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21"/>
  </p:notesMasterIdLst>
  <p:sldIdLst>
    <p:sldId id="491" r:id="rId5"/>
    <p:sldId id="542" r:id="rId6"/>
    <p:sldId id="268" r:id="rId7"/>
    <p:sldId id="277" r:id="rId8"/>
    <p:sldId id="279" r:id="rId9"/>
    <p:sldId id="283" r:id="rId10"/>
    <p:sldId id="296" r:id="rId11"/>
    <p:sldId id="523" r:id="rId12"/>
    <p:sldId id="298" r:id="rId13"/>
    <p:sldId id="540" r:id="rId14"/>
    <p:sldId id="544" r:id="rId15"/>
    <p:sldId id="545" r:id="rId16"/>
    <p:sldId id="546" r:id="rId17"/>
    <p:sldId id="547" r:id="rId18"/>
    <p:sldId id="548" r:id="rId19"/>
    <p:sldId id="54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0E4221-6F06-64E5-5214-772388C857B5}" name="Elizabeth Feldbruegge (ALLEGIS GROUP HOLDINGS INC)" initials="" userId="S::v-felizabeth@microsoft.com::ba5aea11-28e4-484d-8e49-c15efb1bd2e9" providerId="AD"/>
  <p188:author id="{8B1B078B-5031-9BE7-E176-214A3A661895}" name="Woelfel, Steve (DOT)" initials="SW" userId="S::Steve.Woelfel@dot.state.ma.us::18b73e61-62bb-42aa-b097-c323ef4c32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91FDE-9A8F-4B00-ABDF-40C5B3A643DA}" v="12" dt="2025-07-14T17:38:04.987"/>
  </p1510:revLst>
</p1510:revInfo>
</file>

<file path=ppt/tableStyles.xml><?xml version="1.0" encoding="utf-8"?>
<a:tblStyleLst xmlns:a="http://schemas.openxmlformats.org/drawingml/2006/main" def="{7E9639D4-E3E2-4D34-9284-5A2195B3D0D7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 autoAdjust="0"/>
    <p:restoredTop sz="94658" autoAdjust="0"/>
  </p:normalViewPr>
  <p:slideViewPr>
    <p:cSldViewPr snapToGrid="0" showGuides="1">
      <p:cViewPr varScale="1">
        <p:scale>
          <a:sx n="53" d="100"/>
          <a:sy n="53" d="100"/>
        </p:scale>
        <p:origin x="984" y="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44"/>
    </p:cViewPr>
  </p:sorterViewPr>
  <p:notesViewPr>
    <p:cSldViewPr snapToGrid="0" showGuides="1">
      <p:cViewPr varScale="1">
        <p:scale>
          <a:sx n="47" d="100"/>
          <a:sy n="47" d="100"/>
        </p:scale>
        <p:origin x="2718" y="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aliski" userId="130ed083-aed2-4753-b2d0-9ddffc48b117" providerId="ADAL" clId="{F9491FDE-9A8F-4B00-ABDF-40C5B3A643DA}"/>
    <pc:docChg chg="undo custSel addSld delSld modSld sldOrd">
      <pc:chgData name="John Kaliski" userId="130ed083-aed2-4753-b2d0-9ddffc48b117" providerId="ADAL" clId="{F9491FDE-9A8F-4B00-ABDF-40C5B3A643DA}" dt="2025-07-15T17:44:37.027" v="3221" actId="27636"/>
      <pc:docMkLst>
        <pc:docMk/>
      </pc:docMkLst>
      <pc:sldChg chg="addSp modSp mod chgLayout modNotesTx">
        <pc:chgData name="John Kaliski" userId="130ed083-aed2-4753-b2d0-9ddffc48b117" providerId="ADAL" clId="{F9491FDE-9A8F-4B00-ABDF-40C5B3A643DA}" dt="2025-07-15T13:51:44.494" v="3187" actId="20577"/>
        <pc:sldMkLst>
          <pc:docMk/>
          <pc:sldMk cId="924498506" sldId="268"/>
        </pc:sldMkLst>
        <pc:spChg chg="mod">
          <ac:chgData name="John Kaliski" userId="130ed083-aed2-4753-b2d0-9ddffc48b117" providerId="ADAL" clId="{F9491FDE-9A8F-4B00-ABDF-40C5B3A643DA}" dt="2025-07-14T17:02:15.336" v="647" actId="21"/>
          <ac:spMkLst>
            <pc:docMk/>
            <pc:sldMk cId="924498506" sldId="268"/>
            <ac:spMk id="3" creationId="{00000000-0000-0000-0000-000000000000}"/>
          </ac:spMkLst>
        </pc:spChg>
        <pc:spChg chg="mod ord">
          <ac:chgData name="John Kaliski" userId="130ed083-aed2-4753-b2d0-9ddffc48b117" providerId="ADAL" clId="{F9491FDE-9A8F-4B00-ABDF-40C5B3A643DA}" dt="2025-07-14T17:02:39.763" v="649" actId="700"/>
          <ac:spMkLst>
            <pc:docMk/>
            <pc:sldMk cId="924498506" sldId="268"/>
            <ac:spMk id="5" creationId="{00000000-0000-0000-0000-000000000000}"/>
          </ac:spMkLst>
        </pc:spChg>
        <pc:spChg chg="add mod ord">
          <ac:chgData name="John Kaliski" userId="130ed083-aed2-4753-b2d0-9ddffc48b117" providerId="ADAL" clId="{F9491FDE-9A8F-4B00-ABDF-40C5B3A643DA}" dt="2025-07-15T13:51:44.494" v="3187" actId="20577"/>
          <ac:spMkLst>
            <pc:docMk/>
            <pc:sldMk cId="924498506" sldId="268"/>
            <ac:spMk id="6" creationId="{82ACC1D0-A623-A551-E57E-9A161E4498C9}"/>
          </ac:spMkLst>
        </pc:spChg>
      </pc:sldChg>
      <pc:sldChg chg="del">
        <pc:chgData name="John Kaliski" userId="130ed083-aed2-4753-b2d0-9ddffc48b117" providerId="ADAL" clId="{F9491FDE-9A8F-4B00-ABDF-40C5B3A643DA}" dt="2025-07-14T17:07:17.459" v="1213" actId="47"/>
        <pc:sldMkLst>
          <pc:docMk/>
          <pc:sldMk cId="2341434155" sldId="269"/>
        </pc:sldMkLst>
      </pc:sldChg>
      <pc:sldChg chg="del ord">
        <pc:chgData name="John Kaliski" userId="130ed083-aed2-4753-b2d0-9ddffc48b117" providerId="ADAL" clId="{F9491FDE-9A8F-4B00-ABDF-40C5B3A643DA}" dt="2025-07-14T17:21:31.929" v="2195" actId="47"/>
        <pc:sldMkLst>
          <pc:docMk/>
          <pc:sldMk cId="892678975" sldId="270"/>
        </pc:sldMkLst>
      </pc:sldChg>
      <pc:sldChg chg="del ord">
        <pc:chgData name="John Kaliski" userId="130ed083-aed2-4753-b2d0-9ddffc48b117" providerId="ADAL" clId="{F9491FDE-9A8F-4B00-ABDF-40C5B3A643DA}" dt="2025-07-14T17:22:00.909" v="2196" actId="47"/>
        <pc:sldMkLst>
          <pc:docMk/>
          <pc:sldMk cId="3140292555" sldId="271"/>
        </pc:sldMkLst>
      </pc:sldChg>
      <pc:sldChg chg="del">
        <pc:chgData name="John Kaliski" userId="130ed083-aed2-4753-b2d0-9ddffc48b117" providerId="ADAL" clId="{F9491FDE-9A8F-4B00-ABDF-40C5B3A643DA}" dt="2025-07-14T17:17:32.119" v="1972" actId="47"/>
        <pc:sldMkLst>
          <pc:docMk/>
          <pc:sldMk cId="677894057" sldId="276"/>
        </pc:sldMkLst>
      </pc:sldChg>
      <pc:sldChg chg="modSp mod">
        <pc:chgData name="John Kaliski" userId="130ed083-aed2-4753-b2d0-9ddffc48b117" providerId="ADAL" clId="{F9491FDE-9A8F-4B00-ABDF-40C5B3A643DA}" dt="2025-07-14T17:42:04.725" v="3129" actId="6549"/>
        <pc:sldMkLst>
          <pc:docMk/>
          <pc:sldMk cId="3291568992" sldId="277"/>
        </pc:sldMkLst>
        <pc:spChg chg="mod">
          <ac:chgData name="John Kaliski" userId="130ed083-aed2-4753-b2d0-9ddffc48b117" providerId="ADAL" clId="{F9491FDE-9A8F-4B00-ABDF-40C5B3A643DA}" dt="2025-07-14T17:42:04.725" v="3129" actId="6549"/>
          <ac:spMkLst>
            <pc:docMk/>
            <pc:sldMk cId="3291568992" sldId="277"/>
            <ac:spMk id="2" creationId="{61DEA3B6-8073-3B2C-D86A-89A8099D6C22}"/>
          </ac:spMkLst>
        </pc:spChg>
      </pc:sldChg>
      <pc:sldChg chg="del">
        <pc:chgData name="John Kaliski" userId="130ed083-aed2-4753-b2d0-9ddffc48b117" providerId="ADAL" clId="{F9491FDE-9A8F-4B00-ABDF-40C5B3A643DA}" dt="2025-07-14T17:18:59.493" v="1982" actId="47"/>
        <pc:sldMkLst>
          <pc:docMk/>
          <pc:sldMk cId="2717581819" sldId="278"/>
        </pc:sldMkLst>
      </pc:sldChg>
      <pc:sldChg chg="modSp add mod ord">
        <pc:chgData name="John Kaliski" userId="130ed083-aed2-4753-b2d0-9ddffc48b117" providerId="ADAL" clId="{F9491FDE-9A8F-4B00-ABDF-40C5B3A643DA}" dt="2025-07-14T17:42:24.444" v="3136" actId="20577"/>
        <pc:sldMkLst>
          <pc:docMk/>
          <pc:sldMk cId="32577258" sldId="279"/>
        </pc:sldMkLst>
        <pc:spChg chg="mod">
          <ac:chgData name="John Kaliski" userId="130ed083-aed2-4753-b2d0-9ddffc48b117" providerId="ADAL" clId="{F9491FDE-9A8F-4B00-ABDF-40C5B3A643DA}" dt="2025-07-14T17:42:24.444" v="3136" actId="20577"/>
          <ac:spMkLst>
            <pc:docMk/>
            <pc:sldMk cId="32577258" sldId="279"/>
            <ac:spMk id="2" creationId="{1249CC11-206A-42F9-F340-BC9BC76246B1}"/>
          </ac:spMkLst>
        </pc:spChg>
      </pc:sldChg>
      <pc:sldChg chg="del">
        <pc:chgData name="John Kaliski" userId="130ed083-aed2-4753-b2d0-9ddffc48b117" providerId="ADAL" clId="{F9491FDE-9A8F-4B00-ABDF-40C5B3A643DA}" dt="2025-07-14T17:09:28.596" v="1224" actId="2696"/>
        <pc:sldMkLst>
          <pc:docMk/>
          <pc:sldMk cId="1595508420" sldId="279"/>
        </pc:sldMkLst>
      </pc:sldChg>
      <pc:sldChg chg="del">
        <pc:chgData name="John Kaliski" userId="130ed083-aed2-4753-b2d0-9ddffc48b117" providerId="ADAL" clId="{F9491FDE-9A8F-4B00-ABDF-40C5B3A643DA}" dt="2025-07-14T17:19:36.235" v="1989" actId="47"/>
        <pc:sldMkLst>
          <pc:docMk/>
          <pc:sldMk cId="2294234384" sldId="280"/>
        </pc:sldMkLst>
      </pc:sldChg>
      <pc:sldChg chg="del">
        <pc:chgData name="John Kaliski" userId="130ed083-aed2-4753-b2d0-9ddffc48b117" providerId="ADAL" clId="{F9491FDE-9A8F-4B00-ABDF-40C5B3A643DA}" dt="2025-07-14T17:18:35.219" v="1980" actId="2696"/>
        <pc:sldMkLst>
          <pc:docMk/>
          <pc:sldMk cId="589352677" sldId="283"/>
        </pc:sldMkLst>
      </pc:sldChg>
      <pc:sldChg chg="modSp add mod">
        <pc:chgData name="John Kaliski" userId="130ed083-aed2-4753-b2d0-9ddffc48b117" providerId="ADAL" clId="{F9491FDE-9A8F-4B00-ABDF-40C5B3A643DA}" dt="2025-07-14T17:42:37.931" v="3139" actId="6549"/>
        <pc:sldMkLst>
          <pc:docMk/>
          <pc:sldMk cId="3791335910" sldId="283"/>
        </pc:sldMkLst>
        <pc:spChg chg="mod">
          <ac:chgData name="John Kaliski" userId="130ed083-aed2-4753-b2d0-9ddffc48b117" providerId="ADAL" clId="{F9491FDE-9A8F-4B00-ABDF-40C5B3A643DA}" dt="2025-07-14T17:42:37.931" v="3139" actId="6549"/>
          <ac:spMkLst>
            <pc:docMk/>
            <pc:sldMk cId="3791335910" sldId="283"/>
            <ac:spMk id="2" creationId="{841E1F85-B044-3407-66B8-B238453ED5C0}"/>
          </ac:spMkLst>
        </pc:spChg>
      </pc:sldChg>
      <pc:sldChg chg="del">
        <pc:chgData name="John Kaliski" userId="130ed083-aed2-4753-b2d0-9ddffc48b117" providerId="ADAL" clId="{F9491FDE-9A8F-4B00-ABDF-40C5B3A643DA}" dt="2025-07-14T17:09:28.596" v="1224" actId="2696"/>
        <pc:sldMkLst>
          <pc:docMk/>
          <pc:sldMk cId="901508949" sldId="296"/>
        </pc:sldMkLst>
      </pc:sldChg>
      <pc:sldChg chg="modSp add mod">
        <pc:chgData name="John Kaliski" userId="130ed083-aed2-4753-b2d0-9ddffc48b117" providerId="ADAL" clId="{F9491FDE-9A8F-4B00-ABDF-40C5B3A643DA}" dt="2025-07-14T17:42:58.270" v="3148" actId="20577"/>
        <pc:sldMkLst>
          <pc:docMk/>
          <pc:sldMk cId="3537484939" sldId="296"/>
        </pc:sldMkLst>
        <pc:spChg chg="mod">
          <ac:chgData name="John Kaliski" userId="130ed083-aed2-4753-b2d0-9ddffc48b117" providerId="ADAL" clId="{F9491FDE-9A8F-4B00-ABDF-40C5B3A643DA}" dt="2025-07-14T17:42:58.270" v="3148" actId="20577"/>
          <ac:spMkLst>
            <pc:docMk/>
            <pc:sldMk cId="3537484939" sldId="296"/>
            <ac:spMk id="2" creationId="{5AFC8EC3-ABD9-C5C3-D312-5D973C8D4D2F}"/>
          </ac:spMkLst>
        </pc:spChg>
      </pc:sldChg>
      <pc:sldChg chg="modSp mod ord">
        <pc:chgData name="John Kaliski" userId="130ed083-aed2-4753-b2d0-9ddffc48b117" providerId="ADAL" clId="{F9491FDE-9A8F-4B00-ABDF-40C5B3A643DA}" dt="2025-07-14T17:43:29.480" v="3158" actId="6549"/>
        <pc:sldMkLst>
          <pc:docMk/>
          <pc:sldMk cId="2179158664" sldId="298"/>
        </pc:sldMkLst>
        <pc:spChg chg="mod">
          <ac:chgData name="John Kaliski" userId="130ed083-aed2-4753-b2d0-9ddffc48b117" providerId="ADAL" clId="{F9491FDE-9A8F-4B00-ABDF-40C5B3A643DA}" dt="2025-07-14T17:43:29.480" v="3158" actId="6549"/>
          <ac:spMkLst>
            <pc:docMk/>
            <pc:sldMk cId="2179158664" sldId="298"/>
            <ac:spMk id="2" creationId="{C1060660-B765-1988-EB9E-4B32D5B67A29}"/>
          </ac:spMkLst>
        </pc:spChg>
      </pc:sldChg>
      <pc:sldChg chg="del">
        <pc:chgData name="John Kaliski" userId="130ed083-aed2-4753-b2d0-9ddffc48b117" providerId="ADAL" clId="{F9491FDE-9A8F-4B00-ABDF-40C5B3A643DA}" dt="2025-07-14T17:12:16.374" v="1235" actId="47"/>
        <pc:sldMkLst>
          <pc:docMk/>
          <pc:sldMk cId="2994545029" sldId="300"/>
        </pc:sldMkLst>
      </pc:sldChg>
      <pc:sldChg chg="del">
        <pc:chgData name="John Kaliski" userId="130ed083-aed2-4753-b2d0-9ddffc48b117" providerId="ADAL" clId="{F9491FDE-9A8F-4B00-ABDF-40C5B3A643DA}" dt="2025-07-14T17:19:53.630" v="1990" actId="47"/>
        <pc:sldMkLst>
          <pc:docMk/>
          <pc:sldMk cId="1832764083" sldId="302"/>
        </pc:sldMkLst>
      </pc:sldChg>
      <pc:sldChg chg="del">
        <pc:chgData name="John Kaliski" userId="130ed083-aed2-4753-b2d0-9ddffc48b117" providerId="ADAL" clId="{F9491FDE-9A8F-4B00-ABDF-40C5B3A643DA}" dt="2025-07-14T17:17:25.571" v="1971" actId="47"/>
        <pc:sldMkLst>
          <pc:docMk/>
          <pc:sldMk cId="3732025985" sldId="303"/>
        </pc:sldMkLst>
      </pc:sldChg>
      <pc:sldChg chg="del">
        <pc:chgData name="John Kaliski" userId="130ed083-aed2-4753-b2d0-9ddffc48b117" providerId="ADAL" clId="{F9491FDE-9A8F-4B00-ABDF-40C5B3A643DA}" dt="2025-07-14T17:19:21.239" v="1988" actId="47"/>
        <pc:sldMkLst>
          <pc:docMk/>
          <pc:sldMk cId="2521395325" sldId="304"/>
        </pc:sldMkLst>
      </pc:sldChg>
      <pc:sldChg chg="del">
        <pc:chgData name="John Kaliski" userId="130ed083-aed2-4753-b2d0-9ddffc48b117" providerId="ADAL" clId="{F9491FDE-9A8F-4B00-ABDF-40C5B3A643DA}" dt="2025-07-14T17:21:10.835" v="2193" actId="47"/>
        <pc:sldMkLst>
          <pc:docMk/>
          <pc:sldMk cId="1568465722" sldId="305"/>
        </pc:sldMkLst>
      </pc:sldChg>
      <pc:sldChg chg="modSp mod">
        <pc:chgData name="John Kaliski" userId="130ed083-aed2-4753-b2d0-9ddffc48b117" providerId="ADAL" clId="{F9491FDE-9A8F-4B00-ABDF-40C5B3A643DA}" dt="2025-07-14T16:57:43.364" v="214" actId="20577"/>
        <pc:sldMkLst>
          <pc:docMk/>
          <pc:sldMk cId="4128226744" sldId="491"/>
        </pc:sldMkLst>
        <pc:spChg chg="mod">
          <ac:chgData name="John Kaliski" userId="130ed083-aed2-4753-b2d0-9ddffc48b117" providerId="ADAL" clId="{F9491FDE-9A8F-4B00-ABDF-40C5B3A643DA}" dt="2025-07-14T16:57:36.749" v="205" actId="20577"/>
          <ac:spMkLst>
            <pc:docMk/>
            <pc:sldMk cId="4128226744" sldId="491"/>
            <ac:spMk id="2" creationId="{585A9C69-CDC3-C336-8A85-F22D8029613E}"/>
          </ac:spMkLst>
        </pc:spChg>
        <pc:spChg chg="mod">
          <ac:chgData name="John Kaliski" userId="130ed083-aed2-4753-b2d0-9ddffc48b117" providerId="ADAL" clId="{F9491FDE-9A8F-4B00-ABDF-40C5B3A643DA}" dt="2025-07-14T16:57:43.364" v="214" actId="20577"/>
          <ac:spMkLst>
            <pc:docMk/>
            <pc:sldMk cId="4128226744" sldId="491"/>
            <ac:spMk id="23" creationId="{54139F74-7DFF-3510-1296-3EECBF098BA2}"/>
          </ac:spMkLst>
        </pc:spChg>
      </pc:sldChg>
      <pc:sldChg chg="del">
        <pc:chgData name="John Kaliski" userId="130ed083-aed2-4753-b2d0-9ddffc48b117" providerId="ADAL" clId="{F9491FDE-9A8F-4B00-ABDF-40C5B3A643DA}" dt="2025-07-14T17:09:28.596" v="1224" actId="2696"/>
        <pc:sldMkLst>
          <pc:docMk/>
          <pc:sldMk cId="2993414864" sldId="523"/>
        </pc:sldMkLst>
      </pc:sldChg>
      <pc:sldChg chg="modSp add mod">
        <pc:chgData name="John Kaliski" userId="130ed083-aed2-4753-b2d0-9ddffc48b117" providerId="ADAL" clId="{F9491FDE-9A8F-4B00-ABDF-40C5B3A643DA}" dt="2025-07-14T17:43:16.202" v="3155" actId="6549"/>
        <pc:sldMkLst>
          <pc:docMk/>
          <pc:sldMk cId="4104694946" sldId="523"/>
        </pc:sldMkLst>
        <pc:spChg chg="mod">
          <ac:chgData name="John Kaliski" userId="130ed083-aed2-4753-b2d0-9ddffc48b117" providerId="ADAL" clId="{F9491FDE-9A8F-4B00-ABDF-40C5B3A643DA}" dt="2025-07-14T17:43:16.202" v="3155" actId="6549"/>
          <ac:spMkLst>
            <pc:docMk/>
            <pc:sldMk cId="4104694946" sldId="523"/>
            <ac:spMk id="2" creationId="{3CB8F6B8-EDAB-B222-89DE-0C9C70A15A63}"/>
          </ac:spMkLst>
        </pc:spChg>
      </pc:sldChg>
      <pc:sldChg chg="del">
        <pc:chgData name="John Kaliski" userId="130ed083-aed2-4753-b2d0-9ddffc48b117" providerId="ADAL" clId="{F9491FDE-9A8F-4B00-ABDF-40C5B3A643DA}" dt="2025-07-14T17:17:20.517" v="1970" actId="47"/>
        <pc:sldMkLst>
          <pc:docMk/>
          <pc:sldMk cId="2023597488" sldId="533"/>
        </pc:sldMkLst>
      </pc:sldChg>
      <pc:sldChg chg="del">
        <pc:chgData name="John Kaliski" userId="130ed083-aed2-4753-b2d0-9ddffc48b117" providerId="ADAL" clId="{F9491FDE-9A8F-4B00-ABDF-40C5B3A643DA}" dt="2025-07-14T17:18:27.196" v="1979" actId="47"/>
        <pc:sldMkLst>
          <pc:docMk/>
          <pc:sldMk cId="197229417" sldId="534"/>
        </pc:sldMkLst>
      </pc:sldChg>
      <pc:sldChg chg="del">
        <pc:chgData name="John Kaliski" userId="130ed083-aed2-4753-b2d0-9ddffc48b117" providerId="ADAL" clId="{F9491FDE-9A8F-4B00-ABDF-40C5B3A643DA}" dt="2025-07-14T17:19:18.206" v="1987" actId="47"/>
        <pc:sldMkLst>
          <pc:docMk/>
          <pc:sldMk cId="2393714183" sldId="535"/>
        </pc:sldMkLst>
      </pc:sldChg>
      <pc:sldChg chg="del">
        <pc:chgData name="John Kaliski" userId="130ed083-aed2-4753-b2d0-9ddffc48b117" providerId="ADAL" clId="{F9491FDE-9A8F-4B00-ABDF-40C5B3A643DA}" dt="2025-07-14T17:12:08.858" v="1234" actId="47"/>
        <pc:sldMkLst>
          <pc:docMk/>
          <pc:sldMk cId="2004778004" sldId="536"/>
        </pc:sldMkLst>
      </pc:sldChg>
      <pc:sldChg chg="del">
        <pc:chgData name="John Kaliski" userId="130ed083-aed2-4753-b2d0-9ddffc48b117" providerId="ADAL" clId="{F9491FDE-9A8F-4B00-ABDF-40C5B3A643DA}" dt="2025-07-14T17:14:43.939" v="1739" actId="47"/>
        <pc:sldMkLst>
          <pc:docMk/>
          <pc:sldMk cId="1641386721" sldId="538"/>
        </pc:sldMkLst>
      </pc:sldChg>
      <pc:sldChg chg="del">
        <pc:chgData name="John Kaliski" userId="130ed083-aed2-4753-b2d0-9ddffc48b117" providerId="ADAL" clId="{F9491FDE-9A8F-4B00-ABDF-40C5B3A643DA}" dt="2025-07-14T17:07:40.886" v="1214" actId="47"/>
        <pc:sldMkLst>
          <pc:docMk/>
          <pc:sldMk cId="3750204243" sldId="539"/>
        </pc:sldMkLst>
      </pc:sldChg>
      <pc:sldChg chg="modSp mod ord">
        <pc:chgData name="John Kaliski" userId="130ed083-aed2-4753-b2d0-9ddffc48b117" providerId="ADAL" clId="{F9491FDE-9A8F-4B00-ABDF-40C5B3A643DA}" dt="2025-07-14T18:14:47.989" v="3175" actId="404"/>
        <pc:sldMkLst>
          <pc:docMk/>
          <pc:sldMk cId="1943485956" sldId="540"/>
        </pc:sldMkLst>
        <pc:spChg chg="mod">
          <ac:chgData name="John Kaliski" userId="130ed083-aed2-4753-b2d0-9ddffc48b117" providerId="ADAL" clId="{F9491FDE-9A8F-4B00-ABDF-40C5B3A643DA}" dt="2025-07-14T18:14:47.989" v="3175" actId="404"/>
          <ac:spMkLst>
            <pc:docMk/>
            <pc:sldMk cId="1943485956" sldId="540"/>
            <ac:spMk id="3" creationId="{28D5D7DE-05E1-283C-5CF2-E9FC5BD650AB}"/>
          </ac:spMkLst>
        </pc:spChg>
      </pc:sldChg>
      <pc:sldChg chg="del">
        <pc:chgData name="John Kaliski" userId="130ed083-aed2-4753-b2d0-9ddffc48b117" providerId="ADAL" clId="{F9491FDE-9A8F-4B00-ABDF-40C5B3A643DA}" dt="2025-07-14T17:21:12.311" v="2194" actId="47"/>
        <pc:sldMkLst>
          <pc:docMk/>
          <pc:sldMk cId="1942112517" sldId="541"/>
        </pc:sldMkLst>
      </pc:sldChg>
      <pc:sldChg chg="addSp delSp modSp new mod modClrScheme chgLayout">
        <pc:chgData name="John Kaliski" userId="130ed083-aed2-4753-b2d0-9ddffc48b117" providerId="ADAL" clId="{F9491FDE-9A8F-4B00-ABDF-40C5B3A643DA}" dt="2025-07-15T17:44:37.027" v="3221" actId="27636"/>
        <pc:sldMkLst>
          <pc:docMk/>
          <pc:sldMk cId="3874945510" sldId="542"/>
        </pc:sldMkLst>
        <pc:spChg chg="mod ord">
          <ac:chgData name="John Kaliski" userId="130ed083-aed2-4753-b2d0-9ddffc48b117" providerId="ADAL" clId="{F9491FDE-9A8F-4B00-ABDF-40C5B3A643DA}" dt="2025-07-14T16:59:38.854" v="472" actId="700"/>
          <ac:spMkLst>
            <pc:docMk/>
            <pc:sldMk cId="3874945510" sldId="542"/>
            <ac:spMk id="2" creationId="{4E29A4B9-9A25-D9F9-A498-7C4756F9F758}"/>
          </ac:spMkLst>
        </pc:spChg>
        <pc:spChg chg="del mod ord">
          <ac:chgData name="John Kaliski" userId="130ed083-aed2-4753-b2d0-9ddffc48b117" providerId="ADAL" clId="{F9491FDE-9A8F-4B00-ABDF-40C5B3A643DA}" dt="2025-07-14T16:58:02.646" v="216" actId="700"/>
          <ac:spMkLst>
            <pc:docMk/>
            <pc:sldMk cId="3874945510" sldId="542"/>
            <ac:spMk id="3" creationId="{6901E92E-FE85-7D8D-859F-1A76FD792069}"/>
          </ac:spMkLst>
        </pc:spChg>
        <pc:spChg chg="del mod ord">
          <ac:chgData name="John Kaliski" userId="130ed083-aed2-4753-b2d0-9ddffc48b117" providerId="ADAL" clId="{F9491FDE-9A8F-4B00-ABDF-40C5B3A643DA}" dt="2025-07-14T16:58:02.646" v="216" actId="700"/>
          <ac:spMkLst>
            <pc:docMk/>
            <pc:sldMk cId="3874945510" sldId="542"/>
            <ac:spMk id="4" creationId="{EECE8D3F-9993-2003-A83F-23381B2C171B}"/>
          </ac:spMkLst>
        </pc:spChg>
        <pc:spChg chg="add mod ord">
          <ac:chgData name="John Kaliski" userId="130ed083-aed2-4753-b2d0-9ddffc48b117" providerId="ADAL" clId="{F9491FDE-9A8F-4B00-ABDF-40C5B3A643DA}" dt="2025-07-14T16:59:38.854" v="472" actId="700"/>
          <ac:spMkLst>
            <pc:docMk/>
            <pc:sldMk cId="3874945510" sldId="542"/>
            <ac:spMk id="5" creationId="{15DB30AF-BE7F-46ED-9E3F-B647320B27DC}"/>
          </ac:spMkLst>
        </pc:spChg>
        <pc:spChg chg="add mod ord">
          <ac:chgData name="John Kaliski" userId="130ed083-aed2-4753-b2d0-9ddffc48b117" providerId="ADAL" clId="{F9491FDE-9A8F-4B00-ABDF-40C5B3A643DA}" dt="2025-07-15T17:44:37.027" v="3221" actId="27636"/>
          <ac:spMkLst>
            <pc:docMk/>
            <pc:sldMk cId="3874945510" sldId="542"/>
            <ac:spMk id="6" creationId="{908F8294-D660-9F3D-73FD-4315BFA140E4}"/>
          </ac:spMkLst>
        </pc:spChg>
      </pc:sldChg>
      <pc:sldChg chg="addSp delSp modSp new del mod modClrScheme chgLayout">
        <pc:chgData name="John Kaliski" userId="130ed083-aed2-4753-b2d0-9ddffc48b117" providerId="ADAL" clId="{F9491FDE-9A8F-4B00-ABDF-40C5B3A643DA}" dt="2025-07-14T17:26:47.439" v="2295" actId="47"/>
        <pc:sldMkLst>
          <pc:docMk/>
          <pc:sldMk cId="3946387507" sldId="543"/>
        </pc:sldMkLst>
        <pc:spChg chg="mod ord">
          <ac:chgData name="John Kaliski" userId="130ed083-aed2-4753-b2d0-9ddffc48b117" providerId="ADAL" clId="{F9491FDE-9A8F-4B00-ABDF-40C5B3A643DA}" dt="2025-07-14T17:02:01.106" v="636" actId="700"/>
          <ac:spMkLst>
            <pc:docMk/>
            <pc:sldMk cId="3946387507" sldId="543"/>
            <ac:spMk id="2" creationId="{BA069D7E-0CF8-AEA8-97F6-E222357DFD4C}"/>
          </ac:spMkLst>
        </pc:spChg>
        <pc:spChg chg="del mod ord">
          <ac:chgData name="John Kaliski" userId="130ed083-aed2-4753-b2d0-9ddffc48b117" providerId="ADAL" clId="{F9491FDE-9A8F-4B00-ABDF-40C5B3A643DA}" dt="2025-07-14T17:02:01.106" v="636" actId="700"/>
          <ac:spMkLst>
            <pc:docMk/>
            <pc:sldMk cId="3946387507" sldId="543"/>
            <ac:spMk id="3" creationId="{D2A2E000-9820-AE04-9696-79C8A051EBA4}"/>
          </ac:spMkLst>
        </pc:spChg>
        <pc:spChg chg="del mod ord">
          <ac:chgData name="John Kaliski" userId="130ed083-aed2-4753-b2d0-9ddffc48b117" providerId="ADAL" clId="{F9491FDE-9A8F-4B00-ABDF-40C5B3A643DA}" dt="2025-07-14T17:02:01.106" v="636" actId="700"/>
          <ac:spMkLst>
            <pc:docMk/>
            <pc:sldMk cId="3946387507" sldId="543"/>
            <ac:spMk id="4" creationId="{0A592674-73D9-BFE3-CD9C-811BAAB24AEC}"/>
          </ac:spMkLst>
        </pc:spChg>
        <pc:spChg chg="add mod ord">
          <ac:chgData name="John Kaliski" userId="130ed083-aed2-4753-b2d0-9ddffc48b117" providerId="ADAL" clId="{F9491FDE-9A8F-4B00-ABDF-40C5B3A643DA}" dt="2025-07-14T17:02:04.400" v="646" actId="20577"/>
          <ac:spMkLst>
            <pc:docMk/>
            <pc:sldMk cId="3946387507" sldId="543"/>
            <ac:spMk id="5" creationId="{FECCD08F-0249-0F9A-6868-096FEF175E6B}"/>
          </ac:spMkLst>
        </pc:spChg>
        <pc:spChg chg="add mod ord">
          <ac:chgData name="John Kaliski" userId="130ed083-aed2-4753-b2d0-9ddffc48b117" providerId="ADAL" clId="{F9491FDE-9A8F-4B00-ABDF-40C5B3A643DA}" dt="2025-07-14T17:02:01.106" v="636" actId="700"/>
          <ac:spMkLst>
            <pc:docMk/>
            <pc:sldMk cId="3946387507" sldId="543"/>
            <ac:spMk id="6" creationId="{2319B343-90B0-3A5A-AFFB-8D1EE16BF6A1}"/>
          </ac:spMkLst>
        </pc:spChg>
      </pc:sldChg>
      <pc:sldChg chg="modSp new mod">
        <pc:chgData name="John Kaliski" userId="130ed083-aed2-4753-b2d0-9ddffc48b117" providerId="ADAL" clId="{F9491FDE-9A8F-4B00-ABDF-40C5B3A643DA}" dt="2025-07-14T17:21:08.258" v="2192" actId="6549"/>
        <pc:sldMkLst>
          <pc:docMk/>
          <pc:sldMk cId="533476541" sldId="544"/>
        </pc:sldMkLst>
        <pc:spChg chg="mod">
          <ac:chgData name="John Kaliski" userId="130ed083-aed2-4753-b2d0-9ddffc48b117" providerId="ADAL" clId="{F9491FDE-9A8F-4B00-ABDF-40C5B3A643DA}" dt="2025-07-14T17:21:08.258" v="2192" actId="6549"/>
          <ac:spMkLst>
            <pc:docMk/>
            <pc:sldMk cId="533476541" sldId="544"/>
            <ac:spMk id="3" creationId="{0595D0A2-BF8C-6B19-D8C1-5CAE808B99BA}"/>
          </ac:spMkLst>
        </pc:spChg>
        <pc:spChg chg="mod">
          <ac:chgData name="John Kaliski" userId="130ed083-aed2-4753-b2d0-9ddffc48b117" providerId="ADAL" clId="{F9491FDE-9A8F-4B00-ABDF-40C5B3A643DA}" dt="2025-07-14T17:12:46.377" v="1278" actId="20577"/>
          <ac:spMkLst>
            <pc:docMk/>
            <pc:sldMk cId="533476541" sldId="544"/>
            <ac:spMk id="4" creationId="{18513C78-9AA0-371C-E746-639AA77CA6E5}"/>
          </ac:spMkLst>
        </pc:spChg>
      </pc:sldChg>
      <pc:sldChg chg="modSp new mod">
        <pc:chgData name="John Kaliski" userId="130ed083-aed2-4753-b2d0-9ddffc48b117" providerId="ADAL" clId="{F9491FDE-9A8F-4B00-ABDF-40C5B3A643DA}" dt="2025-07-14T17:43:37.934" v="3159" actId="403"/>
        <pc:sldMkLst>
          <pc:docMk/>
          <pc:sldMk cId="1480465140" sldId="545"/>
        </pc:sldMkLst>
        <pc:spChg chg="mod">
          <ac:chgData name="John Kaliski" userId="130ed083-aed2-4753-b2d0-9ddffc48b117" providerId="ADAL" clId="{F9491FDE-9A8F-4B00-ABDF-40C5B3A643DA}" dt="2025-07-14T17:43:37.934" v="3159" actId="403"/>
          <ac:spMkLst>
            <pc:docMk/>
            <pc:sldMk cId="1480465140" sldId="545"/>
            <ac:spMk id="3" creationId="{AA1282FF-F603-60B7-EA9D-C89CB86D2906}"/>
          </ac:spMkLst>
        </pc:spChg>
        <pc:spChg chg="mod">
          <ac:chgData name="John Kaliski" userId="130ed083-aed2-4753-b2d0-9ddffc48b117" providerId="ADAL" clId="{F9491FDE-9A8F-4B00-ABDF-40C5B3A643DA}" dt="2025-07-14T17:26:14.338" v="2268" actId="20577"/>
          <ac:spMkLst>
            <pc:docMk/>
            <pc:sldMk cId="1480465140" sldId="545"/>
            <ac:spMk id="4" creationId="{2F9B5844-32D2-A291-0E8F-4BDB098F64FE}"/>
          </ac:spMkLst>
        </pc:spChg>
      </pc:sldChg>
      <pc:sldChg chg="modSp new mod">
        <pc:chgData name="John Kaliski" userId="130ed083-aed2-4753-b2d0-9ddffc48b117" providerId="ADAL" clId="{F9491FDE-9A8F-4B00-ABDF-40C5B3A643DA}" dt="2025-07-14T18:10:34.511" v="3173" actId="948"/>
        <pc:sldMkLst>
          <pc:docMk/>
          <pc:sldMk cId="2322127996" sldId="546"/>
        </pc:sldMkLst>
        <pc:spChg chg="mod">
          <ac:chgData name="John Kaliski" userId="130ed083-aed2-4753-b2d0-9ddffc48b117" providerId="ADAL" clId="{F9491FDE-9A8F-4B00-ABDF-40C5B3A643DA}" dt="2025-07-14T18:10:34.511" v="3173" actId="948"/>
          <ac:spMkLst>
            <pc:docMk/>
            <pc:sldMk cId="2322127996" sldId="546"/>
            <ac:spMk id="3" creationId="{4695C41E-18E1-F359-D4B7-D585FB9E51A8}"/>
          </ac:spMkLst>
        </pc:spChg>
        <pc:spChg chg="mod">
          <ac:chgData name="John Kaliski" userId="130ed083-aed2-4753-b2d0-9ddffc48b117" providerId="ADAL" clId="{F9491FDE-9A8F-4B00-ABDF-40C5B3A643DA}" dt="2025-07-14T17:26:39.854" v="2294" actId="20577"/>
          <ac:spMkLst>
            <pc:docMk/>
            <pc:sldMk cId="2322127996" sldId="546"/>
            <ac:spMk id="4" creationId="{22DAE38A-EDB3-7574-933E-F304E977944E}"/>
          </ac:spMkLst>
        </pc:spChg>
      </pc:sldChg>
      <pc:sldChg chg="modSp new mod">
        <pc:chgData name="John Kaliski" userId="130ed083-aed2-4753-b2d0-9ddffc48b117" providerId="ADAL" clId="{F9491FDE-9A8F-4B00-ABDF-40C5B3A643DA}" dt="2025-07-14T18:10:42.422" v="3174" actId="948"/>
        <pc:sldMkLst>
          <pc:docMk/>
          <pc:sldMk cId="228803349" sldId="547"/>
        </pc:sldMkLst>
        <pc:spChg chg="mod">
          <ac:chgData name="John Kaliski" userId="130ed083-aed2-4753-b2d0-9ddffc48b117" providerId="ADAL" clId="{F9491FDE-9A8F-4B00-ABDF-40C5B3A643DA}" dt="2025-07-14T18:10:42.422" v="3174" actId="948"/>
          <ac:spMkLst>
            <pc:docMk/>
            <pc:sldMk cId="228803349" sldId="547"/>
            <ac:spMk id="3" creationId="{79BA8E74-0B4A-D71D-FE0D-CAD4DF6684FB}"/>
          </ac:spMkLst>
        </pc:spChg>
        <pc:spChg chg="mod">
          <ac:chgData name="John Kaliski" userId="130ed083-aed2-4753-b2d0-9ddffc48b117" providerId="ADAL" clId="{F9491FDE-9A8F-4B00-ABDF-40C5B3A643DA}" dt="2025-07-14T17:29:22.800" v="2337" actId="20577"/>
          <ac:spMkLst>
            <pc:docMk/>
            <pc:sldMk cId="228803349" sldId="547"/>
            <ac:spMk id="4" creationId="{E9F4177A-0B2A-444E-411F-BA5EE1795487}"/>
          </ac:spMkLst>
        </pc:spChg>
      </pc:sldChg>
      <pc:sldChg chg="addSp delSp modSp new mod chgLayout">
        <pc:chgData name="John Kaliski" userId="130ed083-aed2-4753-b2d0-9ddffc48b117" providerId="ADAL" clId="{F9491FDE-9A8F-4B00-ABDF-40C5B3A643DA}" dt="2025-07-14T17:43:57.345" v="3168" actId="27636"/>
        <pc:sldMkLst>
          <pc:docMk/>
          <pc:sldMk cId="67441963" sldId="548"/>
        </pc:sldMkLst>
        <pc:spChg chg="mod ord">
          <ac:chgData name="John Kaliski" userId="130ed083-aed2-4753-b2d0-9ddffc48b117" providerId="ADAL" clId="{F9491FDE-9A8F-4B00-ABDF-40C5B3A643DA}" dt="2025-07-14T17:37:25.957" v="2968" actId="6264"/>
          <ac:spMkLst>
            <pc:docMk/>
            <pc:sldMk cId="67441963" sldId="548"/>
            <ac:spMk id="2" creationId="{228DC8E2-8AB3-2AE6-395A-1DF5978CAF7B}"/>
          </ac:spMkLst>
        </pc:spChg>
        <pc:spChg chg="add del mod ord">
          <ac:chgData name="John Kaliski" userId="130ed083-aed2-4753-b2d0-9ddffc48b117" providerId="ADAL" clId="{F9491FDE-9A8F-4B00-ABDF-40C5B3A643DA}" dt="2025-07-14T17:43:57.345" v="3168" actId="27636"/>
          <ac:spMkLst>
            <pc:docMk/>
            <pc:sldMk cId="67441963" sldId="548"/>
            <ac:spMk id="3" creationId="{E4E5C864-9FB5-0AE5-0CD8-21BE5CD6AA02}"/>
          </ac:spMkLst>
        </pc:spChg>
        <pc:spChg chg="mod ord">
          <ac:chgData name="John Kaliski" userId="130ed083-aed2-4753-b2d0-9ddffc48b117" providerId="ADAL" clId="{F9491FDE-9A8F-4B00-ABDF-40C5B3A643DA}" dt="2025-07-14T17:37:25.957" v="2968" actId="6264"/>
          <ac:spMkLst>
            <pc:docMk/>
            <pc:sldMk cId="67441963" sldId="548"/>
            <ac:spMk id="4" creationId="{7DACA800-8E49-183D-8941-9A1F49104EB4}"/>
          </ac:spMkLst>
        </pc:spChg>
        <pc:spChg chg="add del mod">
          <ac:chgData name="John Kaliski" userId="130ed083-aed2-4753-b2d0-9ddffc48b117" providerId="ADAL" clId="{F9491FDE-9A8F-4B00-ABDF-40C5B3A643DA}" dt="2025-07-14T17:36:10.089" v="2734" actId="478"/>
          <ac:spMkLst>
            <pc:docMk/>
            <pc:sldMk cId="67441963" sldId="548"/>
            <ac:spMk id="7" creationId="{58544088-A1EF-E796-1AA7-11B1F60D8950}"/>
          </ac:spMkLst>
        </pc:spChg>
        <pc:spChg chg="add del mod">
          <ac:chgData name="John Kaliski" userId="130ed083-aed2-4753-b2d0-9ddffc48b117" providerId="ADAL" clId="{F9491FDE-9A8F-4B00-ABDF-40C5B3A643DA}" dt="2025-07-14T17:37:25.957" v="2968" actId="6264"/>
          <ac:spMkLst>
            <pc:docMk/>
            <pc:sldMk cId="67441963" sldId="548"/>
            <ac:spMk id="8" creationId="{99077A19-C6DD-0F61-BAEB-C8D38155A3C2}"/>
          </ac:spMkLst>
        </pc:spChg>
        <pc:spChg chg="add del mod">
          <ac:chgData name="John Kaliski" userId="130ed083-aed2-4753-b2d0-9ddffc48b117" providerId="ADAL" clId="{F9491FDE-9A8F-4B00-ABDF-40C5B3A643DA}" dt="2025-07-14T17:37:25.957" v="2968" actId="6264"/>
          <ac:spMkLst>
            <pc:docMk/>
            <pc:sldMk cId="67441963" sldId="548"/>
            <ac:spMk id="9" creationId="{258F5A87-633B-A405-5E23-C7B356D469E4}"/>
          </ac:spMkLst>
        </pc:spChg>
        <pc:spChg chg="add del mod">
          <ac:chgData name="John Kaliski" userId="130ed083-aed2-4753-b2d0-9ddffc48b117" providerId="ADAL" clId="{F9491FDE-9A8F-4B00-ABDF-40C5B3A643DA}" dt="2025-07-14T17:37:25.957" v="2968" actId="6264"/>
          <ac:spMkLst>
            <pc:docMk/>
            <pc:sldMk cId="67441963" sldId="548"/>
            <ac:spMk id="10" creationId="{9B19C7DA-76B7-A0F3-C9B6-1AB0F9285324}"/>
          </ac:spMkLst>
        </pc:spChg>
        <pc:graphicFrameChg chg="add del mod">
          <ac:chgData name="John Kaliski" userId="130ed083-aed2-4753-b2d0-9ddffc48b117" providerId="ADAL" clId="{F9491FDE-9A8F-4B00-ABDF-40C5B3A643DA}" dt="2025-07-14T17:36:54.881" v="2945" actId="478"/>
          <ac:graphicFrameMkLst>
            <pc:docMk/>
            <pc:sldMk cId="67441963" sldId="548"/>
            <ac:graphicFrameMk id="5" creationId="{9ED355BC-6AC6-CA0F-754C-2D71E7AC0B04}"/>
          </ac:graphicFrameMkLst>
        </pc:graphicFrameChg>
      </pc:sldChg>
      <pc:sldChg chg="modSp new mod">
        <pc:chgData name="John Kaliski" userId="130ed083-aed2-4753-b2d0-9ddffc48b117" providerId="ADAL" clId="{F9491FDE-9A8F-4B00-ABDF-40C5B3A643DA}" dt="2025-07-14T17:41:45.804" v="3120" actId="404"/>
        <pc:sldMkLst>
          <pc:docMk/>
          <pc:sldMk cId="3776366918" sldId="549"/>
        </pc:sldMkLst>
        <pc:spChg chg="mod">
          <ac:chgData name="John Kaliski" userId="130ed083-aed2-4753-b2d0-9ddffc48b117" providerId="ADAL" clId="{F9491FDE-9A8F-4B00-ABDF-40C5B3A643DA}" dt="2025-07-14T17:41:45.804" v="3120" actId="404"/>
          <ac:spMkLst>
            <pc:docMk/>
            <pc:sldMk cId="3776366918" sldId="549"/>
            <ac:spMk id="3" creationId="{FF3F083E-72B7-2110-84F7-019AD0547304}"/>
          </ac:spMkLst>
        </pc:spChg>
        <pc:spChg chg="mod">
          <ac:chgData name="John Kaliski" userId="130ed083-aed2-4753-b2d0-9ddffc48b117" providerId="ADAL" clId="{F9491FDE-9A8F-4B00-ABDF-40C5B3A643DA}" dt="2025-07-14T17:41:15.264" v="3086" actId="20577"/>
          <ac:spMkLst>
            <pc:docMk/>
            <pc:sldMk cId="3776366918" sldId="549"/>
            <ac:spMk id="4" creationId="{E2885604-14E0-7717-F6DC-1D9D3B17FD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625255414793625E-2"/>
          <c:y val="3.1119090365050867E-2"/>
          <c:w val="0.97874948917041271"/>
          <c:h val="0.9377618192698982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7.1428571428571423</c:v>
                </c:pt>
                <c:pt idx="4">
                  <c:v>14.285714285714285</c:v>
                </c:pt>
                <c:pt idx="5">
                  <c:v>42.857142857142854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4-864A-AC73-8920DB603D10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7.1428571428571423</c:v>
                </c:pt>
                <c:pt idx="1">
                  <c:v>14.285714285714285</c:v>
                </c:pt>
                <c:pt idx="2">
                  <c:v>28.571428571428569</c:v>
                </c:pt>
                <c:pt idx="3">
                  <c:v>39.285714285714292</c:v>
                </c:pt>
                <c:pt idx="4">
                  <c:v>35.714285714285715</c:v>
                </c:pt>
                <c:pt idx="5">
                  <c:v>39.285714285714285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4-864A-AC73-8920DB603D10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3.5714285714285712</c:v>
                </c:pt>
                <c:pt idx="1">
                  <c:v>39.285714285714285</c:v>
                </c:pt>
                <c:pt idx="2">
                  <c:v>32.142857142857146</c:v>
                </c:pt>
                <c:pt idx="3">
                  <c:v>25</c:v>
                </c:pt>
                <c:pt idx="4">
                  <c:v>35.714285714285722</c:v>
                </c:pt>
                <c:pt idx="5">
                  <c:v>7.1428571428571388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C4-864A-AC73-8920DB603D10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Sheet1!$A$4:$F$4</c:f>
              <c:numCache>
                <c:formatCode>General</c:formatCode>
                <c:ptCount val="6"/>
                <c:pt idx="0">
                  <c:v>35.714285714285715</c:v>
                </c:pt>
                <c:pt idx="1">
                  <c:v>25</c:v>
                </c:pt>
                <c:pt idx="2">
                  <c:v>17.857142857142854</c:v>
                </c:pt>
                <c:pt idx="3">
                  <c:v>10.714285714285708</c:v>
                </c:pt>
                <c:pt idx="4">
                  <c:v>3.5714285714285694</c:v>
                </c:pt>
                <c:pt idx="5">
                  <c:v>3.5714285714285694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C4-864A-AC73-8920DB603D10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Sheet1!$A$5:$F$5</c:f>
              <c:numCache>
                <c:formatCode>General</c:formatCode>
                <c:ptCount val="6"/>
                <c:pt idx="0">
                  <c:v>53.571428571428569</c:v>
                </c:pt>
                <c:pt idx="1">
                  <c:v>21.428571428571431</c:v>
                </c:pt>
                <c:pt idx="2">
                  <c:v>21.428571428571431</c:v>
                </c:pt>
                <c:pt idx="3">
                  <c:v>17.857142857142861</c:v>
                </c:pt>
                <c:pt idx="4">
                  <c:v>10.714285714285708</c:v>
                </c:pt>
                <c:pt idx="5">
                  <c:v>7.1428571428571388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C4-864A-AC73-8920DB603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01900192"/>
        <c:axId val="1"/>
      </c:barChart>
      <c:catAx>
        <c:axId val="8019001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019001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30136986301369E-2"/>
          <c:y val="0.12415654520917679"/>
          <c:w val="0.97773972602739723"/>
          <c:h val="0.789023841655420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3184885290148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1E1-1D4B-9BC6-57ED638CBD7E}"/>
                </c:ext>
              </c:extLst>
            </c:dLbl>
            <c:dLbl>
              <c:idx val="1"/>
              <c:layout>
                <c:manualLayout>
                  <c:x val="0"/>
                  <c:y val="-0.190733243364822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1E1-1D4B-9BC6-57ED638CBD7E}"/>
                </c:ext>
              </c:extLst>
            </c:dLbl>
            <c:dLbl>
              <c:idx val="2"/>
              <c:layout>
                <c:manualLayout>
                  <c:x val="0"/>
                  <c:y val="-0.1030139451192082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1E1-1D4B-9BC6-57ED638CBD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E1-1D4B-9BC6-57ED638CBD7E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78227620332883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1E1-1D4B-9BC6-57ED638CBD7E}"/>
                </c:ext>
              </c:extLst>
            </c:dLbl>
            <c:dLbl>
              <c:idx val="1"/>
              <c:layout>
                <c:manualLayout>
                  <c:x val="0"/>
                  <c:y val="-0.234817813765182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1E1-1D4B-9BC6-57ED638CBD7E}"/>
                </c:ext>
              </c:extLst>
            </c:dLbl>
            <c:dLbl>
              <c:idx val="2"/>
              <c:layout>
                <c:manualLayout>
                  <c:x val="0"/>
                  <c:y val="-0.2784525416104363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1E1-1D4B-9BC6-57ED638CBD7E}"/>
                </c:ext>
              </c:extLst>
            </c:dLbl>
            <c:dLbl>
              <c:idx val="3"/>
              <c:layout>
                <c:manualLayout>
                  <c:x val="0"/>
                  <c:y val="-0.1691408007197480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1E1-1D4B-9BC6-57ED638CBD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E1-1D4B-9BC6-57ED638CBD7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373819163292847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1E1-1D4B-9BC6-57ED638CBD7E}"/>
                </c:ext>
              </c:extLst>
            </c:dLbl>
            <c:dLbl>
              <c:idx val="1"/>
              <c:layout>
                <c:manualLayout>
                  <c:x val="0"/>
                  <c:y val="-3.373819163292847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1E1-1D4B-9BC6-57ED638CBD7E}"/>
                </c:ext>
              </c:extLst>
            </c:dLbl>
            <c:dLbl>
              <c:idx val="2"/>
              <c:layout>
                <c:manualLayout>
                  <c:x val="0"/>
                  <c:y val="-0.234817813765182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1E1-1D4B-9BC6-57ED638CBD7E}"/>
                </c:ext>
              </c:extLst>
            </c:dLbl>
            <c:dLbl>
              <c:idx val="3"/>
              <c:layout>
                <c:manualLayout>
                  <c:x val="0"/>
                  <c:y val="-0.4102564102564102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1E1-1D4B-9BC6-57ED638CBD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1E1-1D4B-9BC6-57ED638CB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106159"/>
        <c:axId val="1"/>
      </c:barChart>
      <c:catAx>
        <c:axId val="11121061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121061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77237851662406"/>
          <c:y val="8.7369850611136265E-2"/>
          <c:w val="0.44194373401534526"/>
          <c:h val="0.8252602987777274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.1319693094629156"/>
                  <c:y val="0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97D-2748-AE05-F13CD946F340}"/>
                </c:ext>
              </c:extLst>
            </c:dLbl>
            <c:dLbl>
              <c:idx val="2"/>
              <c:layout>
                <c:manualLayout>
                  <c:x val="0.3135549872122762"/>
                  <c:y val="0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97D-2748-AE05-F13CD946F340}"/>
                </c:ext>
              </c:extLst>
            </c:dLbl>
            <c:dLbl>
              <c:idx val="3"/>
              <c:layout>
                <c:manualLayout>
                  <c:x val="0.14168797953964193"/>
                  <c:y val="0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97D-2748-AE05-F13CD946F340}"/>
                </c:ext>
              </c:extLst>
            </c:dLbl>
            <c:dLbl>
              <c:idx val="4"/>
              <c:layout>
                <c:manualLayout>
                  <c:x val="8.6956521739130432E-2"/>
                  <c:y val="0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97D-2748-AE05-F13CD946F3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0</c:v>
                </c:pt>
                <c:pt idx="1">
                  <c:v>14.285714299999999</c:v>
                </c:pt>
                <c:pt idx="2">
                  <c:v>64.285713999999999</c:v>
                </c:pt>
                <c:pt idx="3">
                  <c:v>17.857143000000001</c:v>
                </c:pt>
                <c:pt idx="4">
                  <c:v>3.5714290000000002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7D-2748-AE05-F13CD946F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3922880"/>
        <c:axId val="1"/>
      </c:barChart>
      <c:catAx>
        <c:axId val="20439228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4.285713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439228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011547344110854E-2"/>
          <c:y val="8.2071323888617487E-2"/>
          <c:w val="0.96997690531177827"/>
          <c:h val="0.835857352222765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46555935515388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17B-394A-A47B-CF9FF54A0D84}"/>
                </c:ext>
              </c:extLst>
            </c:dLbl>
            <c:dLbl>
              <c:idx val="1"/>
              <c:layout>
                <c:manualLayout>
                  <c:x val="0"/>
                  <c:y val="-1.46555935515388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17B-394A-A47B-CF9FF54A0D84}"/>
                </c:ext>
              </c:extLst>
            </c:dLbl>
            <c:dLbl>
              <c:idx val="2"/>
              <c:layout>
                <c:manualLayout>
                  <c:x val="0"/>
                  <c:y val="-1.46555935515388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17B-394A-A47B-CF9FF54A0D84}"/>
                </c:ext>
              </c:extLst>
            </c:dLbl>
            <c:dLbl>
              <c:idx val="3"/>
              <c:layout>
                <c:manualLayout>
                  <c:x val="0"/>
                  <c:y val="-1.46555935515388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17B-394A-A47B-CF9FF54A0D84}"/>
                </c:ext>
              </c:extLst>
            </c:dLbl>
            <c:dLbl>
              <c:idx val="4"/>
              <c:layout>
                <c:manualLayout>
                  <c:x val="0"/>
                  <c:y val="-1.46555935515388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17B-394A-A47B-CF9FF54A0D84}"/>
                </c:ext>
              </c:extLst>
            </c:dLbl>
            <c:dLbl>
              <c:idx val="5"/>
              <c:layout>
                <c:manualLayout>
                  <c:x val="0"/>
                  <c:y val="-1.954079140205178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17B-394A-A47B-CF9FF54A0D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34</c:v>
                </c:pt>
                <c:pt idx="1">
                  <c:v>6</c:v>
                </c:pt>
                <c:pt idx="2">
                  <c:v>23</c:v>
                </c:pt>
                <c:pt idx="3">
                  <c:v>14.000000000000002</c:v>
                </c:pt>
                <c:pt idx="4">
                  <c:v>14.000000000000002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7B-394A-A47B-CF9FF54A0D84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954079140205178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17B-394A-A47B-CF9FF54A0D84}"/>
                </c:ext>
              </c:extLst>
            </c:dLbl>
            <c:dLbl>
              <c:idx val="1"/>
              <c:layout>
                <c:manualLayout>
                  <c:x val="0"/>
                  <c:y val="-1.954079140205178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17B-394A-A47B-CF9FF54A0D84}"/>
                </c:ext>
              </c:extLst>
            </c:dLbl>
            <c:dLbl>
              <c:idx val="2"/>
              <c:layout>
                <c:manualLayout>
                  <c:x val="0"/>
                  <c:y val="-1.46555935515388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17B-394A-A47B-CF9FF54A0D84}"/>
                </c:ext>
              </c:extLst>
            </c:dLbl>
            <c:dLbl>
              <c:idx val="3"/>
              <c:layout>
                <c:manualLayout>
                  <c:x val="0"/>
                  <c:y val="-1.46555935515388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17B-394A-A47B-CF9FF54A0D84}"/>
                </c:ext>
              </c:extLst>
            </c:dLbl>
            <c:dLbl>
              <c:idx val="4"/>
              <c:layout>
                <c:manualLayout>
                  <c:x val="0"/>
                  <c:y val="-1.954079140205178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17B-394A-A47B-CF9FF54A0D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14</c:v>
                </c:pt>
                <c:pt idx="1">
                  <c:v>37</c:v>
                </c:pt>
                <c:pt idx="2">
                  <c:v>17</c:v>
                </c:pt>
                <c:pt idx="3">
                  <c:v>23</c:v>
                </c:pt>
                <c:pt idx="4">
                  <c:v>8.9999999999999982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7B-394A-A47B-CF9FF54A0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16796080"/>
        <c:axId val="1"/>
      </c:barChart>
      <c:catAx>
        <c:axId val="9167960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167960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13453698311008E-3"/>
          <c:y val="0.24185463659147868"/>
          <c:w val="0.98485730926033777"/>
          <c:h val="0.5162907268170425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4560279557367502E-4"/>
                  <c:y val="3.759398496240601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9AE-0D4C-8372-D16176DFCE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AE-0D4C-8372-D16176DFCE72}"/>
            </c:ext>
          </c:extLst>
        </c:ser>
        <c:ser>
          <c:idx val="1"/>
          <c:order val="1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4560279557367502E-4"/>
                  <c:y val="3.759398496240601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9AE-0D4C-8372-D16176DFCE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31.000000000000007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AE-0D4C-8372-D16176DFC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8856592"/>
        <c:axId val="1"/>
      </c:barChart>
      <c:catAx>
        <c:axId val="7888565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888565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FA5EA-0E1E-4764-B5B7-A47DCC3A898E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6B470-179D-4B95-8906-D61C195EF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5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American Association of State Highway and Transportation Officials (AASHTO) Committee on Planning and several state departments of transportation collaborated on a number of engagement activities over the last year to gather data on ways to enhance project delivery.  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Two rounds of surveys were conducted as well as several interviews were held with DOT staff members.  For the first survey, thirty-five DOTs responded and for the second twenty-eight submitted answers.  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intent of the first survey and the interviews were to better understand the data and stakeholder relationship needs to promote strong project delivery practices.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second survey was specifically targeted to gain more information on the mechanics of delivering different types of projects.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These engagement efforts were conducted to help inform the upcoming reauthorization activities by AASHTO and the state DOTs for the federal funding legislation.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6B470-179D-4B95-8906-D61C195EFD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F6D1-D3FC-F8E8-B49C-CEFD64DA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0B1AD-CA90-EFE9-FD2C-CF6F1B501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8E5993-B50D-F8DC-1DF0-B53D714EF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D1366-3D64-5D87-AF4C-F22F7926F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2C59-2378-4B0C-9397-BF9D0BCEF8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0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1CDAC-AF51-4C4A-D749-22E377D03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A05C6-1BA2-2CE2-714F-3678E791F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2B82B-FCE4-EF97-A2CA-F22B0B8E6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BEC4E-E8D0-7D76-07F6-D7BA88DD4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2C59-2378-4B0C-9397-BF9D0BCEF8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7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3224C-AAC3-8052-FD65-8EBDE95D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9389B-6DB0-C04F-719B-D728F856F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6AF57-15DF-CB40-8CA6-0E497180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66A5E-8AC0-F8C4-C4A6-64A79F257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2C59-2378-4B0C-9397-BF9D0BCEF8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2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2C59-2378-4B0C-9397-BF9D0BCEF8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3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563D8-E342-D332-7535-B4C0BE3E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148F3-0EE0-0B2F-829B-7EA2A58E7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1D219-F907-9459-8681-E828A359E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0C5A-5B52-D12F-7438-583C522D5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2C59-2378-4B0C-9397-BF9D0BCEF8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3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5EA-618A-3B43-9117-7401BA83CFE8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8AEC68-8734-EA5D-0CB2-9591B3A2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20612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FFF1FC-CDE9-3B47-D073-3394D4D03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20612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389120"/>
            <a:ext cx="9288096" cy="143533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76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95D5-B840-8344-B2F8-C51ED73036E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4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6DC9-7BAB-7D44-AB9A-A650632B93B8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754880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88136"/>
            <a:ext cx="7478991" cy="3635797"/>
          </a:xfrm>
        </p:spPr>
        <p:txBody>
          <a:bodyPr anchor="t">
            <a:norm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99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FAA61B-AD43-37CB-7EE0-96C95C0C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6626" y="496546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2DA3032-68CE-D997-667C-4C5C01E4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DEB5-C423-B049-828F-3707A7ACBD44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99C91B-9803-3812-63A6-5705DB9F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835D02-A0E8-5346-DE23-09C497D7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E3101-0B78-A7AE-A693-73443263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626" y="496546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5303520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689379"/>
            <a:ext cx="7876287" cy="3592629"/>
          </a:xfrm>
        </p:spPr>
        <p:txBody>
          <a:bodyPr anchor="b">
            <a:normAutofit/>
          </a:bodyPr>
          <a:lstStyle>
            <a:lvl1pPr algn="l">
              <a:defRPr sz="6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49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7A88-B524-4945-984B-CBE6F61836B6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E6B14D-48CB-3652-5FBF-557B0DB0C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87805" y="571529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D4D6D7-11EB-6F96-7D58-6B2353229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387805" y="571529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3955" y="4462552"/>
            <a:ext cx="7588155" cy="1414091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" y="64008"/>
            <a:ext cx="8229600" cy="2621154"/>
          </a:xfrm>
        </p:spPr>
        <p:txBody>
          <a:bodyPr anchor="t" anchorCtr="0">
            <a:normAutofit/>
          </a:bodyPr>
          <a:lstStyle>
            <a:lvl1pPr algn="l">
              <a:defRPr sz="6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8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B23CBD-87DE-824D-AECE-B3015F9C2EAC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0C16E3-4EC4-7D48-1FD4-C751F2A07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71529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9C9269-15FA-0C1F-81E1-EA0500B7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71529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5972629"/>
            <a:ext cx="1083535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5165778"/>
            <a:ext cx="10835350" cy="786384"/>
          </a:xfrm>
        </p:spPr>
        <p:txBody>
          <a:bodyPr anchor="b">
            <a:normAutofit/>
          </a:bodyPr>
          <a:lstStyle>
            <a:lvl1pPr algn="l"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5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9440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9C93FF-3B74-2D4C-B519-F814070305F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F4E8FB-1487-C91A-B047-A4CCEDA8D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87805" y="571529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D24704-92A7-FF08-2944-DFFAEC746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387805" y="571529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38" y="4663440"/>
            <a:ext cx="4146281" cy="1184585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439" y="1088136"/>
            <a:ext cx="4146281" cy="3475236"/>
          </a:xfrm>
        </p:spPr>
        <p:txBody>
          <a:bodyPr anchor="b" anchorCtr="0">
            <a:noAutofit/>
          </a:bodyPr>
          <a:lstStyle>
            <a:lvl1pPr algn="r"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A8741AAF-4F42-6046-AC71-431BC31E7D15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88136"/>
            <a:ext cx="4206240" cy="3739896"/>
          </a:xfrm>
        </p:spPr>
        <p:txBody>
          <a:bodyPr anchor="t">
            <a:normAutofit/>
          </a:bodyPr>
          <a:lstStyle>
            <a:lvl1pPr algn="l"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985-B30B-FD49-8B66-73050ADA0326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1014984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664208"/>
            <a:ext cx="10570464" cy="4626864"/>
          </a:xfrm>
        </p:spPr>
        <p:txBody>
          <a:bodyPr anchor="b">
            <a:normAutofit/>
          </a:bodyPr>
          <a:lstStyle>
            <a:lvl1pPr algn="l">
              <a:defRPr sz="8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1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126-EBB3-0B4F-90F2-03CB95A435F9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8136" y="2651760"/>
            <a:ext cx="8467558" cy="3694176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-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17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6CB-88D3-054D-827C-DC25F1C52A5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4B52E79-E470-1B1A-EADF-94DA7253B3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5200" y="0"/>
            <a:ext cx="4876800" cy="6858000"/>
          </a:xfrm>
          <a:blipFill dpi="0"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8136" y="2651760"/>
            <a:ext cx="5749392" cy="3694176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5749392" cy="155448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2060-C0D8-E347-9A3E-97B675779FFE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DF8F99-9559-4D6A-CBFA-042739C3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87805" y="5749927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1F8589-B640-4540-D0AD-2B0461C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387805" y="5749927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576" y="5340096"/>
            <a:ext cx="9930384" cy="566928"/>
          </a:xfrm>
        </p:spPr>
        <p:txBody>
          <a:bodyPr anchor="b" anchorCtr="0">
            <a:normAutofit/>
          </a:bodyPr>
          <a:lstStyle>
            <a:lvl1pPr marL="0" indent="0" algn="r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" y="64008"/>
            <a:ext cx="12015216" cy="5120640"/>
          </a:xfrm>
        </p:spPr>
        <p:txBody>
          <a:bodyPr anchor="t">
            <a:noAutofit/>
          </a:bodyPr>
          <a:lstStyle>
            <a:lvl1pPr algn="l">
              <a:defRPr sz="11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60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3C2A-E5BC-BB4E-8BA6-6ED059CD8AE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463040"/>
            <a:ext cx="10789920" cy="4846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48640"/>
            <a:ext cx="10789920" cy="9144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576926-0AFD-7055-19F8-9C7B8A99E740}"/>
              </a:ext>
            </a:extLst>
          </p:cNvPr>
          <p:cNvCxnSpPr>
            <a:cxnSpLocks/>
          </p:cNvCxnSpPr>
          <p:nvPr userDrawn="1"/>
        </p:nvCxnSpPr>
        <p:spPr>
          <a:xfrm>
            <a:off x="0" y="66370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B0B6-4F26-B746-9617-5ADFE14D9AD2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649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163-7EDD-3A43-AD13-3D846CC4B1E8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004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EA10-1C0D-694F-95BA-3E5C80B3526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1088136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4325112" cy="245479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1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C51F-CA88-0D46-96D0-212AA6CBF512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088136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3813048" cy="355701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5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43EA-D7E1-D14F-884C-5FD17F168B2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088136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4145582" cy="46388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4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B50E-6FE4-BE44-B3C0-9B1C38CD45E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108813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4142232" cy="494066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2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898A-B4A8-4042-9C40-0367A9C798D0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C2A03E-063B-0399-48E7-04FD456A6A93}"/>
              </a:ext>
            </a:extLst>
          </p:cNvPr>
          <p:cNvCxnSpPr>
            <a:cxnSpLocks/>
          </p:cNvCxnSpPr>
          <p:nvPr/>
        </p:nvCxnSpPr>
        <p:spPr>
          <a:xfrm>
            <a:off x="0" y="66370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87C6C2-2F35-2349-7733-859C0E7DDAFC}"/>
              </a:ext>
            </a:extLst>
          </p:cNvPr>
          <p:cNvCxnSpPr>
            <a:cxnSpLocks/>
          </p:cNvCxnSpPr>
          <p:nvPr userDrawn="1"/>
        </p:nvCxnSpPr>
        <p:spPr>
          <a:xfrm>
            <a:off x="0" y="66370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9040" y="548640"/>
            <a:ext cx="69596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48640"/>
            <a:ext cx="3494314" cy="571963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372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BEAB358E-1CEE-1C40-A784-39EA09614CE6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90940" y="6389688"/>
            <a:ext cx="34747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877F01-A929-FA99-96D9-80A84DCCBBC1}"/>
              </a:ext>
            </a:extLst>
          </p:cNvPr>
          <p:cNvCxnSpPr>
            <a:cxnSpLocks/>
          </p:cNvCxnSpPr>
          <p:nvPr/>
        </p:nvCxnSpPr>
        <p:spPr>
          <a:xfrm>
            <a:off x="11387805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3064DD-D4BF-D92B-903A-E30DDDC7B895}"/>
              </a:ext>
            </a:extLst>
          </p:cNvPr>
          <p:cNvCxnSpPr>
            <a:cxnSpLocks/>
          </p:cNvCxnSpPr>
          <p:nvPr userDrawn="1"/>
        </p:nvCxnSpPr>
        <p:spPr>
          <a:xfrm>
            <a:off x="11387805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080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0" y="54864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79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88136" y="6389688"/>
            <a:ext cx="914400" cy="365125"/>
          </a:xfrm>
        </p:spPr>
        <p:txBody>
          <a:bodyPr/>
          <a:lstStyle/>
          <a:p>
            <a:fld id="{D99D1347-691F-7144-8AA9-C67F6F14635D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DA2515-5AEE-9413-3515-A00204840354}"/>
              </a:ext>
            </a:extLst>
          </p:cNvPr>
          <p:cNvCxnSpPr>
            <a:cxnSpLocks/>
          </p:cNvCxnSpPr>
          <p:nvPr/>
        </p:nvCxnSpPr>
        <p:spPr>
          <a:xfrm>
            <a:off x="0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70FDFA-4030-887C-559C-1FADB47BC66E}"/>
              </a:ext>
            </a:extLst>
          </p:cNvPr>
          <p:cNvCxnSpPr>
            <a:cxnSpLocks/>
          </p:cNvCxnSpPr>
          <p:nvPr userDrawn="1"/>
        </p:nvCxnSpPr>
        <p:spPr>
          <a:xfrm>
            <a:off x="0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33" r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48640"/>
            <a:ext cx="6035040" cy="1143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7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E0FD-1ADE-4742-B934-38C0EE2CABA4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576" y="5340096"/>
            <a:ext cx="9930384" cy="566928"/>
          </a:xfrm>
        </p:spPr>
        <p:txBody>
          <a:bodyPr anchor="b" anchorCtr="0">
            <a:normAutofit/>
          </a:bodyPr>
          <a:lstStyle>
            <a:lvl1pPr marL="0" indent="0" algn="r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88136"/>
            <a:ext cx="10058400" cy="4023360"/>
          </a:xfrm>
        </p:spPr>
        <p:txBody>
          <a:bodyPr anchor="t">
            <a:noAutofit/>
          </a:bodyPr>
          <a:lstStyle>
            <a:lvl1pPr algn="l">
              <a:defRPr sz="8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612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82BFBF23-CC65-C04D-94CC-C6CCDC78D40E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90940" y="6389688"/>
            <a:ext cx="26517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4EC6C7-7368-6B1B-8B75-3564428D23D7}"/>
              </a:ext>
            </a:extLst>
          </p:cNvPr>
          <p:cNvCxnSpPr>
            <a:cxnSpLocks/>
          </p:cNvCxnSpPr>
          <p:nvPr/>
        </p:nvCxnSpPr>
        <p:spPr>
          <a:xfrm>
            <a:off x="11387805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42DC77-D245-134E-AF98-C98164AD00C5}"/>
              </a:ext>
            </a:extLst>
          </p:cNvPr>
          <p:cNvCxnSpPr>
            <a:cxnSpLocks/>
          </p:cNvCxnSpPr>
          <p:nvPr userDrawn="1"/>
        </p:nvCxnSpPr>
        <p:spPr>
          <a:xfrm>
            <a:off x="11387805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60" y="1554480"/>
            <a:ext cx="68580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0" y="548640"/>
            <a:ext cx="6858000" cy="932688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37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88136" y="6391656"/>
            <a:ext cx="2743200" cy="365125"/>
          </a:xfrm>
        </p:spPr>
        <p:txBody>
          <a:bodyPr/>
          <a:lstStyle/>
          <a:p>
            <a:fld id="{96E95F6B-BF89-2D48-BCAA-0732BE1B7220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C2C824-3E44-D93C-CE0D-441A10DAB07F}"/>
              </a:ext>
            </a:extLst>
          </p:cNvPr>
          <p:cNvCxnSpPr>
            <a:cxnSpLocks/>
          </p:cNvCxnSpPr>
          <p:nvPr/>
        </p:nvCxnSpPr>
        <p:spPr>
          <a:xfrm>
            <a:off x="0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1554480"/>
            <a:ext cx="64008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48640"/>
            <a:ext cx="6400800" cy="932688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19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DCBCED7-A4C7-A846-9FD8-1E2D4D6265FD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E05320-D280-0DDC-5A3D-55FA53CC9690}"/>
              </a:ext>
            </a:extLst>
          </p:cNvPr>
          <p:cNvCxnSpPr>
            <a:cxnSpLocks/>
          </p:cNvCxnSpPr>
          <p:nvPr userDrawn="1"/>
        </p:nvCxnSpPr>
        <p:spPr>
          <a:xfrm>
            <a:off x="11387805" y="701041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0" y="584339"/>
            <a:ext cx="4297680" cy="1527048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11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8136" y="6453002"/>
            <a:ext cx="1005840" cy="365125"/>
          </a:xfrm>
        </p:spPr>
        <p:txBody>
          <a:bodyPr/>
          <a:lstStyle/>
          <a:p>
            <a:fld id="{576FCC85-1E24-A847-A19F-2C7EAB46ED3C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4F26EF-3B60-EBB9-D4CC-E416D4E0BCCE}"/>
              </a:ext>
            </a:extLst>
          </p:cNvPr>
          <p:cNvCxnSpPr>
            <a:cxnSpLocks/>
          </p:cNvCxnSpPr>
          <p:nvPr userDrawn="1"/>
        </p:nvCxnSpPr>
        <p:spPr>
          <a:xfrm>
            <a:off x="0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48640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25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D434D24-279C-4B4C-80DD-960650F825D0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FFF24A-6C99-5C52-1A9E-398DAAC8D627}"/>
              </a:ext>
            </a:extLst>
          </p:cNvPr>
          <p:cNvCxnSpPr>
            <a:cxnSpLocks/>
          </p:cNvCxnSpPr>
          <p:nvPr/>
        </p:nvCxnSpPr>
        <p:spPr>
          <a:xfrm>
            <a:off x="11387805" y="457200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29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8136" y="6453002"/>
            <a:ext cx="1005840" cy="365125"/>
          </a:xfrm>
        </p:spPr>
        <p:txBody>
          <a:bodyPr/>
          <a:lstStyle/>
          <a:p>
            <a:fld id="{413C3FCD-F722-6E4C-A5F1-42FC2D80BEF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BE6C7B-B23D-94FE-E3F3-A80680127208}"/>
              </a:ext>
            </a:extLst>
          </p:cNvPr>
          <p:cNvCxnSpPr>
            <a:cxnSpLocks/>
          </p:cNvCxnSpPr>
          <p:nvPr/>
        </p:nvCxnSpPr>
        <p:spPr>
          <a:xfrm>
            <a:off x="0" y="457200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1380744"/>
            <a:ext cx="4572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8B0C9878-F788-584A-A2DC-3B7B625F642D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1524CB-0A95-ECE6-FDBD-92F5801F67AF}"/>
              </a:ext>
            </a:extLst>
          </p:cNvPr>
          <p:cNvCxnSpPr>
            <a:cxnSpLocks/>
          </p:cNvCxnSpPr>
          <p:nvPr userDrawn="1"/>
        </p:nvCxnSpPr>
        <p:spPr>
          <a:xfrm>
            <a:off x="11387805" y="645776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53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8136" y="6453002"/>
            <a:ext cx="731520" cy="365125"/>
          </a:xfrm>
        </p:spPr>
        <p:txBody>
          <a:bodyPr/>
          <a:lstStyle/>
          <a:p>
            <a:fld id="{00721B49-E3EC-7540-A722-EC2AF0865D68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4520" y="6455664"/>
            <a:ext cx="1828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034AC6-D67E-1CDF-7062-5AA25E8DE089}"/>
              </a:ext>
            </a:extLst>
          </p:cNvPr>
          <p:cNvCxnSpPr>
            <a:cxnSpLocks/>
          </p:cNvCxnSpPr>
          <p:nvPr/>
        </p:nvCxnSpPr>
        <p:spPr>
          <a:xfrm>
            <a:off x="0" y="649224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8341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92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A5B3624-2AF7-EB4E-8C78-EE0784A3A3E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0668EC-7C4A-E2C9-9B4E-461B96635B0F}"/>
              </a:ext>
            </a:extLst>
          </p:cNvPr>
          <p:cNvCxnSpPr>
            <a:cxnSpLocks/>
          </p:cNvCxnSpPr>
          <p:nvPr/>
        </p:nvCxnSpPr>
        <p:spPr>
          <a:xfrm>
            <a:off x="11387805" y="119586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0" y="3099816"/>
            <a:ext cx="3200400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0" y="1078992"/>
            <a:ext cx="3200400" cy="1942773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97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989F-7386-2C4C-A771-AC35B00F80ED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308D8B-26D8-742E-6485-0E6D1184D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10770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28829D-51B1-3145-87C8-2615D8C522D9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F5BAF5-ABAB-4575-8E56-D109A3D17F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DF8F99-9559-4D6A-CBFA-042739C3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87805" y="5749927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4158DF-756B-260C-69DA-D76C163B7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387805" y="5749927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576" y="5340096"/>
            <a:ext cx="9930384" cy="566928"/>
          </a:xfrm>
        </p:spPr>
        <p:txBody>
          <a:bodyPr anchor="b" anchorCtr="0">
            <a:normAutofit/>
          </a:bodyPr>
          <a:lstStyle>
            <a:lvl1pPr marL="0" indent="0" algn="r">
              <a:lnSpc>
                <a:spcPct val="12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" y="64008"/>
            <a:ext cx="12015216" cy="5120640"/>
          </a:xfrm>
        </p:spPr>
        <p:txBody>
          <a:bodyPr anchor="t">
            <a:noAutofit/>
          </a:bodyPr>
          <a:lstStyle>
            <a:lvl1pPr algn="l">
              <a:defRPr sz="115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86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21BB-E302-B64A-BCA0-559CE7D7FE7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AA66C5-FE79-8172-5991-B9E2580EA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54781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480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71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98BC9BF4-885C-BA40-BC55-6526AD01997F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1088136"/>
            <a:ext cx="7772400" cy="1892808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36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9C5-E2A1-6342-814B-0C981282250B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446520" cy="4425696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2088" y="1828800"/>
            <a:ext cx="40233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2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106D-3BAF-0B4B-BA24-C973238D07F5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89BE89-EA6C-3872-3192-502F1D8DD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49224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8136" y="2290890"/>
            <a:ext cx="4672584" cy="4041648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48639"/>
            <a:ext cx="4672584" cy="145389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62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E0BF-5B2A-5149-B0C3-3F6DC6438E8C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AAA201-D652-2C16-88AF-7DCC4657B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64990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8136" y="2295144"/>
            <a:ext cx="3490176" cy="4041648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50217"/>
            <a:ext cx="3657603" cy="14538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1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g Numb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555903-B0D6-E44D-BEBD-A16D69FB9728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84DB20-94E7-1E79-B65B-67C6158DB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87805" y="5715000"/>
            <a:ext cx="804195" cy="0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0" y="4572000"/>
            <a:ext cx="9930384" cy="1353312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2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136" y="64008"/>
            <a:ext cx="10003068" cy="4334256"/>
          </a:xfrm>
        </p:spPr>
        <p:txBody>
          <a:bodyPr anchor="b" anchorCtr="0">
            <a:normAutofit/>
          </a:bodyPr>
          <a:lstStyle>
            <a:lvl1pPr algn="r">
              <a:defRPr sz="2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44848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Numb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4B9768-2ABA-C649-B259-BF0A1B09958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61066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g Numb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136" y="603504"/>
            <a:ext cx="10015728" cy="3694176"/>
          </a:xfrm>
        </p:spPr>
        <p:txBody>
          <a:bodyPr anchor="b" anchorCtr="0">
            <a:norm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297680"/>
            <a:ext cx="7525512" cy="1545336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9AA027-8C03-DB42-8A49-67168E24609D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3356AB-92B4-2E32-E065-92ED999EF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468240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F42ED-4F52-64D0-427B-A8B5EA4A6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468240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256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B0EC-540D-B94F-BD9F-C6E008808459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C8E310-975A-20DE-3DE1-1E3550B37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82833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8136" y="603504"/>
            <a:ext cx="8266176" cy="560527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800" b="1" cap="all" baseline="0"/>
            </a:lvl1pPr>
            <a:lvl2pPr marL="228600" indent="0">
              <a:lnSpc>
                <a:spcPct val="100000"/>
              </a:lnSpc>
              <a:buNone/>
              <a:defRPr sz="4400" b="1" cap="all" baseline="0"/>
            </a:lvl2pPr>
            <a:lvl3pPr marL="457200" indent="0">
              <a:lnSpc>
                <a:spcPct val="100000"/>
              </a:lnSpc>
              <a:buNone/>
              <a:defRPr sz="4000" b="1" cap="all" baseline="0"/>
            </a:lvl3pPr>
            <a:lvl4pPr marL="685800" indent="0">
              <a:lnSpc>
                <a:spcPct val="100000"/>
              </a:lnSpc>
              <a:buNone/>
              <a:defRPr sz="3600" b="1" cap="all" baseline="0"/>
            </a:lvl4pPr>
            <a:lvl5pPr marL="914400" indent="0">
              <a:lnSpc>
                <a:spcPct val="100000"/>
              </a:lnSpc>
              <a:buNone/>
              <a:defRPr sz="3200" b="1" cap="all" baseline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643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EB44-4B28-834B-810A-06E8A8ECA628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1BEEA6-BB3D-6FE2-25CB-47F170CF0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10770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8136" y="1160799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800" b="1"/>
            </a:lvl1pPr>
            <a:lvl2pPr marL="228600" indent="0">
              <a:lnSpc>
                <a:spcPct val="100000"/>
              </a:lnSpc>
              <a:buNone/>
              <a:defRPr sz="4000" b="1"/>
            </a:lvl2pPr>
            <a:lvl3pPr marL="457200" indent="0">
              <a:lnSpc>
                <a:spcPct val="100000"/>
              </a:lnSpc>
              <a:buNone/>
              <a:defRPr sz="3600" b="1"/>
            </a:lvl3pPr>
            <a:lvl4pPr marL="685800" indent="0">
              <a:lnSpc>
                <a:spcPct val="100000"/>
              </a:lnSpc>
              <a:buNone/>
              <a:defRPr sz="3200" b="1"/>
            </a:lvl4pPr>
            <a:lvl5pPr marL="914400" indent="0">
              <a:lnSpc>
                <a:spcPct val="100000"/>
              </a:lnSpc>
              <a:buNone/>
              <a:defRPr sz="28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34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B507-CA0C-FF47-98B8-8AC74039A25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482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331-47A1-8045-A1AD-E73A92BBD705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8136" y="914400"/>
            <a:ext cx="9418320" cy="50700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76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860-3A77-2A49-A478-EB0AB5BFFE06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949BEA-90AC-BE5F-28A7-80D65BD1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87805" y="5715292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106485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6BAC52-03AB-014E-8014-B42598EC00B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11419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DA92-AB9F-8D4B-8CCB-18462BD8665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F8509F-2652-8D73-2320-6F2440E4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387805" y="572686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6568" y="5431536"/>
            <a:ext cx="9198864" cy="46634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6568" y="1188720"/>
            <a:ext cx="9198864" cy="329184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800" b="1" cap="all" baseline="0"/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67011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C92E1E-3A92-7547-B626-4B886D4797EF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8136" y="5669280"/>
            <a:ext cx="8961120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136" y="1088136"/>
            <a:ext cx="8961120" cy="316992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85974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4847-9314-BF43-8159-0AD747C86A1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Autofit/>
          </a:bodyPr>
          <a:lstStyle>
            <a:lvl1pPr>
              <a:defRPr sz="40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3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37F-D121-9241-998A-43C226314BB2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Autofit/>
          </a:bodyPr>
          <a:lstStyle>
            <a:lvl1pPr>
              <a:defRPr sz="40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27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FEC-C508-E84F-B6C8-E8CDBE55034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845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D947-DFF6-FD41-B651-E1A33673DA7B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1088136"/>
            <a:ext cx="6440258" cy="5220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136" y="2845641"/>
            <a:ext cx="3595634" cy="345874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3595634" cy="175750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15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9920-8721-E943-A47F-8A59FB4BF13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1088136"/>
            <a:ext cx="6519080" cy="5248655"/>
          </a:xfrm>
          <a:blipFill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136" y="3300449"/>
            <a:ext cx="3585586" cy="296032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3595634" cy="221231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4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037-8D72-0A48-AB5F-603669866AD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7787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CE95-1163-E449-BA6F-C78669F5ABE6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8136" y="2743200"/>
            <a:ext cx="10015728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7342307" cy="1133856"/>
          </a:xfrm>
        </p:spPr>
        <p:txBody>
          <a:bodyPr anchor="t" anchorCtr="0">
            <a:no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3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4392-0F7C-5649-AC9F-0FC696E5D3C1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3383280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8430767" cy="1842020"/>
          </a:xfrm>
        </p:spPr>
        <p:txBody>
          <a:bodyPr anchor="t" anchorCtr="0">
            <a:no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01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E543-3348-F743-8646-BE82EFB2212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7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B43D-FBF4-E34A-8BC2-A00E24281055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65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025-402E-B44E-AFF2-8341B9B92CB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5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5A9D-94C2-A842-BFF9-B8E3D0480EE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47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35C096F4-9923-8521-8622-B32BAFEB74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34374777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5" imgW="7772400" imgH="10058400" progId="TCLayout.ActiveDocument.1">
                  <p:embed/>
                </p:oleObj>
              </mc:Choice>
              <mc:Fallback>
                <p:oleObj name="think-cell Slide" r:id="rId65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C096F4-9923-8521-8622-B32BAFEB7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F5E9F-8F61-B124-73DA-520132A33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20586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2CC1341-113D-6241-B2F2-EF9216A3EBA1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DF5BAF5-ABAB-4575-8E56-D109A3D17F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6F9819-4359-CBB9-DECC-CB141827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20586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86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88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  <p:sldLayoutId id="2147483761" r:id="rId37"/>
    <p:sldLayoutId id="2147483762" r:id="rId38"/>
    <p:sldLayoutId id="2147483763" r:id="rId39"/>
    <p:sldLayoutId id="2147483764" r:id="rId40"/>
    <p:sldLayoutId id="2147483765" r:id="rId41"/>
    <p:sldLayoutId id="2147483766" r:id="rId42"/>
    <p:sldLayoutId id="2147483767" r:id="rId43"/>
    <p:sldLayoutId id="2147483768" r:id="rId44"/>
    <p:sldLayoutId id="2147483769" r:id="rId45"/>
    <p:sldLayoutId id="2147483770" r:id="rId46"/>
    <p:sldLayoutId id="2147483771" r:id="rId47"/>
    <p:sldLayoutId id="2147483772" r:id="rId48"/>
    <p:sldLayoutId id="2147483773" r:id="rId49"/>
    <p:sldLayoutId id="2147483774" r:id="rId50"/>
    <p:sldLayoutId id="2147483775" r:id="rId51"/>
    <p:sldLayoutId id="2147483776" r:id="rId52"/>
    <p:sldLayoutId id="2147483777" r:id="rId53"/>
    <p:sldLayoutId id="2147483778" r:id="rId54"/>
    <p:sldLayoutId id="2147483780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87" r:id="rId6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44">
          <p15:clr>
            <a:srgbClr val="F26B43"/>
          </p15:clr>
        </p15:guide>
        <p15:guide id="6" pos="360">
          <p15:clr>
            <a:srgbClr val="F26B43"/>
          </p15:clr>
        </p15:guide>
        <p15:guide id="8" pos="6936">
          <p15:clr>
            <a:srgbClr val="F26B43"/>
          </p15:clr>
        </p15:guide>
        <p15:guide id="10" orient="horz" pos="720">
          <p15:clr>
            <a:srgbClr val="F26B43"/>
          </p15:clr>
        </p15:guide>
        <p15:guide id="14" pos="6528">
          <p15:clr>
            <a:srgbClr val="F26B43"/>
          </p15:clr>
        </p15:guide>
        <p15:guide id="22" orient="horz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notesSlide" Target="../notesSlides/notesSlide3.xml"/><Relationship Id="rId50" Type="http://schemas.openxmlformats.org/officeDocument/2006/relationships/chart" Target="../charts/chart1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image" Target="../media/image25.emf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oleObject" Target="../embeddings/oleObject5.bin"/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slideLayout" Target="../slideLayouts/slideLayout9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1" Type="http://schemas.openxmlformats.org/officeDocument/2006/relationships/tags" Target="../tags/tag6.xml"/><Relationship Id="rId6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chart" Target="../charts/chart3.xml"/><Relationship Id="rId3" Type="http://schemas.openxmlformats.org/officeDocument/2006/relationships/tags" Target="../tags/tag53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chart" Target="../charts/chart2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25.emf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oleObject" Target="../embeddings/oleObject6.bin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9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chart" Target="../charts/chart4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25.emf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0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93.xml"/><Relationship Id="rId7" Type="http://schemas.openxmlformats.org/officeDocument/2006/relationships/image" Target="../media/image25.emf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FAAAECA-91D8-9A62-467C-BFFB2902FB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28546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AAAECA-91D8-9A62-467C-BFFB2902F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5A9C69-CDC3-C336-8A85-F22D80296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102" y="2155784"/>
            <a:ext cx="10440364" cy="3102015"/>
          </a:xfrm>
        </p:spPr>
        <p:txBody>
          <a:bodyPr vert="horz"/>
          <a:lstStyle/>
          <a:p>
            <a:pPr algn="ctr"/>
            <a:r>
              <a:rPr lang="en-US" sz="4400" dirty="0"/>
              <a:t>F</a:t>
            </a:r>
            <a:r>
              <a:rPr lang="en-US" sz="4400" cap="none" dirty="0"/>
              <a:t>rom Concept to Implementation:  Are Our Projects Ready?</a:t>
            </a:r>
            <a:br>
              <a:rPr lang="en-US" sz="4400" cap="none" dirty="0"/>
            </a:br>
            <a:br>
              <a:rPr lang="en-US" sz="4400" cap="none" dirty="0"/>
            </a:br>
            <a:r>
              <a:rPr lang="en-US" sz="4400" i="1" cap="none" dirty="0"/>
              <a:t>National Regional </a:t>
            </a:r>
            <a:br>
              <a:rPr lang="en-US" sz="4400" i="1" cap="none" dirty="0"/>
            </a:br>
            <a:r>
              <a:rPr lang="en-US" sz="4400" i="1" cap="none" dirty="0"/>
              <a:t>Transportation Conference</a:t>
            </a:r>
            <a:endParaRPr lang="en-US" sz="4400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54139F74-7DFF-3510-1296-3EECBF098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17,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99DD3-B797-0238-DDC4-8DB092C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B3175-C700-AB52-6146-4A2C4BA2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D7DE-05E1-283C-5CF2-E9FC5BD6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Improve project delivery and program administration by increasing flexibility, simplifying environmental regulations, and reducing program burdens.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66D31-E4DA-F3F5-7F83-689D6D0C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AASHTO Core Policy Position-Project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194348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31865-F320-582B-BD6B-6619B63F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D0A2-BF8C-6B19-D8C1-5CAE808B9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Improved data and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Stronger partnerships with MPOs, RPOs, local governments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Earlier identification of potential risks; proactive coordination with resource agencies, utilities, railroads, other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Prioritizing funding with flexibility in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Electronic bidding and e-construction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Standardizing readiness criteria for key project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Enhancing project agreements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513C78-9AA0-371C-E746-639AA77C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State DOTs Responding?</a:t>
            </a:r>
          </a:p>
        </p:txBody>
      </p:sp>
    </p:spTree>
    <p:extLst>
      <p:ext uri="{BB962C8B-B14F-4D97-AF65-F5344CB8AC3E}">
        <p14:creationId xmlns:p14="http://schemas.microsoft.com/office/powerpoint/2010/main" val="53347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C0EA0-23BA-24F3-6D45-719A101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282FF-F603-60B7-EA9D-C89CB86D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Gena McCullough, Bi-State Regional Commission</a:t>
            </a:r>
            <a:endParaRPr lang="en-US" sz="2400" b="1" dirty="0"/>
          </a:p>
          <a:p>
            <a:r>
              <a:rPr lang="en-US" sz="2400" dirty="0"/>
              <a:t>Sam Parker, District Planner, Minnesota DOT District 7 </a:t>
            </a:r>
            <a:endParaRPr lang="en-US" sz="2400" b="1" dirty="0"/>
          </a:p>
          <a:p>
            <a:r>
              <a:rPr lang="en-US" sz="2400" dirty="0"/>
              <a:t>Iowa DOT rep (TBD)</a:t>
            </a:r>
          </a:p>
          <a:p>
            <a:r>
              <a:rPr lang="en-US" sz="2400" dirty="0"/>
              <a:t>Carrie Kissel, NADO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9B5844-32D2-A291-0E8F-4BDB098F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</a:t>
            </a:r>
          </a:p>
        </p:txBody>
      </p:sp>
    </p:spTree>
    <p:extLst>
      <p:ext uri="{BB962C8B-B14F-4D97-AF65-F5344CB8AC3E}">
        <p14:creationId xmlns:p14="http://schemas.microsoft.com/office/powerpoint/2010/main" val="148046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9FDDE6-96CF-1ACC-B4FE-29D8C097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5C41E-18E1-F359-D4B7-D585FB9E5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are some of the unique challenges to project readiness in rural areas?</a:t>
            </a:r>
            <a:endParaRPr lang="en-US" sz="2400" b="1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strategies have you successfully used to advance projects in rural areas?</a:t>
            </a:r>
            <a:endParaRPr lang="en-US" sz="2400" b="1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type of changes in policy, process, or data could help you more easily advance projects in rural areas moving forward?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DAE38A-EDB3-7574-933E-F304E977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</a:t>
            </a:r>
          </a:p>
        </p:txBody>
      </p:sp>
    </p:spTree>
    <p:extLst>
      <p:ext uri="{BB962C8B-B14F-4D97-AF65-F5344CB8AC3E}">
        <p14:creationId xmlns:p14="http://schemas.microsoft.com/office/powerpoint/2010/main" val="232212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0C497-7ADE-ACA0-A13E-02041810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A8E74-0B4A-D71D-FE0D-CAD4DF66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Join a table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the background information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Discuss how you would define and assess project readiness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Assess some/all of the 8 projects in your handout – </a:t>
            </a:r>
            <a:br>
              <a:rPr lang="en-US" sz="2400" dirty="0"/>
            </a:br>
            <a:r>
              <a:rPr lang="en-US" sz="2400" i="1" dirty="0"/>
              <a:t>or share your own project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Identify key takeaways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F4177A-0B2A-444E-411F-BA5EE179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2880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DC8E2-8AB3-2AE6-395A-1DF5978C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190" y="6389688"/>
            <a:ext cx="940296" cy="365125"/>
          </a:xfrm>
        </p:spPr>
        <p:txBody>
          <a:bodyPr/>
          <a:lstStyle/>
          <a:p>
            <a:fld id="{7DF5BAF5-ABAB-4575-8E56-D109A3D17F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5C864-9FB5-0AE5-0CD8-21BE5CD6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438" y="1960211"/>
            <a:ext cx="9923462" cy="4582951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NCHRP Research Report 988, Rural Transportation Issues Research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NCHRP 08-131, Access to Jobs, Economic Opportunities and Education in Rural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NCHRP 08-147, Improving Public Transportation in Rural Areas and Tribal Communities</a:t>
            </a:r>
          </a:p>
          <a:p>
            <a:r>
              <a:rPr lang="en-US" sz="2600" dirty="0"/>
              <a:t>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NCHRP Synthesis 20-05/Topic 56-11 , Practices for Transportation Planning in Non-Metropolitan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NCHRP 08-179, Strategies and Actions for Collaboration: A Guide for DOTs, MPOs, and Partners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ACA800-8E49-183D-8941-9A1F4910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</p:spPr>
        <p:txBody>
          <a:bodyPr/>
          <a:lstStyle/>
          <a:p>
            <a:r>
              <a:rPr lang="en-US" dirty="0"/>
              <a:t>What’s Next:  NCHRP Research	</a:t>
            </a:r>
          </a:p>
        </p:txBody>
      </p:sp>
    </p:spTree>
    <p:extLst>
      <p:ext uri="{BB962C8B-B14F-4D97-AF65-F5344CB8AC3E}">
        <p14:creationId xmlns:p14="http://schemas.microsoft.com/office/powerpoint/2010/main" val="6744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41AA4-F399-56F1-D093-B932BA43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083E-72B7-2110-84F7-019AD054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AASHTO </a:t>
            </a:r>
          </a:p>
          <a:p>
            <a:r>
              <a:rPr lang="en-US" sz="2400" dirty="0"/>
              <a:t>AMPO</a:t>
            </a:r>
          </a:p>
          <a:p>
            <a:r>
              <a:rPr lang="en-US" sz="2400" dirty="0"/>
              <a:t>NADO</a:t>
            </a:r>
          </a:p>
          <a:p>
            <a:r>
              <a:rPr lang="en-US" sz="2400" dirty="0"/>
              <a:t>Others?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885604-14E0-7717-F6DC-1D9D3B17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Next:  Continued Collaboration and Action</a:t>
            </a:r>
          </a:p>
        </p:txBody>
      </p:sp>
    </p:spTree>
    <p:extLst>
      <p:ext uri="{BB962C8B-B14F-4D97-AF65-F5344CB8AC3E}">
        <p14:creationId xmlns:p14="http://schemas.microsoft.com/office/powerpoint/2010/main" val="377636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9A4B9-9A25-D9F9-A498-7C4756F9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BAF5-ABAB-4575-8E56-D109A3D17F9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F8294-D660-9F3D-73FD-4315BFA1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Welcome – Carrie Kissel, NADO</a:t>
            </a:r>
          </a:p>
          <a:p>
            <a:r>
              <a:rPr lang="en-US" sz="2000" dirty="0"/>
              <a:t>Background Briefing - John Kaliski, Cambridge Systematics</a:t>
            </a:r>
          </a:p>
          <a:p>
            <a:r>
              <a:rPr lang="en-US" sz="2000" dirty="0"/>
              <a:t>Panel Discussion</a:t>
            </a:r>
          </a:p>
          <a:p>
            <a:pPr lvl="1"/>
            <a:r>
              <a:rPr lang="en-US" sz="2000" dirty="0"/>
              <a:t>Gena McCullough, Bi-State Regional Commission</a:t>
            </a:r>
            <a:endParaRPr lang="en-US" sz="2000" b="1" dirty="0"/>
          </a:p>
          <a:p>
            <a:pPr lvl="1"/>
            <a:r>
              <a:rPr lang="en-US" sz="2000" dirty="0"/>
              <a:t>Stuart Anderson, </a:t>
            </a:r>
            <a:r>
              <a:rPr lang="en-US" sz="2000"/>
              <a:t>Iowa DOT</a:t>
            </a:r>
          </a:p>
          <a:p>
            <a:pPr lvl="1"/>
            <a:r>
              <a:rPr lang="en-US" sz="2000"/>
              <a:t>Sam </a:t>
            </a:r>
            <a:r>
              <a:rPr lang="en-US" sz="2000" dirty="0"/>
              <a:t>Parker, District Planner, Minnesota DOT District 7 </a:t>
            </a:r>
            <a:endParaRPr lang="en-US" sz="2000" b="1" dirty="0"/>
          </a:p>
          <a:p>
            <a:pPr lvl="1"/>
            <a:r>
              <a:rPr lang="en-US" sz="2000" dirty="0"/>
              <a:t>Carrie Kissel, NADO</a:t>
            </a:r>
          </a:p>
          <a:p>
            <a:r>
              <a:rPr lang="en-US" sz="2000" dirty="0"/>
              <a:t>Group Exercise</a:t>
            </a:r>
          </a:p>
          <a:p>
            <a:r>
              <a:rPr lang="en-US" sz="2000" dirty="0"/>
              <a:t>Next Steps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DB30AF-BE7F-46ED-9E3F-B647320B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</p:spTree>
    <p:extLst>
      <p:ext uri="{BB962C8B-B14F-4D97-AF65-F5344CB8AC3E}">
        <p14:creationId xmlns:p14="http://schemas.microsoft.com/office/powerpoint/2010/main" val="387494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0E05774-2BD5-9B25-8E7A-8EE3F211B2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E05774-2BD5-9B25-8E7A-8EE3F211B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CC1D0-A623-A551-E57E-9A161E44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Initiated by the former TRB Committee on Strategic Management at 2025 TRB Annual Meeting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2 surveys conducted by AASHTO Committee on Planning; augmented by interviews conducted by Massachusetts DOT staff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Presented to AASHTO Council on Highways &amp; Streets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Partnerships developed with AMPO, NADO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6196"/>
              </a:lnSpc>
              <a:spcBef>
                <a:spcPts val="100"/>
              </a:spcBef>
            </a:pPr>
            <a:r>
              <a:rPr lang="en-US" dirty="0"/>
              <a:t>Background</a:t>
            </a:r>
          </a:p>
          <a:p>
            <a:pPr marL="12700">
              <a:lnSpc>
                <a:spcPct val="96818"/>
              </a:lnSpc>
            </a:pPr>
            <a:endParaRPr lang="en-US" sz="1800" i="0" noProof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3655" y="977900"/>
            <a:ext cx="1924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730AF7E8-7E9B-4BC4-936F-49C40B12EF5C}" type="slidenum">
              <a:rPr lang="en-US" sz="1200" spc="-25" smtClean="0">
                <a:solidFill>
                  <a:srgbClr val="808285"/>
                </a:solidFill>
                <a:latin typeface="HelveticaNeueLTStd-Roman"/>
                <a:cs typeface="HelveticaNeueLTStd-Roman"/>
              </a:rPr>
              <a:t>3</a:t>
            </a:fld>
            <a:endParaRPr sz="1200" dirty="0">
              <a:latin typeface="HelveticaNeueLTStd-Roman"/>
              <a:cs typeface="HelveticaNeueLTStd-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727681"/>
            <a:ext cx="10598150" cy="73609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just">
              <a:lnSpc>
                <a:spcPct val="100000"/>
              </a:lnSpc>
              <a:spcAft>
                <a:spcPts val="1800"/>
              </a:spcAft>
              <a:tabLst>
                <a:tab pos="241300" algn="l"/>
              </a:tabLst>
            </a:pPr>
            <a:endParaRPr lang="en-US" sz="1600" dirty="0">
              <a:solidFill>
                <a:srgbClr val="231F2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5080" algn="just">
              <a:lnSpc>
                <a:spcPct val="100000"/>
              </a:lnSpc>
              <a:spcAft>
                <a:spcPts val="1800"/>
              </a:spcAft>
              <a:tabLst>
                <a:tab pos="241300" algn="l"/>
              </a:tabLst>
            </a:pPr>
            <a:endParaRPr lang="en-US" sz="1600" dirty="0">
              <a:solidFill>
                <a:srgbClr val="231F2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9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99562-D1FC-961D-2078-34738AEC8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BE81E72-6C54-02B1-F05D-2B50BE4A32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295998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E81E72-6C54-02B1-F05D-2B50BE4A3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DEA3B6-8073-3B2C-D86A-89A8099D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74979"/>
            <a:ext cx="10199370" cy="461665"/>
          </a:xfrm>
        </p:spPr>
        <p:txBody>
          <a:bodyPr vert="horz">
            <a:normAutofit fontScale="90000"/>
          </a:bodyPr>
          <a:lstStyle/>
          <a:p>
            <a:r>
              <a:rPr lang="en-US" i="0" dirty="0">
                <a:latin typeface="Poppins" pitchFamily="2" charset="77"/>
                <a:cs typeface="Poppins" pitchFamily="2" charset="77"/>
              </a:rPr>
              <a:t>AASHTO S</a:t>
            </a:r>
            <a:r>
              <a:rPr lang="en-US" i="0" cap="none" dirty="0">
                <a:latin typeface="Poppins" pitchFamily="2" charset="77"/>
                <a:cs typeface="Poppins" pitchFamily="2" charset="77"/>
              </a:rPr>
              <a:t>urvey Responses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496680-93A7-BE41-944C-3F02E293B9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40140" y="9031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D70643-5BA7-9A87-4651-F92801AAEDEB}"/>
              </a:ext>
            </a:extLst>
          </p:cNvPr>
          <p:cNvGrpSpPr/>
          <p:nvPr/>
        </p:nvGrpSpPr>
        <p:grpSpPr>
          <a:xfrm>
            <a:off x="2674991" y="1557337"/>
            <a:ext cx="6874351" cy="4493469"/>
            <a:chOff x="5171739" y="1665629"/>
            <a:chExt cx="2922620" cy="1909896"/>
          </a:xfrm>
          <a:solidFill>
            <a:schemeClr val="bg2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6D21D22F-FA22-B0F8-1282-85FE68CDC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F575012F-49ED-5041-E652-FF28C6F1E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CDA821DB-C366-8BA5-FFED-624669DF3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D472319B-904A-B128-71D2-9A82E62C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6CE11044-CBD4-144B-236E-786CE3CEC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D077517B-D6A6-4356-BC90-24328CF34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DBEAB01F-A4EA-A9E4-3766-FDAEDD6B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90070B5-573A-5A03-2902-181AEDF91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523BD06C-9028-C2A7-2265-DB8C43F98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DBB5CC68-5417-7916-A673-4710C0DA7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FD2B3604-376E-5612-EBD5-9C15C397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solidFill>
              <a:schemeClr val="tx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CF6FB3BF-2B9B-8FCD-EC72-58059A927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767B879D-48A5-513F-715E-43C46A79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4A724BC0-1D5A-83A1-F85D-7D7791EF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C70D6620-2100-32A9-E1B0-7EDD92D2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9F3706F4-95BE-780F-25F1-AF28E77A8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9D134B2C-D971-994B-FAC1-52486E02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A874168C-89FF-2899-4978-193FB5142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A74C61F4-D441-F0C0-523B-DCF79B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ED998CC2-8F94-2C46-7E04-AAE0B597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A2203EC2-A9EB-E0CD-064D-DE59DBF1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D71AFDBC-5BED-7092-A583-9967D66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63F7CE81-30A9-E86A-2892-9C029932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E8EA7C3D-7F9B-1017-A3C7-F33DBB305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30BA552D-DA37-E377-3725-D4A1EC21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58D87B-CA06-DEA8-5124-AFB61D32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FB6AD85E-ADA3-717B-9FB3-622353B1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9E0222EC-585B-205C-3324-5B7177E3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8BAB889D-FAD7-A362-1148-083B2A7A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F9497FE9-3D31-E413-68E4-5D7BD9B5D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5779E97-F724-F660-E1DF-A2882C39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D530E522-75B7-6656-0D90-849E777FE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AA6851E9-4F44-C1A2-7FFF-23418B2D3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C96996A5-6B0E-F324-FC6C-586EEAAD7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8FA693CA-5B2D-5839-ED7B-03356A7C9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EC115B9C-46B8-90EF-6960-89DC99A2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3" name="Freeform 41">
              <a:extLst>
                <a:ext uri="{FF2B5EF4-FFF2-40B4-BE49-F238E27FC236}">
                  <a16:creationId xmlns:a16="http://schemas.microsoft.com/office/drawing/2014/main" id="{72B9F8A3-0618-A09F-5A0E-CC4EEA6B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4" name="Freeform 42">
              <a:extLst>
                <a:ext uri="{FF2B5EF4-FFF2-40B4-BE49-F238E27FC236}">
                  <a16:creationId xmlns:a16="http://schemas.microsoft.com/office/drawing/2014/main" id="{6619FAC3-E500-ECF7-F66E-2CF312B34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0B4141F8-2BD9-DB75-1B2D-0B6E2908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3BD3A0F3-1DDE-B296-8631-BBB2DD33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DBCB4DCA-F039-6248-028D-E686DA65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4B99204C-A380-C4A6-68A4-BE3BDF6D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ADCD6E7D-914B-24EF-E942-98716EA71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0" name="Line 48">
              <a:extLst>
                <a:ext uri="{FF2B5EF4-FFF2-40B4-BE49-F238E27FC236}">
                  <a16:creationId xmlns:a16="http://schemas.microsoft.com/office/drawing/2014/main" id="{76AE1A4A-2F30-E746-878D-1D0595F90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1" name="Line 49">
              <a:extLst>
                <a:ext uri="{FF2B5EF4-FFF2-40B4-BE49-F238E27FC236}">
                  <a16:creationId xmlns:a16="http://schemas.microsoft.com/office/drawing/2014/main" id="{E9AB5877-9524-B2E9-DADC-1C4D9E82B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2" name="Freeform 50">
              <a:extLst>
                <a:ext uri="{FF2B5EF4-FFF2-40B4-BE49-F238E27FC236}">
                  <a16:creationId xmlns:a16="http://schemas.microsoft.com/office/drawing/2014/main" id="{39B697E1-161B-CE8C-99DB-4258C031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89F4B944-F391-4A6E-DFE6-CEDC2460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20F33807-3C3C-8392-05B7-8511CC10B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3D0F0333-9685-0249-D617-7FB5D471F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6F8B379B-72C8-5751-1255-D9AC84EB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85D7900C-2CD1-7C63-9DFD-4D74E4ED7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CD40BE1-24AC-A4EF-8797-29E049AA3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739" y="3003821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376C22C-8380-EC3C-AF6A-6D1520AE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C4C0E27-3168-66D5-EAB5-943480116C00}"/>
              </a:ext>
            </a:extLst>
          </p:cNvPr>
          <p:cNvSpPr/>
          <p:nvPr/>
        </p:nvSpPr>
        <p:spPr>
          <a:xfrm>
            <a:off x="9358714" y="4726517"/>
            <a:ext cx="435394" cy="456291"/>
          </a:xfrm>
          <a:prstGeom prst="rect">
            <a:avLst/>
          </a:prstGeom>
          <a:solidFill>
            <a:schemeClr val="tx2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B85C5-E080-D04D-BDDF-B9D5122C2E82}"/>
              </a:ext>
            </a:extLst>
          </p:cNvPr>
          <p:cNvSpPr/>
          <p:nvPr/>
        </p:nvSpPr>
        <p:spPr>
          <a:xfrm>
            <a:off x="9360300" y="4183370"/>
            <a:ext cx="435394" cy="456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E80ED-5B89-E185-9838-CEB68113F370}"/>
              </a:ext>
            </a:extLst>
          </p:cNvPr>
          <p:cNvSpPr/>
          <p:nvPr/>
        </p:nvSpPr>
        <p:spPr>
          <a:xfrm>
            <a:off x="9358714" y="5309979"/>
            <a:ext cx="435394" cy="4562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1C5C3-796F-1052-E164-B799917C6014}"/>
              </a:ext>
            </a:extLst>
          </p:cNvPr>
          <p:cNvSpPr txBox="1"/>
          <p:nvPr/>
        </p:nvSpPr>
        <p:spPr>
          <a:xfrm>
            <a:off x="9752778" y="4273017"/>
            <a:ext cx="230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Completed first survey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F07F7-A52E-AD15-9D8A-A4C0960BA52B}"/>
              </a:ext>
            </a:extLst>
          </p:cNvPr>
          <p:cNvSpPr txBox="1"/>
          <p:nvPr/>
        </p:nvSpPr>
        <p:spPr>
          <a:xfrm>
            <a:off x="9743358" y="4794401"/>
            <a:ext cx="251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Completed second survey 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4551A-8D31-5D60-6758-C1257FA45888}"/>
              </a:ext>
            </a:extLst>
          </p:cNvPr>
          <p:cNvSpPr txBox="1"/>
          <p:nvPr/>
        </p:nvSpPr>
        <p:spPr>
          <a:xfrm>
            <a:off x="9779732" y="5307291"/>
            <a:ext cx="230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Completed both first and second surveys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E4F4EF8-E76C-E2FF-0449-ACBBBCB0EB06}"/>
              </a:ext>
            </a:extLst>
          </p:cNvPr>
          <p:cNvSpPr/>
          <p:nvPr/>
        </p:nvSpPr>
        <p:spPr>
          <a:xfrm>
            <a:off x="9271674" y="4108595"/>
            <a:ext cx="2781417" cy="1790713"/>
          </a:xfrm>
          <a:prstGeom prst="frame">
            <a:avLst>
              <a:gd name="adj1" fmla="val 995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6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87DB-4A13-D84F-8355-493F19F87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1959525-90FC-FF7B-9185-30B29DDD0E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7772400" imgH="10058400" progId="TCLayout.ActiveDocument.1">
                  <p:embed/>
                </p:oleObj>
              </mc:Choice>
              <mc:Fallback>
                <p:oleObj name="think-cell Slide" r:id="rId4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959525-90FC-FF7B-9185-30B29DDD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49CC11-206A-42F9-F340-BC9BC762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53290"/>
            <a:ext cx="10199370" cy="1088172"/>
          </a:xfrm>
        </p:spPr>
        <p:txBody>
          <a:bodyPr vert="horz">
            <a:normAutofit fontScale="90000"/>
          </a:bodyPr>
          <a:lstStyle/>
          <a:p>
            <a:r>
              <a:rPr lang="en-US" b="0" cap="none" dirty="0">
                <a:latin typeface="Poppins" panose="00000500000000000000" pitchFamily="2" charset="0"/>
                <a:cs typeface="Poppins" panose="00000500000000000000" pitchFamily="2" charset="0"/>
              </a:rPr>
              <a:t>Typical Timeframes for </a:t>
            </a:r>
            <a:br>
              <a:rPr lang="en-US" b="0" cap="none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0" i="0" cap="none" dirty="0">
                <a:latin typeface="Poppins" panose="00000500000000000000" pitchFamily="2" charset="0"/>
                <a:cs typeface="Poppins" panose="00000500000000000000" pitchFamily="2" charset="0"/>
              </a:rPr>
              <a:t>Pre-Construction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81976-6477-D31D-3FC3-47602E466B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40140" y="9031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E136D537-76E6-8A97-DCC2-F6423C3CE8A5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665538" y="3405188"/>
          <a:ext cx="7769225" cy="265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195" name="Holder 3">
            <a:extLst>
              <a:ext uri="{FF2B5EF4-FFF2-40B4-BE49-F238E27FC236}">
                <a16:creationId xmlns:a16="http://schemas.microsoft.com/office/drawing/2014/main" id="{C3222795-F7C5-45CA-4797-8DBAAA94502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287839" y="3587750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CAC19E2F-32C5-4D0A-99CD-AD5642A6A3AA}" type="datetime'''''''''''''''''''''''''''''''''''4''''''%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4%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6" name="Holder 3">
            <a:extLst>
              <a:ext uri="{FF2B5EF4-FFF2-40B4-BE49-F238E27FC236}">
                <a16:creationId xmlns:a16="http://schemas.microsoft.com/office/drawing/2014/main" id="{79CAFA2B-5E38-13CE-C41A-CE10A69D46C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5727700" y="3587750"/>
            <a:ext cx="384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E01E022F-F1C1-4940-9838-ED01D9F0C117}" type="datetime'''''''''''''''''''''3''''''6''%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36%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7" name="Holder 3">
            <a:extLst>
              <a:ext uri="{FF2B5EF4-FFF2-40B4-BE49-F238E27FC236}">
                <a16:creationId xmlns:a16="http://schemas.microsoft.com/office/drawing/2014/main" id="{21EA5AD1-309D-BA6B-831C-E8AD9CD6D88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9121775" y="3587750"/>
            <a:ext cx="38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9C9A1D29-CFD6-4A83-8023-B10865011754}" type="datetime'''''''''''''''''''''''''''5''4''''''''''%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54%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2" name="Holder 3">
            <a:extLst>
              <a:ext uri="{FF2B5EF4-FFF2-40B4-BE49-F238E27FC236}">
                <a16:creationId xmlns:a16="http://schemas.microsoft.com/office/drawing/2014/main" id="{35495C15-5B2C-F9ED-8D1D-51ABFEFAE9F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855788" y="3603625"/>
            <a:ext cx="1790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>
              <a:spcBef>
                <a:spcPct val="0"/>
              </a:spcBef>
              <a:spcAft>
                <a:spcPct val="0"/>
              </a:spcAft>
              <a:defRPr/>
            </a:pPr>
            <a:fld id="{E34A139C-D450-40F8-A8DF-A098493F578C}" type="datetime'Ne''w'''' ''''R''o''''a''d'' ''''Co''''n''''stru''ct''io''n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 marL="0" marR="5080" algn="r">
                <a:spcBef>
                  <a:spcPct val="0"/>
                </a:spcBef>
                <a:spcAft>
                  <a:spcPct val="0"/>
                </a:spcAft>
                <a:defRPr/>
              </a:pPr>
              <a:t>New Road Construction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1" name="Holder 3">
            <a:extLst>
              <a:ext uri="{FF2B5EF4-FFF2-40B4-BE49-F238E27FC236}">
                <a16:creationId xmlns:a16="http://schemas.microsoft.com/office/drawing/2014/main" id="{C906B833-21D1-574E-6C17-E0CFEAD1068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127501" y="4002088"/>
            <a:ext cx="328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1E8D53DE-5A0C-4A03-B2B8-4CF08630F786}" type="datetime'''''1''''''''''''''''4''''''''''''%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14%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2" name="Holder 3">
            <a:extLst>
              <a:ext uri="{FF2B5EF4-FFF2-40B4-BE49-F238E27FC236}">
                <a16:creationId xmlns:a16="http://schemas.microsoft.com/office/drawing/2014/main" id="{A056EA2F-E340-279E-E0D2-FE8D0DA2019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137275" y="4002088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1FB8C370-0461-4E25-8086-229FCFFB672B}" type="datetime'''''''''''''''39''''''''''''%''''''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39%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3" name="Holder 3">
            <a:extLst>
              <a:ext uri="{FF2B5EF4-FFF2-40B4-BE49-F238E27FC236}">
                <a16:creationId xmlns:a16="http://schemas.microsoft.com/office/drawing/2014/main" id="{81EC2852-43CF-046C-19E6-C85D34468D7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8582026" y="4002088"/>
            <a:ext cx="379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C3BFA40E-10FF-4963-AE23-A3ADC88D1B18}" type="datetime'''''''''''''2''''5''''''''''%''''''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25%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4" name="Holder 3">
            <a:extLst>
              <a:ext uri="{FF2B5EF4-FFF2-40B4-BE49-F238E27FC236}">
                <a16:creationId xmlns:a16="http://schemas.microsoft.com/office/drawing/2014/main" id="{7C80693D-446B-87D0-AEA6-B2FBFFA6F55A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0375900" y="4002088"/>
            <a:ext cx="320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 rtl="0">
              <a:spcBef>
                <a:spcPct val="0"/>
              </a:spcBef>
              <a:spcAft>
                <a:spcPct val="0"/>
              </a:spcAft>
              <a:defRPr/>
            </a:pPr>
            <a:fld id="{E8481FCE-6E8B-40BD-BC01-44B47177340D}" type="datetime'''''''''''2''1%''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21%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9" name="Holder 3">
            <a:extLst>
              <a:ext uri="{FF2B5EF4-FFF2-40B4-BE49-F238E27FC236}">
                <a16:creationId xmlns:a16="http://schemas.microsoft.com/office/drawing/2014/main" id="{BB37BC7B-01FE-DE74-C3AE-4B6C6EADEB82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2093913" y="4017963"/>
            <a:ext cx="15525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 rtl="0">
              <a:spcBef>
                <a:spcPct val="0"/>
              </a:spcBef>
              <a:spcAft>
                <a:spcPct val="0"/>
              </a:spcAft>
              <a:defRPr/>
            </a:pPr>
            <a:fld id="{FCAE854B-F539-4ADA-BE35-867AF462DF79}" type="datetime'''''Bri''''dge'''''' Re''p''la''''ceme''n''t''''''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 marL="0" marR="5080" algn="r" rtl="0">
                <a:spcBef>
                  <a:spcPct val="0"/>
                </a:spcBef>
                <a:spcAft>
                  <a:spcPct val="0"/>
                </a:spcAft>
                <a:defRPr/>
              </a:pPr>
              <a:t>Bridge Replacement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Holder 3">
            <a:extLst>
              <a:ext uri="{FF2B5EF4-FFF2-40B4-BE49-F238E27FC236}">
                <a16:creationId xmlns:a16="http://schemas.microsoft.com/office/drawing/2014/main" id="{55CD97DF-64C2-229F-E814-61271BE19695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127501" y="5246688"/>
            <a:ext cx="328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D81D3B9D-D9CF-4103-95D3-A26B6C97D389}" type="datetime'''14''''''''''''''''''''''''''''''%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14%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26FEEFB9-0F4B-3DE3-FD2B-861316365D7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999163" y="5246688"/>
            <a:ext cx="384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069BEE9F-A8C6-44A9-9AA2-13CE20D28F38}" type="datetime'''''''''''''''''''3''6''''''''''%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36%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Holder 3">
            <a:extLst>
              <a:ext uri="{FF2B5EF4-FFF2-40B4-BE49-F238E27FC236}">
                <a16:creationId xmlns:a16="http://schemas.microsoft.com/office/drawing/2014/main" id="{DFADCD14-3638-AD25-3194-8B84C3D7C352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8715375" y="5246688"/>
            <a:ext cx="384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09AA463A-C0F6-4655-9700-9F10A624FDB2}" type="datetime'''''''''''3''''''''''''''6''''''''''''%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36%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4B4C8DF1-8634-CA3B-5CCA-B14644A5CACA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0263188" y="5246688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 rtl="0">
              <a:spcBef>
                <a:spcPct val="0"/>
              </a:spcBef>
              <a:spcAft>
                <a:spcPct val="0"/>
              </a:spcAft>
              <a:defRPr/>
            </a:pPr>
            <a:fld id="{D41F0067-B70F-48E8-989A-67412C10FC3A}" type="datetime'''''''''''''''''''''''''''4''''''''''''%'''''''''''">
              <a:rPr lang="en-US" altLang="en-US" sz="1400" b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pPr/>
              <a:t>4%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408A6695-DF06-15C0-F378-80D0C96AE5B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10809289" y="5246688"/>
            <a:ext cx="269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9AAB4CBB-C804-4E12-A42B-37A229F9FF9B}" type="datetime'''''''''''''''''1''''1''''''%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11%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E2329907-0B48-14BB-0F96-604638AC7CE8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487488" y="5262563"/>
            <a:ext cx="2159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 rtl="0">
              <a:spcBef>
                <a:spcPct val="0"/>
              </a:spcBef>
              <a:spcAft>
                <a:spcPct val="0"/>
              </a:spcAft>
              <a:defRPr/>
            </a:pPr>
            <a:fld id="{50876247-1301-4A34-8689-FFCD84F11E7A}" type="datetime'Traf''fic Sa''fet''''''''''y Improv''e''m''e''''''n''t''''s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 marL="0" marR="5080" algn="r" rtl="0">
                <a:spcBef>
                  <a:spcPct val="0"/>
                </a:spcBef>
                <a:spcAft>
                  <a:spcPct val="0"/>
                </a:spcAft>
                <a:defRPr/>
              </a:pPr>
              <a:t>Traffic Safety Improvements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4D94775A-2E0E-9E09-2D27-AAD65A123624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160463" y="5676900"/>
            <a:ext cx="2486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>
              <a:spcBef>
                <a:spcPct val="0"/>
              </a:spcBef>
              <a:spcAft>
                <a:spcPct val="0"/>
              </a:spcAft>
              <a:defRPr/>
            </a:pPr>
            <a:fld id="{9DB1F8BB-0243-476E-BA59-4A9A26EEBEB4}" type="datetime'M''aint''e''nance'' o''n'' ''e''''xi''''sting'' surf''''ace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Maintenance on existing surface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4" name="Holder 3">
            <a:extLst>
              <a:ext uri="{FF2B5EF4-FFF2-40B4-BE49-F238E27FC236}">
                <a16:creationId xmlns:a16="http://schemas.microsoft.com/office/drawing/2014/main" id="{011CE942-F2E4-162D-2BCF-BD26416C73DB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890964" y="3587750"/>
            <a:ext cx="258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4E7A2184-1067-472E-9CBE-F08C0D7686CF}" type="datetime'''''''''''''''''''''''''''''7''%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7%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546F97D6-9318-797F-5928-E72AF16732BF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8310563" y="5661025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6EBF7E3C-AAB1-4443-83A7-20892F98DFBD}" type="datetime'''''''''''''''''''''''''''''''''''''3''9''''''''''''''%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39%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1D8030E0-340E-E6BA-F290-0F63EDE6ABBA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0137775" y="5661025"/>
            <a:ext cx="258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CBF0CEEA-82CA-4350-90A5-12E7CE75E0C8}" type="datetime'''''''''''''''''''''''''''''''''''''''7''''''''%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7%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E317CA48-0453-7F3D-93B1-B1669665713C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0534650" y="5661025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E84C09ED-E6F2-4155-9AFE-311585129C2B}" type="datetime'''4''''''''''''''''''''''''''''''''''''%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4%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CE15E21-5606-55CD-5F18-530EF70E7BFF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952164" y="5661025"/>
            <a:ext cx="258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5A55FA72-D458-4CD2-A322-89FC079EB1C9}" type="datetime'''''''''''7''''''''''%''''''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7%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Holder 3">
            <a:extLst>
              <a:ext uri="{FF2B5EF4-FFF2-40B4-BE49-F238E27FC236}">
                <a16:creationId xmlns:a16="http://schemas.microsoft.com/office/drawing/2014/main" id="{C572EB23-AAFB-BB16-7CB1-1F1C1E95E3D7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1392238" y="4848225"/>
            <a:ext cx="2254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>
              <a:spcBef>
                <a:spcPct val="0"/>
              </a:spcBef>
              <a:spcAft>
                <a:spcPct val="0"/>
              </a:spcAft>
              <a:defRPr/>
            </a:pPr>
            <a:fld id="{4740C838-4F73-49FA-8373-5559A1513C43}" type="datetime'''Bik''''e/Pedestri''a''n'' Infr''as''truc''tu''r''e''''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 marL="0" marR="5080" algn="r">
                <a:spcBef>
                  <a:spcPct val="0"/>
                </a:spcBef>
                <a:spcAft>
                  <a:spcPct val="0"/>
                </a:spcAft>
                <a:defRPr/>
              </a:pPr>
              <a:t>Bike/Pedestrian Infrastructure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Holder 3">
            <a:extLst>
              <a:ext uri="{FF2B5EF4-FFF2-40B4-BE49-F238E27FC236}">
                <a16:creationId xmlns:a16="http://schemas.microsoft.com/office/drawing/2014/main" id="{AAB44F22-7600-001B-66F4-EA98673F40DF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890963" y="4832350"/>
            <a:ext cx="258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 rtl="0">
              <a:spcBef>
                <a:spcPct val="0"/>
              </a:spcBef>
              <a:spcAft>
                <a:spcPct val="0"/>
              </a:spcAft>
              <a:defRPr/>
            </a:pPr>
            <a:fld id="{E4531942-A56B-4924-8F15-1516E9A2BFC5}" type="datetime'''''''''''''''''''''''''''''''''''''7''''''''%'''''''''''''">
              <a:rPr lang="en-US" altLang="en-US" sz="1400" b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pPr/>
              <a:t>7%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Holder 3">
            <a:extLst>
              <a:ext uri="{FF2B5EF4-FFF2-40B4-BE49-F238E27FC236}">
                <a16:creationId xmlns:a16="http://schemas.microsoft.com/office/drawing/2014/main" id="{CBBFD018-0B39-CA5B-F7EA-D7AE2FE0C68C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5594349" y="483235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AAC7725B-7402-4CF4-93CB-4DEBFC4236AF}" type="datetime'''''''''''''''''''''''''''''3''''9''''''%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39%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Holder 3">
            <a:extLst>
              <a:ext uri="{FF2B5EF4-FFF2-40B4-BE49-F238E27FC236}">
                <a16:creationId xmlns:a16="http://schemas.microsoft.com/office/drawing/2014/main" id="{C5F06C41-FB76-0F60-5A75-3755FB3838CC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8039101" y="4832350"/>
            <a:ext cx="379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396612DF-7EF3-4F79-9744-6CA9769C88F2}" type="datetime'''''''2''''''''''''''''''5''''''''''''''''''''%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25%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Holder 3">
            <a:extLst>
              <a:ext uri="{FF2B5EF4-FFF2-40B4-BE49-F238E27FC236}">
                <a16:creationId xmlns:a16="http://schemas.microsoft.com/office/drawing/2014/main" id="{5DC50D84-5BE4-BD02-F719-9C6F866F454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9451975" y="4832350"/>
            <a:ext cx="269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9BA4A172-F777-4A0C-ADFC-04A3EA57340C}" type="datetime'''''''1''''''''''''''''''''1''''%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11%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Holder 3">
            <a:extLst>
              <a:ext uri="{FF2B5EF4-FFF2-40B4-BE49-F238E27FC236}">
                <a16:creationId xmlns:a16="http://schemas.microsoft.com/office/drawing/2014/main" id="{1BBEEAC8-9322-6352-3949-49229C04BDDC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10507662" y="4832350"/>
            <a:ext cx="330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8D3E2AEF-894D-4BB4-A4F5-D4644805C369}" type="datetime'''''''''''''''''''18''''''''''%''''''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18%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Holder 3">
            <a:extLst>
              <a:ext uri="{FF2B5EF4-FFF2-40B4-BE49-F238E27FC236}">
                <a16:creationId xmlns:a16="http://schemas.microsoft.com/office/drawing/2014/main" id="{9D36D1AB-1467-DF23-7CA7-7CD2FE291C81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1743075" y="4433888"/>
            <a:ext cx="1903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>
              <a:spcBef>
                <a:spcPct val="0"/>
              </a:spcBef>
              <a:spcAft>
                <a:spcPct val="0"/>
              </a:spcAft>
              <a:defRPr/>
            </a:pPr>
            <a:fld id="{5AA984AC-64C0-4E33-B6F2-5E1A4B54005A}" type="datetime'Road''''w''ay ''''''''''''R''ec''o''n''''st''''''''''ruction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 marL="0" marR="5080" algn="r">
                <a:spcBef>
                  <a:spcPct val="0"/>
                </a:spcBef>
                <a:spcAft>
                  <a:spcPct val="0"/>
                </a:spcAft>
                <a:defRPr/>
              </a:pPr>
              <a:t>Roadway Reconstruction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1" name="Holder 3">
            <a:extLst>
              <a:ext uri="{FF2B5EF4-FFF2-40B4-BE49-F238E27FC236}">
                <a16:creationId xmlns:a16="http://schemas.microsoft.com/office/drawing/2014/main" id="{2249D2CA-DFEC-2E04-ACA1-3F548C28CE7D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4645025" y="4418013"/>
            <a:ext cx="377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532E8B74-2EBB-4AA6-BE17-147C6F6F709C}" type="datetime'''''''''''''''''''''''''''''''''''''''29''%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29%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2" name="Holder 3">
            <a:extLst>
              <a:ext uri="{FF2B5EF4-FFF2-40B4-BE49-F238E27FC236}">
                <a16:creationId xmlns:a16="http://schemas.microsoft.com/office/drawing/2014/main" id="{434B9A43-46C7-08CB-104E-AEB5AC34C5F5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6954838" y="4418013"/>
            <a:ext cx="374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77DC618C-C3D1-411C-B7E1-A55D0E6A0CF8}" type="datetime'''''''''32''''''''''''%''''''''''''''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32%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3" name="Holder 3">
            <a:extLst>
              <a:ext uri="{FF2B5EF4-FFF2-40B4-BE49-F238E27FC236}">
                <a16:creationId xmlns:a16="http://schemas.microsoft.com/office/drawing/2014/main" id="{1167FDA4-9D61-914C-415B-E99139D4BBCA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877300" y="4418013"/>
            <a:ext cx="330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2E508CFE-B9A5-4187-A8F8-BE1D9EAC2E70}" type="datetime'''''''1''''''''''''8''''''%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18%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Holder 3">
            <a:extLst>
              <a:ext uri="{FF2B5EF4-FFF2-40B4-BE49-F238E27FC236}">
                <a16:creationId xmlns:a16="http://schemas.microsoft.com/office/drawing/2014/main" id="{059F1DCD-29D8-1BEB-EA9F-F8252781DC12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10375900" y="4418013"/>
            <a:ext cx="320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59BB11C7-8F3B-40E8-A043-2D17A02D678B}" type="datetime'''2''''''''''''''1''''''''''''''''''''''%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marL="0" marR="5080" algn="ctr">
                <a:spcBef>
                  <a:spcPct val="0"/>
                </a:spcBef>
                <a:spcAft>
                  <a:spcPct val="0"/>
                </a:spcAft>
                <a:defRPr/>
              </a:pPr>
              <a:t>21%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0F51464A-B939-3597-8779-547FD76F3D63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5186362" y="5661025"/>
            <a:ext cx="382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>
              <a:spcBef>
                <a:spcPct val="0"/>
              </a:spcBef>
              <a:spcAft>
                <a:spcPct val="0"/>
              </a:spcAft>
              <a:defRPr/>
            </a:pPr>
            <a:fld id="{385D0014-3F4C-42B0-BF09-6F19CA0600C2}" type="datetime'''43''''''''''''%'''''''''''''''''''''''''''''''''''''''''''">
              <a:rPr lang="en-US" altLang="en-US" sz="140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43%</a:t>
            </a:fld>
            <a:endParaRPr lang="en-US" sz="14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906950-2EA1-669E-87EF-FC9834D2FF2C}"/>
              </a:ext>
            </a:extLst>
          </p:cNvPr>
          <p:cNvSpPr txBox="1"/>
          <p:nvPr/>
        </p:nvSpPr>
        <p:spPr>
          <a:xfrm>
            <a:off x="901699" y="1797605"/>
            <a:ext cx="1064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On average, please indicate the timeframes for pre-construction project development activities for the following project types in your state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i="1" dirty="0">
                <a:solidFill>
                  <a:schemeClr val="tx2"/>
                </a:solidFill>
              </a:rPr>
              <a:t>If your State DOT has a committee that approves projects to proceed with project development, please consider approval from that committee as the beginning of the pre-construction process. 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7BB89B-1B5A-0DCC-F137-54008C4BA09D}"/>
              </a:ext>
            </a:extLst>
          </p:cNvPr>
          <p:cNvSpPr txBox="1"/>
          <p:nvPr/>
        </p:nvSpPr>
        <p:spPr>
          <a:xfrm>
            <a:off x="819150" y="6198354"/>
            <a:ext cx="832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itchFamily="2" charset="77"/>
                <a:cs typeface="Poppins" pitchFamily="2" charset="77"/>
              </a:rPr>
              <a:t>Note: n = 28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C5683A-E3F6-E43F-049A-05DE0D6153BD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7337425" y="3155950"/>
            <a:ext cx="214313" cy="1603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E06DF9-9E3C-FF3D-5C52-E6696AF28048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4683125" y="3155950"/>
            <a:ext cx="214313" cy="1603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EE2A9B-B569-4BAD-C770-3FC2B4ADADC8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8491538" y="3155950"/>
            <a:ext cx="214313" cy="160338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333658-D6E2-A6FD-77AE-DAE565D73BDA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6229350" y="3155950"/>
            <a:ext cx="214313" cy="1603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3E779C-466F-116D-E303-AA76A523C663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9655175" y="3155950"/>
            <a:ext cx="214313" cy="160338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id="{7959536D-ED70-895A-9928-1E005D98B1EE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7602538" y="3151188"/>
            <a:ext cx="787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1F660099-9CC3-405E-9DB5-367317079393}" type="datetime'2'''''''' -'''' 3'''''' y''''''''''''''e''''ar''''''s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2 - 3 years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40C0EBF9-EE00-87D6-9B5D-A161E73ECB92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8756650" y="3151188"/>
            <a:ext cx="796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6C6B061B-8947-4BF9-A72E-4DA9352AA0BE}" type="datetime'''3'''''''' ''- ''4 ''''''''y''''''''e''''''''''''ars''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3 - 4 years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6C636F3F-8A36-5A4A-9CEE-06666EDE206F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6494463" y="3151188"/>
            <a:ext cx="741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BAF1ED37-26DE-416B-ABE7-2CC3A3DD28A6}" type="datetime'''1 -'''' 2'''''' ''''''''''''''''''''ye''''''''''''''ars''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1 - 2 years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CF1CA4D7-7058-2D45-4F1C-0059019B3E16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920288" y="3151188"/>
            <a:ext cx="1371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2782471E-4829-49F4-ADFF-A180A30AF76B}" type="datetime'''''Mo''r''''''''''e'''' than'''' ''4'''''''''' yea''r''s''''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More than 4 years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FFC3BAEA-F9FF-BDA6-378E-45ADA28E5552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4948238" y="3151188"/>
            <a:ext cx="11795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D59D0872-759F-4794-87A2-3F25DC3D0223}" type="datetime'Les''''''''s ''th''a''n'' ''1'''' ''ye''''''ar'''''">
              <a:rPr lang="en-US" altLang="en-US" sz="12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Less than 1 year</a:t>
            </a:fld>
            <a:endParaRPr lang="en-US" sz="12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9585ED6-59BB-15AA-9922-9749985EDD46}"/>
              </a:ext>
            </a:extLst>
          </p:cNvPr>
          <p:cNvCxnSpPr/>
          <p:nvPr/>
        </p:nvCxnSpPr>
        <p:spPr>
          <a:xfrm flipV="1">
            <a:off x="942180" y="3885406"/>
            <a:ext cx="10390189" cy="14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2BF236-7975-F4A1-FDE0-12FC14935B1C}"/>
              </a:ext>
            </a:extLst>
          </p:cNvPr>
          <p:cNvCxnSpPr/>
          <p:nvPr/>
        </p:nvCxnSpPr>
        <p:spPr>
          <a:xfrm flipV="1">
            <a:off x="942180" y="4301293"/>
            <a:ext cx="10390189" cy="14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FDE084A-E3FB-5CCF-8E74-9E8C45B737E5}"/>
              </a:ext>
            </a:extLst>
          </p:cNvPr>
          <p:cNvCxnSpPr/>
          <p:nvPr/>
        </p:nvCxnSpPr>
        <p:spPr>
          <a:xfrm flipV="1">
            <a:off x="942180" y="4717180"/>
            <a:ext cx="10390189" cy="14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04B6B42-D874-8ED2-CC69-C36D4A9F4D19}"/>
              </a:ext>
            </a:extLst>
          </p:cNvPr>
          <p:cNvCxnSpPr/>
          <p:nvPr/>
        </p:nvCxnSpPr>
        <p:spPr>
          <a:xfrm flipV="1">
            <a:off x="942180" y="5133067"/>
            <a:ext cx="10390189" cy="14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87A2CB-4F6F-F493-935B-D87A55D843F6}"/>
              </a:ext>
            </a:extLst>
          </p:cNvPr>
          <p:cNvCxnSpPr/>
          <p:nvPr/>
        </p:nvCxnSpPr>
        <p:spPr>
          <a:xfrm flipV="1">
            <a:off x="942180" y="5548953"/>
            <a:ext cx="10390189" cy="14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81DDC-B9E8-8B8F-B288-6F68B1E5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C1C73F1-EA40-4ADD-3514-D133D006DC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1C73F1-EA40-4ADD-3514-D133D006D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1E1F85-B044-3407-66B8-B238453E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474979"/>
            <a:ext cx="10638368" cy="1099006"/>
          </a:xfrm>
        </p:spPr>
        <p:txBody>
          <a:bodyPr vert="horz">
            <a:normAutofit fontScale="90000"/>
          </a:bodyPr>
          <a:lstStyle/>
          <a:p>
            <a:r>
              <a:rPr lang="en-US" b="0" cap="none" dirty="0"/>
              <a:t>Typical Environmental Permitting Process by Project Type </a:t>
            </a:r>
            <a:endParaRPr lang="en-US" b="0" i="0" cap="none" dirty="0"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B2C93-E2D2-CD37-9872-C9D80E0702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40140" y="9031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0A1D6E-3B06-0A8A-1D90-C8B5E33B5A1B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819150" y="2570163"/>
          <a:ext cx="7416800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9" name="Holder 3">
            <a:extLst>
              <a:ext uri="{FF2B5EF4-FFF2-40B4-BE49-F238E27FC236}">
                <a16:creationId xmlns:a16="http://schemas.microsoft.com/office/drawing/2014/main" id="{5608612C-31B6-5B74-BB17-DB7ECF51149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117600" y="5851526"/>
            <a:ext cx="1382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F325763E-DB4A-481A-AADC-F6DF9178A760}" type="datetime'''''L''''ess'''' t''''''h''''''''''''a''''''n 1 y''''''e''ar'">
              <a:rPr lang="en-US" altLang="en-US" sz="1400" smtClean="0">
                <a:latin typeface="Poppins" pitchFamily="2" charset="77"/>
                <a:cs typeface="Poppins" pitchFamily="2" charset="77"/>
              </a:rPr>
              <a:pPr/>
              <a:t>Less than 1 year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Holder 3">
            <a:extLst>
              <a:ext uri="{FF2B5EF4-FFF2-40B4-BE49-F238E27FC236}">
                <a16:creationId xmlns:a16="http://schemas.microsoft.com/office/drawing/2014/main" id="{85F4557F-A72B-A816-D0F6-72EA8CDD00C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182938" y="5851525"/>
            <a:ext cx="8763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6B37ACCF-6F09-4730-AEF5-55BF0BAE29EF}" type="datetime'''1'''' ''''''''-'' ''''''''''2 ''y''ear''''''s'''''''''">
              <a:rPr lang="en-US" altLang="en-US" sz="1400" smtClean="0">
                <a:latin typeface="Poppins" pitchFamily="2" charset="77"/>
                <a:cs typeface="Poppins" pitchFamily="2" charset="77"/>
              </a:rPr>
              <a:pPr/>
              <a:t>1 - 2 years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18D8AE1C-3939-4EA1-0A5B-096DED88881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968875" y="5851525"/>
            <a:ext cx="930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19420198-B4D7-4DDF-9B13-74305FA4411B}" type="datetime'2 ''-'' 3'''''''' ''''y''''''e''a''''''''''''''''''''''''r''s'">
              <a:rPr lang="en-US" altLang="en-US" sz="1400" smtClean="0">
                <a:latin typeface="Poppins" pitchFamily="2" charset="77"/>
                <a:cs typeface="Poppins" pitchFamily="2" charset="77"/>
              </a:rPr>
              <a:pPr/>
              <a:t>2 - 3 years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8" name="Holder 3">
            <a:extLst>
              <a:ext uri="{FF2B5EF4-FFF2-40B4-BE49-F238E27FC236}">
                <a16:creationId xmlns:a16="http://schemas.microsoft.com/office/drawing/2014/main" id="{A911D44D-41C9-46F4-F10A-EE9B4605BC9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6446838" y="5851526"/>
            <a:ext cx="1600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A21B7132-CAFB-44D5-BCA6-C717FE740B55}" type="datetime'More'' ''th''''a''n'' ''''''3 ''''''y''''''e''''''''''a''r''s'">
              <a:rPr lang="en-US" altLang="en-US" sz="1400" smtClean="0">
                <a:latin typeface="Poppins" pitchFamily="2" charset="77"/>
                <a:cs typeface="Poppins" pitchFamily="2" charset="77"/>
              </a:rPr>
              <a:pPr/>
              <a:t>More than 3 years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E7D02ED3-7B4B-40B1-2BE5-94B79C4AE33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6764338" y="5554663"/>
            <a:ext cx="160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b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ctr" rtl="0">
              <a:spcBef>
                <a:spcPct val="0"/>
              </a:spcBef>
              <a:spcAft>
                <a:spcPct val="0"/>
              </a:spcAft>
              <a:defRPr/>
            </a:pPr>
            <a:fld id="{8A11E3DE-B615-474A-805D-5176556976FA}" type="datetime'''''''''''0'''''''''''''''''''''">
              <a:rPr lang="en-US" altLang="en-US" sz="1400" b="0" smtClean="0"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pPr marL="0" marR="5080" algn="ctr" rtl="0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sz="14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637050D-5544-1854-C9C1-65224560B65C}"/>
              </a:ext>
            </a:extLst>
          </p:cNvPr>
          <p:cNvSpPr txBox="1"/>
          <p:nvPr/>
        </p:nvSpPr>
        <p:spPr>
          <a:xfrm>
            <a:off x="819150" y="6198354"/>
            <a:ext cx="832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itchFamily="2" charset="77"/>
                <a:cs typeface="Poppins" pitchFamily="2" charset="77"/>
              </a:rPr>
              <a:t>Note: n = 28</a:t>
            </a:r>
          </a:p>
        </p:txBody>
      </p:sp>
      <p:sp>
        <p:nvSpPr>
          <p:cNvPr id="79" name="Round Same Side Corner Rectangle 78">
            <a:extLst>
              <a:ext uri="{FF2B5EF4-FFF2-40B4-BE49-F238E27FC236}">
                <a16:creationId xmlns:a16="http://schemas.microsoft.com/office/drawing/2014/main" id="{2E6991FD-081B-B866-5398-E5C32E2368A3}"/>
              </a:ext>
            </a:extLst>
          </p:cNvPr>
          <p:cNvSpPr/>
          <p:nvPr/>
        </p:nvSpPr>
        <p:spPr>
          <a:xfrm rot="16200000">
            <a:off x="8077200" y="1905000"/>
            <a:ext cx="4419600" cy="3810000"/>
          </a:xfrm>
          <a:prstGeom prst="round2SameRect">
            <a:avLst>
              <a:gd name="adj1" fmla="val 627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4EC894C-B685-321E-7C9C-FCFE3FDA883A}"/>
              </a:ext>
            </a:extLst>
          </p:cNvPr>
          <p:cNvSpPr txBox="1"/>
          <p:nvPr/>
        </p:nvSpPr>
        <p:spPr>
          <a:xfrm>
            <a:off x="8610600" y="1797605"/>
            <a:ext cx="292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How often do permitting issues cause delays?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54B4AF4-5538-8645-DDF6-E43EDB058498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8864600" y="2470150"/>
          <a:ext cx="3103563" cy="350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05" name="Holder 3">
            <a:extLst>
              <a:ext uri="{FF2B5EF4-FFF2-40B4-BE49-F238E27FC236}">
                <a16:creationId xmlns:a16="http://schemas.microsoft.com/office/drawing/2014/main" id="{7991C027-7E7A-4086-BA59-766A102B712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9067800" y="3538538"/>
            <a:ext cx="544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 rtl="0">
              <a:spcBef>
                <a:spcPct val="0"/>
              </a:spcBef>
              <a:spcAft>
                <a:spcPct val="0"/>
              </a:spcAft>
              <a:defRPr/>
            </a:pPr>
            <a:fld id="{60FAFC3C-28B0-40AA-9835-5D739B49F543}" type="datetime'''''''''''R''''''a''r''e''''l''''y'''''''''''''''''">
              <a:rPr lang="en-US" altLang="en-US" sz="14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Rarely</a:t>
            </a:fld>
            <a:endParaRPr lang="en-US" sz="14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6" name="Holder 3">
            <a:extLst>
              <a:ext uri="{FF2B5EF4-FFF2-40B4-BE49-F238E27FC236}">
                <a16:creationId xmlns:a16="http://schemas.microsoft.com/office/drawing/2014/main" id="{C099CAE1-1C8D-F071-34DE-FB93722C6C3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607425" y="4116388"/>
            <a:ext cx="1004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 rtl="0">
              <a:spcBef>
                <a:spcPct val="0"/>
              </a:spcBef>
              <a:spcAft>
                <a:spcPct val="0"/>
              </a:spcAft>
              <a:defRPr/>
            </a:pPr>
            <a:fld id="{6F9943EA-F608-4F48-9F1E-B33DC6A9C6FE}" type="datetime'''''S''o''''''''''''''''''''''''me''''''''''tim''''es'''''">
              <a:rPr lang="en-US" altLang="en-US" sz="14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Sometimes</a:t>
            </a:fld>
            <a:endParaRPr lang="en-US" sz="14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3" name="Holder 3">
            <a:extLst>
              <a:ext uri="{FF2B5EF4-FFF2-40B4-BE49-F238E27FC236}">
                <a16:creationId xmlns:a16="http://schemas.microsoft.com/office/drawing/2014/main" id="{CCE4ED03-2EF0-1287-1DD3-554111D005A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9096375" y="2959100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 rtl="0">
              <a:spcBef>
                <a:spcPct val="0"/>
              </a:spcBef>
              <a:spcAft>
                <a:spcPct val="0"/>
              </a:spcAft>
              <a:defRPr/>
            </a:pPr>
            <a:fld id="{D5627C1D-59E2-481B-8827-06F6F1B50EB0}" type="datetime'''''''''''N''''''''''e''v''''e''''''''''''r'''''''''">
              <a:rPr lang="en-US" altLang="en-US" sz="14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Never</a:t>
            </a:fld>
            <a:endParaRPr lang="en-US" sz="14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Holder 3">
            <a:extLst>
              <a:ext uri="{FF2B5EF4-FFF2-40B4-BE49-F238E27FC236}">
                <a16:creationId xmlns:a16="http://schemas.microsoft.com/office/drawing/2014/main" id="{9F6793B7-BFBE-C7CC-4E60-5B04AB594FA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8991600" y="5273675"/>
            <a:ext cx="620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 rtl="0">
              <a:spcBef>
                <a:spcPct val="0"/>
              </a:spcBef>
              <a:spcAft>
                <a:spcPct val="0"/>
              </a:spcAft>
              <a:defRPr/>
            </a:pPr>
            <a:fld id="{8099EA57-29D5-4BAF-8F58-481602EC85BE}" type="datetime'''''''''''''''''''''''Al''''''''''wa''''''y''''''''''s'''''">
              <a:rPr lang="en-US" altLang="en-US" sz="14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Always</a:t>
            </a:fld>
            <a:endParaRPr lang="en-US" sz="14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E6AF6A43-4E79-505C-66C4-8293AF5B1BA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9755188" y="2959100"/>
            <a:ext cx="417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C083F5CC-9944-4B1F-AFDE-686A836509D0}" type="datetime'''''''''''0''''''''''''''''''''''.''''''0''''''''%'''">
              <a:rPr lang="en-US" altLang="en-US" sz="1400" b="0" smtClean="0"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pPr marL="0" marR="5080" algn="l" rtl="0">
                <a:spcBef>
                  <a:spcPct val="0"/>
                </a:spcBef>
                <a:spcAft>
                  <a:spcPct val="0"/>
                </a:spcAft>
                <a:defRPr/>
              </a:pPr>
              <a:t>0.0%</a:t>
            </a:fld>
            <a:endParaRPr lang="en-US" sz="14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Holder 3">
            <a:extLst>
              <a:ext uri="{FF2B5EF4-FFF2-40B4-BE49-F238E27FC236}">
                <a16:creationId xmlns:a16="http://schemas.microsoft.com/office/drawing/2014/main" id="{E15B293C-8737-D810-B344-D80E36EEBF2A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9118600" y="469582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r" rtl="0">
              <a:spcBef>
                <a:spcPct val="0"/>
              </a:spcBef>
              <a:spcAft>
                <a:spcPct val="0"/>
              </a:spcAft>
              <a:defRPr/>
            </a:pPr>
            <a:fld id="{879F5E05-47D9-4C40-8293-29E55E177F32}" type="datetime'''''''''''''''''''''''''O''''f''t''''''''''''''''''''e''n'">
              <a:rPr lang="en-US" altLang="en-US" sz="1400" b="0" smtClean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pPr/>
              <a:t>Often</a:t>
            </a:fld>
            <a:endParaRPr lang="en-US" sz="14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6D11EA-EBC5-81CA-BD6D-7400E00D2F0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087438" y="2552700"/>
            <a:ext cx="179388" cy="1333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D175FD-2230-D56B-0532-30207DDD6B88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3067050" y="2552700"/>
            <a:ext cx="179388" cy="13335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B39DCA-22B9-7491-5676-3F35FEA4CF7D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383213" y="2552700"/>
            <a:ext cx="179388" cy="13335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E02018AA-2068-CBAA-84A0-99B83B15FE89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317625" y="2547938"/>
            <a:ext cx="1647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1512F0C1-94D7-4455-88DD-D4185EF9E4F8}" type="datetime'Categor''''''ical ''E''''''x''''cl''usio''n'''''' ''(C''E)'''">
              <a:rPr lang="en-US" altLang="en-US" sz="1000" b="0" smtClean="0"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pPr marL="0" marR="5080" algn="l" rtl="0">
                <a:spcBef>
                  <a:spcPct val="0"/>
                </a:spcBef>
                <a:spcAft>
                  <a:spcPct val="0"/>
                </a:spcAft>
                <a:defRPr/>
              </a:pPr>
              <a:t>Categorical Exclusion (CE)</a:t>
            </a:fld>
            <a:endParaRPr lang="en-US" sz="10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B46A7798-4776-721B-3E68-76A14EE782F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3297238" y="2547938"/>
            <a:ext cx="198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8D3707FD-7DE0-483A-B107-C973E80DD6DD}" type="datetime'''E''''n''viro''n''''m''en''tal As''ses''s''''m''ent ''(''EA)'">
              <a:rPr lang="en-US" altLang="en-US" sz="1000" b="0" smtClean="0"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pPr marL="0" marR="5080" algn="l" rtl="0">
                <a:spcBef>
                  <a:spcPct val="0"/>
                </a:spcBef>
                <a:spcAft>
                  <a:spcPct val="0"/>
                </a:spcAft>
                <a:defRPr/>
              </a:pPr>
              <a:t>Environmental Assessment (EA)</a:t>
            </a:fld>
            <a:endParaRPr lang="en-US" sz="10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E78F99C4-6DE4-3781-C036-DAE655B13924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5613400" y="2547938"/>
            <a:ext cx="2400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 sz="1000">
                <a:latin typeface="+mn-lt"/>
                <a:ea typeface="+mn-ea"/>
                <a:cs typeface="+mn-cs"/>
              </a:defRPr>
            </a:lvl2pPr>
            <a:lvl3pPr marL="914400">
              <a:defRPr sz="2200"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algn="l" rtl="0">
              <a:spcBef>
                <a:spcPct val="0"/>
              </a:spcBef>
              <a:spcAft>
                <a:spcPct val="0"/>
              </a:spcAft>
              <a:defRPr/>
            </a:pPr>
            <a:fld id="{5E41A896-88BE-40A9-B8DD-364B0ECCF4CA}" type="datetime'Env''''ironmen''tal Impac''t St''a''t''''eme''n''t'' (EI''S)'">
              <a:rPr lang="en-US" altLang="en-US" sz="1000" b="0" smtClean="0"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pPr marL="0" marR="5080" algn="l" rtl="0">
                <a:spcBef>
                  <a:spcPct val="0"/>
                </a:spcBef>
                <a:spcAft>
                  <a:spcPct val="0"/>
                </a:spcAft>
                <a:defRPr/>
              </a:pPr>
              <a:t>Environmental Impact Statement (EIS)</a:t>
            </a:fld>
            <a:endParaRPr lang="en-US" sz="1000" b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28B2A0-02DD-16D9-7087-8DC8481F4F8F}"/>
              </a:ext>
            </a:extLst>
          </p:cNvPr>
          <p:cNvSpPr txBox="1"/>
          <p:nvPr/>
        </p:nvSpPr>
        <p:spPr>
          <a:xfrm>
            <a:off x="965198" y="1797605"/>
            <a:ext cx="741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On average, how long do the following environmental permitting processes take within your state across all project types?</a:t>
            </a:r>
          </a:p>
        </p:txBody>
      </p:sp>
    </p:spTree>
    <p:extLst>
      <p:ext uri="{BB962C8B-B14F-4D97-AF65-F5344CB8AC3E}">
        <p14:creationId xmlns:p14="http://schemas.microsoft.com/office/powerpoint/2010/main" val="379133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F452F-E2A6-F5CB-A322-53E16837E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20EB724-F9F0-82DC-FF70-A010D87841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7772400" imgH="10058400" progId="TCLayout.ActiveDocument.1">
                  <p:embed/>
                </p:oleObj>
              </mc:Choice>
              <mc:Fallback>
                <p:oleObj name="think-cell Slide" r:id="rId22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0EB724-F9F0-82DC-FF70-A010D8784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" name="Round Same Side Corner Rectangle 250">
            <a:extLst>
              <a:ext uri="{FF2B5EF4-FFF2-40B4-BE49-F238E27FC236}">
                <a16:creationId xmlns:a16="http://schemas.microsoft.com/office/drawing/2014/main" id="{5BF635D4-969A-AA19-7B7C-1C8FEBE6FEF3}"/>
              </a:ext>
            </a:extLst>
          </p:cNvPr>
          <p:cNvSpPr/>
          <p:nvPr/>
        </p:nvSpPr>
        <p:spPr>
          <a:xfrm rot="16200000">
            <a:off x="7010400" y="838200"/>
            <a:ext cx="4419600" cy="5943600"/>
          </a:xfrm>
          <a:prstGeom prst="round2SameRect">
            <a:avLst>
              <a:gd name="adj1" fmla="val 627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C8EC3-ABD9-C5C3-D312-5D973C8D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74979"/>
            <a:ext cx="10725150" cy="461665"/>
          </a:xfrm>
        </p:spPr>
        <p:txBody>
          <a:bodyPr vert="horz">
            <a:normAutofit fontScale="90000"/>
          </a:bodyPr>
          <a:lstStyle/>
          <a:p>
            <a:r>
              <a:rPr lang="en-US" i="0" cap="none" dirty="0">
                <a:latin typeface="Poppins" pitchFamily="2" charset="77"/>
                <a:cs typeface="Poppins" pitchFamily="2" charset="77"/>
              </a:rPr>
              <a:t>Key Challenges to Project </a:t>
            </a:r>
            <a:r>
              <a:rPr lang="en-US" cap="none" dirty="0">
                <a:latin typeface="Poppins" pitchFamily="2" charset="77"/>
                <a:cs typeface="Poppins" pitchFamily="2" charset="77"/>
              </a:rPr>
              <a:t>D</a:t>
            </a:r>
            <a:r>
              <a:rPr lang="en-US" i="0" cap="none" dirty="0">
                <a:latin typeface="Poppins" pitchFamily="2" charset="77"/>
                <a:cs typeface="Poppins" pitchFamily="2" charset="77"/>
              </a:rPr>
              <a:t>elivery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9D647-A94F-06A3-5DA4-530C55710D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40140" y="9031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364220A-3D60-2A64-DCD0-63A5ADDF512A}"/>
              </a:ext>
            </a:extLst>
          </p:cNvPr>
          <p:cNvGraphicFramePr>
            <a:graphicFrameLocks noGrp="1"/>
          </p:cNvGraphicFramePr>
          <p:nvPr/>
        </p:nvGraphicFramePr>
        <p:xfrm>
          <a:off x="1167420" y="2293937"/>
          <a:ext cx="4697416" cy="3598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632712366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1662143554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1514210587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1691733345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3041186089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2414511190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2266396799"/>
                    </a:ext>
                  </a:extLst>
                </a:gridCol>
              </a:tblGrid>
              <a:tr h="367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(1 = highest, 6 = lowest)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26793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Cost increases associated with materials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569679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Utility provider/3rd party coordination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772556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Environmental permitting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79295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Acquiring rights-of-way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76760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Coordination between levels of government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393360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Other (please specify)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03879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330D396-06FB-80D7-69B7-BDFB4D4BDF6E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6329363" y="2390775"/>
          <a:ext cx="5499100" cy="32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29" name="Holder 3">
            <a:extLst>
              <a:ext uri="{FF2B5EF4-FFF2-40B4-BE49-F238E27FC236}">
                <a16:creationId xmlns:a16="http://schemas.microsoft.com/office/drawing/2014/main" id="{1F860531-BE71-E9FC-9651-F65584ADDEC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332663" y="541655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C1D631C6-0101-498A-A233-B0FD678C4559}" type="datetime'Utility/3r''d pa''''rty coo''''''rdi''''n''at''''''''i''''on'">
              <a:rPr lang="en-US" altLang="en-US" sz="10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Utility/3rd party coordination</a:t>
            </a:fld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Holder 3">
            <a:extLst>
              <a:ext uri="{FF2B5EF4-FFF2-40B4-BE49-F238E27FC236}">
                <a16:creationId xmlns:a16="http://schemas.microsoft.com/office/drawing/2014/main" id="{CF896DE1-6621-1814-3A6F-0882F850664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324850" y="5416550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A210AFB1-6FED-463A-93A3-89094CC78886}" type="datetime'Ac''''''q''''u''i''''''''''''r''''''ing'''' ''R''''''''OWs'''">
              <a:rPr lang="en-US" altLang="en-US" sz="10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Acquiring ROWs</a:t>
            </a:fld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Holder 3">
            <a:extLst>
              <a:ext uri="{FF2B5EF4-FFF2-40B4-BE49-F238E27FC236}">
                <a16:creationId xmlns:a16="http://schemas.microsoft.com/office/drawing/2014/main" id="{57677B00-79F7-C189-217C-F5C926FC848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9061450" y="5416550"/>
            <a:ext cx="925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523D529D-FF27-4CD3-9CCD-10513123B668}" type="datetime'''''''''En''v''iro''nm''en''''''tal p''''''''e''rmi''ts'''''">
              <a:rPr lang="en-US" altLang="en-US" sz="10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Environmental permits</a:t>
            </a:fld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3" name="Holder 3">
            <a:extLst>
              <a:ext uri="{FF2B5EF4-FFF2-40B4-BE49-F238E27FC236}">
                <a16:creationId xmlns:a16="http://schemas.microsoft.com/office/drawing/2014/main" id="{5501D14F-A985-446C-968A-A28BE9464C3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9980613" y="541655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00A036EC-EEF2-4238-8BA1-010555B6E96F}" type="datetime'Coord''i''nation b''e''tw''een'' g''over''nm''''''e''n''ts'">
              <a:rPr lang="en-US" altLang="en-US" sz="10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Coordination between governments</a:t>
            </a:fld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0" name="Holder 3">
            <a:extLst>
              <a:ext uri="{FF2B5EF4-FFF2-40B4-BE49-F238E27FC236}">
                <a16:creationId xmlns:a16="http://schemas.microsoft.com/office/drawing/2014/main" id="{F208041A-2ADC-C0C3-C973-28FC0E5B77F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182350" y="4781550"/>
            <a:ext cx="238125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746ED805-2462-40D0-AFE7-0B0A7368A153}" type="datetime'''''''''''''''''''''0''''''''''''%'''''''">
              <a:rPr lang="en-US" altLang="en-US" sz="120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pPr marL="0" marR="5080" lvl="1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0%</a:t>
            </a:fld>
            <a:endParaRPr lang="en-US" sz="1200" b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Holder 3">
            <a:extLst>
              <a:ext uri="{FF2B5EF4-FFF2-40B4-BE49-F238E27FC236}">
                <a16:creationId xmlns:a16="http://schemas.microsoft.com/office/drawing/2014/main" id="{0E7DE0DF-694F-D559-C8BD-269174DEEE0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1117263" y="5416550"/>
            <a:ext cx="3698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6C93BDF2-0027-480A-A93C-CCEA35490564}" type="datetime'Ot''''''''''''h''''''''''''''e''''''''''''''r'''''''''''''''">
              <a:rPr lang="en-US" altLang="en-US" sz="10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Other</a:t>
            </a:fld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Holder 3">
            <a:extLst>
              <a:ext uri="{FF2B5EF4-FFF2-40B4-BE49-F238E27FC236}">
                <a16:creationId xmlns:a16="http://schemas.microsoft.com/office/drawing/2014/main" id="{158DFE55-AFE0-CC31-8437-5BF75DC5F35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6543675" y="5416550"/>
            <a:ext cx="62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1CC3AD71-A176-4188-A921-8E37B59D4395}" type="datetime'Mat''''e''r''ial''s'''' co''''''st'' in''crea''''s''''es'''''">
              <a:rPr lang="en-US" altLang="en-US" sz="10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Materials cost increases</a:t>
            </a:fld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A0D73490-C8A9-E93A-EB2D-494B3ED7B118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7577138" y="2749550"/>
            <a:ext cx="336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anchor="b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F638DDBC-A4DD-4709-97E4-2D412629DB33}" type="datetime'''''''''''''''''4''''''3''''''''''''''''%'''''''''''''''''">
              <a:rPr lang="en-US" altLang="en-US" sz="1200" b="1" smtClean="0">
                <a:latin typeface="Poppins" pitchFamily="2" charset="77"/>
                <a:cs typeface="Poppins" pitchFamily="2" charset="77"/>
              </a:rPr>
              <a:pPr marL="0" marR="5080" lvl="1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43%</a:t>
            </a:fld>
            <a:endParaRPr lang="en-US" sz="12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165BF523-BE7E-C4ED-A24E-3644ECDD013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8464550" y="2919413"/>
            <a:ext cx="3413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anchor="b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EEAF08DF-626C-44D5-A95F-205FD423CD3C}" type="datetime'''''4''''''''''''''''0''''''''''''''''''''''''''%'''''''''''''">
              <a:rPr lang="en-US" altLang="en-US" sz="1200" b="1" smtClean="0">
                <a:latin typeface="Poppins" pitchFamily="2" charset="77"/>
                <a:cs typeface="Poppins" pitchFamily="2" charset="77"/>
              </a:rPr>
              <a:pPr marL="0" marR="5080" lvl="1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40%</a:t>
            </a:fld>
            <a:endParaRPr lang="en-US" sz="12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Holder 3">
            <a:extLst>
              <a:ext uri="{FF2B5EF4-FFF2-40B4-BE49-F238E27FC236}">
                <a16:creationId xmlns:a16="http://schemas.microsoft.com/office/drawing/2014/main" id="{1FF7DB05-9711-E108-41ED-08A27F7DB93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9364663" y="3089275"/>
            <a:ext cx="3190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anchor="b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2AB851BA-07DD-4D56-8D04-A48959302191}" type="datetime'3''''7''''''''''''''''''''''''''''''''''''''''%'''''">
              <a:rPr lang="en-US" altLang="en-US" sz="1200" b="1" smtClean="0">
                <a:latin typeface="Poppins" pitchFamily="2" charset="77"/>
                <a:cs typeface="Poppins" pitchFamily="2" charset="77"/>
              </a:rPr>
              <a:pPr marL="0" marR="5080" lvl="1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37%</a:t>
            </a:fld>
            <a:endParaRPr lang="en-US" sz="12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4" name="Holder 3">
            <a:extLst>
              <a:ext uri="{FF2B5EF4-FFF2-40B4-BE49-F238E27FC236}">
                <a16:creationId xmlns:a16="http://schemas.microsoft.com/office/drawing/2014/main" id="{7F0BB5C3-7A53-CD5F-705F-C7ABC2065703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0248900" y="3881438"/>
            <a:ext cx="328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anchor="b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223E0E56-5234-4A3D-AED0-AE46FA9E1C5E}" type="datetime'''''''''''''23''''''''''''''''''''''''''''''''''%'''''''''">
              <a:rPr lang="en-US" altLang="en-US" sz="1200" b="1" smtClean="0">
                <a:latin typeface="Poppins" pitchFamily="2" charset="77"/>
                <a:cs typeface="Poppins" pitchFamily="2" charset="77"/>
              </a:rPr>
              <a:pPr marL="0" marR="5080" lvl="1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23%</a:t>
            </a:fld>
            <a:endParaRPr lang="en-US" sz="12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4" name="Holder 3">
            <a:extLst>
              <a:ext uri="{FF2B5EF4-FFF2-40B4-BE49-F238E27FC236}">
                <a16:creationId xmlns:a16="http://schemas.microsoft.com/office/drawing/2014/main" id="{968E4B0E-08B8-D485-5BA4-DD3B96FFD77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1180763" y="46164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anchor="b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EAD07BCD-3A74-4705-8EC9-72D4B918A407}" type="datetime'''''9''''%'''''''''''''''''''''''''''''''''''''">
              <a:rPr lang="en-US" altLang="en-US" sz="1200" b="1" smtClean="0">
                <a:latin typeface="Poppins" pitchFamily="2" charset="77"/>
                <a:cs typeface="Poppins" pitchFamily="2" charset="77"/>
              </a:rPr>
              <a:pPr marL="0" marR="5080" lvl="1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9%</a:t>
            </a:fld>
            <a:endParaRPr lang="en-US" sz="12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Holder 3">
            <a:extLst>
              <a:ext uri="{FF2B5EF4-FFF2-40B4-BE49-F238E27FC236}">
                <a16:creationId xmlns:a16="http://schemas.microsoft.com/office/drawing/2014/main" id="{B06BD083-EBBD-6E2B-075F-D09ADACA7A4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684963" y="2466975"/>
            <a:ext cx="342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anchor="b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389C4FD9-88E9-4E5D-AC35-4B440618285A}" type="datetime'''''''4''''''8''''''''''''''''%'''''''''''''''''''''''''">
              <a:rPr lang="en-US" altLang="en-US" sz="1200" b="1" smtClean="0">
                <a:latin typeface="Poppins" pitchFamily="2" charset="77"/>
                <a:cs typeface="Poppins" pitchFamily="2" charset="77"/>
              </a:rPr>
              <a:pPr marL="0" marR="5080" lvl="1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48%</a:t>
            </a:fld>
            <a:endParaRPr lang="en-US" sz="12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F041430-3230-E733-1124-9305845D4280}"/>
              </a:ext>
            </a:extLst>
          </p:cNvPr>
          <p:cNvSpPr txBox="1"/>
          <p:nvPr/>
        </p:nvSpPr>
        <p:spPr>
          <a:xfrm>
            <a:off x="719137" y="175623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Ranking of challenges to project delivery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9E86E83-0D8A-5966-E03F-0DCBA585B2D2}"/>
              </a:ext>
            </a:extLst>
          </p:cNvPr>
          <p:cNvSpPr txBox="1"/>
          <p:nvPr/>
        </p:nvSpPr>
        <p:spPr>
          <a:xfrm>
            <a:off x="6412540" y="1756233"/>
            <a:ext cx="42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Top challenges ranked by responses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B8D9620-49B5-1895-6921-A62F21D8B816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9007475" y="2298700"/>
            <a:ext cx="250825" cy="18732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E4FD959-6CE7-94D5-C137-802D3167C770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0269538" y="2298700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Holder 3">
            <a:extLst>
              <a:ext uri="{FF2B5EF4-FFF2-40B4-BE49-F238E27FC236}">
                <a16:creationId xmlns:a16="http://schemas.microsoft.com/office/drawing/2014/main" id="{D922B9EA-93B6-4A9B-1767-490B01BED0FC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9309100" y="2293938"/>
            <a:ext cx="858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l" rtl="0">
              <a:spcBef>
                <a:spcPct val="0"/>
              </a:spcBef>
              <a:spcAft>
                <a:spcPct val="0"/>
              </a:spcAft>
              <a:defRPr/>
            </a:pPr>
            <a:fld id="{7297D75B-21CF-45A8-BB74-E3B93ECC79B9}" type="datetime'''''''1''''''''''s''''t'''''' c''h''oice'''''''''">
              <a:rPr lang="en-US" altLang="en-US" sz="1400" smtClean="0">
                <a:effectLst/>
                <a:latin typeface="Poppins" pitchFamily="2" charset="77"/>
                <a:cs typeface="Poppins" pitchFamily="2" charset="77"/>
              </a:rPr>
              <a:pPr marL="0" marR="5080" lvl="1" algn="l" rtl="0">
                <a:spcBef>
                  <a:spcPct val="0"/>
                </a:spcBef>
                <a:spcAft>
                  <a:spcPct val="0"/>
                </a:spcAft>
                <a:defRPr/>
              </a:pPr>
              <a:t>1st choice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9" name="Holder 3">
            <a:extLst>
              <a:ext uri="{FF2B5EF4-FFF2-40B4-BE49-F238E27FC236}">
                <a16:creationId xmlns:a16="http://schemas.microsoft.com/office/drawing/2014/main" id="{65CC0E02-AE40-2D46-3872-61DEC45DA78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0571162" y="2293938"/>
            <a:ext cx="984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ctr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l" rtl="0">
              <a:spcBef>
                <a:spcPct val="0"/>
              </a:spcBef>
              <a:spcAft>
                <a:spcPct val="0"/>
              </a:spcAft>
              <a:defRPr/>
            </a:pPr>
            <a:fld id="{988E40A0-23BC-4A36-9896-373D1E5E311C}" type="datetime'''2''''''nd ''''c''''''''''''''h''o''''i''''c''''''e'''">
              <a:rPr lang="en-US" altLang="en-US" sz="1400" smtClean="0">
                <a:effectLst/>
                <a:latin typeface="Poppins" pitchFamily="2" charset="77"/>
                <a:cs typeface="Poppins" pitchFamily="2" charset="77"/>
              </a:rPr>
              <a:pPr marL="0" marR="5080" lvl="1" algn="l" rtl="0">
                <a:spcBef>
                  <a:spcPct val="0"/>
                </a:spcBef>
                <a:spcAft>
                  <a:spcPct val="0"/>
                </a:spcAft>
                <a:defRPr/>
              </a:pPr>
              <a:t>2nd choice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A9F270E-25AD-437B-C5AE-A61C2D82510E}"/>
              </a:ext>
            </a:extLst>
          </p:cNvPr>
          <p:cNvSpPr/>
          <p:nvPr/>
        </p:nvSpPr>
        <p:spPr>
          <a:xfrm>
            <a:off x="722920" y="2750949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1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5965F969-F61F-6CCF-0AF6-EC7878598816}"/>
              </a:ext>
            </a:extLst>
          </p:cNvPr>
          <p:cNvSpPr/>
          <p:nvPr/>
        </p:nvSpPr>
        <p:spPr>
          <a:xfrm>
            <a:off x="722920" y="3292483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2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0365646-EC9B-21FD-EC9F-627C58E3E815}"/>
              </a:ext>
            </a:extLst>
          </p:cNvPr>
          <p:cNvSpPr/>
          <p:nvPr/>
        </p:nvSpPr>
        <p:spPr>
          <a:xfrm>
            <a:off x="722920" y="3834017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3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A3A6E0C-50B2-DC56-55F1-F0576FF8A4A1}"/>
              </a:ext>
            </a:extLst>
          </p:cNvPr>
          <p:cNvSpPr/>
          <p:nvPr/>
        </p:nvSpPr>
        <p:spPr>
          <a:xfrm>
            <a:off x="722920" y="4375551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4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93AEAF03-F099-C0D9-BF47-B66B77BA4366}"/>
              </a:ext>
            </a:extLst>
          </p:cNvPr>
          <p:cNvSpPr/>
          <p:nvPr/>
        </p:nvSpPr>
        <p:spPr>
          <a:xfrm>
            <a:off x="722920" y="4917085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5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C65A14BE-E747-0C1D-6972-D261D7C92A22}"/>
              </a:ext>
            </a:extLst>
          </p:cNvPr>
          <p:cNvSpPr/>
          <p:nvPr/>
        </p:nvSpPr>
        <p:spPr>
          <a:xfrm>
            <a:off x="722920" y="5458619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6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3594158-61A8-175D-F29E-CE5B1BB3E59E}"/>
              </a:ext>
            </a:extLst>
          </p:cNvPr>
          <p:cNvSpPr txBox="1"/>
          <p:nvPr/>
        </p:nvSpPr>
        <p:spPr>
          <a:xfrm>
            <a:off x="819150" y="6198354"/>
            <a:ext cx="832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itchFamily="2" charset="77"/>
                <a:cs typeface="Poppins" pitchFamily="2" charset="77"/>
              </a:rPr>
              <a:t>Note: n = 35</a:t>
            </a:r>
          </a:p>
        </p:txBody>
      </p:sp>
    </p:spTree>
    <p:extLst>
      <p:ext uri="{BB962C8B-B14F-4D97-AF65-F5344CB8AC3E}">
        <p14:creationId xmlns:p14="http://schemas.microsoft.com/office/powerpoint/2010/main" val="353748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CC48-29E8-E5BE-E1E8-67CBA1379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6059DF-8286-B0C5-F89C-ED49A082BA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6059DF-8286-B0C5-F89C-ED49A082B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B8F6B8-EDAB-B222-89DE-0C9C70A1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74979"/>
            <a:ext cx="10725150" cy="461665"/>
          </a:xfrm>
        </p:spPr>
        <p:txBody>
          <a:bodyPr vert="horz">
            <a:normAutofit fontScale="90000"/>
          </a:bodyPr>
          <a:lstStyle/>
          <a:p>
            <a:r>
              <a:rPr lang="en-US" i="0" cap="none" dirty="0">
                <a:latin typeface="Poppins" pitchFamily="2" charset="77"/>
                <a:cs typeface="Poppins" pitchFamily="2" charset="77"/>
              </a:rPr>
              <a:t>Key Challenges to Project Delivery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855EE-C362-E4AD-70A7-DF3617A557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40140" y="9031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0B342F-F485-8782-8BF2-FA1BA2FAF5A6}"/>
              </a:ext>
            </a:extLst>
          </p:cNvPr>
          <p:cNvGraphicFramePr>
            <a:graphicFrameLocks noGrp="1"/>
          </p:cNvGraphicFramePr>
          <p:nvPr/>
        </p:nvGraphicFramePr>
        <p:xfrm>
          <a:off x="1167420" y="2293937"/>
          <a:ext cx="4697416" cy="3598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632712366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1662143554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1514210587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1691733345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3041186089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2414511190"/>
                    </a:ext>
                  </a:extLst>
                </a:gridCol>
                <a:gridCol w="425186">
                  <a:extLst>
                    <a:ext uri="{9D8B030D-6E8A-4147-A177-3AD203B41FA5}">
                      <a16:colId xmlns:a16="http://schemas.microsoft.com/office/drawing/2014/main" val="2266396799"/>
                    </a:ext>
                  </a:extLst>
                </a:gridCol>
              </a:tblGrid>
              <a:tr h="367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(1 = highest, 6 = lowest)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26793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Cost increases associated with materials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569679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Utility provider/3rd party coordination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772556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Environmental permitting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79295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Acquiring rights-of-way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76760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Coordination between levels of government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393360"/>
                  </a:ext>
                </a:extLst>
              </a:tr>
              <a:tr h="53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cs typeface="Poppins" pitchFamily="2" charset="77"/>
                        </a:rPr>
                        <a:t>Other (please specify)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Poppins" pitchFamily="2" charset="77"/>
                      </a:endParaRPr>
                    </a:p>
                  </a:txBody>
                  <a:tcPr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Poppins" pitchFamily="2" charset="77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03879"/>
                  </a:ext>
                </a:extLst>
              </a:tr>
            </a:tbl>
          </a:graphicData>
        </a:graphic>
      </p:graphicFrame>
      <p:sp>
        <p:nvSpPr>
          <p:cNvPr id="174" name="TextBox 173">
            <a:extLst>
              <a:ext uri="{FF2B5EF4-FFF2-40B4-BE49-F238E27FC236}">
                <a16:creationId xmlns:a16="http://schemas.microsoft.com/office/drawing/2014/main" id="{8F084E0D-F7CF-DC3F-B272-474F26245B13}"/>
              </a:ext>
            </a:extLst>
          </p:cNvPr>
          <p:cNvSpPr txBox="1"/>
          <p:nvPr/>
        </p:nvSpPr>
        <p:spPr>
          <a:xfrm>
            <a:off x="719137" y="175623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Ranking of challenges to project delivery</a:t>
            </a: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90074B77-F953-A466-E413-52558C133F7F}"/>
              </a:ext>
            </a:extLst>
          </p:cNvPr>
          <p:cNvSpPr/>
          <p:nvPr/>
        </p:nvSpPr>
        <p:spPr>
          <a:xfrm>
            <a:off x="722920" y="2750949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1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2C396745-F44C-EF70-AB16-3F3CEBCBAC82}"/>
              </a:ext>
            </a:extLst>
          </p:cNvPr>
          <p:cNvSpPr/>
          <p:nvPr/>
        </p:nvSpPr>
        <p:spPr>
          <a:xfrm>
            <a:off x="722920" y="3292483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2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9BF8D17-D131-0969-2B40-A1663F4E501D}"/>
              </a:ext>
            </a:extLst>
          </p:cNvPr>
          <p:cNvSpPr/>
          <p:nvPr/>
        </p:nvSpPr>
        <p:spPr>
          <a:xfrm>
            <a:off x="722920" y="3834017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3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62B74995-AD8E-7E09-9BB1-336A3A010AB5}"/>
              </a:ext>
            </a:extLst>
          </p:cNvPr>
          <p:cNvSpPr/>
          <p:nvPr/>
        </p:nvSpPr>
        <p:spPr>
          <a:xfrm>
            <a:off x="722920" y="4375551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4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19F60349-062F-9D16-9CC0-4794F65E0EB0}"/>
              </a:ext>
            </a:extLst>
          </p:cNvPr>
          <p:cNvSpPr/>
          <p:nvPr/>
        </p:nvSpPr>
        <p:spPr>
          <a:xfrm>
            <a:off x="722920" y="4917085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5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E2FAE618-0A2F-09E3-0F85-A2141E6CBC0C}"/>
              </a:ext>
            </a:extLst>
          </p:cNvPr>
          <p:cNvSpPr/>
          <p:nvPr/>
        </p:nvSpPr>
        <p:spPr>
          <a:xfrm>
            <a:off x="722920" y="5458619"/>
            <a:ext cx="320675" cy="320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oppins" pitchFamily="2" charset="77"/>
                <a:cs typeface="Poppins" pitchFamily="2" charset="77"/>
              </a:rPr>
              <a:t>6</a:t>
            </a:r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674E77D-3787-8589-55A5-AB3235517CB0}"/>
              </a:ext>
            </a:extLst>
          </p:cNvPr>
          <p:cNvSpPr txBox="1"/>
          <p:nvPr/>
        </p:nvSpPr>
        <p:spPr>
          <a:xfrm>
            <a:off x="819150" y="6198354"/>
            <a:ext cx="832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itchFamily="2" charset="77"/>
                <a:cs typeface="Poppins" pitchFamily="2" charset="77"/>
              </a:rPr>
              <a:t>Note: n = 35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DEB88F5B-0D7B-7D81-B3A3-8B2043672FD2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 flipH="1" flipV="1">
            <a:off x="5396871" y="4401790"/>
            <a:ext cx="1427760" cy="244180"/>
          </a:xfrm>
          <a:prstGeom prst="bentConnector2">
            <a:avLst/>
          </a:prstGeom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EA7F0F9-0CC1-75FA-5E4A-B78E026A70D2}"/>
              </a:ext>
            </a:extLst>
          </p:cNvPr>
          <p:cNvSpPr/>
          <p:nvPr/>
        </p:nvSpPr>
        <p:spPr>
          <a:xfrm rot="16200000">
            <a:off x="1896623" y="1379972"/>
            <a:ext cx="2681191" cy="5255238"/>
          </a:xfrm>
          <a:prstGeom prst="rect">
            <a:avLst/>
          </a:prstGeom>
          <a:solidFill>
            <a:schemeClr val="bg1">
              <a:alpha val="69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36A732C8-B9D0-7A5E-D69F-2601D9EEE076}"/>
              </a:ext>
            </a:extLst>
          </p:cNvPr>
          <p:cNvSpPr/>
          <p:nvPr/>
        </p:nvSpPr>
        <p:spPr>
          <a:xfrm rot="16200000">
            <a:off x="6994841" y="838200"/>
            <a:ext cx="4419600" cy="5943600"/>
          </a:xfrm>
          <a:prstGeom prst="round2SameRect">
            <a:avLst>
              <a:gd name="adj1" fmla="val 627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C54EE-474E-A5DA-7159-FF18930AB1E2}"/>
              </a:ext>
            </a:extLst>
          </p:cNvPr>
          <p:cNvSpPr txBox="1"/>
          <p:nvPr/>
        </p:nvSpPr>
        <p:spPr>
          <a:xfrm>
            <a:off x="6456989" y="1769571"/>
            <a:ext cx="53540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2"/>
                </a:solidFill>
                <a:cs typeface="Poppins" pitchFamily="2" charset="77"/>
              </a:rPr>
              <a:t>Open response comments</a:t>
            </a:r>
            <a:endParaRPr lang="en-US" sz="800" b="1" dirty="0">
              <a:solidFill>
                <a:schemeClr val="tx2"/>
              </a:solidFill>
              <a:cs typeface="Poppins" pitchFamily="2" charset="77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Poppins" pitchFamily="2" charset="77"/>
              </a:rPr>
              <a:t>Railroads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Poppins" pitchFamily="2" charset="77"/>
              </a:rPr>
              <a:t>Cost increases, non-material related</a:t>
            </a:r>
          </a:p>
          <a:p>
            <a:pPr marL="285750" lvl="6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Poppins" pitchFamily="2" charset="77"/>
              </a:rPr>
              <a:t>Project development</a:t>
            </a:r>
          </a:p>
          <a:p>
            <a:pPr marL="285750" lvl="6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Poppins" pitchFamily="2" charset="77"/>
              </a:rPr>
              <a:t>Personnel and contractor resources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Poppins" pitchFamily="2" charset="77"/>
              </a:rPr>
              <a:t>Misaligned expectations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cs typeface="Poppins" pitchFamily="2" charset="77"/>
              </a:rPr>
              <a:t>e.g., local expectations vs state financial availability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Poppins" pitchFamily="2" charset="77"/>
              </a:rPr>
              <a:t>Risk management </a:t>
            </a:r>
          </a:p>
          <a:p>
            <a:pPr marL="742950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cs typeface="Poppins" pitchFamily="2" charset="77"/>
              </a:rPr>
              <a:t>e.g., not being ready for roadblocks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EA2B-B7C9-160F-490B-9C99DAE19F44}"/>
              </a:ext>
            </a:extLst>
          </p:cNvPr>
          <p:cNvSpPr/>
          <p:nvPr/>
        </p:nvSpPr>
        <p:spPr>
          <a:xfrm>
            <a:off x="609599" y="5237760"/>
            <a:ext cx="5486401" cy="78204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9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8A4C-A70A-5B73-6C90-D38A3A07F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FA6641E-9EFF-CFEC-9A6D-CA444A752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5502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A6641E-9EFF-CFEC-9A6D-CA444A752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5F9E4A6C-D622-2539-DF59-C1B25017FC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01000" y="5791200"/>
            <a:ext cx="3543300" cy="83947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1200"/>
              </a:spcAft>
            </a:pPr>
            <a:endParaRPr lang="en-US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60660-B765-1988-EB9E-4B32D5B6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74979"/>
            <a:ext cx="10199370" cy="461665"/>
          </a:xfrm>
        </p:spPr>
        <p:txBody>
          <a:bodyPr vert="horz">
            <a:normAutofit fontScale="90000"/>
          </a:bodyPr>
          <a:lstStyle/>
          <a:p>
            <a:r>
              <a:rPr lang="en-US" i="0" cap="none" dirty="0">
                <a:latin typeface="Poppins" pitchFamily="2" charset="77"/>
                <a:cs typeface="Poppins" pitchFamily="2" charset="77"/>
              </a:rPr>
              <a:t>Data and Metrics Variation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44861-CEAF-0891-B4A2-86A722E350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40140" y="9031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4B672F-FF48-273B-8F2B-3111F681299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7533023"/>
              </p:ext>
            </p:extLst>
          </p:nvPr>
        </p:nvGraphicFramePr>
        <p:xfrm>
          <a:off x="723900" y="1674813"/>
          <a:ext cx="10902950" cy="126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Holder 3">
            <a:extLst>
              <a:ext uri="{FF2B5EF4-FFF2-40B4-BE49-F238E27FC236}">
                <a16:creationId xmlns:a16="http://schemas.microsoft.com/office/drawing/2014/main" id="{58A61A75-4BA8-EDC1-E1EA-C4CECBB86E1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9759950" y="2632075"/>
            <a:ext cx="238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6A020AFA-5604-4764-8898-5E9DC6299818}" type="datetime'''''''''''''N''''''''''''''''''''''''''''''''''o'''''''">
              <a:rPr lang="en-US" altLang="en-US" sz="14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No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EAA6046E-DDF5-6ED6-5296-16C5481E5EB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6100" y="263207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anchor="t">
            <a:noAutofit/>
          </a:bodyPr>
          <a:lstStyle>
            <a:lvl1pPr marL="12700" indent="0">
              <a:buNone/>
              <a:defRPr lang="en-US" sz="1800" b="1" i="0" baseline="0">
                <a:solidFill>
                  <a:srgbClr val="231F20"/>
                </a:solidFill>
                <a:latin typeface="HelveticaNeueLT Std"/>
                <a:ea typeface="+mn-ea"/>
                <a:cs typeface="HelveticaNeueLT Std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5080" lvl="1" algn="ctr" rtl="0">
              <a:spcBef>
                <a:spcPct val="0"/>
              </a:spcBef>
              <a:spcAft>
                <a:spcPct val="0"/>
              </a:spcAft>
              <a:defRPr/>
            </a:pPr>
            <a:fld id="{1A1D051F-0D3B-46C0-8F3E-E148F5CE7618}" type="datetime'''''Y''''''''e''''''''''''s'''">
              <a:rPr lang="en-US" altLang="en-US" sz="1400" smtClean="0">
                <a:latin typeface="Poppins" pitchFamily="2" charset="77"/>
                <a:cs typeface="Poppins" pitchFamily="2" charset="77"/>
              </a:rPr>
              <a:pPr marL="0" marR="5080" lvl="1" algn="ctr" rtl="0">
                <a:spcBef>
                  <a:spcPct val="0"/>
                </a:spcBef>
                <a:spcAft>
                  <a:spcPct val="0"/>
                </a:spcAft>
                <a:defRPr/>
              </a:pPr>
              <a:t>Yes</a:t>
            </a:fld>
            <a:endParaRPr lang="en-US" sz="1400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21E744-5D01-C61B-26E1-8B697FDB7B94}"/>
              </a:ext>
            </a:extLst>
          </p:cNvPr>
          <p:cNvSpPr txBox="1"/>
          <p:nvPr/>
        </p:nvSpPr>
        <p:spPr>
          <a:xfrm>
            <a:off x="719137" y="1611313"/>
            <a:ext cx="10828605" cy="369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Does your DOT collect data in a way that allows for adequate tracking of project implementation?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E4803F-6D7D-27BD-DE59-FC80E4C1A8FF}"/>
              </a:ext>
            </a:extLst>
          </p:cNvPr>
          <p:cNvSpPr/>
          <p:nvPr/>
        </p:nvSpPr>
        <p:spPr>
          <a:xfrm>
            <a:off x="845203" y="2941638"/>
            <a:ext cx="6927197" cy="34477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algn="l"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  <a:cs typeface="Poppins" pitchFamily="2" charset="77"/>
              </a:rPr>
              <a:t>Themes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E92632-ECE5-0174-C9D9-FC40EE90CBDE}"/>
              </a:ext>
            </a:extLst>
          </p:cNvPr>
          <p:cNvSpPr/>
          <p:nvPr/>
        </p:nvSpPr>
        <p:spPr>
          <a:xfrm>
            <a:off x="8001000" y="2941638"/>
            <a:ext cx="3543300" cy="34477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algn="l">
              <a:spcAft>
                <a:spcPts val="1200"/>
              </a:spcAft>
            </a:pPr>
            <a:r>
              <a:rPr lang="en-US" b="1" dirty="0">
                <a:solidFill>
                  <a:schemeClr val="tx2"/>
                </a:solidFill>
                <a:cs typeface="Poppins" pitchFamily="2" charset="77"/>
              </a:rPr>
              <a:t>Themes</a:t>
            </a:r>
            <a:endParaRPr lang="en-US" dirty="0">
              <a:solidFill>
                <a:schemeClr val="tx2"/>
              </a:solidFill>
              <a:cs typeface="Poppins" pitchFamily="2" charset="77"/>
            </a:endParaRP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ECFCFDFD-5F44-77EE-1B64-BA84443C3047}"/>
              </a:ext>
            </a:extLst>
          </p:cNvPr>
          <p:cNvSpPr/>
          <p:nvPr/>
        </p:nvSpPr>
        <p:spPr>
          <a:xfrm rot="10800000">
            <a:off x="9759950" y="2870200"/>
            <a:ext cx="246761" cy="21272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0E7ABFAA-6D7E-A324-7EBF-F2A9D22D8A89}"/>
              </a:ext>
            </a:extLst>
          </p:cNvPr>
          <p:cNvSpPr/>
          <p:nvPr/>
        </p:nvSpPr>
        <p:spPr>
          <a:xfrm rot="10800000">
            <a:off x="4403725" y="2870200"/>
            <a:ext cx="246761" cy="2127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845B65-D3B2-BCF5-BA3F-6D22C4FD8AE7}"/>
              </a:ext>
            </a:extLst>
          </p:cNvPr>
          <p:cNvSpPr txBox="1"/>
          <p:nvPr/>
        </p:nvSpPr>
        <p:spPr>
          <a:xfrm>
            <a:off x="845203" y="6422152"/>
            <a:ext cx="832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itchFamily="2" charset="77"/>
                <a:cs typeface="Poppins" pitchFamily="2" charset="77"/>
              </a:rPr>
              <a:t>Note: n = 33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23FD96-9A4D-DD20-EC65-A382A06298F2}"/>
              </a:ext>
            </a:extLst>
          </p:cNvPr>
          <p:cNvSpPr txBox="1">
            <a:spLocks/>
          </p:cNvSpPr>
          <p:nvPr/>
        </p:nvSpPr>
        <p:spPr>
          <a:xfrm>
            <a:off x="901700" y="3333156"/>
            <a:ext cx="6870700" cy="2849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Financial and budget tracking</a:t>
            </a:r>
            <a:r>
              <a:rPr lang="en-US" sz="1200" dirty="0">
                <a:cs typeface="Poppins" pitchFamily="2" charset="77"/>
              </a:rPr>
              <a:t>: </a:t>
            </a:r>
            <a:r>
              <a:rPr lang="en-US" sz="1200" dirty="0">
                <a:solidFill>
                  <a:srgbClr val="000000"/>
                </a:solidFill>
                <a:cs typeface="Poppins" pitchFamily="2" charset="77"/>
              </a:rPr>
              <a:t>Funding utilization, cost changes, long-term estimates to evaluate trends in material cost increases,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solidFill>
                  <a:srgbClr val="000000"/>
                </a:solidFill>
                <a:cs typeface="Poppins" pitchFamily="2" charset="77"/>
              </a:rPr>
              <a:t>“FDOT has a Program Management Office that tracks project costs and long-range estimates to evaluate trends in materials cost increases.”</a:t>
            </a:r>
            <a:endParaRPr lang="en-US" sz="1200" i="1" dirty="0">
              <a:cs typeface="Poppins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Systems and processes</a:t>
            </a:r>
            <a:r>
              <a:rPr lang="en-US" sz="1200" dirty="0">
                <a:cs typeface="Poppins" pitchFamily="2" charset="77"/>
              </a:rPr>
              <a:t>: Embed tracking in dashboards and regular review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cs typeface="Poppins" pitchFamily="2" charset="77"/>
              </a:rPr>
              <a:t>“FDOT has a Production Monthly Performance Report dashboard that is reviewed every month with executive leadership.”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cs typeface="Poppins" pitchFamily="2" charset="77"/>
              </a:rPr>
              <a:t>“CDOT maintains an ‘Accountability Dashboard’ on the CDOT website to track the 10-year plan project status and funding.”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Schedule tracking</a:t>
            </a:r>
            <a:r>
              <a:rPr lang="en-US" sz="1200" dirty="0">
                <a:cs typeface="Poppins" pitchFamily="2" charset="77"/>
              </a:rPr>
              <a:t>: milestones, changes from scheduled dates, changes in letting dates, added/removed/moved jobs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Performance data</a:t>
            </a:r>
            <a:r>
              <a:rPr lang="en-US" sz="1200" dirty="0">
                <a:cs typeface="Poppins" pitchFamily="2" charset="77"/>
              </a:rPr>
              <a:t>: Roadway, bike/ped fatalities and serious injuries; Reliability of travel, congestion, and emissions reduction; pavement and bridge conditions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9B3CED-5C65-6F8C-23C6-32EB4C7E1F63}"/>
              </a:ext>
            </a:extLst>
          </p:cNvPr>
          <p:cNvSpPr txBox="1">
            <a:spLocks/>
          </p:cNvSpPr>
          <p:nvPr/>
        </p:nvSpPr>
        <p:spPr>
          <a:xfrm>
            <a:off x="8077200" y="3345856"/>
            <a:ext cx="3467100" cy="283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Integrated system</a:t>
            </a:r>
            <a:r>
              <a:rPr lang="en-US" sz="1200" dirty="0">
                <a:cs typeface="Poppins" pitchFamily="2" charset="77"/>
              </a:rPr>
              <a:t>: </a:t>
            </a:r>
            <a:r>
              <a:rPr lang="en-US" sz="1200" i="1" dirty="0">
                <a:cs typeface="Poppins" pitchFamily="2" charset="77"/>
              </a:rPr>
              <a:t>“A[n] integrated system for tracking project cost estimates, funding availability, design progress, project expenditures, as well as R/W, utilities, and construction progress all in one place...”</a:t>
            </a:r>
            <a:endParaRPr lang="en-US" sz="1200" b="1" i="1" dirty="0">
              <a:cs typeface="Poppins" pitchFamily="2" charset="77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New tracking data: </a:t>
            </a:r>
            <a:r>
              <a:rPr lang="en-US" sz="1200" dirty="0">
                <a:cs typeface="Poppins" pitchFamily="2" charset="77"/>
              </a:rPr>
              <a:t>Completion time, on-time tracking, on-budget tracking,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New performance data: </a:t>
            </a:r>
            <a:r>
              <a:rPr lang="en-US" sz="1200" dirty="0">
                <a:cs typeface="Poppins" pitchFamily="2" charset="77"/>
              </a:rPr>
              <a:t>pavement treatment, sidewalk condition data</a:t>
            </a:r>
            <a:endParaRPr lang="en-US" sz="1200" dirty="0">
              <a:solidFill>
                <a:srgbClr val="000000"/>
              </a:solidFill>
              <a:cs typeface="Poppins" pitchFamily="2" charset="77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cs typeface="Poppins" pitchFamily="2" charset="77"/>
              </a:rPr>
              <a:t>Predictive data</a:t>
            </a:r>
            <a:r>
              <a:rPr lang="en-US" sz="1200" dirty="0">
                <a:cs typeface="Poppins" pitchFamily="2" charset="77"/>
              </a:rPr>
              <a:t>: Future impact on use of motorized and non-motorized modes of transport</a:t>
            </a:r>
          </a:p>
        </p:txBody>
      </p:sp>
    </p:spTree>
    <p:extLst>
      <p:ext uri="{BB962C8B-B14F-4D97-AF65-F5344CB8AC3E}">
        <p14:creationId xmlns:p14="http://schemas.microsoft.com/office/powerpoint/2010/main" val="2179158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83861e6-1d88-48a5-b9a0-c0e91bda4cd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7yem1evFhmqpVRwhh09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mrNCacDTKT2_sQbosv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YS4yqxkxWjSveyMHb1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w.O3m3JbxVbV408NJ5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9PNwcmb1RsG2.4qy4D.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MLwjV0D0xkm_1lT02b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W4dl0VJLACb1vekxYAm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iH9GEI8UDqqTDBdof0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s68vu3AmqKQoxT76yi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bwmt4_ibrmGQK9deRz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RzZ2vTuudwdocPcgVlg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PahJIe7iffZerO.0Ma6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ATk9wSWyf1Xc1wcfwo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lsBso5eZBPJxXoz8K9x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3JPeqQIiDgYg0VEUtJu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uPJmb587IF4DtKDb4Nd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t6GTdWlUjiOwGsvVwlV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4S65H7cOjmsFUpctXg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cFHGegOlP3u_JtFdGH8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FcnjEJJ9Ju41QrDzIy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77G9_i09R9pRxkAUNrf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PRErnJPOh76BKoWO0A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VT8QioYRRZMnphe2nH1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JL84oYAG967tTtVxxei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xqw0n88Z2r0fMEmhhT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nUG3n8LvQ0ya3OTlx2m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ZIJ.KvQIEPf4itZQtKs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3ECW9hgpNKabS9b3.q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hTZcqiTwMdirs8u2kg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Bdb1S3qOqOU5_AF6dZM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Ker5qN_GHZwInoj1Iq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ptCCFXjzxYbM7bMcLB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DtjnNHLT.aaSRUOccSg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9oVmoZgcB4eXfYECmK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ikmKinTzWFeWYwiCX90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3T6OJGUp.LefhhzQtbE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0mpLhvddAn7xw.mY2Cr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nUAnrTZXLJo2_vC2KK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mEZuzNyt7M1R09kh1UD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vKlsJX0A0SyfUKJ4Aj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9_mEq8_U8_haQxYW3Iu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LlE3Ckj6VLAEKv8CQQO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6OiTER2Nqap.L4Xdj5j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e55BxPsZOZPtinyUO4Q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gtSOtESAnUTUhvkUKC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lWCruLlCs5PuePBzIvB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NfE.HTQCF8pa8uN46ts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Z9j2.A5bQuZ9UNyyn2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42Eny9pdzVJ48YN4xm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8KOnL6X0kszeyIrbbMQ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8Mfc3vlJrt6mO66JmyR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Kc2dT.ExZPkZfdshFp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pqJDdnbuN.XicyglKJ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4xm.okf4fvVmUIy_Skh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sXJSwk_Y_qcF0LcSfVo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EEE0ZE3ucGc5dRo6VYV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CI1a3Tqjl8OvC.D8dtp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93FLCUqclDrroRVDM3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1Nohwu_GLTYKz58DgJ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LlE3Ckj6VLAEKv8CQQ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iMQDfH59Rnu7a3h2o4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sfBubAUWzISw8ZVu4cX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dvSQB3TI6k7QQKj3_2M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fhn6CVu0pzxuyH2R0XR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xujbEW5iv3uqfqRICSH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mf9gj8aCpRsmabqEY2A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NL7aB_Uu9.wjPfnXjn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Nbxv0aYCSVh8XWEO44L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8m7gxA22tjG3CGoxGT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mszqV2FhlsXGEF6qHRQ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6AOroEZKKydpm3LuL4T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MplnyE7LurVCeXMS4_2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s46uN_ELHkhxsoNYvq4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21rteHNg5lA2NUx0cgq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jQ5zRwTy7o1QbeQaDSJ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ymF9OyUGFi9SfQxQDd5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uXTYGvzLsaO.xKLcnJd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J2.7ezWG8SZHGAPOx2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4xVoJjBrvgyg4E5k58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y51Qm.zBH8YUgh03_D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O8VdlRU7ir5vTER3.rc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yYhU62I9TVPclRLdfjb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I9P0EetFwr7GEqOErdw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R8IE.S.ioCo6OCRCztBA"/>
</p:tagLst>
</file>

<file path=ppt/theme/theme1.xml><?xml version="1.0" encoding="utf-8"?>
<a:theme xmlns:a="http://schemas.openxmlformats.org/drawingml/2006/main" name="Bjorn Showcas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 Showcase_win32_EF_v7" id="{6F1A2123-933E-4821-BABA-C25B36A9C821}" vid="{CA20EF57-394B-4941-B950-E17669DF9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728f5d-b110-47d6-b700-9a23806550f2" xsi:nil="true"/>
    <lcf76f155ced4ddcb4097134ff3c332f xmlns="5919c77a-fca0-4a61-bb13-ce2caecb862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D4314B6BA2345ADA1B3CD7C906094" ma:contentTypeVersion="15" ma:contentTypeDescription="Create a new document." ma:contentTypeScope="" ma:versionID="024c3ce4f587b213744633202818e893">
  <xsd:schema xmlns:xsd="http://www.w3.org/2001/XMLSchema" xmlns:xs="http://www.w3.org/2001/XMLSchema" xmlns:p="http://schemas.microsoft.com/office/2006/metadata/properties" xmlns:ns2="5919c77a-fca0-4a61-bb13-ce2caecb862c" xmlns:ns3="b6728f5d-b110-47d6-b700-9a23806550f2" targetNamespace="http://schemas.microsoft.com/office/2006/metadata/properties" ma:root="true" ma:fieldsID="9f767b26b5f384f88589bef1037f7162" ns2:_="" ns3:_="">
    <xsd:import namespace="5919c77a-fca0-4a61-bb13-ce2caecb862c"/>
    <xsd:import namespace="b6728f5d-b110-47d6-b700-9a2380655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9c77a-fca0-4a61-bb13-ce2caecb86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28f5d-b110-47d6-b700-9a23806550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b45fd5c-7f16-48f0-a509-54fd0cf8b83f}" ma:internalName="TaxCatchAll" ma:showField="CatchAllData" ma:web="b6728f5d-b110-47d6-b700-9a23806550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D4D66-A82C-4C14-A5CE-108788051B7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6728f5d-b110-47d6-b700-9a23806550f2"/>
    <ds:schemaRef ds:uri="5919c77a-fca0-4a61-bb13-ce2caecb862c"/>
  </ds:schemaRefs>
</ds:datastoreItem>
</file>

<file path=customXml/itemProps2.xml><?xml version="1.0" encoding="utf-8"?>
<ds:datastoreItem xmlns:ds="http://schemas.openxmlformats.org/officeDocument/2006/customXml" ds:itemID="{4E09DCF5-7707-41E3-84CC-359E07EC1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19c77a-fca0-4a61-bb13-ce2caecb862c"/>
    <ds:schemaRef ds:uri="b6728f5d-b110-47d6-b700-9a2380655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16ACBC-C288-4FE2-A121-1047B4270A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</TotalTime>
  <Words>1319</Words>
  <Application>Microsoft Office PowerPoint</Application>
  <PresentationFormat>Widescreen</PresentationFormat>
  <Paragraphs>304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HelveticaNeueLTStd-Roman</vt:lpstr>
      <vt:lpstr>Neue Haas Grotesk Text Pro</vt:lpstr>
      <vt:lpstr>Poppins</vt:lpstr>
      <vt:lpstr>System Font Regular</vt:lpstr>
      <vt:lpstr>Bjorn Showcase</vt:lpstr>
      <vt:lpstr>think-cell Slide</vt:lpstr>
      <vt:lpstr>From Concept to Implementation:  Are Our Projects Ready?  National Regional  Transportation Conference</vt:lpstr>
      <vt:lpstr>Session Agenda</vt:lpstr>
      <vt:lpstr>Background </vt:lpstr>
      <vt:lpstr>AASHTO Survey Responses</vt:lpstr>
      <vt:lpstr>Typical Timeframes for  Pre-Construction </vt:lpstr>
      <vt:lpstr>Typical Environmental Permitting Process by Project Type </vt:lpstr>
      <vt:lpstr>Key Challenges to Project Delivery</vt:lpstr>
      <vt:lpstr>Key Challenges to Project Delivery</vt:lpstr>
      <vt:lpstr>Data and Metrics Variation</vt:lpstr>
      <vt:lpstr>AASHTO Core Policy Position-Project Delivery</vt:lpstr>
      <vt:lpstr>How Are State DOTs Responding?</vt:lpstr>
      <vt:lpstr>Panel Discussion </vt:lpstr>
      <vt:lpstr>Panel Discussion </vt:lpstr>
      <vt:lpstr>Group Exercise Instructions</vt:lpstr>
      <vt:lpstr>What’s Next:  NCHRP Research </vt:lpstr>
      <vt:lpstr>What’s Next:  Continued Collaboration and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Krevat, Derek (DOT)</dc:creator>
  <cp:lastModifiedBy>John Kaliski</cp:lastModifiedBy>
  <cp:revision>14</cp:revision>
  <dcterms:created xsi:type="dcterms:W3CDTF">2022-04-13T19:23:35Z</dcterms:created>
  <dcterms:modified xsi:type="dcterms:W3CDTF">2025-07-15T17:44:37Z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0x0101000E0D4314B6BA2345ADA1B3CD7C906094</vt:lpwstr>
  </property>
  <property fmtid="{D5CDD505-2E9C-101B-9397-08002B2CF9AE}" pid="3" name="MediaServiceImageTags">
    <vt:lpwstr/>
  </property>
</Properties>
</file>