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6" r:id="rId6"/>
    <p:sldMasterId id="2147483687" r:id="rId7"/>
  </p:sldMasterIdLst>
  <p:notesMasterIdLst>
    <p:notesMasterId r:id="rId24"/>
  </p:notesMasterIdLst>
  <p:handoutMasterIdLst>
    <p:handoutMasterId r:id="rId25"/>
  </p:handoutMasterIdLst>
  <p:sldIdLst>
    <p:sldId id="256" r:id="rId8"/>
    <p:sldId id="2359" r:id="rId9"/>
    <p:sldId id="2145705230" r:id="rId10"/>
    <p:sldId id="2145705231" r:id="rId11"/>
    <p:sldId id="2145705232" r:id="rId12"/>
    <p:sldId id="2145705233" r:id="rId13"/>
    <p:sldId id="2145705234" r:id="rId14"/>
    <p:sldId id="2145705235" r:id="rId15"/>
    <p:sldId id="2145705236" r:id="rId16"/>
    <p:sldId id="2145705237" r:id="rId17"/>
    <p:sldId id="2145705238" r:id="rId18"/>
    <p:sldId id="2145705241" r:id="rId19"/>
    <p:sldId id="2145705240" r:id="rId20"/>
    <p:sldId id="2145705239" r:id="rId21"/>
    <p:sldId id="2145705242" r:id="rId22"/>
    <p:sldId id="2145705227" r:id="rId23"/>
  </p:sldIdLst>
  <p:sldSz cx="13817600" cy="7772400"/>
  <p:notesSz cx="7010400" cy="9296400"/>
  <p:defaultTextStyle>
    <a:defPPr>
      <a:defRPr lang="en-US"/>
    </a:defPPr>
    <a:lvl1pPr marL="0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26C075-F021-41A9-8B29-708FE04FDF02}">
          <p14:sldIdLst>
            <p14:sldId id="256"/>
            <p14:sldId id="2359"/>
            <p14:sldId id="2145705230"/>
            <p14:sldId id="2145705231"/>
            <p14:sldId id="2145705232"/>
            <p14:sldId id="2145705233"/>
            <p14:sldId id="2145705234"/>
            <p14:sldId id="2145705235"/>
            <p14:sldId id="2145705236"/>
            <p14:sldId id="2145705237"/>
            <p14:sldId id="2145705238"/>
            <p14:sldId id="2145705241"/>
            <p14:sldId id="2145705240"/>
            <p14:sldId id="2145705239"/>
            <p14:sldId id="2145705242"/>
            <p14:sldId id="21457052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C4A"/>
    <a:srgbClr val="58843B"/>
    <a:srgbClr val="654C6E"/>
    <a:srgbClr val="B43E1F"/>
    <a:srgbClr val="8DC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69" autoAdjust="0"/>
  </p:normalViewPr>
  <p:slideViewPr>
    <p:cSldViewPr>
      <p:cViewPr varScale="1">
        <p:scale>
          <a:sx n="82" d="100"/>
          <a:sy n="82" d="100"/>
        </p:scale>
        <p:origin x="490" y="6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ollings" userId="0f84cdc6-c606-46cb-9c21-9a360095f536" providerId="ADAL" clId="{B2BD9CB2-DE36-4640-8A21-42611D1B7C43}"/>
    <pc:docChg chg="undo custSel addSld delSld modSld sldOrd modMainMaster modSection modNotesMaster">
      <pc:chgData name="Andrew Collings" userId="0f84cdc6-c606-46cb-9c21-9a360095f536" providerId="ADAL" clId="{B2BD9CB2-DE36-4640-8A21-42611D1B7C43}" dt="2025-06-03T00:01:54.402" v="3728" actId="6549"/>
      <pc:docMkLst>
        <pc:docMk/>
      </pc:docMkLst>
      <pc:sldChg chg="modSp add mod">
        <pc:chgData name="Andrew Collings" userId="0f84cdc6-c606-46cb-9c21-9a360095f536" providerId="ADAL" clId="{B2BD9CB2-DE36-4640-8A21-42611D1B7C43}" dt="2025-06-02T23:37:02.321" v="3714" actId="14100"/>
        <pc:sldMkLst>
          <pc:docMk/>
          <pc:sldMk cId="3155246976" sldId="256"/>
        </pc:sldMkLst>
        <pc:spChg chg="mod">
          <ac:chgData name="Andrew Collings" userId="0f84cdc6-c606-46cb-9c21-9a360095f536" providerId="ADAL" clId="{B2BD9CB2-DE36-4640-8A21-42611D1B7C43}" dt="2025-06-02T23:22:13.462" v="3565" actId="20577"/>
          <ac:spMkLst>
            <pc:docMk/>
            <pc:sldMk cId="3155246976" sldId="256"/>
            <ac:spMk id="2" creationId="{00000000-0000-0000-0000-000000000000}"/>
          </ac:spMkLst>
        </pc:spChg>
        <pc:spChg chg="mod">
          <ac:chgData name="Andrew Collings" userId="0f84cdc6-c606-46cb-9c21-9a360095f536" providerId="ADAL" clId="{B2BD9CB2-DE36-4640-8A21-42611D1B7C43}" dt="2025-06-02T23:22:50.334" v="3635" actId="20577"/>
          <ac:spMkLst>
            <pc:docMk/>
            <pc:sldMk cId="3155246976" sldId="256"/>
            <ac:spMk id="3" creationId="{00000000-0000-0000-0000-000000000000}"/>
          </ac:spMkLst>
        </pc:spChg>
        <pc:spChg chg="mod">
          <ac:chgData name="Andrew Collings" userId="0f84cdc6-c606-46cb-9c21-9a360095f536" providerId="ADAL" clId="{B2BD9CB2-DE36-4640-8A21-42611D1B7C43}" dt="2025-06-02T23:23:47.437" v="3645" actId="1035"/>
          <ac:spMkLst>
            <pc:docMk/>
            <pc:sldMk cId="3155246976" sldId="256"/>
            <ac:spMk id="4" creationId="{00000000-0000-0000-0000-000000000000}"/>
          </ac:spMkLst>
        </pc:spChg>
        <pc:spChg chg="mod">
          <ac:chgData name="Andrew Collings" userId="0f84cdc6-c606-46cb-9c21-9a360095f536" providerId="ADAL" clId="{B2BD9CB2-DE36-4640-8A21-42611D1B7C43}" dt="2025-06-02T23:37:02.321" v="3714" actId="14100"/>
          <ac:spMkLst>
            <pc:docMk/>
            <pc:sldMk cId="3155246976" sldId="256"/>
            <ac:spMk id="5" creationId="{8B97C215-526D-4F1C-87C3-4A4EF428760C}"/>
          </ac:spMkLst>
        </pc:spChg>
        <pc:picChg chg="mod">
          <ac:chgData name="Andrew Collings" userId="0f84cdc6-c606-46cb-9c21-9a360095f536" providerId="ADAL" clId="{B2BD9CB2-DE36-4640-8A21-42611D1B7C43}" dt="2025-06-02T18:37:18.530" v="117" actId="1076"/>
          <ac:picMkLst>
            <pc:docMk/>
            <pc:sldMk cId="3155246976" sldId="256"/>
            <ac:picMk id="7" creationId="{1BE8BAF5-6FF5-4D90-8606-12A69C250698}"/>
          </ac:picMkLst>
        </pc:picChg>
      </pc:sldChg>
      <pc:sldChg chg="add del">
        <pc:chgData name="Andrew Collings" userId="0f84cdc6-c606-46cb-9c21-9a360095f536" providerId="ADAL" clId="{B2BD9CB2-DE36-4640-8A21-42611D1B7C43}" dt="2025-06-02T22:52:52.498" v="2502" actId="2696"/>
        <pc:sldMkLst>
          <pc:docMk/>
          <pc:sldMk cId="76338584" sldId="337"/>
        </pc:sldMkLst>
      </pc:sldChg>
      <pc:sldChg chg="addSp delSp modSp mod">
        <pc:chgData name="Andrew Collings" userId="0f84cdc6-c606-46cb-9c21-9a360095f536" providerId="ADAL" clId="{B2BD9CB2-DE36-4640-8A21-42611D1B7C43}" dt="2025-06-02T23:43:05.206" v="3724" actId="20577"/>
        <pc:sldMkLst>
          <pc:docMk/>
          <pc:sldMk cId="4112919944" sldId="2359"/>
        </pc:sldMkLst>
        <pc:spChg chg="mod">
          <ac:chgData name="Andrew Collings" userId="0f84cdc6-c606-46cb-9c21-9a360095f536" providerId="ADAL" clId="{B2BD9CB2-DE36-4640-8A21-42611D1B7C43}" dt="2025-06-02T23:24:48.621" v="3648" actId="1036"/>
          <ac:spMkLst>
            <pc:docMk/>
            <pc:sldMk cId="4112919944" sldId="2359"/>
            <ac:spMk id="2" creationId="{E3E850C4-FEF4-45D3-88C6-521386782360}"/>
          </ac:spMkLst>
        </pc:spChg>
        <pc:spChg chg="mod">
          <ac:chgData name="Andrew Collings" userId="0f84cdc6-c606-46cb-9c21-9a360095f536" providerId="ADAL" clId="{B2BD9CB2-DE36-4640-8A21-42611D1B7C43}" dt="2025-06-02T23:43:05.206" v="3724" actId="20577"/>
          <ac:spMkLst>
            <pc:docMk/>
            <pc:sldMk cId="4112919944" sldId="2359"/>
            <ac:spMk id="3" creationId="{F43031BB-F086-4718-83B7-D65ACFFA0C8D}"/>
          </ac:spMkLst>
        </pc:spChg>
        <pc:grpChg chg="mod">
          <ac:chgData name="Andrew Collings" userId="0f84cdc6-c606-46cb-9c21-9a360095f536" providerId="ADAL" clId="{B2BD9CB2-DE36-4640-8A21-42611D1B7C43}" dt="2025-06-02T23:42:30.369" v="3718" actId="338"/>
          <ac:grpSpMkLst>
            <pc:docMk/>
            <pc:sldMk cId="4112919944" sldId="2359"/>
            <ac:grpSpMk id="34" creationId="{6B2C88A4-D15E-B5BA-3DD9-2E8CD962AFC1}"/>
          </ac:grpSpMkLst>
        </pc:grpChg>
        <pc:grpChg chg="add mod">
          <ac:chgData name="Andrew Collings" userId="0f84cdc6-c606-46cb-9c21-9a360095f536" providerId="ADAL" clId="{B2BD9CB2-DE36-4640-8A21-42611D1B7C43}" dt="2025-06-02T23:42:30.369" v="3718" actId="338"/>
          <ac:grpSpMkLst>
            <pc:docMk/>
            <pc:sldMk cId="4112919944" sldId="2359"/>
            <ac:grpSpMk id="36" creationId="{11E25840-54B2-4EDC-B89B-28D380E9323D}"/>
          </ac:grpSpMkLst>
        </pc:grpChg>
        <pc:picChg chg="mod">
          <ac:chgData name="Andrew Collings" userId="0f84cdc6-c606-46cb-9c21-9a360095f536" providerId="ADAL" clId="{B2BD9CB2-DE36-4640-8A21-42611D1B7C43}" dt="2025-06-02T23:42:30.369" v="3718" actId="338"/>
          <ac:picMkLst>
            <pc:docMk/>
            <pc:sldMk cId="4112919944" sldId="2359"/>
            <ac:picMk id="7" creationId="{7A8FC197-BFAA-8CE8-15FE-B58B6BA04171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8" creationId="{0BF5970C-D06F-DADA-654D-7F8066F89E20}"/>
          </ac:picMkLst>
        </pc:picChg>
        <pc:picChg chg="add mod">
          <ac:chgData name="Andrew Collings" userId="0f84cdc6-c606-46cb-9c21-9a360095f536" providerId="ADAL" clId="{B2BD9CB2-DE36-4640-8A21-42611D1B7C43}" dt="2025-06-02T18:13:19.768" v="20" actId="1076"/>
          <ac:picMkLst>
            <pc:docMk/>
            <pc:sldMk cId="4112919944" sldId="2359"/>
            <ac:picMk id="9" creationId="{CE96380A-6EEC-9BE5-241B-EB22B44C916B}"/>
          </ac:picMkLst>
        </pc:picChg>
        <pc:picChg chg="add mod">
          <ac:chgData name="Andrew Collings" userId="0f84cdc6-c606-46cb-9c21-9a360095f536" providerId="ADAL" clId="{B2BD9CB2-DE36-4640-8A21-42611D1B7C43}" dt="2025-06-02T18:15:29.594" v="29" actId="1076"/>
          <ac:picMkLst>
            <pc:docMk/>
            <pc:sldMk cId="4112919944" sldId="2359"/>
            <ac:picMk id="10" creationId="{87D64A07-1A11-A6EE-6AFC-50F3BDEFFB5C}"/>
          </ac:picMkLst>
        </pc:picChg>
        <pc:picChg chg="add mod">
          <ac:chgData name="Andrew Collings" userId="0f84cdc6-c606-46cb-9c21-9a360095f536" providerId="ADAL" clId="{B2BD9CB2-DE36-4640-8A21-42611D1B7C43}" dt="2025-06-02T18:16:27.302" v="34" actId="1076"/>
          <ac:picMkLst>
            <pc:docMk/>
            <pc:sldMk cId="4112919944" sldId="2359"/>
            <ac:picMk id="11" creationId="{19FBE10D-3FFE-5858-EC29-3458514C71AE}"/>
          </ac:picMkLst>
        </pc:picChg>
        <pc:picChg chg="add mod">
          <ac:chgData name="Andrew Collings" userId="0f84cdc6-c606-46cb-9c21-9a360095f536" providerId="ADAL" clId="{B2BD9CB2-DE36-4640-8A21-42611D1B7C43}" dt="2025-06-02T18:31:04.091" v="94" actId="14100"/>
          <ac:picMkLst>
            <pc:docMk/>
            <pc:sldMk cId="4112919944" sldId="2359"/>
            <ac:picMk id="12" creationId="{DC89F3C3-D5D6-05B9-70FC-C7DA1F11DB2D}"/>
          </ac:picMkLst>
        </pc:picChg>
        <pc:picChg chg="add mod">
          <ac:chgData name="Andrew Collings" userId="0f84cdc6-c606-46cb-9c21-9a360095f536" providerId="ADAL" clId="{B2BD9CB2-DE36-4640-8A21-42611D1B7C43}" dt="2025-06-02T18:18:56.758" v="49" actId="1076"/>
          <ac:picMkLst>
            <pc:docMk/>
            <pc:sldMk cId="4112919944" sldId="2359"/>
            <ac:picMk id="14" creationId="{A4FD7638-B2E7-1662-C32D-711EED32E6F6}"/>
          </ac:picMkLst>
        </pc:picChg>
        <pc:picChg chg="add mod">
          <ac:chgData name="Andrew Collings" userId="0f84cdc6-c606-46cb-9c21-9a360095f536" providerId="ADAL" clId="{B2BD9CB2-DE36-4640-8A21-42611D1B7C43}" dt="2025-06-02T18:19:44.175" v="57" actId="1076"/>
          <ac:picMkLst>
            <pc:docMk/>
            <pc:sldMk cId="4112919944" sldId="2359"/>
            <ac:picMk id="22" creationId="{B2F12969-CD1E-60E9-9A56-A4FDEBC81FEE}"/>
          </ac:picMkLst>
        </pc:picChg>
        <pc:picChg chg="add mod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23" creationId="{38F59154-F73D-6760-8F9A-8BD6E12E29DA}"/>
          </ac:picMkLst>
        </pc:picChg>
        <pc:picChg chg="add mod">
          <ac:chgData name="Andrew Collings" userId="0f84cdc6-c606-46cb-9c21-9a360095f536" providerId="ADAL" clId="{B2BD9CB2-DE36-4640-8A21-42611D1B7C43}" dt="2025-06-02T18:31:08.739" v="95" actId="14100"/>
          <ac:picMkLst>
            <pc:docMk/>
            <pc:sldMk cId="4112919944" sldId="2359"/>
            <ac:picMk id="24" creationId="{1D5EEAD2-9E19-6208-6E65-67ECFF6DD3E1}"/>
          </ac:picMkLst>
        </pc:picChg>
        <pc:picChg chg="add mod">
          <ac:chgData name="Andrew Collings" userId="0f84cdc6-c606-46cb-9c21-9a360095f536" providerId="ADAL" clId="{B2BD9CB2-DE36-4640-8A21-42611D1B7C43}" dt="2025-06-02T18:26:23.853" v="68" actId="1076"/>
          <ac:picMkLst>
            <pc:docMk/>
            <pc:sldMk cId="4112919944" sldId="2359"/>
            <ac:picMk id="25" creationId="{5DD7D6E7-03B2-7441-5834-5414F5232354}"/>
          </ac:picMkLst>
        </pc:picChg>
        <pc:picChg chg="add mod">
          <ac:chgData name="Andrew Collings" userId="0f84cdc6-c606-46cb-9c21-9a360095f536" providerId="ADAL" clId="{B2BD9CB2-DE36-4640-8A21-42611D1B7C43}" dt="2025-06-02T18:27:26.413" v="74" actId="1076"/>
          <ac:picMkLst>
            <pc:docMk/>
            <pc:sldMk cId="4112919944" sldId="2359"/>
            <ac:picMk id="26" creationId="{866ECF84-D86A-926D-0958-3E5D78A07FEA}"/>
          </ac:picMkLst>
        </pc:picChg>
        <pc:picChg chg="add mod">
          <ac:chgData name="Andrew Collings" userId="0f84cdc6-c606-46cb-9c21-9a360095f536" providerId="ADAL" clId="{B2BD9CB2-DE36-4640-8A21-42611D1B7C43}" dt="2025-06-02T18:31:12.290" v="96" actId="14100"/>
          <ac:picMkLst>
            <pc:docMk/>
            <pc:sldMk cId="4112919944" sldId="2359"/>
            <ac:picMk id="27" creationId="{DCADCF5C-4A46-31C1-F59B-48C97A4E9876}"/>
          </ac:picMkLst>
        </pc:picChg>
        <pc:picChg chg="add mod">
          <ac:chgData name="Andrew Collings" userId="0f84cdc6-c606-46cb-9c21-9a360095f536" providerId="ADAL" clId="{B2BD9CB2-DE36-4640-8A21-42611D1B7C43}" dt="2025-06-02T18:28:20.189" v="79" actId="1076"/>
          <ac:picMkLst>
            <pc:docMk/>
            <pc:sldMk cId="4112919944" sldId="2359"/>
            <ac:picMk id="28" creationId="{6331B426-7976-29FD-C267-943666D70BA8}"/>
          </ac:picMkLst>
        </pc:picChg>
        <pc:picChg chg="add mod">
          <ac:chgData name="Andrew Collings" userId="0f84cdc6-c606-46cb-9c21-9a360095f536" providerId="ADAL" clId="{B2BD9CB2-DE36-4640-8A21-42611D1B7C43}" dt="2025-06-02T18:28:49.489" v="81" actId="1076"/>
          <ac:picMkLst>
            <pc:docMk/>
            <pc:sldMk cId="4112919944" sldId="2359"/>
            <ac:picMk id="29" creationId="{E62ABE35-8E44-6F37-9B7D-4D6D9F0F5BD4}"/>
          </ac:picMkLst>
        </pc:picChg>
        <pc:picChg chg="add mod">
          <ac:chgData name="Andrew Collings" userId="0f84cdc6-c606-46cb-9c21-9a360095f536" providerId="ADAL" clId="{B2BD9CB2-DE36-4640-8A21-42611D1B7C43}" dt="2025-06-02T18:29:05.617" v="83" actId="1076"/>
          <ac:picMkLst>
            <pc:docMk/>
            <pc:sldMk cId="4112919944" sldId="2359"/>
            <ac:picMk id="30" creationId="{12650172-1CE0-C0C6-A7CA-477658E776C0}"/>
          </ac:picMkLst>
        </pc:picChg>
        <pc:picChg chg="add mod">
          <ac:chgData name="Andrew Collings" userId="0f84cdc6-c606-46cb-9c21-9a360095f536" providerId="ADAL" clId="{B2BD9CB2-DE36-4640-8A21-42611D1B7C43}" dt="2025-06-02T18:29:16.506" v="85" actId="1076"/>
          <ac:picMkLst>
            <pc:docMk/>
            <pc:sldMk cId="4112919944" sldId="2359"/>
            <ac:picMk id="31" creationId="{83C60A4C-1F60-973A-9CED-8BE81A5FC2FB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32" creationId="{CAA2AAD8-FC73-36F7-F773-1FCBE0C546BC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32" creationId="{944C8F96-7BD7-4A51-CB28-268679EFE5C2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34" creationId="{963DA7F4-723C-D76E-647E-4035F88ABEC0}"/>
          </ac:picMkLst>
        </pc:picChg>
        <pc:picChg chg="add mod">
          <ac:chgData name="Andrew Collings" userId="0f84cdc6-c606-46cb-9c21-9a360095f536" providerId="ADAL" clId="{B2BD9CB2-DE36-4640-8A21-42611D1B7C43}" dt="2025-06-02T18:17:08.088" v="39" actId="1076"/>
          <ac:picMkLst>
            <pc:docMk/>
            <pc:sldMk cId="4112919944" sldId="2359"/>
            <ac:picMk id="1036" creationId="{68D43E3A-AEBA-5961-83AD-423463E27BF4}"/>
          </ac:picMkLst>
        </pc:picChg>
        <pc:picChg chg="add mod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38" creationId="{FF737E13-809E-4B0C-E93D-2DA6AEAB9B1F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40" creationId="{E6917E4D-5007-D7F5-D750-D5ECAE66F1D8}"/>
          </ac:picMkLst>
        </pc:picChg>
        <pc:picChg chg="add mod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42" creationId="{A031552E-6A1D-6DD7-C489-EBE5865785BC}"/>
          </ac:picMkLst>
        </pc:picChg>
        <pc:picChg chg="add mod">
          <ac:chgData name="Andrew Collings" userId="0f84cdc6-c606-46cb-9c21-9a360095f536" providerId="ADAL" clId="{B2BD9CB2-DE36-4640-8A21-42611D1B7C43}" dt="2025-06-02T18:26:20.133" v="66" actId="1076"/>
          <ac:picMkLst>
            <pc:docMk/>
            <pc:sldMk cId="4112919944" sldId="2359"/>
            <ac:picMk id="1044" creationId="{CD0DCD4D-047A-5C78-40C4-6038DAE010A1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46" creationId="{672F63A3-8BE1-D5A9-FA4A-8650DB75C64B}"/>
          </ac:picMkLst>
        </pc:picChg>
        <pc:picChg chg="add mod topLvl">
          <ac:chgData name="Andrew Collings" userId="0f84cdc6-c606-46cb-9c21-9a360095f536" providerId="ADAL" clId="{B2BD9CB2-DE36-4640-8A21-42611D1B7C43}" dt="2025-06-02T23:42:47.246" v="3720" actId="1076"/>
          <ac:picMkLst>
            <pc:docMk/>
            <pc:sldMk cId="4112919944" sldId="2359"/>
            <ac:picMk id="1048" creationId="{5BA7B9AA-FC59-3E7F-2E25-47D07920478F}"/>
          </ac:picMkLst>
        </pc:picChg>
      </pc:sldChg>
      <pc:sldChg chg="modSp mod ord">
        <pc:chgData name="Andrew Collings" userId="0f84cdc6-c606-46cb-9c21-9a360095f536" providerId="ADAL" clId="{B2BD9CB2-DE36-4640-8A21-42611D1B7C43}" dt="2025-06-02T23:24:50.766" v="3649" actId="1035"/>
        <pc:sldMkLst>
          <pc:docMk/>
          <pc:sldMk cId="2357334967" sldId="2145705215"/>
        </pc:sldMkLst>
      </pc:sldChg>
      <pc:sldChg chg="addSp modSp add del mod">
        <pc:chgData name="Andrew Collings" userId="0f84cdc6-c606-46cb-9c21-9a360095f536" providerId="ADAL" clId="{B2BD9CB2-DE36-4640-8A21-42611D1B7C43}" dt="2025-06-02T22:18:33.412" v="1998" actId="2696"/>
        <pc:sldMkLst>
          <pc:docMk/>
          <pc:sldMk cId="4225197315" sldId="2145705216"/>
        </pc:sldMkLst>
      </pc:sldChg>
      <pc:sldChg chg="addSp delSp modSp add mod">
        <pc:chgData name="Andrew Collings" userId="0f84cdc6-c606-46cb-9c21-9a360095f536" providerId="ADAL" clId="{B2BD9CB2-DE36-4640-8A21-42611D1B7C43}" dt="2025-06-02T23:29:39.110" v="3691" actId="20577"/>
        <pc:sldMkLst>
          <pc:docMk/>
          <pc:sldMk cId="2670895659" sldId="2145705217"/>
        </pc:sldMkLst>
      </pc:sldChg>
      <pc:sldChg chg="addSp delSp modSp add mod">
        <pc:chgData name="Andrew Collings" userId="0f84cdc6-c606-46cb-9c21-9a360095f536" providerId="ADAL" clId="{B2BD9CB2-DE36-4640-8A21-42611D1B7C43}" dt="2025-06-02T23:27:35.001" v="3684" actId="1076"/>
        <pc:sldMkLst>
          <pc:docMk/>
          <pc:sldMk cId="509827343" sldId="2145705218"/>
        </pc:sldMkLst>
      </pc:sldChg>
      <pc:sldChg chg="addSp modSp add mod ord">
        <pc:chgData name="Andrew Collings" userId="0f84cdc6-c606-46cb-9c21-9a360095f536" providerId="ADAL" clId="{B2BD9CB2-DE36-4640-8A21-42611D1B7C43}" dt="2025-06-02T23:27:21.084" v="3681"/>
        <pc:sldMkLst>
          <pc:docMk/>
          <pc:sldMk cId="565755364" sldId="2145705219"/>
        </pc:sldMkLst>
      </pc:sldChg>
      <pc:sldChg chg="addSp modSp add mod ord">
        <pc:chgData name="Andrew Collings" userId="0f84cdc6-c606-46cb-9c21-9a360095f536" providerId="ADAL" clId="{B2BD9CB2-DE36-4640-8A21-42611D1B7C43}" dt="2025-06-02T23:27:20.116" v="3680"/>
        <pc:sldMkLst>
          <pc:docMk/>
          <pc:sldMk cId="894909409" sldId="2145705220"/>
        </pc:sldMkLst>
      </pc:sldChg>
      <pc:sldChg chg="add del">
        <pc:chgData name="Andrew Collings" userId="0f84cdc6-c606-46cb-9c21-9a360095f536" providerId="ADAL" clId="{B2BD9CB2-DE36-4640-8A21-42611D1B7C43}" dt="2025-06-02T21:57:08.312" v="1303" actId="2696"/>
        <pc:sldMkLst>
          <pc:docMk/>
          <pc:sldMk cId="1532162308" sldId="2145705221"/>
        </pc:sldMkLst>
      </pc:sldChg>
      <pc:sldChg chg="addSp modSp add mod ord">
        <pc:chgData name="Andrew Collings" userId="0f84cdc6-c606-46cb-9c21-9a360095f536" providerId="ADAL" clId="{B2BD9CB2-DE36-4640-8A21-42611D1B7C43}" dt="2025-06-02T23:27:16.173" v="3679" actId="20577"/>
        <pc:sldMkLst>
          <pc:docMk/>
          <pc:sldMk cId="2767125513" sldId="2145705222"/>
        </pc:sldMkLst>
      </pc:sldChg>
      <pc:sldChg chg="add del ord">
        <pc:chgData name="Andrew Collings" userId="0f84cdc6-c606-46cb-9c21-9a360095f536" providerId="ADAL" clId="{B2BD9CB2-DE36-4640-8A21-42611D1B7C43}" dt="2025-06-02T21:58:31.265" v="1310" actId="2696"/>
        <pc:sldMkLst>
          <pc:docMk/>
          <pc:sldMk cId="776948947" sldId="2145705223"/>
        </pc:sldMkLst>
      </pc:sldChg>
      <pc:sldChg chg="addSp delSp modSp add mod ord">
        <pc:chgData name="Andrew Collings" userId="0f84cdc6-c606-46cb-9c21-9a360095f536" providerId="ADAL" clId="{B2BD9CB2-DE36-4640-8A21-42611D1B7C43}" dt="2025-06-03T00:01:54.402" v="3728" actId="6549"/>
        <pc:sldMkLst>
          <pc:docMk/>
          <pc:sldMk cId="4149737776" sldId="2145705224"/>
        </pc:sldMkLst>
      </pc:sldChg>
      <pc:sldChg chg="addSp delSp modSp add mod">
        <pc:chgData name="Andrew Collings" userId="0f84cdc6-c606-46cb-9c21-9a360095f536" providerId="ADAL" clId="{B2BD9CB2-DE36-4640-8A21-42611D1B7C43}" dt="2025-06-02T23:54:03.313" v="3725" actId="2"/>
        <pc:sldMkLst>
          <pc:docMk/>
          <pc:sldMk cId="225129870" sldId="2145705225"/>
        </pc:sldMkLst>
      </pc:sldChg>
      <pc:sldChg chg="addSp delSp modSp add mod">
        <pc:chgData name="Andrew Collings" userId="0f84cdc6-c606-46cb-9c21-9a360095f536" providerId="ADAL" clId="{B2BD9CB2-DE36-4640-8A21-42611D1B7C43}" dt="2025-06-02T23:18:52.271" v="3334" actId="255"/>
        <pc:sldMkLst>
          <pc:docMk/>
          <pc:sldMk cId="285844146" sldId="2145705226"/>
        </pc:sldMkLst>
      </pc:sldChg>
      <pc:sldChg chg="delSp modSp add mod">
        <pc:chgData name="Andrew Collings" userId="0f84cdc6-c606-46cb-9c21-9a360095f536" providerId="ADAL" clId="{B2BD9CB2-DE36-4640-8A21-42611D1B7C43}" dt="2025-06-02T23:21:01.097" v="3533" actId="20577"/>
        <pc:sldMkLst>
          <pc:docMk/>
          <pc:sldMk cId="1025797294" sldId="2145705227"/>
        </pc:sldMkLst>
        <pc:spChg chg="mod">
          <ac:chgData name="Andrew Collings" userId="0f84cdc6-c606-46cb-9c21-9a360095f536" providerId="ADAL" clId="{B2BD9CB2-DE36-4640-8A21-42611D1B7C43}" dt="2025-06-02T23:21:01.097" v="3533" actId="20577"/>
          <ac:spMkLst>
            <pc:docMk/>
            <pc:sldMk cId="1025797294" sldId="2145705227"/>
            <ac:spMk id="3" creationId="{FC3AE218-8236-ACEE-4ECF-C7BBDF115CE8}"/>
          </ac:spMkLst>
        </pc:spChg>
      </pc:sldChg>
      <pc:sldMasterChg chg="modSldLayout">
        <pc:chgData name="Andrew Collings" userId="0f84cdc6-c606-46cb-9c21-9a360095f536" providerId="ADAL" clId="{B2BD9CB2-DE36-4640-8A21-42611D1B7C43}" dt="2025-06-02T18:34:52.480" v="112"/>
        <pc:sldMasterMkLst>
          <pc:docMk/>
          <pc:sldMasterMk cId="3846938480" sldId="2147483648"/>
        </pc:sldMasterMkLst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920388046" sldId="2147483649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10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20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2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2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2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3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920388046" sldId="2147483649"/>
              <ac:spMk id="33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3808156079" sldId="2147483650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808156079" sldId="2147483650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808156079" sldId="2147483650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808156079" sldId="2147483650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808156079" sldId="2147483650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808156079" sldId="2147483650"/>
              <ac:spMk id="18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808156079" sldId="2147483650"/>
              <ac:spMk id="21" creationId="{00000000-0000-0000-0000-000000000000}"/>
            </ac:spMkLst>
          </pc:s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3808156079" sldId="2147483650"/>
              <ac:grpSpMk id="15" creationId="{00000000-0000-0000-0000-000000000000}"/>
            </ac:grpSpMkLst>
          </pc:gr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3808156079" sldId="2147483650"/>
              <ac:grpSpMk id="20" creationId="{00000000-0000-0000-0000-000000000000}"/>
            </ac:grpSpMkLst>
          </pc:gr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3808156079" sldId="2147483650"/>
              <ac:picMk id="22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3210733683" sldId="2147483651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210733683" sldId="2147483651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210733683" sldId="2147483651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210733683" sldId="2147483651"/>
              <ac:spMk id="9" creationId="{00000000-0000-0000-0000-000000000000}"/>
            </ac:spMkLst>
          </pc:s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3210733683" sldId="2147483651"/>
              <ac:grpSpMk id="8" creationId="{00000000-0000-0000-0000-000000000000}"/>
            </ac:grpSpMkLst>
          </pc:gr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3210733683" sldId="2147483651"/>
              <ac:picMk id="1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3151760226" sldId="2147483652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1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3151760226" sldId="2147483652"/>
              <ac:spMk id="17" creationId="{00000000-0000-0000-0000-000000000000}"/>
            </ac:spMkLst>
          </pc:s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3151760226" sldId="2147483652"/>
              <ac:grpSpMk id="12" creationId="{00000000-0000-0000-0000-000000000000}"/>
            </ac:grpSpMkLst>
          </pc:gr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3151760226" sldId="2147483652"/>
              <ac:grpSpMk id="16" creationId="{00000000-0000-0000-0000-000000000000}"/>
            </ac:grpSpMkLst>
          </pc:gr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3151760226" sldId="2147483652"/>
              <ac:picMk id="18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1301764189" sldId="2147483653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10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1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301764189" sldId="2147483653"/>
              <ac:spMk id="16" creationId="{00000000-0000-0000-0000-000000000000}"/>
            </ac:spMkLst>
          </pc:s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1301764189" sldId="2147483653"/>
              <ac:picMk id="17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72784718" sldId="2147483657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72784718" sldId="2147483657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72784718" sldId="2147483657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72784718" sldId="2147483657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72784718" sldId="2147483657"/>
              <ac:spMk id="9" creationId="{00000000-0000-0000-0000-000000000000}"/>
            </ac:spMkLst>
          </pc:s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72784718" sldId="2147483657"/>
              <ac:grpSpMk id="5" creationId="{00000000-0000-0000-0000-000000000000}"/>
            </ac:grpSpMkLst>
          </pc:gr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72784718" sldId="2147483657"/>
              <ac:picMk id="1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1063921962" sldId="2147483658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063921962" sldId="2147483658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063921962" sldId="2147483658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063921962" sldId="2147483658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063921962" sldId="2147483658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1063921962" sldId="2147483658"/>
              <ac:spMk id="18" creationId="{00000000-0000-0000-0000-000000000000}"/>
            </ac:spMkLst>
          </pc:s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1063921962" sldId="2147483658"/>
              <ac:grpSpMk id="15" creationId="{00000000-0000-0000-0000-000000000000}"/>
            </ac:grpSpMkLst>
          </pc:gr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511203044" sldId="2147483659"/>
          </pc:sldLayoutMkLst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511203044" sldId="2147483659"/>
              <ac:grpSpMk id="2" creationId="{00000000-0000-0000-0000-000000000000}"/>
            </ac:grpSpMkLst>
          </pc:gr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511203044" sldId="2147483659"/>
              <ac:picMk id="3" creationId="{00000000-0000-0000-0000-000000000000}"/>
            </ac:picMkLst>
          </pc:pic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511203044" sldId="2147483659"/>
              <ac:picMk id="205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846938480" sldId="2147483648"/>
            <pc:sldLayoutMk cId="2032548188" sldId="2147483660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2032548188" sldId="2147483660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2032548188" sldId="2147483660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2032548188" sldId="2147483660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2032548188" sldId="2147483660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846938480" sldId="2147483648"/>
              <pc:sldLayoutMk cId="2032548188" sldId="2147483660"/>
              <ac:spMk id="18" creationId="{00000000-0000-0000-0000-000000000000}"/>
            </ac:spMkLst>
          </pc:s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2032548188" sldId="2147483660"/>
              <ac:grpSpMk id="9" creationId="{00000000-0000-0000-0000-000000000000}"/>
            </ac:grpSpMkLst>
          </pc:grpChg>
          <pc:grpChg chg="mod">
            <ac:chgData name="Andrew Collings" userId="0f84cdc6-c606-46cb-9c21-9a360095f536" providerId="ADAL" clId="{B2BD9CB2-DE36-4640-8A21-42611D1B7C43}" dt="2025-06-02T18:34:52.480" v="112"/>
            <ac:grpSpMkLst>
              <pc:docMk/>
              <pc:sldMasterMk cId="3846938480" sldId="2147483648"/>
              <pc:sldLayoutMk cId="2032548188" sldId="2147483660"/>
              <ac:grpSpMk id="15" creationId="{00000000-0000-0000-0000-000000000000}"/>
            </ac:grpSpMkLst>
          </pc:grp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2032548188" sldId="2147483660"/>
              <ac:picMk id="10" creationId="{00000000-0000-0000-0000-000000000000}"/>
            </ac:picMkLst>
          </pc:picChg>
          <pc:picChg chg="mod">
            <ac:chgData name="Andrew Collings" userId="0f84cdc6-c606-46cb-9c21-9a360095f536" providerId="ADAL" clId="{B2BD9CB2-DE36-4640-8A21-42611D1B7C43}" dt="2025-06-02T18:34:52.480" v="112"/>
            <ac:picMkLst>
              <pc:docMk/>
              <pc:sldMasterMk cId="3846938480" sldId="2147483648"/>
              <pc:sldLayoutMk cId="2032548188" sldId="2147483660"/>
              <ac:picMk id="11" creationId="{00000000-0000-0000-0000-000000000000}"/>
            </ac:picMkLst>
          </pc:picChg>
        </pc:sldLayoutChg>
      </pc:sldMasterChg>
      <pc:sldMasterChg chg="modSp modSldLayout">
        <pc:chgData name="Andrew Collings" userId="0f84cdc6-c606-46cb-9c21-9a360095f536" providerId="ADAL" clId="{B2BD9CB2-DE36-4640-8A21-42611D1B7C43}" dt="2025-06-02T18:34:52.480" v="112"/>
        <pc:sldMasterMkLst>
          <pc:docMk/>
          <pc:sldMasterMk cId="3541512128" sldId="2147483664"/>
        </pc:sldMasterMkLst>
        <pc:spChg chg="mod">
          <ac:chgData name="Andrew Collings" userId="0f84cdc6-c606-46cb-9c21-9a360095f536" providerId="ADAL" clId="{B2BD9CB2-DE36-4640-8A21-42611D1B7C43}" dt="2025-06-02T18:34:52.480" v="112"/>
          <ac:spMkLst>
            <pc:docMk/>
            <pc:sldMasterMk cId="3541512128" sldId="2147483664"/>
            <ac:spMk id="2050" creationId="{00000000-0000-0000-0000-000000000000}"/>
          </ac:spMkLst>
        </pc:spChg>
        <pc:spChg chg="mod">
          <ac:chgData name="Andrew Collings" userId="0f84cdc6-c606-46cb-9c21-9a360095f536" providerId="ADAL" clId="{B2BD9CB2-DE36-4640-8A21-42611D1B7C43}" dt="2025-06-02T18:34:52.480" v="112"/>
          <ac:spMkLst>
            <pc:docMk/>
            <pc:sldMasterMk cId="3541512128" sldId="2147483664"/>
            <ac:spMk id="2051" creationId="{00000000-0000-0000-0000-000000000000}"/>
          </ac:spMkLst>
        </pc:spChg>
        <pc:picChg chg="mod">
          <ac:chgData name="Andrew Collings" userId="0f84cdc6-c606-46cb-9c21-9a360095f536" providerId="ADAL" clId="{B2BD9CB2-DE36-4640-8A21-42611D1B7C43}" dt="2025-06-02T18:34:52.480" v="112"/>
          <ac:picMkLst>
            <pc:docMk/>
            <pc:sldMasterMk cId="3541512128" sldId="2147483664"/>
            <ac:picMk id="2052" creationId="{00000000-0000-0000-0000-000000000000}"/>
          </ac:picMkLst>
        </pc:pic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3143717268" sldId="2147483665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143717268" sldId="2147483665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143717268" sldId="2147483665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143717268" sldId="2147483665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143717268" sldId="2147483665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143717268" sldId="2147483665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878795129" sldId="2147483666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878795129" sldId="2147483666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878795129" sldId="2147483666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878795129" sldId="2147483666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1603435517" sldId="2147483667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3435517" sldId="2147483667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3435517" sldId="2147483667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3435517" sldId="2147483667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3435517" sldId="2147483667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3435517" sldId="2147483667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2262905825" sldId="2147483668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262905825" sldId="2147483668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262905825" sldId="2147483668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262905825" sldId="2147483668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262905825" sldId="2147483668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262905825" sldId="2147483668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1971965247" sldId="2147483669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7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971965247" sldId="2147483669"/>
              <ac:spMk id="9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4126159933" sldId="2147483670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4126159933" sldId="2147483670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4126159933" sldId="2147483670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4126159933" sldId="2147483670"/>
              <ac:spMk id="5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3343766383" sldId="2147483671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43766383" sldId="2147483671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43766383" sldId="2147483671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43766383" sldId="2147483671"/>
              <ac:spMk id="4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2904647414" sldId="2147483672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904647414" sldId="2147483672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904647414" sldId="2147483672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904647414" sldId="2147483672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904647414" sldId="2147483672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904647414" sldId="2147483672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2904647414" sldId="2147483672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352825065" sldId="2147483673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52825065" sldId="2147483673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52825065" sldId="2147483673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52825065" sldId="2147483673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52825065" sldId="2147483673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52825065" sldId="2147483673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52825065" sldId="2147483673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1604244734" sldId="2147483674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4244734" sldId="2147483674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4244734" sldId="2147483674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1604244734" sldId="2147483674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B2BD9CB2-DE36-4640-8A21-42611D1B7C43}" dt="2025-06-02T18:34:52.480" v="112"/>
          <pc:sldLayoutMkLst>
            <pc:docMk/>
            <pc:sldMasterMk cId="3541512128" sldId="2147483664"/>
            <pc:sldLayoutMk cId="3389800434" sldId="2147483675"/>
          </pc:sldLayoutMkLst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89800434" sldId="2147483675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89800434" sldId="2147483675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89800434" sldId="2147483675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89800434" sldId="2147483675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B2BD9CB2-DE36-4640-8A21-42611D1B7C43}" dt="2025-06-02T18:34:52.480" v="112"/>
            <ac:spMkLst>
              <pc:docMk/>
              <pc:sldMasterMk cId="3541512128" sldId="2147483664"/>
              <pc:sldLayoutMk cId="3389800434" sldId="2147483675"/>
              <ac:spMk id="6" creationId="{00000000-0000-0000-0000-000000000000}"/>
            </ac:spMkLst>
          </pc:spChg>
        </pc:sldLayoutChg>
      </pc:sldMasterChg>
    </pc:docChg>
  </pc:docChgLst>
  <pc:docChgLst>
    <pc:chgData name="Andrew Collings" userId="0f84cdc6-c606-46cb-9c21-9a360095f536" providerId="ADAL" clId="{30664804-FB97-43AE-972E-78253BA8013B}"/>
    <pc:docChg chg="undo redo custSel addSld delSld modSld sldOrd modMainMaster modSection modNotesMaster">
      <pc:chgData name="Andrew Collings" userId="0f84cdc6-c606-46cb-9c21-9a360095f536" providerId="ADAL" clId="{30664804-FB97-43AE-972E-78253BA8013B}" dt="2025-07-15T21:02:22.560" v="1816" actId="20577"/>
      <pc:docMkLst>
        <pc:docMk/>
      </pc:docMkLst>
      <pc:sldChg chg="modSp mod modNotes">
        <pc:chgData name="Andrew Collings" userId="0f84cdc6-c606-46cb-9c21-9a360095f536" providerId="ADAL" clId="{30664804-FB97-43AE-972E-78253BA8013B}" dt="2025-07-15T21:02:22.560" v="1816" actId="20577"/>
        <pc:sldMkLst>
          <pc:docMk/>
          <pc:sldMk cId="3155246976" sldId="256"/>
        </pc:sldMkLst>
        <pc:spChg chg="mod">
          <ac:chgData name="Andrew Collings" userId="0f84cdc6-c606-46cb-9c21-9a360095f536" providerId="ADAL" clId="{30664804-FB97-43AE-972E-78253BA8013B}" dt="2025-07-15T18:00:27.539" v="35" actId="20577"/>
          <ac:spMkLst>
            <pc:docMk/>
            <pc:sldMk cId="3155246976" sldId="256"/>
            <ac:spMk id="2" creationId="{00000000-0000-0000-0000-000000000000}"/>
          </ac:spMkLst>
        </pc:spChg>
        <pc:spChg chg="mod">
          <ac:chgData name="Andrew Collings" userId="0f84cdc6-c606-46cb-9c21-9a360095f536" providerId="ADAL" clId="{30664804-FB97-43AE-972E-78253BA8013B}" dt="2025-07-15T18:01:26.363" v="54" actId="20577"/>
          <ac:spMkLst>
            <pc:docMk/>
            <pc:sldMk cId="3155246976" sldId="256"/>
            <ac:spMk id="3" creationId="{00000000-0000-0000-0000-000000000000}"/>
          </ac:spMkLst>
        </pc:spChg>
        <pc:spChg chg="mod">
          <ac:chgData name="Andrew Collings" userId="0f84cdc6-c606-46cb-9c21-9a360095f536" providerId="ADAL" clId="{30664804-FB97-43AE-972E-78253BA8013B}" dt="2025-07-15T21:02:22.560" v="1816" actId="20577"/>
          <ac:spMkLst>
            <pc:docMk/>
            <pc:sldMk cId="3155246976" sldId="256"/>
            <ac:spMk id="4" creationId="{00000000-0000-0000-0000-000000000000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3155246976" sldId="256"/>
            <ac:spMk id="5" creationId="{8B97C215-526D-4F1C-87C3-4A4EF428760C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k cId="3155246976" sldId="256"/>
            <ac:picMk id="7" creationId="{1BE8BAF5-6FF5-4D90-8606-12A69C250698}"/>
          </ac:picMkLst>
        </pc:picChg>
      </pc:sldChg>
      <pc:sldChg chg="modSp mod">
        <pc:chgData name="Andrew Collings" userId="0f84cdc6-c606-46cb-9c21-9a360095f536" providerId="ADAL" clId="{30664804-FB97-43AE-972E-78253BA8013B}" dt="2025-07-15T18:29:39.693" v="587" actId="1035"/>
        <pc:sldMkLst>
          <pc:docMk/>
          <pc:sldMk cId="4112919944" sldId="2359"/>
        </pc:sldMkLst>
        <pc:spChg chg="mod">
          <ac:chgData name="Andrew Collings" userId="0f84cdc6-c606-46cb-9c21-9a360095f536" providerId="ADAL" clId="{30664804-FB97-43AE-972E-78253BA8013B}" dt="2025-07-15T18:29:39.693" v="587" actId="1035"/>
          <ac:spMkLst>
            <pc:docMk/>
            <pc:sldMk cId="4112919944" sldId="2359"/>
            <ac:spMk id="2" creationId="{E3E850C4-FEF4-45D3-88C6-521386782360}"/>
          </ac:spMkLst>
        </pc:spChg>
        <pc:spChg chg="mod">
          <ac:chgData name="Andrew Collings" userId="0f84cdc6-c606-46cb-9c21-9a360095f536" providerId="ADAL" clId="{30664804-FB97-43AE-972E-78253BA8013B}" dt="2025-07-15T18:26:23.310" v="564" actId="1076"/>
          <ac:spMkLst>
            <pc:docMk/>
            <pc:sldMk cId="4112919944" sldId="2359"/>
            <ac:spMk id="3" creationId="{F43031BB-F086-4718-83B7-D65ACFFA0C8D}"/>
          </ac:spMkLst>
        </pc:sp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8" creationId="{0BF5970C-D06F-DADA-654D-7F8066F89E20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10" creationId="{87D64A07-1A11-A6EE-6AFC-50F3BDEFFB5C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12" creationId="{DC89F3C3-D5D6-05B9-70FC-C7DA1F11DB2D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14" creationId="{A4FD7638-B2E7-1662-C32D-711EED32E6F6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22" creationId="{B2F12969-CD1E-60E9-9A56-A4FDEBC81FEE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25" creationId="{5DD7D6E7-03B2-7441-5834-5414F5232354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26" creationId="{866ECF84-D86A-926D-0958-3E5D78A07FEA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28" creationId="{6331B426-7976-29FD-C267-943666D70BA8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1034" creationId="{963DA7F4-723C-D76E-647E-4035F88ABEC0}"/>
          </ac:picMkLst>
        </pc:picChg>
        <pc:picChg chg="mod">
          <ac:chgData name="Andrew Collings" userId="0f84cdc6-c606-46cb-9c21-9a360095f536" providerId="ADAL" clId="{30664804-FB97-43AE-972E-78253BA8013B}" dt="2025-07-15T18:26:56.624" v="568" actId="14100"/>
          <ac:picMkLst>
            <pc:docMk/>
            <pc:sldMk cId="4112919944" sldId="2359"/>
            <ac:picMk id="1048" creationId="{5BA7B9AA-FC59-3E7F-2E25-47D07920478F}"/>
          </ac:picMkLst>
        </pc:picChg>
      </pc:sldChg>
      <pc:sldChg chg="modSp del mod">
        <pc:chgData name="Andrew Collings" userId="0f84cdc6-c606-46cb-9c21-9a360095f536" providerId="ADAL" clId="{30664804-FB97-43AE-972E-78253BA8013B}" dt="2025-07-15T20:59:07.199" v="1810" actId="2696"/>
        <pc:sldMkLst>
          <pc:docMk/>
          <pc:sldMk cId="2357334967" sldId="2145705215"/>
        </pc:sldMkLst>
        <pc:spChg chg="mod">
          <ac:chgData name="Andrew Collings" userId="0f84cdc6-c606-46cb-9c21-9a360095f536" providerId="ADAL" clId="{30664804-FB97-43AE-972E-78253BA8013B}" dt="2025-07-15T18:29:36.854" v="585" actId="1035"/>
          <ac:spMkLst>
            <pc:docMk/>
            <pc:sldMk cId="2357334967" sldId="2145705215"/>
            <ac:spMk id="2" creationId="{3F0F542B-B5B4-8ED6-F20A-C9FD0D71B799}"/>
          </ac:spMkLst>
        </pc:spChg>
        <pc:spChg chg="mod">
          <ac:chgData name="Andrew Collings" userId="0f84cdc6-c606-46cb-9c21-9a360095f536" providerId="ADAL" clId="{30664804-FB97-43AE-972E-78253BA8013B}" dt="2025-07-15T18:28:24.715" v="570" actId="1076"/>
          <ac:spMkLst>
            <pc:docMk/>
            <pc:sldMk cId="2357334967" sldId="2145705215"/>
            <ac:spMk id="3" creationId="{3FD114BF-BAF6-E992-D6A7-AF5B1AACBA1A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k cId="2357334967" sldId="2145705215"/>
            <ac:picMk id="4" creationId="{014E99B1-41E6-9C24-9A13-0E86F36E0B4E}"/>
          </ac:picMkLst>
        </pc:picChg>
      </pc:sldChg>
      <pc:sldChg chg="del">
        <pc:chgData name="Andrew Collings" userId="0f84cdc6-c606-46cb-9c21-9a360095f536" providerId="ADAL" clId="{30664804-FB97-43AE-972E-78253BA8013B}" dt="2025-07-15T18:05:55.578" v="56" actId="2696"/>
        <pc:sldMkLst>
          <pc:docMk/>
          <pc:sldMk cId="2670895659" sldId="2145705217"/>
        </pc:sldMkLst>
      </pc:sldChg>
      <pc:sldChg chg="del">
        <pc:chgData name="Andrew Collings" userId="0f84cdc6-c606-46cb-9c21-9a360095f536" providerId="ADAL" clId="{30664804-FB97-43AE-972E-78253BA8013B}" dt="2025-07-15T18:05:16.939" v="55" actId="2696"/>
        <pc:sldMkLst>
          <pc:docMk/>
          <pc:sldMk cId="509827343" sldId="2145705218"/>
        </pc:sldMkLst>
      </pc:sldChg>
      <pc:sldChg chg="del">
        <pc:chgData name="Andrew Collings" userId="0f84cdc6-c606-46cb-9c21-9a360095f536" providerId="ADAL" clId="{30664804-FB97-43AE-972E-78253BA8013B}" dt="2025-07-15T18:05:16.939" v="55" actId="2696"/>
        <pc:sldMkLst>
          <pc:docMk/>
          <pc:sldMk cId="565755364" sldId="2145705219"/>
        </pc:sldMkLst>
      </pc:sldChg>
      <pc:sldChg chg="del">
        <pc:chgData name="Andrew Collings" userId="0f84cdc6-c606-46cb-9c21-9a360095f536" providerId="ADAL" clId="{30664804-FB97-43AE-972E-78253BA8013B}" dt="2025-07-15T18:05:16.939" v="55" actId="2696"/>
        <pc:sldMkLst>
          <pc:docMk/>
          <pc:sldMk cId="894909409" sldId="2145705220"/>
        </pc:sldMkLst>
      </pc:sldChg>
      <pc:sldChg chg="del">
        <pc:chgData name="Andrew Collings" userId="0f84cdc6-c606-46cb-9c21-9a360095f536" providerId="ADAL" clId="{30664804-FB97-43AE-972E-78253BA8013B}" dt="2025-07-15T18:05:16.939" v="55" actId="2696"/>
        <pc:sldMkLst>
          <pc:docMk/>
          <pc:sldMk cId="2767125513" sldId="2145705222"/>
        </pc:sldMkLst>
      </pc:sldChg>
      <pc:sldChg chg="modSp del">
        <pc:chgData name="Andrew Collings" userId="0f84cdc6-c606-46cb-9c21-9a360095f536" providerId="ADAL" clId="{30664804-FB97-43AE-972E-78253BA8013B}" dt="2025-07-15T20:57:03.462" v="1807" actId="2696"/>
        <pc:sldMkLst>
          <pc:docMk/>
          <pc:sldMk cId="4149737776" sldId="2145705224"/>
        </pc:sldMkLst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4149737776" sldId="2145705224"/>
            <ac:spMk id="2" creationId="{BC7F6254-BB31-E40C-8FDA-BA5717C63C8F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4149737776" sldId="2145705224"/>
            <ac:spMk id="3" creationId="{D525211A-63B7-CD9E-84A5-F957553CDD20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k cId="4149737776" sldId="2145705224"/>
            <ac:picMk id="5" creationId="{A5DFAF4A-2C23-F8B7-250F-81E1DF32370D}"/>
          </ac:picMkLst>
        </pc:picChg>
      </pc:sldChg>
      <pc:sldChg chg="modSp del">
        <pc:chgData name="Andrew Collings" userId="0f84cdc6-c606-46cb-9c21-9a360095f536" providerId="ADAL" clId="{30664804-FB97-43AE-972E-78253BA8013B}" dt="2025-07-15T20:57:03.462" v="1807" actId="2696"/>
        <pc:sldMkLst>
          <pc:docMk/>
          <pc:sldMk cId="225129870" sldId="2145705225"/>
        </pc:sldMkLst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225129870" sldId="2145705225"/>
            <ac:spMk id="2" creationId="{1711B17E-99FB-A0E1-12A2-22CF1432B882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225129870" sldId="2145705225"/>
            <ac:spMk id="3" creationId="{0E8EAA7A-A90A-4C4E-C381-0F5BFD785D81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k cId="225129870" sldId="2145705225"/>
            <ac:picMk id="7" creationId="{132F4D1E-B582-6949-BEAF-EC219EB6E61C}"/>
          </ac:picMkLst>
        </pc:picChg>
      </pc:sldChg>
      <pc:sldChg chg="modSp del">
        <pc:chgData name="Andrew Collings" userId="0f84cdc6-c606-46cb-9c21-9a360095f536" providerId="ADAL" clId="{30664804-FB97-43AE-972E-78253BA8013B}" dt="2025-07-15T20:57:03.462" v="1807" actId="2696"/>
        <pc:sldMkLst>
          <pc:docMk/>
          <pc:sldMk cId="285844146" sldId="2145705226"/>
        </pc:sldMkLst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285844146" sldId="2145705226"/>
            <ac:spMk id="2" creationId="{144D1A20-1A46-5FB4-2D22-B2DA8B0A8F48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285844146" sldId="2145705226"/>
            <ac:spMk id="3" creationId="{96F59601-FF9C-87C3-4154-B097D85F1E16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k cId="285844146" sldId="2145705226"/>
            <ac:picMk id="5" creationId="{B798C511-FD72-312F-1F7D-A76A24382C6E}"/>
          </ac:picMkLst>
        </pc:picChg>
      </pc:sldChg>
      <pc:sldChg chg="modSp mod">
        <pc:chgData name="Andrew Collings" userId="0f84cdc6-c606-46cb-9c21-9a360095f536" providerId="ADAL" clId="{30664804-FB97-43AE-972E-78253BA8013B}" dt="2025-07-15T20:57:18.242" v="1809" actId="1076"/>
        <pc:sldMkLst>
          <pc:docMk/>
          <pc:sldMk cId="1025797294" sldId="2145705227"/>
        </pc:sldMkLst>
        <pc:spChg chg="mod">
          <ac:chgData name="Andrew Collings" userId="0f84cdc6-c606-46cb-9c21-9a360095f536" providerId="ADAL" clId="{30664804-FB97-43AE-972E-78253BA8013B}" dt="2025-07-15T20:57:18.242" v="1809" actId="1076"/>
          <ac:spMkLst>
            <pc:docMk/>
            <pc:sldMk cId="1025797294" sldId="2145705227"/>
            <ac:spMk id="2" creationId="{9C5BB31A-301D-E9C7-8C7A-38CE826AC3A0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1025797294" sldId="2145705227"/>
            <ac:spMk id="3" creationId="{FC3AE218-8236-ACEE-4ECF-C7BBDF115CE8}"/>
          </ac:spMkLst>
        </pc:spChg>
      </pc:sldChg>
      <pc:sldChg chg="addSp delSp modSp add del mod ord">
        <pc:chgData name="Andrew Collings" userId="0f84cdc6-c606-46cb-9c21-9a360095f536" providerId="ADAL" clId="{30664804-FB97-43AE-972E-78253BA8013B}" dt="2025-07-15T18:31:00.539" v="592" actId="2696"/>
        <pc:sldMkLst>
          <pc:docMk/>
          <pc:sldMk cId="134116157" sldId="2145705228"/>
        </pc:sldMkLst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134116157" sldId="2145705228"/>
            <ac:spMk id="2" creationId="{CE3A619F-5F7D-9C8C-65F5-5D734F7F3A00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k cId="134116157" sldId="2145705228"/>
            <ac:spMk id="3" creationId="{E24A6B9D-10B2-519D-C250-CFFC3C86C1DF}"/>
          </ac:spMkLst>
        </pc:spChg>
        <pc:picChg chg="del">
          <ac:chgData name="Andrew Collings" userId="0f84cdc6-c606-46cb-9c21-9a360095f536" providerId="ADAL" clId="{30664804-FB97-43AE-972E-78253BA8013B}" dt="2025-07-15T18:14:14.699" v="60" actId="478"/>
          <ac:picMkLst>
            <pc:docMk/>
            <pc:sldMk cId="134116157" sldId="2145705228"/>
            <ac:picMk id="5" creationId="{8A7F0C23-216B-FFEB-E892-15DB3CAFEA49}"/>
          </ac:picMkLst>
        </pc:picChg>
        <pc:picChg chg="add mod">
          <ac:chgData name="Andrew Collings" userId="0f84cdc6-c606-46cb-9c21-9a360095f536" providerId="ADAL" clId="{30664804-FB97-43AE-972E-78253BA8013B}" dt="2025-07-15T18:25:00.283" v="554"/>
          <ac:picMkLst>
            <pc:docMk/>
            <pc:sldMk cId="134116157" sldId="2145705228"/>
            <ac:picMk id="6" creationId="{80A9D9D5-CA30-65B3-458A-18911EE120AE}"/>
          </ac:picMkLst>
        </pc:picChg>
      </pc:sldChg>
      <pc:sldChg chg="modSp add del mod">
        <pc:chgData name="Andrew Collings" userId="0f84cdc6-c606-46cb-9c21-9a360095f536" providerId="ADAL" clId="{30664804-FB97-43AE-972E-78253BA8013B}" dt="2025-07-15T18:29:45.445" v="590" actId="2696"/>
        <pc:sldMkLst>
          <pc:docMk/>
          <pc:sldMk cId="1230673270" sldId="2145705229"/>
        </pc:sldMkLst>
        <pc:spChg chg="mod">
          <ac:chgData name="Andrew Collings" userId="0f84cdc6-c606-46cb-9c21-9a360095f536" providerId="ADAL" clId="{30664804-FB97-43AE-972E-78253BA8013B}" dt="2025-07-15T18:29:42.482" v="589" actId="1035"/>
          <ac:spMkLst>
            <pc:docMk/>
            <pc:sldMk cId="1230673270" sldId="2145705229"/>
            <ac:spMk id="2" creationId="{52ED0F94-7DD6-8A4C-2AB5-3FBC2F14D3B2}"/>
          </ac:spMkLst>
        </pc:spChg>
      </pc:sldChg>
      <pc:sldChg chg="addSp delSp modSp add mod modClrScheme chgLayout">
        <pc:chgData name="Andrew Collings" userId="0f84cdc6-c606-46cb-9c21-9a360095f536" providerId="ADAL" clId="{30664804-FB97-43AE-972E-78253BA8013B}" dt="2025-07-15T21:00:05.194" v="1814" actId="20577"/>
        <pc:sldMkLst>
          <pc:docMk/>
          <pc:sldMk cId="147340091" sldId="2145705230"/>
        </pc:sldMkLst>
        <pc:spChg chg="mod">
          <ac:chgData name="Andrew Collings" userId="0f84cdc6-c606-46cb-9c21-9a360095f536" providerId="ADAL" clId="{30664804-FB97-43AE-972E-78253BA8013B}" dt="2025-07-15T18:34:23.885" v="615" actId="20577"/>
          <ac:spMkLst>
            <pc:docMk/>
            <pc:sldMk cId="147340091" sldId="2145705230"/>
            <ac:spMk id="2" creationId="{D4287126-46B9-0F11-4835-DF9CA043F46B}"/>
          </ac:spMkLst>
        </pc:spChg>
        <pc:spChg chg="mod">
          <ac:chgData name="Andrew Collings" userId="0f84cdc6-c606-46cb-9c21-9a360095f536" providerId="ADAL" clId="{30664804-FB97-43AE-972E-78253BA8013B}" dt="2025-07-15T21:00:05.194" v="1814" actId="20577"/>
          <ac:spMkLst>
            <pc:docMk/>
            <pc:sldMk cId="147340091" sldId="2145705230"/>
            <ac:spMk id="3" creationId="{87407F1A-444B-7677-9CCD-F2358F64486F}"/>
          </ac:spMkLst>
        </pc:spChg>
        <pc:grpChg chg="del">
          <ac:chgData name="Andrew Collings" userId="0f84cdc6-c606-46cb-9c21-9a360095f536" providerId="ADAL" clId="{30664804-FB97-43AE-972E-78253BA8013B}" dt="2025-07-15T18:29:08.526" v="576" actId="478"/>
          <ac:grpSpMkLst>
            <pc:docMk/>
            <pc:sldMk cId="147340091" sldId="2145705230"/>
            <ac:grpSpMk id="36" creationId="{7757419E-1000-6859-ED35-1355985BAA9B}"/>
          </ac:grpSpMkLst>
        </pc:grpChg>
        <pc:picChg chg="add mod">
          <ac:chgData name="Andrew Collings" userId="0f84cdc6-c606-46cb-9c21-9a360095f536" providerId="ADAL" clId="{30664804-FB97-43AE-972E-78253BA8013B}" dt="2025-07-15T18:29:27.451" v="583" actId="1076"/>
          <ac:picMkLst>
            <pc:docMk/>
            <pc:sldMk cId="147340091" sldId="2145705230"/>
            <ac:picMk id="4" creationId="{1A0AFB3B-7A27-269A-2D14-DCD6BCE3E534}"/>
          </ac:picMkLst>
        </pc:picChg>
      </pc:sldChg>
      <pc:sldChg chg="addSp delSp modSp add mod modClrScheme chgLayout">
        <pc:chgData name="Andrew Collings" userId="0f84cdc6-c606-46cb-9c21-9a360095f536" providerId="ADAL" clId="{30664804-FB97-43AE-972E-78253BA8013B}" dt="2025-07-15T18:31:41.691" v="598" actId="1076"/>
        <pc:sldMkLst>
          <pc:docMk/>
          <pc:sldMk cId="3257653174" sldId="2145705231"/>
        </pc:sldMkLst>
        <pc:spChg chg="del mod ord">
          <ac:chgData name="Andrew Collings" userId="0f84cdc6-c606-46cb-9c21-9a360095f536" providerId="ADAL" clId="{30664804-FB97-43AE-972E-78253BA8013B}" dt="2025-07-15T18:31:29.414" v="597" actId="478"/>
          <ac:spMkLst>
            <pc:docMk/>
            <pc:sldMk cId="3257653174" sldId="2145705231"/>
            <ac:spMk id="2" creationId="{EA7817DA-3129-81AD-7A72-138DBA74B243}"/>
          </ac:spMkLst>
        </pc:spChg>
        <pc:spChg chg="del">
          <ac:chgData name="Andrew Collings" userId="0f84cdc6-c606-46cb-9c21-9a360095f536" providerId="ADAL" clId="{30664804-FB97-43AE-972E-78253BA8013B}" dt="2025-07-15T18:31:03.455" v="593" actId="478"/>
          <ac:spMkLst>
            <pc:docMk/>
            <pc:sldMk cId="3257653174" sldId="2145705231"/>
            <ac:spMk id="3" creationId="{D277C79A-2A30-DFA6-27C5-2F343243E67B}"/>
          </ac:spMkLst>
        </pc:spChg>
        <pc:spChg chg="add del mod">
          <ac:chgData name="Andrew Collings" userId="0f84cdc6-c606-46cb-9c21-9a360095f536" providerId="ADAL" clId="{30664804-FB97-43AE-972E-78253BA8013B}" dt="2025-07-15T18:31:24.324" v="596" actId="700"/>
          <ac:spMkLst>
            <pc:docMk/>
            <pc:sldMk cId="3257653174" sldId="2145705231"/>
            <ac:spMk id="6" creationId="{DBACD5B2-77BA-7F38-A7EC-4DE3C79DC901}"/>
          </ac:spMkLst>
        </pc:spChg>
        <pc:picChg chg="mod">
          <ac:chgData name="Andrew Collings" userId="0f84cdc6-c606-46cb-9c21-9a360095f536" providerId="ADAL" clId="{30664804-FB97-43AE-972E-78253BA8013B}" dt="2025-07-15T18:31:41.691" v="598" actId="1076"/>
          <ac:picMkLst>
            <pc:docMk/>
            <pc:sldMk cId="3257653174" sldId="2145705231"/>
            <ac:picMk id="4" creationId="{B3DDB222-B5ED-6EE5-BEE0-BBADB9878034}"/>
          </ac:picMkLst>
        </pc:picChg>
      </pc:sldChg>
      <pc:sldChg chg="addSp delSp modSp add mod ord">
        <pc:chgData name="Andrew Collings" userId="0f84cdc6-c606-46cb-9c21-9a360095f536" providerId="ADAL" clId="{30664804-FB97-43AE-972E-78253BA8013B}" dt="2025-07-15T18:45:56.408" v="852" actId="20577"/>
        <pc:sldMkLst>
          <pc:docMk/>
          <pc:sldMk cId="3351875306" sldId="2145705232"/>
        </pc:sldMkLst>
        <pc:spChg chg="mod">
          <ac:chgData name="Andrew Collings" userId="0f84cdc6-c606-46cb-9c21-9a360095f536" providerId="ADAL" clId="{30664804-FB97-43AE-972E-78253BA8013B}" dt="2025-07-15T18:34:53.466" v="653" actId="20577"/>
          <ac:spMkLst>
            <pc:docMk/>
            <pc:sldMk cId="3351875306" sldId="2145705232"/>
            <ac:spMk id="2" creationId="{DB6E0A24-4370-7DD0-8A4E-3BA630379B69}"/>
          </ac:spMkLst>
        </pc:spChg>
        <pc:spChg chg="mod">
          <ac:chgData name="Andrew Collings" userId="0f84cdc6-c606-46cb-9c21-9a360095f536" providerId="ADAL" clId="{30664804-FB97-43AE-972E-78253BA8013B}" dt="2025-07-15T18:45:56.408" v="852" actId="20577"/>
          <ac:spMkLst>
            <pc:docMk/>
            <pc:sldMk cId="3351875306" sldId="2145705232"/>
            <ac:spMk id="3" creationId="{A9524D58-45C4-3CF6-63D6-47E214CC422E}"/>
          </ac:spMkLst>
        </pc:spChg>
        <pc:picChg chg="del">
          <ac:chgData name="Andrew Collings" userId="0f84cdc6-c606-46cb-9c21-9a360095f536" providerId="ADAL" clId="{30664804-FB97-43AE-972E-78253BA8013B}" dt="2025-07-15T18:43:00.430" v="654" actId="478"/>
          <ac:picMkLst>
            <pc:docMk/>
            <pc:sldMk cId="3351875306" sldId="2145705232"/>
            <ac:picMk id="4" creationId="{2583EC5B-3BB5-1C33-0ECA-21AA48768091}"/>
          </ac:picMkLst>
        </pc:picChg>
        <pc:picChg chg="add mod">
          <ac:chgData name="Andrew Collings" userId="0f84cdc6-c606-46cb-9c21-9a360095f536" providerId="ADAL" clId="{30664804-FB97-43AE-972E-78253BA8013B}" dt="2025-07-15T18:44:16.553" v="666" actId="208"/>
          <ac:picMkLst>
            <pc:docMk/>
            <pc:sldMk cId="3351875306" sldId="2145705232"/>
            <ac:picMk id="6" creationId="{03D71865-A976-3E65-9652-E0207322CC91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18:53:44.229" v="1044" actId="20577"/>
        <pc:sldMkLst>
          <pc:docMk/>
          <pc:sldMk cId="693367365" sldId="2145705233"/>
        </pc:sldMkLst>
        <pc:spChg chg="mod">
          <ac:chgData name="Andrew Collings" userId="0f84cdc6-c606-46cb-9c21-9a360095f536" providerId="ADAL" clId="{30664804-FB97-43AE-972E-78253BA8013B}" dt="2025-07-15T18:46:13.389" v="873" actId="20577"/>
          <ac:spMkLst>
            <pc:docMk/>
            <pc:sldMk cId="693367365" sldId="2145705233"/>
            <ac:spMk id="2" creationId="{F430F6CA-5190-C481-6162-F3A411658D43}"/>
          </ac:spMkLst>
        </pc:spChg>
        <pc:spChg chg="mod">
          <ac:chgData name="Andrew Collings" userId="0f84cdc6-c606-46cb-9c21-9a360095f536" providerId="ADAL" clId="{30664804-FB97-43AE-972E-78253BA8013B}" dt="2025-07-15T18:53:44.229" v="1044" actId="20577"/>
          <ac:spMkLst>
            <pc:docMk/>
            <pc:sldMk cId="693367365" sldId="2145705233"/>
            <ac:spMk id="3" creationId="{D3725AD2-69C5-1A5D-93FD-2042111F0489}"/>
          </ac:spMkLst>
        </pc:spChg>
        <pc:picChg chg="add mod">
          <ac:chgData name="Andrew Collings" userId="0f84cdc6-c606-46cb-9c21-9a360095f536" providerId="ADAL" clId="{30664804-FB97-43AE-972E-78253BA8013B}" dt="2025-07-15T18:51:21.293" v="876" actId="1076"/>
          <ac:picMkLst>
            <pc:docMk/>
            <pc:sldMk cId="693367365" sldId="2145705233"/>
            <ac:picMk id="5" creationId="{06DBE2FF-7EB8-A62C-AD43-B7E4E4DD016D}"/>
          </ac:picMkLst>
        </pc:picChg>
        <pc:picChg chg="del">
          <ac:chgData name="Andrew Collings" userId="0f84cdc6-c606-46cb-9c21-9a360095f536" providerId="ADAL" clId="{30664804-FB97-43AE-972E-78253BA8013B}" dt="2025-07-15T18:51:18.080" v="874" actId="478"/>
          <ac:picMkLst>
            <pc:docMk/>
            <pc:sldMk cId="693367365" sldId="2145705233"/>
            <ac:picMk id="6" creationId="{DFA431FE-237E-E0C3-DB80-E9A43BCBA639}"/>
          </ac:picMkLst>
        </pc:picChg>
      </pc:sldChg>
      <pc:sldChg chg="addSp delSp add mod ord">
        <pc:chgData name="Andrew Collings" userId="0f84cdc6-c606-46cb-9c21-9a360095f536" providerId="ADAL" clId="{30664804-FB97-43AE-972E-78253BA8013B}" dt="2025-07-15T18:55:25.997" v="1049" actId="22"/>
        <pc:sldMkLst>
          <pc:docMk/>
          <pc:sldMk cId="1511405493" sldId="2145705234"/>
        </pc:sldMkLst>
        <pc:picChg chg="add">
          <ac:chgData name="Andrew Collings" userId="0f84cdc6-c606-46cb-9c21-9a360095f536" providerId="ADAL" clId="{30664804-FB97-43AE-972E-78253BA8013B}" dt="2025-07-15T18:55:25.997" v="1049" actId="22"/>
          <ac:picMkLst>
            <pc:docMk/>
            <pc:sldMk cId="1511405493" sldId="2145705234"/>
            <ac:picMk id="3" creationId="{03757F67-87FD-9D43-9A9E-7FA1C35F5A67}"/>
          </ac:picMkLst>
        </pc:picChg>
        <pc:picChg chg="del">
          <ac:chgData name="Andrew Collings" userId="0f84cdc6-c606-46cb-9c21-9a360095f536" providerId="ADAL" clId="{30664804-FB97-43AE-972E-78253BA8013B}" dt="2025-07-15T18:55:24.738" v="1048" actId="478"/>
          <ac:picMkLst>
            <pc:docMk/>
            <pc:sldMk cId="1511405493" sldId="2145705234"/>
            <ac:picMk id="4" creationId="{F3F9C606-A9FB-BE67-3F19-2295C52E24E7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19:08:35.430" v="1067" actId="14100"/>
        <pc:sldMkLst>
          <pc:docMk/>
          <pc:sldMk cId="231813503" sldId="2145705235"/>
        </pc:sldMkLst>
        <pc:picChg chg="del">
          <ac:chgData name="Andrew Collings" userId="0f84cdc6-c606-46cb-9c21-9a360095f536" providerId="ADAL" clId="{30664804-FB97-43AE-972E-78253BA8013B}" dt="2025-07-15T18:59:17.611" v="1051" actId="478"/>
          <ac:picMkLst>
            <pc:docMk/>
            <pc:sldMk cId="231813503" sldId="2145705235"/>
            <ac:picMk id="3" creationId="{E0C5CD06-A185-F118-A0B2-9A4C946AF752}"/>
          </ac:picMkLst>
        </pc:picChg>
        <pc:picChg chg="add mod">
          <ac:chgData name="Andrew Collings" userId="0f84cdc6-c606-46cb-9c21-9a360095f536" providerId="ADAL" clId="{30664804-FB97-43AE-972E-78253BA8013B}" dt="2025-07-15T19:01:08.802" v="1058" actId="14100"/>
          <ac:picMkLst>
            <pc:docMk/>
            <pc:sldMk cId="231813503" sldId="2145705235"/>
            <ac:picMk id="4" creationId="{13646EDC-EAB0-17B3-E89E-18A7FF5117D9}"/>
          </ac:picMkLst>
        </pc:picChg>
        <pc:picChg chg="add mod">
          <ac:chgData name="Andrew Collings" userId="0f84cdc6-c606-46cb-9c21-9a360095f536" providerId="ADAL" clId="{30664804-FB97-43AE-972E-78253BA8013B}" dt="2025-07-15T19:06:14.415" v="1059" actId="14100"/>
          <ac:picMkLst>
            <pc:docMk/>
            <pc:sldMk cId="231813503" sldId="2145705235"/>
            <ac:picMk id="6" creationId="{44D3D51A-D633-2CE1-58A9-65F832D12B96}"/>
          </ac:picMkLst>
        </pc:picChg>
        <pc:picChg chg="add mod">
          <ac:chgData name="Andrew Collings" userId="0f84cdc6-c606-46cb-9c21-9a360095f536" providerId="ADAL" clId="{30664804-FB97-43AE-972E-78253BA8013B}" dt="2025-07-15T19:07:09.349" v="1064" actId="1076"/>
          <ac:picMkLst>
            <pc:docMk/>
            <pc:sldMk cId="231813503" sldId="2145705235"/>
            <ac:picMk id="8" creationId="{90D224C9-7A43-AED3-D083-9D3CC20A4633}"/>
          </ac:picMkLst>
        </pc:picChg>
        <pc:picChg chg="add mod">
          <ac:chgData name="Andrew Collings" userId="0f84cdc6-c606-46cb-9c21-9a360095f536" providerId="ADAL" clId="{30664804-FB97-43AE-972E-78253BA8013B}" dt="2025-07-15T19:08:35.430" v="1067" actId="14100"/>
          <ac:picMkLst>
            <pc:docMk/>
            <pc:sldMk cId="231813503" sldId="2145705235"/>
            <ac:picMk id="10" creationId="{E266387C-F7A5-8259-DBA8-E82AB0C75DAE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19:14:57.145" v="1075" actId="14100"/>
        <pc:sldMkLst>
          <pc:docMk/>
          <pc:sldMk cId="656256247" sldId="2145705236"/>
        </pc:sldMkLst>
        <pc:picChg chg="add mod">
          <ac:chgData name="Andrew Collings" userId="0f84cdc6-c606-46cb-9c21-9a360095f536" providerId="ADAL" clId="{30664804-FB97-43AE-972E-78253BA8013B}" dt="2025-07-15T19:14:57.145" v="1075" actId="14100"/>
          <ac:picMkLst>
            <pc:docMk/>
            <pc:sldMk cId="656256247" sldId="2145705236"/>
            <ac:picMk id="3" creationId="{F6259246-BEE7-0C9A-20F8-9263423F6848}"/>
          </ac:picMkLst>
        </pc:picChg>
        <pc:picChg chg="del">
          <ac:chgData name="Andrew Collings" userId="0f84cdc6-c606-46cb-9c21-9a360095f536" providerId="ADAL" clId="{30664804-FB97-43AE-972E-78253BA8013B}" dt="2025-07-15T19:14:45.143" v="1069" actId="478"/>
          <ac:picMkLst>
            <pc:docMk/>
            <pc:sldMk cId="656256247" sldId="2145705236"/>
            <ac:picMk id="4" creationId="{6B5AEA9C-318A-8F51-0463-5923E74749D9}"/>
          </ac:picMkLst>
        </pc:picChg>
        <pc:picChg chg="del">
          <ac:chgData name="Andrew Collings" userId="0f84cdc6-c606-46cb-9c21-9a360095f536" providerId="ADAL" clId="{30664804-FB97-43AE-972E-78253BA8013B}" dt="2025-07-15T19:14:49.820" v="1072" actId="478"/>
          <ac:picMkLst>
            <pc:docMk/>
            <pc:sldMk cId="656256247" sldId="2145705236"/>
            <ac:picMk id="6" creationId="{CDE533C1-6707-4D29-B75E-AF0C24FA3ADC}"/>
          </ac:picMkLst>
        </pc:picChg>
        <pc:picChg chg="del">
          <ac:chgData name="Andrew Collings" userId="0f84cdc6-c606-46cb-9c21-9a360095f536" providerId="ADAL" clId="{30664804-FB97-43AE-972E-78253BA8013B}" dt="2025-07-15T19:14:48.469" v="1071" actId="478"/>
          <ac:picMkLst>
            <pc:docMk/>
            <pc:sldMk cId="656256247" sldId="2145705236"/>
            <ac:picMk id="8" creationId="{08D586A0-06CF-D534-8EF2-FCC7805B0653}"/>
          </ac:picMkLst>
        </pc:picChg>
        <pc:picChg chg="del">
          <ac:chgData name="Andrew Collings" userId="0f84cdc6-c606-46cb-9c21-9a360095f536" providerId="ADAL" clId="{30664804-FB97-43AE-972E-78253BA8013B}" dt="2025-07-15T19:14:46.515" v="1070" actId="478"/>
          <ac:picMkLst>
            <pc:docMk/>
            <pc:sldMk cId="656256247" sldId="2145705236"/>
            <ac:picMk id="10" creationId="{29408478-3AAB-D015-8561-02495CED9308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20:07:04.896" v="1091" actId="22"/>
        <pc:sldMkLst>
          <pc:docMk/>
          <pc:sldMk cId="934543455" sldId="2145705237"/>
        </pc:sldMkLst>
        <pc:picChg chg="del">
          <ac:chgData name="Andrew Collings" userId="0f84cdc6-c606-46cb-9c21-9a360095f536" providerId="ADAL" clId="{30664804-FB97-43AE-972E-78253BA8013B}" dt="2025-07-15T20:03:57.497" v="1077" actId="478"/>
          <ac:picMkLst>
            <pc:docMk/>
            <pc:sldMk cId="934543455" sldId="2145705237"/>
            <ac:picMk id="3" creationId="{92A76194-641F-A8B8-19D3-D51DB86ED1B9}"/>
          </ac:picMkLst>
        </pc:picChg>
        <pc:picChg chg="add mod">
          <ac:chgData name="Andrew Collings" userId="0f84cdc6-c606-46cb-9c21-9a360095f536" providerId="ADAL" clId="{30664804-FB97-43AE-972E-78253BA8013B}" dt="2025-07-15T20:06:03.964" v="1087" actId="1076"/>
          <ac:picMkLst>
            <pc:docMk/>
            <pc:sldMk cId="934543455" sldId="2145705237"/>
            <ac:picMk id="4" creationId="{50FF5529-1568-CEC1-9833-585F5E346558}"/>
          </ac:picMkLst>
        </pc:picChg>
        <pc:picChg chg="add mod">
          <ac:chgData name="Andrew Collings" userId="0f84cdc6-c606-46cb-9c21-9a360095f536" providerId="ADAL" clId="{30664804-FB97-43AE-972E-78253BA8013B}" dt="2025-07-15T20:06:11.755" v="1089" actId="1076"/>
          <ac:picMkLst>
            <pc:docMk/>
            <pc:sldMk cId="934543455" sldId="2145705237"/>
            <ac:picMk id="6" creationId="{25D1061E-016D-705B-8EBE-238FB0252445}"/>
          </ac:picMkLst>
        </pc:picChg>
        <pc:picChg chg="add del">
          <ac:chgData name="Andrew Collings" userId="0f84cdc6-c606-46cb-9c21-9a360095f536" providerId="ADAL" clId="{30664804-FB97-43AE-972E-78253BA8013B}" dt="2025-07-15T20:07:04.896" v="1091" actId="22"/>
          <ac:picMkLst>
            <pc:docMk/>
            <pc:sldMk cId="934543455" sldId="2145705237"/>
            <ac:picMk id="8" creationId="{9BFFD0A5-B866-3F06-AA28-8788B1084737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20:07:21.538" v="1098" actId="1076"/>
        <pc:sldMkLst>
          <pc:docMk/>
          <pc:sldMk cId="3253174068" sldId="2145705238"/>
        </pc:sldMkLst>
        <pc:picChg chg="add mod">
          <ac:chgData name="Andrew Collings" userId="0f84cdc6-c606-46cb-9c21-9a360095f536" providerId="ADAL" clId="{30664804-FB97-43AE-972E-78253BA8013B}" dt="2025-07-15T20:07:21.538" v="1098" actId="1076"/>
          <ac:picMkLst>
            <pc:docMk/>
            <pc:sldMk cId="3253174068" sldId="2145705238"/>
            <ac:picMk id="3" creationId="{AD0B7AD8-9E58-CF8C-6DCA-5C8A5C0AE39B}"/>
          </ac:picMkLst>
        </pc:picChg>
        <pc:picChg chg="del">
          <ac:chgData name="Andrew Collings" userId="0f84cdc6-c606-46cb-9c21-9a360095f536" providerId="ADAL" clId="{30664804-FB97-43AE-972E-78253BA8013B}" dt="2025-07-15T20:07:09.144" v="1093" actId="478"/>
          <ac:picMkLst>
            <pc:docMk/>
            <pc:sldMk cId="3253174068" sldId="2145705238"/>
            <ac:picMk id="4" creationId="{BD54EB49-E35A-5EBF-EE60-13562A1F6B67}"/>
          </ac:picMkLst>
        </pc:picChg>
        <pc:picChg chg="del">
          <ac:chgData name="Andrew Collings" userId="0f84cdc6-c606-46cb-9c21-9a360095f536" providerId="ADAL" clId="{30664804-FB97-43AE-972E-78253BA8013B}" dt="2025-07-15T20:07:11.150" v="1094" actId="478"/>
          <ac:picMkLst>
            <pc:docMk/>
            <pc:sldMk cId="3253174068" sldId="2145705238"/>
            <ac:picMk id="6" creationId="{B3F00B6C-EC16-B254-CFA3-F070209267A1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20:28:22.127" v="1542" actId="20577"/>
        <pc:sldMkLst>
          <pc:docMk/>
          <pc:sldMk cId="811156468" sldId="2145705239"/>
        </pc:sldMkLst>
        <pc:spChg chg="mod">
          <ac:chgData name="Andrew Collings" userId="0f84cdc6-c606-46cb-9c21-9a360095f536" providerId="ADAL" clId="{30664804-FB97-43AE-972E-78253BA8013B}" dt="2025-07-15T20:20:57.079" v="1191" actId="20577"/>
          <ac:spMkLst>
            <pc:docMk/>
            <pc:sldMk cId="811156468" sldId="2145705239"/>
            <ac:spMk id="2" creationId="{A8FE68F7-22B5-8DD7-57FA-D22639D337D0}"/>
          </ac:spMkLst>
        </pc:spChg>
        <pc:spChg chg="mod">
          <ac:chgData name="Andrew Collings" userId="0f84cdc6-c606-46cb-9c21-9a360095f536" providerId="ADAL" clId="{30664804-FB97-43AE-972E-78253BA8013B}" dt="2025-07-15T20:28:22.127" v="1542" actId="20577"/>
          <ac:spMkLst>
            <pc:docMk/>
            <pc:sldMk cId="811156468" sldId="2145705239"/>
            <ac:spMk id="3" creationId="{6B96E3A7-2124-D850-B20E-6A0A49359DC1}"/>
          </ac:spMkLst>
        </pc:spChg>
        <pc:picChg chg="add mod">
          <ac:chgData name="Andrew Collings" userId="0f84cdc6-c606-46cb-9c21-9a360095f536" providerId="ADAL" clId="{30664804-FB97-43AE-972E-78253BA8013B}" dt="2025-07-15T20:10:18.667" v="1108" actId="1076"/>
          <ac:picMkLst>
            <pc:docMk/>
            <pc:sldMk cId="811156468" sldId="2145705239"/>
            <ac:picMk id="4" creationId="{D91BA512-9C84-9980-70A1-6BABBE7DC832}"/>
          </ac:picMkLst>
        </pc:picChg>
        <pc:picChg chg="del">
          <ac:chgData name="Andrew Collings" userId="0f84cdc6-c606-46cb-9c21-9a360095f536" providerId="ADAL" clId="{30664804-FB97-43AE-972E-78253BA8013B}" dt="2025-07-15T20:10:06.322" v="1105" actId="478"/>
          <ac:picMkLst>
            <pc:docMk/>
            <pc:sldMk cId="811156468" sldId="2145705239"/>
            <ac:picMk id="5" creationId="{F12CA9AC-D88F-63A4-370F-7C42F5472DB1}"/>
          </ac:picMkLst>
        </pc:picChg>
      </pc:sldChg>
      <pc:sldChg chg="addSp delSp add mod ord">
        <pc:chgData name="Andrew Collings" userId="0f84cdc6-c606-46cb-9c21-9a360095f536" providerId="ADAL" clId="{30664804-FB97-43AE-972E-78253BA8013B}" dt="2025-07-15T20:20:21.470" v="1128"/>
        <pc:sldMkLst>
          <pc:docMk/>
          <pc:sldMk cId="4104355555" sldId="2145705240"/>
        </pc:sldMkLst>
        <pc:picChg chg="del">
          <ac:chgData name="Andrew Collings" userId="0f84cdc6-c606-46cb-9c21-9a360095f536" providerId="ADAL" clId="{30664804-FB97-43AE-972E-78253BA8013B}" dt="2025-07-15T20:12:15.342" v="1111" actId="478"/>
          <ac:picMkLst>
            <pc:docMk/>
            <pc:sldMk cId="4104355555" sldId="2145705240"/>
            <ac:picMk id="3" creationId="{72BF9717-6414-4749-F3E1-34420F0EAC8B}"/>
          </ac:picMkLst>
        </pc:picChg>
        <pc:picChg chg="add">
          <ac:chgData name="Andrew Collings" userId="0f84cdc6-c606-46cb-9c21-9a360095f536" providerId="ADAL" clId="{30664804-FB97-43AE-972E-78253BA8013B}" dt="2025-07-15T20:12:15.727" v="1112" actId="22"/>
          <ac:picMkLst>
            <pc:docMk/>
            <pc:sldMk cId="4104355555" sldId="2145705240"/>
            <ac:picMk id="4" creationId="{7838A162-D6CE-7030-C4CE-66CE3E71B410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20:15:02.945" v="1126" actId="1038"/>
        <pc:sldMkLst>
          <pc:docMk/>
          <pc:sldMk cId="1129675970" sldId="2145705241"/>
        </pc:sldMkLst>
        <pc:picChg chg="add mod">
          <ac:chgData name="Andrew Collings" userId="0f84cdc6-c606-46cb-9c21-9a360095f536" providerId="ADAL" clId="{30664804-FB97-43AE-972E-78253BA8013B}" dt="2025-07-15T20:14:06.206" v="1119" actId="1076"/>
          <ac:picMkLst>
            <pc:docMk/>
            <pc:sldMk cId="1129675970" sldId="2145705241"/>
            <ac:picMk id="3" creationId="{B0A3B028-47C5-5AA8-1BA7-E2BBAA770C90}"/>
          </ac:picMkLst>
        </pc:picChg>
        <pc:picChg chg="del">
          <ac:chgData name="Andrew Collings" userId="0f84cdc6-c606-46cb-9c21-9a360095f536" providerId="ADAL" clId="{30664804-FB97-43AE-972E-78253BA8013B}" dt="2025-07-15T20:12:54.985" v="1114" actId="478"/>
          <ac:picMkLst>
            <pc:docMk/>
            <pc:sldMk cId="1129675970" sldId="2145705241"/>
            <ac:picMk id="4" creationId="{1977645D-FEAD-24A9-F64E-C4AEFAEBAABC}"/>
          </ac:picMkLst>
        </pc:picChg>
        <pc:picChg chg="add mod">
          <ac:chgData name="Andrew Collings" userId="0f84cdc6-c606-46cb-9c21-9a360095f536" providerId="ADAL" clId="{30664804-FB97-43AE-972E-78253BA8013B}" dt="2025-07-15T20:15:02.945" v="1126" actId="1038"/>
          <ac:picMkLst>
            <pc:docMk/>
            <pc:sldMk cId="1129675970" sldId="2145705241"/>
            <ac:picMk id="6" creationId="{7BDB343A-F983-1B45-3C95-157403104BC7}"/>
          </ac:picMkLst>
        </pc:picChg>
      </pc:sldChg>
      <pc:sldChg chg="addSp delSp modSp add mod">
        <pc:chgData name="Andrew Collings" userId="0f84cdc6-c606-46cb-9c21-9a360095f536" providerId="ADAL" clId="{30664804-FB97-43AE-972E-78253BA8013B}" dt="2025-07-15T20:56:45.264" v="1806" actId="114"/>
        <pc:sldMkLst>
          <pc:docMk/>
          <pc:sldMk cId="3704464131" sldId="2145705242"/>
        </pc:sldMkLst>
        <pc:spChg chg="mod">
          <ac:chgData name="Andrew Collings" userId="0f84cdc6-c606-46cb-9c21-9a360095f536" providerId="ADAL" clId="{30664804-FB97-43AE-972E-78253BA8013B}" dt="2025-07-15T20:56:45.264" v="1806" actId="114"/>
          <ac:spMkLst>
            <pc:docMk/>
            <pc:sldMk cId="3704464131" sldId="2145705242"/>
            <ac:spMk id="3" creationId="{9D007D7A-377A-5FAD-DCD8-4A70D89B2D6F}"/>
          </ac:spMkLst>
        </pc:spChg>
        <pc:picChg chg="del">
          <ac:chgData name="Andrew Collings" userId="0f84cdc6-c606-46cb-9c21-9a360095f536" providerId="ADAL" clId="{30664804-FB97-43AE-972E-78253BA8013B}" dt="2025-07-15T20:45:27.086" v="1728" actId="478"/>
          <ac:picMkLst>
            <pc:docMk/>
            <pc:sldMk cId="3704464131" sldId="2145705242"/>
            <ac:picMk id="4" creationId="{BE5CE723-C98D-08B6-BBE7-9307F2D6241B}"/>
          </ac:picMkLst>
        </pc:picChg>
        <pc:picChg chg="add mod">
          <ac:chgData name="Andrew Collings" userId="0f84cdc6-c606-46cb-9c21-9a360095f536" providerId="ADAL" clId="{30664804-FB97-43AE-972E-78253BA8013B}" dt="2025-07-15T20:45:43.240" v="1733" actId="1076"/>
          <ac:picMkLst>
            <pc:docMk/>
            <pc:sldMk cId="3704464131" sldId="2145705242"/>
            <ac:picMk id="6" creationId="{EBF39F3C-99D3-38E5-155D-D8DAFA3F164F}"/>
          </ac:picMkLst>
        </pc:picChg>
      </pc:sldChg>
      <pc:sldMasterChg chg="modSldLayout">
        <pc:chgData name="Andrew Collings" userId="0f84cdc6-c606-46cb-9c21-9a360095f536" providerId="ADAL" clId="{30664804-FB97-43AE-972E-78253BA8013B}" dt="2025-07-15T18:25:00.283" v="554"/>
        <pc:sldMasterMkLst>
          <pc:docMk/>
          <pc:sldMasterMk cId="3846938480" sldId="2147483648"/>
        </pc:sldMasterMkLst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920388046" sldId="2147483649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9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1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1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19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21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2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2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920388046" sldId="2147483649"/>
              <ac:spMk id="25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3808156079" sldId="2147483650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808156079" sldId="2147483650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808156079" sldId="2147483650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808156079" sldId="2147483650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808156079" sldId="2147483650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808156079" sldId="2147483650"/>
              <ac:spMk id="1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808156079" sldId="2147483650"/>
              <ac:spMk id="21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3808156079" sldId="2147483650"/>
              <ac:grpSpMk id="15" creationId="{00000000-0000-0000-0000-000000000000}"/>
            </ac:grpSpMkLst>
          </pc:gr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3808156079" sldId="2147483650"/>
              <ac:grpSpMk id="20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3808156079" sldId="2147483650"/>
              <ac:picMk id="22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3210733683" sldId="2147483651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210733683" sldId="2147483651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210733683" sldId="2147483651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210733683" sldId="2147483651"/>
              <ac:spMk id="9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3210733683" sldId="2147483651"/>
              <ac:grpSpMk id="8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3210733683" sldId="2147483651"/>
              <ac:picMk id="1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3151760226" sldId="2147483652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1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3151760226" sldId="2147483652"/>
              <ac:spMk id="17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3151760226" sldId="2147483652"/>
              <ac:grpSpMk id="12" creationId="{00000000-0000-0000-0000-000000000000}"/>
            </ac:grpSpMkLst>
          </pc:gr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3151760226" sldId="2147483652"/>
              <ac:grpSpMk id="16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3151760226" sldId="2147483652"/>
              <ac:picMk id="18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1301764189" sldId="2147483653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10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1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301764189" sldId="2147483653"/>
              <ac:spMk id="16" creationId="{00000000-0000-0000-0000-000000000000}"/>
            </ac:spMkLst>
          </pc:s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1301764189" sldId="2147483653"/>
              <ac:picMk id="17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72784718" sldId="2147483657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72784718" sldId="2147483657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72784718" sldId="2147483657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72784718" sldId="2147483657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72784718" sldId="2147483657"/>
              <ac:spMk id="9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72784718" sldId="2147483657"/>
              <ac:grpSpMk id="5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72784718" sldId="2147483657"/>
              <ac:picMk id="1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1063921962" sldId="2147483658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063921962" sldId="2147483658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063921962" sldId="2147483658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063921962" sldId="2147483658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063921962" sldId="2147483658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1063921962" sldId="2147483658"/>
              <ac:spMk id="18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1063921962" sldId="2147483658"/>
              <ac:grpSpMk id="15" creationId="{00000000-0000-0000-0000-000000000000}"/>
            </ac:grpSpMkLst>
          </pc:gr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511203044" sldId="2147483659"/>
          </pc:sldLayoutMkLst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511203044" sldId="2147483659"/>
              <ac:grpSpMk id="2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511203044" sldId="2147483659"/>
              <ac:picMk id="3" creationId="{00000000-0000-0000-0000-000000000000}"/>
            </ac:picMkLst>
          </pc:pic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511203044" sldId="2147483659"/>
              <ac:picMk id="205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846938480" sldId="2147483648"/>
            <pc:sldLayoutMk cId="2032548188" sldId="2147483660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2032548188" sldId="2147483660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2032548188" sldId="2147483660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2032548188" sldId="2147483660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2032548188" sldId="2147483660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846938480" sldId="2147483648"/>
              <pc:sldLayoutMk cId="2032548188" sldId="2147483660"/>
              <ac:spMk id="18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2032548188" sldId="2147483660"/>
              <ac:grpSpMk id="9" creationId="{00000000-0000-0000-0000-000000000000}"/>
            </ac:grpSpMkLst>
          </pc:gr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3846938480" sldId="2147483648"/>
              <pc:sldLayoutMk cId="2032548188" sldId="2147483660"/>
              <ac:grpSpMk id="15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2032548188" sldId="2147483660"/>
              <ac:picMk id="10" creationId="{00000000-0000-0000-0000-000000000000}"/>
            </ac:picMkLst>
          </pc:pic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3846938480" sldId="2147483648"/>
              <pc:sldLayoutMk cId="2032548188" sldId="2147483660"/>
              <ac:picMk id="11" creationId="{00000000-0000-0000-0000-000000000000}"/>
            </ac:picMkLst>
          </pc:picChg>
        </pc:sldLayoutChg>
      </pc:sldMasterChg>
      <pc:sldMasterChg chg="modSp modSldLayout">
        <pc:chgData name="Andrew Collings" userId="0f84cdc6-c606-46cb-9c21-9a360095f536" providerId="ADAL" clId="{30664804-FB97-43AE-972E-78253BA8013B}" dt="2025-07-15T18:25:00.283" v="554"/>
        <pc:sldMasterMkLst>
          <pc:docMk/>
          <pc:sldMasterMk cId="3541512128" sldId="2147483664"/>
        </pc:sldMasterMkLst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3541512128" sldId="2147483664"/>
            <ac:spMk id="2050" creationId="{00000000-0000-0000-0000-000000000000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3541512128" sldId="2147483664"/>
            <ac:spMk id="2051" creationId="{00000000-0000-0000-0000-000000000000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asterMk cId="3541512128" sldId="2147483664"/>
            <ac:picMk id="2052" creationId="{00000000-0000-0000-0000-000000000000}"/>
          </ac:picMkLst>
        </pc:pic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3143717268" sldId="2147483665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143717268" sldId="2147483665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143717268" sldId="2147483665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143717268" sldId="2147483665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143717268" sldId="2147483665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143717268" sldId="2147483665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878795129" sldId="2147483666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878795129" sldId="2147483666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878795129" sldId="2147483666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878795129" sldId="2147483666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1603435517" sldId="2147483667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3435517" sldId="2147483667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3435517" sldId="2147483667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3435517" sldId="2147483667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3435517" sldId="2147483667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3435517" sldId="2147483667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2262905825" sldId="2147483668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262905825" sldId="2147483668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262905825" sldId="2147483668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262905825" sldId="2147483668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262905825" sldId="2147483668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262905825" sldId="2147483668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1971965247" sldId="2147483669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971965247" sldId="2147483669"/>
              <ac:spMk id="9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4126159933" sldId="2147483670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4126159933" sldId="2147483670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4126159933" sldId="2147483670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4126159933" sldId="2147483670"/>
              <ac:spMk id="5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3343766383" sldId="2147483671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43766383" sldId="2147483671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43766383" sldId="2147483671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43766383" sldId="2147483671"/>
              <ac:spMk id="4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2904647414" sldId="2147483672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904647414" sldId="2147483672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904647414" sldId="2147483672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904647414" sldId="2147483672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904647414" sldId="2147483672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904647414" sldId="2147483672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2904647414" sldId="2147483672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352825065" sldId="2147483673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52825065" sldId="2147483673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52825065" sldId="2147483673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52825065" sldId="2147483673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52825065" sldId="2147483673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52825065" sldId="2147483673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52825065" sldId="2147483673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1604244734" sldId="2147483674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4244734" sldId="2147483674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4244734" sldId="2147483674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1604244734" sldId="2147483674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3541512128" sldId="2147483664"/>
            <pc:sldLayoutMk cId="3389800434" sldId="2147483675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89800434" sldId="2147483675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89800434" sldId="2147483675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89800434" sldId="2147483675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89800434" sldId="2147483675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3541512128" sldId="2147483664"/>
              <pc:sldLayoutMk cId="3389800434" sldId="2147483675"/>
              <ac:spMk id="6" creationId="{00000000-0000-0000-0000-000000000000}"/>
            </ac:spMkLst>
          </pc:spChg>
        </pc:sldLayoutChg>
      </pc:sldMasterChg>
      <pc:sldMasterChg chg="modSldLayout">
        <pc:chgData name="Andrew Collings" userId="0f84cdc6-c606-46cb-9c21-9a360095f536" providerId="ADAL" clId="{30664804-FB97-43AE-972E-78253BA8013B}" dt="2025-07-15T18:25:00.283" v="554"/>
        <pc:sldMasterMkLst>
          <pc:docMk/>
          <pc:sldMasterMk cId="1690589941" sldId="2147483676"/>
        </pc:sldMasterMkLst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2984374836" sldId="2147483677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9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10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1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1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21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2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2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984374836" sldId="2147483677"/>
              <ac:spMk id="33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689155466" sldId="2147483678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689155466" sldId="2147483678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689155466" sldId="2147483678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689155466" sldId="2147483678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689155466" sldId="2147483678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689155466" sldId="2147483678"/>
              <ac:spMk id="1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689155466" sldId="2147483678"/>
              <ac:spMk id="21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689155466" sldId="2147483678"/>
              <ac:grpSpMk id="15" creationId="{00000000-0000-0000-0000-000000000000}"/>
            </ac:grpSpMkLst>
          </pc:gr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689155466" sldId="2147483678"/>
              <ac:grpSpMk id="20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689155466" sldId="2147483678"/>
              <ac:picMk id="22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1080352890" sldId="2147483679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080352890" sldId="2147483679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080352890" sldId="2147483679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080352890" sldId="2147483679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080352890" sldId="2147483679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080352890" sldId="2147483679"/>
              <ac:spMk id="18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1080352890" sldId="2147483679"/>
              <ac:grpSpMk id="15" creationId="{00000000-0000-0000-0000-000000000000}"/>
            </ac:grpSpMkLst>
          </pc:gr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1656323419" sldId="2147483680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656323419" sldId="2147483680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656323419" sldId="2147483680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1656323419" sldId="2147483680"/>
              <ac:spMk id="9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1656323419" sldId="2147483680"/>
              <ac:grpSpMk id="8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1656323419" sldId="2147483680"/>
              <ac:picMk id="1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3714902039" sldId="2147483681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1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3714902039" sldId="2147483681"/>
              <ac:spMk id="17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3714902039" sldId="2147483681"/>
              <ac:grpSpMk id="12" creationId="{00000000-0000-0000-0000-000000000000}"/>
            </ac:grpSpMkLst>
          </pc:gr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3714902039" sldId="2147483681"/>
              <ac:grpSpMk id="16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3714902039" sldId="2147483681"/>
              <ac:picMk id="18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852339777" sldId="2147483682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5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10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1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1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52339777" sldId="2147483682"/>
              <ac:spMk id="16" creationId="{00000000-0000-0000-0000-000000000000}"/>
            </ac:spMkLst>
          </pc:s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852339777" sldId="2147483682"/>
              <ac:picMk id="17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869413343" sldId="2147483683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69413343" sldId="2147483683"/>
              <ac:spMk id="2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69413343" sldId="2147483683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69413343" sldId="2147483683"/>
              <ac:spMk id="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869413343" sldId="2147483683"/>
              <ac:spMk id="9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869413343" sldId="2147483683"/>
              <ac:grpSpMk id="5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869413343" sldId="2147483683"/>
              <ac:picMk id="10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2286464395" sldId="2147483684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286464395" sldId="2147483684"/>
              <ac:spMk id="8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286464395" sldId="2147483684"/>
              <ac:spMk id="14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286464395" sldId="2147483684"/>
              <ac:spMk id="1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286464395" sldId="2147483684"/>
              <ac:spMk id="17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690589941" sldId="2147483676"/>
              <pc:sldLayoutMk cId="2286464395" sldId="2147483684"/>
              <ac:spMk id="18" creationId="{00000000-0000-0000-0000-000000000000}"/>
            </ac:spMkLst>
          </pc:s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2286464395" sldId="2147483684"/>
              <ac:grpSpMk id="9" creationId="{00000000-0000-0000-0000-000000000000}"/>
            </ac:grpSpMkLst>
          </pc:grpChg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2286464395" sldId="2147483684"/>
              <ac:grpSpMk id="15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2286464395" sldId="2147483684"/>
              <ac:picMk id="10" creationId="{00000000-0000-0000-0000-000000000000}"/>
            </ac:picMkLst>
          </pc:pic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2286464395" sldId="2147483684"/>
              <ac:picMk id="11" creationId="{00000000-0000-0000-0000-000000000000}"/>
            </ac:picMkLst>
          </pc:pic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690589941" sldId="2147483676"/>
            <pc:sldLayoutMk cId="61852174" sldId="2147483685"/>
          </pc:sldLayoutMkLst>
          <pc:grpChg chg="mod">
            <ac:chgData name="Andrew Collings" userId="0f84cdc6-c606-46cb-9c21-9a360095f536" providerId="ADAL" clId="{30664804-FB97-43AE-972E-78253BA8013B}" dt="2025-07-15T18:25:00.283" v="554"/>
            <ac:grpSpMkLst>
              <pc:docMk/>
              <pc:sldMasterMk cId="1690589941" sldId="2147483676"/>
              <pc:sldLayoutMk cId="61852174" sldId="2147483685"/>
              <ac:grpSpMk id="2" creationId="{00000000-0000-0000-0000-000000000000}"/>
            </ac:grpSpMkLst>
          </pc:grp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61852174" sldId="2147483685"/>
              <ac:picMk id="3" creationId="{00000000-0000-0000-0000-000000000000}"/>
            </ac:picMkLst>
          </pc:picChg>
          <pc:picChg chg="mod">
            <ac:chgData name="Andrew Collings" userId="0f84cdc6-c606-46cb-9c21-9a360095f536" providerId="ADAL" clId="{30664804-FB97-43AE-972E-78253BA8013B}" dt="2025-07-15T18:25:00.283" v="554"/>
            <ac:picMkLst>
              <pc:docMk/>
              <pc:sldMasterMk cId="1690589941" sldId="2147483676"/>
              <pc:sldLayoutMk cId="61852174" sldId="2147483685"/>
              <ac:picMk id="2050" creationId="{00000000-0000-0000-0000-000000000000}"/>
            </ac:picMkLst>
          </pc:picChg>
        </pc:sldLayoutChg>
      </pc:sldMasterChg>
      <pc:sldMasterChg chg="modSp modSldLayout">
        <pc:chgData name="Andrew Collings" userId="0f84cdc6-c606-46cb-9c21-9a360095f536" providerId="ADAL" clId="{30664804-FB97-43AE-972E-78253BA8013B}" dt="2025-07-15T18:25:00.283" v="554"/>
        <pc:sldMasterMkLst>
          <pc:docMk/>
          <pc:sldMasterMk cId="1025320526" sldId="2147483687"/>
        </pc:sldMasterMkLst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1025320526" sldId="2147483687"/>
            <ac:spMk id="2" creationId="{FBE16C68-4893-29D3-9108-1F30E8D77EBE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1025320526" sldId="2147483687"/>
            <ac:spMk id="6" creationId="{11A98F81-60D5-4CBD-A28A-F4C242924950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1025320526" sldId="2147483687"/>
            <ac:spMk id="9" creationId="{C1B59BB8-A89E-53DE-D37E-93ECDE2E88A7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1025320526" sldId="2147483687"/>
            <ac:spMk id="25" creationId="{94F8F5AF-432A-55F0-B085-CE0865ABD4D4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1025320526" sldId="2147483687"/>
            <ac:spMk id="30" creationId="{3E0B1A97-4D2D-E09D-8013-4D019787F92E}"/>
          </ac:spMkLst>
        </pc:spChg>
        <pc:spChg chg="mod">
          <ac:chgData name="Andrew Collings" userId="0f84cdc6-c606-46cb-9c21-9a360095f536" providerId="ADAL" clId="{30664804-FB97-43AE-972E-78253BA8013B}" dt="2025-07-15T18:25:00.283" v="554"/>
          <ac:spMkLst>
            <pc:docMk/>
            <pc:sldMasterMk cId="1025320526" sldId="2147483687"/>
            <ac:spMk id="1035" creationId="{07E87735-F6D7-1EED-46D0-3988223F7EAD}"/>
          </ac:spMkLst>
        </pc:sp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asterMk cId="1025320526" sldId="2147483687"/>
            <ac:picMk id="3" creationId="{494255D0-39F1-E3D9-A3B9-04BFE1651B93}"/>
          </ac:picMkLst>
        </pc:pic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asterMk cId="1025320526" sldId="2147483687"/>
            <ac:picMk id="1027" creationId="{2BB7E36B-3605-840D-FE37-9AC1D653D4C7}"/>
          </ac:picMkLst>
        </pc:picChg>
        <pc:picChg chg="mod">
          <ac:chgData name="Andrew Collings" userId="0f84cdc6-c606-46cb-9c21-9a360095f536" providerId="ADAL" clId="{30664804-FB97-43AE-972E-78253BA8013B}" dt="2025-07-15T18:25:00.283" v="554"/>
          <ac:picMkLst>
            <pc:docMk/>
            <pc:sldMasterMk cId="1025320526" sldId="2147483687"/>
            <ac:picMk id="1034" creationId="{66868AF5-4BE0-2736-7383-FD08F0C78A93}"/>
          </ac:picMkLst>
        </pc:pic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1394793293" sldId="2147483688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1394793293" sldId="2147483688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1394793293" sldId="2147483688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2745279871" sldId="2147483689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2745279871" sldId="2147483689"/>
              <ac:spMk id="3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1601942104" sldId="2147483690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1601942104" sldId="2147483690"/>
              <ac:spMk id="5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2872434575" sldId="2147483691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2872434575" sldId="2147483691"/>
              <ac:spMk id="3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2872434575" sldId="2147483691"/>
              <ac:spMk id="9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2872434575" sldId="2147483691"/>
              <ac:spMk id="10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3845034589" sldId="2147483692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3845034589" sldId="2147483692"/>
              <ac:spMk id="6" creationId="{00000000-0000-0000-0000-000000000000}"/>
            </ac:spMkLst>
          </pc:spChg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3845034589" sldId="2147483692"/>
              <ac:spMk id="7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664674439" sldId="2147483693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664674439" sldId="2147483693"/>
              <ac:spMk id="6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2208784094" sldId="2147483694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2208784094" sldId="2147483694"/>
              <ac:spMk id="3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286554617" sldId="2147483695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286554617" sldId="2147483695"/>
              <ac:spMk id="3" creationId="{00000000-0000-0000-0000-000000000000}"/>
            </ac:spMkLst>
          </pc:spChg>
        </pc:sldLayoutChg>
        <pc:sldLayoutChg chg="modSp">
          <pc:chgData name="Andrew Collings" userId="0f84cdc6-c606-46cb-9c21-9a360095f536" providerId="ADAL" clId="{30664804-FB97-43AE-972E-78253BA8013B}" dt="2025-07-15T18:25:00.283" v="554"/>
          <pc:sldLayoutMkLst>
            <pc:docMk/>
            <pc:sldMasterMk cId="1025320526" sldId="2147483687"/>
            <pc:sldLayoutMk cId="828071770" sldId="2147483696"/>
          </pc:sldLayoutMkLst>
          <pc:spChg chg="mod">
            <ac:chgData name="Andrew Collings" userId="0f84cdc6-c606-46cb-9c21-9a360095f536" providerId="ADAL" clId="{30664804-FB97-43AE-972E-78253BA8013B}" dt="2025-07-15T18:25:00.283" v="554"/>
            <ac:spMkLst>
              <pc:docMk/>
              <pc:sldMasterMk cId="1025320526" sldId="2147483687"/>
              <pc:sldLayoutMk cId="828071770" sldId="2147483696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0E1F19-DADE-4FD1-B754-83EA7C0E2D20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19D18-04FB-4825-BC68-8A4D1C0D8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3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AD04A0-6CD9-4E5C-9C88-A66243022FAD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C4C276-97D9-4276-B965-3953F69C2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8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4C276-97D9-4276-B965-3953F69C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04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>
          <a:xfrm>
            <a:off x="-1" y="417422"/>
            <a:ext cx="13817601" cy="7383768"/>
            <a:chOff x="-24" y="342900"/>
            <a:chExt cx="12192024" cy="6515101"/>
          </a:xfrm>
        </p:grpSpPr>
        <p:sp>
          <p:nvSpPr>
            <p:cNvPr id="8" name="Rectangle 7"/>
            <p:cNvSpPr/>
            <p:nvPr/>
          </p:nvSpPr>
          <p:spPr>
            <a:xfrm>
              <a:off x="0" y="1074421"/>
              <a:ext cx="365760" cy="5783580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818" y="342900"/>
              <a:ext cx="335657" cy="6515100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9295" y="2446021"/>
              <a:ext cx="350700" cy="4411980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3815" y="1737360"/>
              <a:ext cx="350695" cy="5120640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311036" y="-503767"/>
              <a:ext cx="350729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533796" y="625047"/>
              <a:ext cx="350729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899556" y="601876"/>
              <a:ext cx="350729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593080" y="259080"/>
              <a:ext cx="1005840" cy="12192000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2184" y="4806878"/>
              <a:ext cx="350729" cy="351120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2182" y="6198671"/>
              <a:ext cx="350729" cy="347472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52183" y="5499771"/>
              <a:ext cx="350729" cy="351574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1446" y="5851920"/>
              <a:ext cx="350729" cy="347472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441" y="5158900"/>
              <a:ext cx="350729" cy="345310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721" y="4808800"/>
              <a:ext cx="350729" cy="347472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441" y="6545181"/>
              <a:ext cx="350729" cy="312819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0717" y="6199246"/>
              <a:ext cx="350729" cy="347472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721" y="5503727"/>
              <a:ext cx="350729" cy="347472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158080"/>
              <a:ext cx="350729" cy="347472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851199"/>
              <a:ext cx="350729" cy="347472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4" y="6546718"/>
              <a:ext cx="350729" cy="311282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938" y="5899158"/>
              <a:ext cx="1760279" cy="911843"/>
            </a:xfrm>
            <a:prstGeom prst="rect">
              <a:avLst/>
            </a:prstGeom>
          </p:spPr>
        </p:pic>
      </p:grp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957493" y="3540762"/>
            <a:ext cx="11744960" cy="852805"/>
          </a:xfrm>
          <a:prstGeom prst="rect">
            <a:avLst/>
          </a:prstGeom>
        </p:spPr>
        <p:txBody>
          <a:bodyPr anchor="t"/>
          <a:lstStyle>
            <a:lvl1pPr algn="l">
              <a:defRPr sz="3520" b="1" cap="all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7493" y="4346793"/>
            <a:ext cx="11744960" cy="9211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502895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79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68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57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47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36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26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1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57493" y="5432030"/>
            <a:ext cx="11744960" cy="4870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760">
                <a:solidFill>
                  <a:schemeClr val="bg1"/>
                </a:solidFill>
              </a:defRPr>
            </a:lvl1pPr>
            <a:lvl2pPr marL="502895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79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68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57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47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36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26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1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203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2414492"/>
            <a:ext cx="1174496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5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1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E95D65-9151-4A58-9336-14A442FE58C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4A501E-66F5-4657-AE65-1721F06D1D6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25BCFB-2E92-494D-BF11-823150D5FF5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706230-0E57-430B-9254-C6663C5996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9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4994494"/>
            <a:ext cx="11744960" cy="154368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5" y="3294275"/>
            <a:ext cx="11744960" cy="1700212"/>
          </a:xfrm>
        </p:spPr>
        <p:txBody>
          <a:bodyPr anchor="b"/>
          <a:lstStyle>
            <a:lvl1pPr marL="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77171" indent="0">
              <a:buNone/>
              <a:defRPr sz="1486">
                <a:solidFill>
                  <a:schemeClr val="tx1">
                    <a:tint val="75000"/>
                  </a:schemeClr>
                </a:solidFill>
              </a:defRPr>
            </a:lvl2pPr>
            <a:lvl3pPr marL="75434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13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4pPr>
            <a:lvl5pPr marL="1508685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5pPr>
            <a:lvl6pPr marL="1885856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6pPr>
            <a:lvl7pPr marL="2263028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7pPr>
            <a:lvl8pPr marL="2640198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8pPr>
            <a:lvl9pPr marL="3017369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D170F5-9814-4819-82CB-3EC01A301C0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E83E9A-71E2-4981-AED4-A0CD47B13A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2"/>
            <a:ext cx="6102773" cy="5129424"/>
          </a:xfrm>
        </p:spPr>
        <p:txBody>
          <a:bodyPr/>
          <a:lstStyle>
            <a:lvl1pPr>
              <a:defRPr sz="2310"/>
            </a:lvl1pPr>
            <a:lvl2pPr>
              <a:defRPr sz="1980"/>
            </a:lvl2pPr>
            <a:lvl3pPr>
              <a:defRPr sz="1650"/>
            </a:lvl3pPr>
            <a:lvl4pPr>
              <a:defRPr sz="1486"/>
            </a:lvl4pPr>
            <a:lvl5pPr>
              <a:defRPr sz="1486"/>
            </a:lvl5pPr>
            <a:lvl6pPr>
              <a:defRPr sz="1486"/>
            </a:lvl6pPr>
            <a:lvl7pPr>
              <a:defRPr sz="1486"/>
            </a:lvl7pPr>
            <a:lvl8pPr>
              <a:defRPr sz="1486"/>
            </a:lvl8pPr>
            <a:lvl9pPr>
              <a:defRPr sz="14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8" y="1813562"/>
            <a:ext cx="6102773" cy="5129424"/>
          </a:xfrm>
        </p:spPr>
        <p:txBody>
          <a:bodyPr/>
          <a:lstStyle>
            <a:lvl1pPr>
              <a:defRPr sz="2310"/>
            </a:lvl1pPr>
            <a:lvl2pPr>
              <a:defRPr sz="1980"/>
            </a:lvl2pPr>
            <a:lvl3pPr>
              <a:defRPr sz="1650"/>
            </a:lvl3pPr>
            <a:lvl4pPr>
              <a:defRPr sz="1486"/>
            </a:lvl4pPr>
            <a:lvl5pPr>
              <a:defRPr sz="1486"/>
            </a:lvl5pPr>
            <a:lvl6pPr>
              <a:defRPr sz="1486"/>
            </a:lvl6pPr>
            <a:lvl7pPr>
              <a:defRPr sz="1486"/>
            </a:lvl7pPr>
            <a:lvl8pPr>
              <a:defRPr sz="1486"/>
            </a:lvl8pPr>
            <a:lvl9pPr>
              <a:defRPr sz="14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99BD5E-9AD3-434E-BA1F-0A8CCD92B0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0E1A60-E0B4-4A96-AABD-A341E835A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0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4" y="1739795"/>
            <a:ext cx="6105173" cy="72506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71" indent="0">
              <a:buNone/>
              <a:defRPr sz="1650" b="1"/>
            </a:lvl2pPr>
            <a:lvl3pPr marL="754343" indent="0">
              <a:buNone/>
              <a:defRPr sz="1486" b="1"/>
            </a:lvl3pPr>
            <a:lvl4pPr marL="1131513" indent="0">
              <a:buNone/>
              <a:defRPr sz="1320" b="1"/>
            </a:lvl4pPr>
            <a:lvl5pPr marL="1508685" indent="0">
              <a:buNone/>
              <a:defRPr sz="1320" b="1"/>
            </a:lvl5pPr>
            <a:lvl6pPr marL="1885856" indent="0">
              <a:buNone/>
              <a:defRPr sz="1320" b="1"/>
            </a:lvl6pPr>
            <a:lvl7pPr marL="2263028" indent="0">
              <a:buNone/>
              <a:defRPr sz="1320" b="1"/>
            </a:lvl7pPr>
            <a:lvl8pPr marL="2640198" indent="0">
              <a:buNone/>
              <a:defRPr sz="1320" b="1"/>
            </a:lvl8pPr>
            <a:lvl9pPr marL="3017369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4" y="2464858"/>
            <a:ext cx="6105173" cy="4478126"/>
          </a:xfr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6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5" y="1739795"/>
            <a:ext cx="6107572" cy="72506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71" indent="0">
              <a:buNone/>
              <a:defRPr sz="1650" b="1"/>
            </a:lvl2pPr>
            <a:lvl3pPr marL="754343" indent="0">
              <a:buNone/>
              <a:defRPr sz="1486" b="1"/>
            </a:lvl3pPr>
            <a:lvl4pPr marL="1131513" indent="0">
              <a:buNone/>
              <a:defRPr sz="1320" b="1"/>
            </a:lvl4pPr>
            <a:lvl5pPr marL="1508685" indent="0">
              <a:buNone/>
              <a:defRPr sz="1320" b="1"/>
            </a:lvl5pPr>
            <a:lvl6pPr marL="1885856" indent="0">
              <a:buNone/>
              <a:defRPr sz="1320" b="1"/>
            </a:lvl6pPr>
            <a:lvl7pPr marL="2263028" indent="0">
              <a:buNone/>
              <a:defRPr sz="1320" b="1"/>
            </a:lvl7pPr>
            <a:lvl8pPr marL="2640198" indent="0">
              <a:buNone/>
              <a:defRPr sz="1320" b="1"/>
            </a:lvl8pPr>
            <a:lvl9pPr marL="3017369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5" y="2464858"/>
            <a:ext cx="6107572" cy="4478126"/>
          </a:xfr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6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569F1C-18A0-4349-9905-71ADDCC8F5F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C0DB14-FEC6-4B96-B748-A25C9DCF68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6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2B1574-559F-40F6-8ECD-DDA72B6DD6A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A9064F-1681-48A7-9B95-BE9B1A7B94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5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B80ECB-5D3B-4A6B-9A98-58B7755488E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9D25F-C113-42A8-BCC6-F0936E59F99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6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7" y="309462"/>
            <a:ext cx="4545895" cy="1316991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299" y="309461"/>
            <a:ext cx="7724424" cy="6633528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7" y="1626452"/>
            <a:ext cx="4545895" cy="5316538"/>
          </a:xfrm>
        </p:spPr>
        <p:txBody>
          <a:bodyPr/>
          <a:lstStyle>
            <a:lvl1pPr marL="0" indent="0">
              <a:buNone/>
              <a:defRPr sz="1156"/>
            </a:lvl1pPr>
            <a:lvl2pPr marL="377171" indent="0">
              <a:buNone/>
              <a:defRPr sz="990"/>
            </a:lvl2pPr>
            <a:lvl3pPr marL="754343" indent="0">
              <a:buNone/>
              <a:defRPr sz="826"/>
            </a:lvl3pPr>
            <a:lvl4pPr marL="1131513" indent="0">
              <a:buNone/>
              <a:defRPr sz="743"/>
            </a:lvl4pPr>
            <a:lvl5pPr marL="1508685" indent="0">
              <a:buNone/>
              <a:defRPr sz="743"/>
            </a:lvl5pPr>
            <a:lvl6pPr marL="1885856" indent="0">
              <a:buNone/>
              <a:defRPr sz="743"/>
            </a:lvl6pPr>
            <a:lvl7pPr marL="2263028" indent="0">
              <a:buNone/>
              <a:defRPr sz="743"/>
            </a:lvl7pPr>
            <a:lvl8pPr marL="2640198" indent="0">
              <a:buNone/>
              <a:defRPr sz="743"/>
            </a:lvl8pPr>
            <a:lvl9pPr marL="3017369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64A4F-2E58-4502-BC41-FA30E0B1009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35F7A8-BDFC-4B2B-805D-13CDD4C64E5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4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47" y="5440680"/>
            <a:ext cx="8290560" cy="642304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2640"/>
            </a:lvl1pPr>
            <a:lvl2pPr marL="377171" indent="0">
              <a:buNone/>
              <a:defRPr sz="2310"/>
            </a:lvl2pPr>
            <a:lvl3pPr marL="754343" indent="0">
              <a:buNone/>
              <a:defRPr sz="1980"/>
            </a:lvl3pPr>
            <a:lvl4pPr marL="1131513" indent="0">
              <a:buNone/>
              <a:defRPr sz="1650"/>
            </a:lvl4pPr>
            <a:lvl5pPr marL="1508685" indent="0">
              <a:buNone/>
              <a:defRPr sz="1650"/>
            </a:lvl5pPr>
            <a:lvl6pPr marL="1885856" indent="0">
              <a:buNone/>
              <a:defRPr sz="1650"/>
            </a:lvl6pPr>
            <a:lvl7pPr marL="2263028" indent="0">
              <a:buNone/>
              <a:defRPr sz="1650"/>
            </a:lvl7pPr>
            <a:lvl8pPr marL="2640198" indent="0">
              <a:buNone/>
              <a:defRPr sz="1650"/>
            </a:lvl8pPr>
            <a:lvl9pPr marL="3017369" indent="0">
              <a:buNone/>
              <a:defRPr sz="165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47" y="6082986"/>
            <a:ext cx="8290560" cy="912178"/>
          </a:xfrm>
        </p:spPr>
        <p:txBody>
          <a:bodyPr/>
          <a:lstStyle>
            <a:lvl1pPr marL="0" indent="0">
              <a:buNone/>
              <a:defRPr sz="1156"/>
            </a:lvl1pPr>
            <a:lvl2pPr marL="377171" indent="0">
              <a:buNone/>
              <a:defRPr sz="990"/>
            </a:lvl2pPr>
            <a:lvl3pPr marL="754343" indent="0">
              <a:buNone/>
              <a:defRPr sz="826"/>
            </a:lvl3pPr>
            <a:lvl4pPr marL="1131513" indent="0">
              <a:buNone/>
              <a:defRPr sz="743"/>
            </a:lvl4pPr>
            <a:lvl5pPr marL="1508685" indent="0">
              <a:buNone/>
              <a:defRPr sz="743"/>
            </a:lvl5pPr>
            <a:lvl6pPr marL="1885856" indent="0">
              <a:buNone/>
              <a:defRPr sz="743"/>
            </a:lvl6pPr>
            <a:lvl7pPr marL="2263028" indent="0">
              <a:buNone/>
              <a:defRPr sz="743"/>
            </a:lvl7pPr>
            <a:lvl8pPr marL="2640198" indent="0">
              <a:buNone/>
              <a:defRPr sz="743"/>
            </a:lvl8pPr>
            <a:lvl9pPr marL="3017369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80228B-95D9-49AF-92DE-6D6349E091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5F7994-65FA-4730-B01F-9F53BC8CE05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7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080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1162470"/>
            <a:ext cx="12550987" cy="345011"/>
            <a:chOff x="0" y="997594"/>
            <a:chExt cx="10972800" cy="228316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2" y="6632452"/>
            <a:ext cx="13817573" cy="1139950"/>
            <a:chOff x="18" y="4389120"/>
            <a:chExt cx="9143983" cy="754379"/>
          </a:xfrm>
        </p:grpSpPr>
        <p:sp>
          <p:nvSpPr>
            <p:cNvPr id="21" name="Rectangle 20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880" y="1583267"/>
            <a:ext cx="12435840" cy="4836160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64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156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CFA7C4-CFBF-48EB-840E-A1E25CA204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B474E4-8063-4AD0-B8C3-E0B591E29AF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4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7760" y="311263"/>
            <a:ext cx="310896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881" y="311263"/>
            <a:ext cx="9096587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1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222EEA-2C31-4F86-B0EC-5EAB51136C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016" y="7203870"/>
            <a:ext cx="4375573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8E1468-FAF9-4EB4-8A15-08A8825FEB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0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>
          <a:xfrm>
            <a:off x="-1" y="417419"/>
            <a:ext cx="13817601" cy="7383768"/>
            <a:chOff x="-24" y="342900"/>
            <a:chExt cx="12192024" cy="6515101"/>
          </a:xfrm>
        </p:grpSpPr>
        <p:sp>
          <p:nvSpPr>
            <p:cNvPr id="8" name="Rectangle 7"/>
            <p:cNvSpPr/>
            <p:nvPr/>
          </p:nvSpPr>
          <p:spPr>
            <a:xfrm>
              <a:off x="0" y="1074421"/>
              <a:ext cx="365760" cy="5783580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818" y="342900"/>
              <a:ext cx="335657" cy="6515100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9295" y="2446021"/>
              <a:ext cx="350700" cy="4411980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3815" y="1737360"/>
              <a:ext cx="350695" cy="5120640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311036" y="-503767"/>
              <a:ext cx="350729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533796" y="625047"/>
              <a:ext cx="350729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899556" y="601876"/>
              <a:ext cx="350729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593080" y="259080"/>
              <a:ext cx="1005840" cy="12192000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2184" y="4806878"/>
              <a:ext cx="350729" cy="351120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2182" y="6198671"/>
              <a:ext cx="350729" cy="347472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52183" y="5499771"/>
              <a:ext cx="350729" cy="351574"/>
            </a:xfrm>
            <a:prstGeom prst="rect">
              <a:avLst/>
            </a:prstGeom>
            <a:solidFill>
              <a:srgbClr val="789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1446" y="5851920"/>
              <a:ext cx="350729" cy="347472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441" y="5158900"/>
              <a:ext cx="350729" cy="345310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721" y="4808800"/>
              <a:ext cx="350729" cy="347472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441" y="6545181"/>
              <a:ext cx="350729" cy="312819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0717" y="6199246"/>
              <a:ext cx="350729" cy="347472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721" y="5503727"/>
              <a:ext cx="350729" cy="347472"/>
            </a:xfrm>
            <a:prstGeom prst="rect">
              <a:avLst/>
            </a:prstGeom>
            <a:solidFill>
              <a:srgbClr val="F39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158080"/>
              <a:ext cx="350729" cy="347472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851199"/>
              <a:ext cx="350729" cy="347472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4" y="6546718"/>
              <a:ext cx="350729" cy="311282"/>
            </a:xfrm>
            <a:prstGeom prst="rect">
              <a:avLst/>
            </a:prstGeom>
            <a:solidFill>
              <a:srgbClr val="FFE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938" y="5899158"/>
              <a:ext cx="1760279" cy="911843"/>
            </a:xfrm>
            <a:prstGeom prst="rect">
              <a:avLst/>
            </a:prstGeom>
          </p:spPr>
        </p:pic>
      </p:grp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957493" y="3540762"/>
            <a:ext cx="11744960" cy="852805"/>
          </a:xfrm>
          <a:prstGeom prst="rect">
            <a:avLst/>
          </a:prstGeom>
        </p:spPr>
        <p:txBody>
          <a:bodyPr anchor="t"/>
          <a:lstStyle>
            <a:lvl1pPr algn="l">
              <a:defRPr sz="3627" b="1" cap="all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57493" y="4346792"/>
            <a:ext cx="11744960" cy="9211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67">
                <a:solidFill>
                  <a:schemeClr val="tx1"/>
                </a:solidFill>
              </a:defRPr>
            </a:lvl1pPr>
            <a:lvl2pPr marL="518132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6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395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2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65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791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6922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05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57493" y="5432027"/>
            <a:ext cx="11744960" cy="4870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13">
                <a:solidFill>
                  <a:schemeClr val="bg1"/>
                </a:solidFill>
              </a:defRPr>
            </a:lvl1pPr>
            <a:lvl2pPr marL="518132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6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395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2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65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791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6922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05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4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3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173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1162469"/>
            <a:ext cx="12550987" cy="345011"/>
            <a:chOff x="0" y="997594"/>
            <a:chExt cx="10972800" cy="228316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1" y="6632449"/>
            <a:ext cx="13817575" cy="1139950"/>
            <a:chOff x="18" y="4389120"/>
            <a:chExt cx="9143983" cy="754379"/>
          </a:xfrm>
        </p:grpSpPr>
        <p:sp>
          <p:nvSpPr>
            <p:cNvPr id="21" name="Rectangle 20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880" y="1583267"/>
            <a:ext cx="12435840" cy="4836160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720"/>
            </a:lvl2pPr>
            <a:lvl3pPr>
              <a:defRPr sz="22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155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3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173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1162469"/>
            <a:ext cx="12550987" cy="345011"/>
            <a:chOff x="0" y="997594"/>
            <a:chExt cx="10972800" cy="228316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880" y="1583267"/>
            <a:ext cx="12435840" cy="4836160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720"/>
            </a:lvl2pPr>
            <a:lvl3pPr>
              <a:defRPr sz="22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352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1495" y="4994493"/>
            <a:ext cx="11744960" cy="1543685"/>
          </a:xfrm>
          <a:prstGeom prst="rect">
            <a:avLst/>
          </a:prstGeom>
        </p:spPr>
        <p:txBody>
          <a:bodyPr anchor="t"/>
          <a:lstStyle>
            <a:lvl1pPr algn="l">
              <a:defRPr sz="3627" b="1" cap="all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1495" y="3294275"/>
            <a:ext cx="1174496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32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6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395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2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65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791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6922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05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sub-heading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" y="6632449"/>
            <a:ext cx="13817575" cy="1139950"/>
            <a:chOff x="18" y="4389120"/>
            <a:chExt cx="9143983" cy="754379"/>
          </a:xfrm>
        </p:grpSpPr>
        <p:sp>
          <p:nvSpPr>
            <p:cNvPr id="9" name="Rectangle 8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32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3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173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2"/>
            <a:ext cx="6102773" cy="4721012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8" y="1813562"/>
            <a:ext cx="6102773" cy="4721012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1162469"/>
            <a:ext cx="12550987" cy="345011"/>
            <a:chOff x="0" y="997594"/>
            <a:chExt cx="10972800" cy="228316"/>
          </a:xfrm>
        </p:grpSpPr>
        <p:sp>
          <p:nvSpPr>
            <p:cNvPr id="13" name="Rectangle 12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31" y="6632449"/>
            <a:ext cx="13817575" cy="1139950"/>
            <a:chOff x="18" y="4389120"/>
            <a:chExt cx="9143983" cy="754379"/>
          </a:xfrm>
        </p:grpSpPr>
        <p:sp>
          <p:nvSpPr>
            <p:cNvPr id="17" name="Rectangle 16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90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739795"/>
            <a:ext cx="6105173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20" b="1"/>
            </a:lvl1pPr>
            <a:lvl2pPr marL="518132" indent="0">
              <a:buNone/>
              <a:defRPr sz="2267" b="1"/>
            </a:lvl2pPr>
            <a:lvl3pPr marL="1036264" indent="0">
              <a:buNone/>
              <a:defRPr sz="2040" b="1"/>
            </a:lvl3pPr>
            <a:lvl4pPr marL="1554395" indent="0">
              <a:buNone/>
              <a:defRPr sz="1813" b="1"/>
            </a:lvl4pPr>
            <a:lvl5pPr marL="2072528" indent="0">
              <a:buNone/>
              <a:defRPr sz="1813" b="1"/>
            </a:lvl5pPr>
            <a:lvl6pPr marL="2590659" indent="0">
              <a:buNone/>
              <a:defRPr sz="1813" b="1"/>
            </a:lvl6pPr>
            <a:lvl7pPr marL="3108791" indent="0">
              <a:buNone/>
              <a:defRPr sz="1813" b="1"/>
            </a:lvl7pPr>
            <a:lvl8pPr marL="3626922" indent="0">
              <a:buNone/>
              <a:defRPr sz="1813" b="1"/>
            </a:lvl8pPr>
            <a:lvl9pPr marL="4145054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" y="2464863"/>
            <a:ext cx="6105173" cy="4069715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3" y="1739795"/>
            <a:ext cx="6107571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20" b="1"/>
            </a:lvl1pPr>
            <a:lvl2pPr marL="518132" indent="0">
              <a:buNone/>
              <a:defRPr sz="2267" b="1"/>
            </a:lvl2pPr>
            <a:lvl3pPr marL="1036264" indent="0">
              <a:buNone/>
              <a:defRPr sz="2040" b="1"/>
            </a:lvl3pPr>
            <a:lvl4pPr marL="1554395" indent="0">
              <a:buNone/>
              <a:defRPr sz="1813" b="1"/>
            </a:lvl4pPr>
            <a:lvl5pPr marL="2072528" indent="0">
              <a:buNone/>
              <a:defRPr sz="1813" b="1"/>
            </a:lvl5pPr>
            <a:lvl6pPr marL="2590659" indent="0">
              <a:buNone/>
              <a:defRPr sz="1813" b="1"/>
            </a:lvl6pPr>
            <a:lvl7pPr marL="3108791" indent="0">
              <a:buNone/>
              <a:defRPr sz="1813" b="1"/>
            </a:lvl7pPr>
            <a:lvl8pPr marL="3626922" indent="0">
              <a:buNone/>
              <a:defRPr sz="1813" b="1"/>
            </a:lvl8pPr>
            <a:lvl9pPr marL="4145054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3" y="2464863"/>
            <a:ext cx="6107571" cy="4069715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3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173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1162469"/>
            <a:ext cx="12550987" cy="345011"/>
            <a:chOff x="0" y="997594"/>
            <a:chExt cx="10972800" cy="228316"/>
          </a:xfrm>
        </p:grpSpPr>
        <p:sp>
          <p:nvSpPr>
            <p:cNvPr id="12" name="Rectangle 11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31" y="6632449"/>
            <a:ext cx="13817575" cy="1139950"/>
            <a:chOff x="18" y="4389120"/>
            <a:chExt cx="9143983" cy="754379"/>
          </a:xfrm>
        </p:grpSpPr>
        <p:sp>
          <p:nvSpPr>
            <p:cNvPr id="16" name="Rectangle 15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339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8347" y="5440680"/>
            <a:ext cx="8290560" cy="642304"/>
          </a:xfrm>
          <a:prstGeom prst="rect">
            <a:avLst/>
          </a:prstGeo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27"/>
            </a:lvl1pPr>
            <a:lvl2pPr marL="518132" indent="0">
              <a:buNone/>
              <a:defRPr sz="3173"/>
            </a:lvl2pPr>
            <a:lvl3pPr marL="1036264" indent="0">
              <a:buNone/>
              <a:defRPr sz="2720"/>
            </a:lvl3pPr>
            <a:lvl4pPr marL="1554395" indent="0">
              <a:buNone/>
              <a:defRPr sz="2267"/>
            </a:lvl4pPr>
            <a:lvl5pPr marL="2072528" indent="0">
              <a:buNone/>
              <a:defRPr sz="2267"/>
            </a:lvl5pPr>
            <a:lvl6pPr marL="2590659" indent="0">
              <a:buNone/>
              <a:defRPr sz="2267"/>
            </a:lvl6pPr>
            <a:lvl7pPr marL="3108791" indent="0">
              <a:buNone/>
              <a:defRPr sz="2267"/>
            </a:lvl7pPr>
            <a:lvl8pPr marL="3626922" indent="0">
              <a:buNone/>
              <a:defRPr sz="2267"/>
            </a:lvl8pPr>
            <a:lvl9pPr marL="4145054" indent="0">
              <a:buNone/>
              <a:defRPr sz="22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08347" y="6082983"/>
            <a:ext cx="8290560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87"/>
            </a:lvl1pPr>
            <a:lvl2pPr marL="518132" indent="0">
              <a:buNone/>
              <a:defRPr sz="1360"/>
            </a:lvl2pPr>
            <a:lvl3pPr marL="1036264" indent="0">
              <a:buNone/>
              <a:defRPr sz="1133"/>
            </a:lvl3pPr>
            <a:lvl4pPr marL="1554395" indent="0">
              <a:buNone/>
              <a:defRPr sz="1020"/>
            </a:lvl4pPr>
            <a:lvl5pPr marL="2072528" indent="0">
              <a:buNone/>
              <a:defRPr sz="1020"/>
            </a:lvl5pPr>
            <a:lvl6pPr marL="2590659" indent="0">
              <a:buNone/>
              <a:defRPr sz="1020"/>
            </a:lvl6pPr>
            <a:lvl7pPr marL="3108791" indent="0">
              <a:buNone/>
              <a:defRPr sz="1020"/>
            </a:lvl7pPr>
            <a:lvl8pPr marL="3626922" indent="0">
              <a:buNone/>
              <a:defRPr sz="1020"/>
            </a:lvl8pPr>
            <a:lvl9pPr marL="4145054" indent="0">
              <a:buNone/>
              <a:defRPr sz="102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1" y="6632449"/>
            <a:ext cx="13817575" cy="1139950"/>
            <a:chOff x="18" y="4389120"/>
            <a:chExt cx="9143983" cy="754379"/>
          </a:xfrm>
        </p:grpSpPr>
        <p:sp>
          <p:nvSpPr>
            <p:cNvPr id="9" name="Rectangle 8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413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lin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3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173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1162469"/>
            <a:ext cx="12550987" cy="345011"/>
            <a:chOff x="0" y="997594"/>
            <a:chExt cx="10972800" cy="228316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dirty="0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880" y="1583267"/>
            <a:ext cx="12435840" cy="4490720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720"/>
            </a:lvl2pPr>
            <a:lvl3pPr>
              <a:defRPr sz="22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87632"/>
            <a:ext cx="13817600" cy="1784773"/>
            <a:chOff x="0" y="3962400"/>
            <a:chExt cx="9144000" cy="1181100"/>
          </a:xfrm>
        </p:grpSpPr>
        <p:pic>
          <p:nvPicPr>
            <p:cNvPr id="10" name="Picture 2" descr="G:\Shared\Aaron\logos\report_blue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" b="1587"/>
            <a:stretch/>
          </p:blipFill>
          <p:spPr bwMode="auto">
            <a:xfrm>
              <a:off x="0" y="3962400"/>
              <a:ext cx="914400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681897"/>
              <a:ext cx="843015" cy="436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4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7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080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1162470"/>
            <a:ext cx="12550987" cy="345011"/>
            <a:chOff x="0" y="997594"/>
            <a:chExt cx="10972800" cy="228316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880" y="1583267"/>
            <a:ext cx="12435840" cy="4836160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64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921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ky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5987632"/>
            <a:ext cx="13817600" cy="1784773"/>
            <a:chOff x="0" y="3962400"/>
            <a:chExt cx="9144000" cy="1181100"/>
          </a:xfrm>
        </p:grpSpPr>
        <p:pic>
          <p:nvPicPr>
            <p:cNvPr id="2050" name="Picture 2" descr="G:\Shared\Aaron\logos\report_blue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" b="1587"/>
            <a:stretch/>
          </p:blipFill>
          <p:spPr bwMode="auto">
            <a:xfrm>
              <a:off x="0" y="3962400"/>
              <a:ext cx="914400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681897"/>
              <a:ext cx="843015" cy="436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52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15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950213" y="1589356"/>
            <a:ext cx="11917185" cy="150230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950213" y="2733626"/>
            <a:ext cx="11917185" cy="44385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40">
                <a:latin typeface="PT Sans Pro" panose="020B0503020203020204" pitchFamily="34" charset="0"/>
              </a:defRPr>
            </a:lvl1pPr>
            <a:lvl2pPr>
              <a:defRPr sz="2040">
                <a:latin typeface="PT Sans Pro" panose="020B0503020203020204" pitchFamily="34" charset="0"/>
              </a:defRPr>
            </a:lvl2pPr>
            <a:lvl3pPr>
              <a:defRPr sz="2040">
                <a:latin typeface="PT Sans Pro" panose="020B0503020203020204" pitchFamily="34" charset="0"/>
              </a:defRPr>
            </a:lvl3pPr>
            <a:lvl4pPr>
              <a:defRPr sz="2040">
                <a:latin typeface="PT Sans Pro" panose="020B0503020203020204" pitchFamily="34" charset="0"/>
              </a:defRPr>
            </a:lvl4pPr>
            <a:lvl5pPr>
              <a:defRPr sz="204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793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990466"/>
            <a:ext cx="13817600" cy="6281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279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42388" y="1518497"/>
            <a:ext cx="2569880" cy="54622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942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43508" y="991863"/>
            <a:ext cx="8274097" cy="2108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43508" y="3066274"/>
            <a:ext cx="8274097" cy="2108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43508" y="5163611"/>
            <a:ext cx="8274097" cy="2108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434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216554"/>
            <a:ext cx="6908800" cy="4310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08800" y="1216554"/>
            <a:ext cx="6908800" cy="4310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5034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216550"/>
            <a:ext cx="6908800" cy="60556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674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84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655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1495" y="4994494"/>
            <a:ext cx="11744960" cy="1543685"/>
          </a:xfrm>
          <a:prstGeom prst="rect">
            <a:avLst/>
          </a:prstGeom>
        </p:spPr>
        <p:txBody>
          <a:bodyPr anchor="t"/>
          <a:lstStyle>
            <a:lvl1pPr algn="l">
              <a:defRPr sz="3520" b="1" cap="all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1495" y="3294275"/>
            <a:ext cx="1174496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895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79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68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57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47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369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26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1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sub-heading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" y="6632452"/>
            <a:ext cx="13817573" cy="1139950"/>
            <a:chOff x="18" y="4389120"/>
            <a:chExt cx="9143983" cy="754379"/>
          </a:xfrm>
        </p:grpSpPr>
        <p:sp>
          <p:nvSpPr>
            <p:cNvPr id="9" name="Rectangle 8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733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82807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7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08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4"/>
            <a:ext cx="6102773" cy="4721012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8" y="1813564"/>
            <a:ext cx="6102773" cy="4721012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1162470"/>
            <a:ext cx="12550987" cy="345011"/>
            <a:chOff x="0" y="997594"/>
            <a:chExt cx="10972800" cy="228316"/>
          </a:xfrm>
        </p:grpSpPr>
        <p:sp>
          <p:nvSpPr>
            <p:cNvPr id="13" name="Rectangle 12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32" y="6632452"/>
            <a:ext cx="13817573" cy="1139950"/>
            <a:chOff x="18" y="4389120"/>
            <a:chExt cx="9143983" cy="754379"/>
          </a:xfrm>
        </p:grpSpPr>
        <p:sp>
          <p:nvSpPr>
            <p:cNvPr id="17" name="Rectangle 16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76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4" y="1739795"/>
            <a:ext cx="6105173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895" indent="0">
              <a:buNone/>
              <a:defRPr sz="2200" b="1"/>
            </a:lvl2pPr>
            <a:lvl3pPr marL="1005790" indent="0">
              <a:buNone/>
              <a:defRPr sz="1980" b="1"/>
            </a:lvl3pPr>
            <a:lvl4pPr marL="1508685" indent="0">
              <a:buNone/>
              <a:defRPr sz="1760" b="1"/>
            </a:lvl4pPr>
            <a:lvl5pPr marL="2011579" indent="0">
              <a:buNone/>
              <a:defRPr sz="1760" b="1"/>
            </a:lvl5pPr>
            <a:lvl6pPr marL="2514474" indent="0">
              <a:buNone/>
              <a:defRPr sz="1760" b="1"/>
            </a:lvl6pPr>
            <a:lvl7pPr marL="3017369" indent="0">
              <a:buNone/>
              <a:defRPr sz="1760" b="1"/>
            </a:lvl7pPr>
            <a:lvl8pPr marL="3520264" indent="0">
              <a:buNone/>
              <a:defRPr sz="1760" b="1"/>
            </a:lvl8pPr>
            <a:lvl9pPr marL="40231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4" y="2464864"/>
            <a:ext cx="6105173" cy="4069715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5" y="1739795"/>
            <a:ext cx="610757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895" indent="0">
              <a:buNone/>
              <a:defRPr sz="2200" b="1"/>
            </a:lvl2pPr>
            <a:lvl3pPr marL="1005790" indent="0">
              <a:buNone/>
              <a:defRPr sz="1980" b="1"/>
            </a:lvl3pPr>
            <a:lvl4pPr marL="1508685" indent="0">
              <a:buNone/>
              <a:defRPr sz="1760" b="1"/>
            </a:lvl4pPr>
            <a:lvl5pPr marL="2011579" indent="0">
              <a:buNone/>
              <a:defRPr sz="1760" b="1"/>
            </a:lvl5pPr>
            <a:lvl6pPr marL="2514474" indent="0">
              <a:buNone/>
              <a:defRPr sz="1760" b="1"/>
            </a:lvl6pPr>
            <a:lvl7pPr marL="3017369" indent="0">
              <a:buNone/>
              <a:defRPr sz="1760" b="1"/>
            </a:lvl7pPr>
            <a:lvl8pPr marL="3520264" indent="0">
              <a:buNone/>
              <a:defRPr sz="1760" b="1"/>
            </a:lvl8pPr>
            <a:lvl9pPr marL="40231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5" y="2464864"/>
            <a:ext cx="6107572" cy="4069715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7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080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1162470"/>
            <a:ext cx="12550987" cy="345011"/>
            <a:chOff x="0" y="997594"/>
            <a:chExt cx="10972800" cy="228316"/>
          </a:xfrm>
        </p:grpSpPr>
        <p:sp>
          <p:nvSpPr>
            <p:cNvPr id="12" name="Rectangle 11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32" y="6632452"/>
            <a:ext cx="13817573" cy="1139950"/>
            <a:chOff x="18" y="4389120"/>
            <a:chExt cx="9143983" cy="754379"/>
          </a:xfrm>
        </p:grpSpPr>
        <p:sp>
          <p:nvSpPr>
            <p:cNvPr id="16" name="Rectangle 15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76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8347" y="5440680"/>
            <a:ext cx="8290560" cy="64230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20"/>
            </a:lvl1pPr>
            <a:lvl2pPr marL="502895" indent="0">
              <a:buNone/>
              <a:defRPr sz="3080"/>
            </a:lvl2pPr>
            <a:lvl3pPr marL="1005790" indent="0">
              <a:buNone/>
              <a:defRPr sz="2640"/>
            </a:lvl3pPr>
            <a:lvl4pPr marL="1508685" indent="0">
              <a:buNone/>
              <a:defRPr sz="2200"/>
            </a:lvl4pPr>
            <a:lvl5pPr marL="2011579" indent="0">
              <a:buNone/>
              <a:defRPr sz="2200"/>
            </a:lvl5pPr>
            <a:lvl6pPr marL="2514474" indent="0">
              <a:buNone/>
              <a:defRPr sz="2200"/>
            </a:lvl6pPr>
            <a:lvl7pPr marL="3017369" indent="0">
              <a:buNone/>
              <a:defRPr sz="2200"/>
            </a:lvl7pPr>
            <a:lvl8pPr marL="3520264" indent="0">
              <a:buNone/>
              <a:defRPr sz="2200"/>
            </a:lvl8pPr>
            <a:lvl9pPr marL="4023160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08347" y="6082986"/>
            <a:ext cx="8290560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"/>
            </a:lvl1pPr>
            <a:lvl2pPr marL="502895" indent="0">
              <a:buNone/>
              <a:defRPr sz="1320"/>
            </a:lvl2pPr>
            <a:lvl3pPr marL="1005790" indent="0">
              <a:buNone/>
              <a:defRPr sz="1100"/>
            </a:lvl3pPr>
            <a:lvl4pPr marL="1508685" indent="0">
              <a:buNone/>
              <a:defRPr sz="990"/>
            </a:lvl4pPr>
            <a:lvl5pPr marL="2011579" indent="0">
              <a:buNone/>
              <a:defRPr sz="990"/>
            </a:lvl5pPr>
            <a:lvl6pPr marL="2514474" indent="0">
              <a:buNone/>
              <a:defRPr sz="990"/>
            </a:lvl6pPr>
            <a:lvl7pPr marL="3017369" indent="0">
              <a:buNone/>
              <a:defRPr sz="990"/>
            </a:lvl7pPr>
            <a:lvl8pPr marL="3520264" indent="0">
              <a:buNone/>
              <a:defRPr sz="990"/>
            </a:lvl8pPr>
            <a:lvl9pPr marL="4023160" indent="0">
              <a:buNone/>
              <a:defRPr sz="99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2" y="6632452"/>
            <a:ext cx="13817573" cy="1139950"/>
            <a:chOff x="18" y="4389120"/>
            <a:chExt cx="9143983" cy="754379"/>
          </a:xfrm>
        </p:grpSpPr>
        <p:sp>
          <p:nvSpPr>
            <p:cNvPr id="9" name="Rectangle 8"/>
            <p:cNvSpPr/>
            <p:nvPr userDrawn="1"/>
          </p:nvSpPr>
          <p:spPr>
            <a:xfrm rot="5400000">
              <a:off x="4194820" y="194318"/>
              <a:ext cx="754379" cy="9143983"/>
            </a:xfrm>
            <a:prstGeom prst="rect">
              <a:avLst/>
            </a:prstGeom>
            <a:solidFill>
              <a:srgbClr val="406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208" y="4424369"/>
              <a:ext cx="1320207" cy="683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8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lin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1267"/>
            <a:ext cx="12435840" cy="851207"/>
          </a:xfrm>
          <a:prstGeom prst="rect">
            <a:avLst/>
          </a:prstGeom>
        </p:spPr>
        <p:txBody>
          <a:bodyPr/>
          <a:lstStyle>
            <a:lvl1pPr algn="l">
              <a:defRPr sz="3080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1162470"/>
            <a:ext cx="12550987" cy="345011"/>
            <a:chOff x="0" y="997594"/>
            <a:chExt cx="10972800" cy="228316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447876" y="-4450282"/>
              <a:ext cx="77048" cy="10972800"/>
            </a:xfrm>
            <a:prstGeom prst="rect">
              <a:avLst/>
            </a:prstGeom>
            <a:solidFill>
              <a:srgbClr val="77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70636" y="-3595993"/>
              <a:ext cx="77050" cy="9418320"/>
            </a:xfrm>
            <a:prstGeom prst="rect">
              <a:avLst/>
            </a:prstGeom>
            <a:solidFill>
              <a:srgbClr val="B33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36396" y="-3887534"/>
              <a:ext cx="77048" cy="10149840"/>
            </a:xfrm>
            <a:prstGeom prst="rect">
              <a:avLst/>
            </a:prstGeom>
            <a:solidFill>
              <a:srgbClr val="FAC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 dirty="0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880" y="1583267"/>
            <a:ext cx="12435840" cy="4490720"/>
          </a:xfrm>
          <a:prstGeom prst="rect">
            <a:avLst/>
          </a:prstGeom>
        </p:spPr>
        <p:txBody>
          <a:bodyPr/>
          <a:lstStyle>
            <a:lvl1pPr>
              <a:defRPr sz="2640"/>
            </a:lvl1pPr>
            <a:lvl2pPr>
              <a:defRPr sz="264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87633"/>
            <a:ext cx="13817600" cy="1784773"/>
            <a:chOff x="0" y="3962400"/>
            <a:chExt cx="9144000" cy="1181100"/>
          </a:xfrm>
        </p:grpSpPr>
        <p:pic>
          <p:nvPicPr>
            <p:cNvPr id="10" name="Picture 2" descr="G:\Shared\Aaron\logos\report_blue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" b="1587"/>
            <a:stretch/>
          </p:blipFill>
          <p:spPr bwMode="auto">
            <a:xfrm>
              <a:off x="0" y="3962400"/>
              <a:ext cx="914400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681897"/>
              <a:ext cx="843015" cy="436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54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ky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5987633"/>
            <a:ext cx="13817600" cy="1784773"/>
            <a:chOff x="0" y="3962400"/>
            <a:chExt cx="9144000" cy="1181100"/>
          </a:xfrm>
        </p:grpSpPr>
        <p:pic>
          <p:nvPicPr>
            <p:cNvPr id="2050" name="Picture 2" descr="G:\Shared\Aaron\logos\report_blue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" b="1587"/>
            <a:stretch/>
          </p:blipFill>
          <p:spPr bwMode="auto">
            <a:xfrm>
              <a:off x="0" y="3962400"/>
              <a:ext cx="914400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681897"/>
              <a:ext cx="843015" cy="436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20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7" r:id="rId7"/>
    <p:sldLayoutId id="2147483660" r:id="rId8"/>
    <p:sldLayoutId id="2147483659" r:id="rId9"/>
    <p:sldLayoutId id="2147483655" r:id="rId10"/>
  </p:sldLayoutIdLst>
  <p:txStyles>
    <p:titleStyle>
      <a:lvl1pPr algn="ctr" defTabSz="100579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71" indent="-377171" algn="l" defTabSz="1005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05" indent="-314310" algn="l" defTabSz="10057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36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32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28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22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17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11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06" indent="-251447" algn="l" defTabSz="1005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5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90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85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79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369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264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160" algn="l" defTabSz="100579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90880" y="311257"/>
            <a:ext cx="124358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0880" y="1813562"/>
            <a:ext cx="12435840" cy="51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5" descr="footer_graphi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0313"/>
            <a:ext cx="13817600" cy="4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1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10" kern="1200">
          <a:solidFill>
            <a:srgbClr val="3A6E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5pPr>
      <a:lvl6pPr marL="377171" algn="l" rtl="0" fontAlgn="base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6pPr>
      <a:lvl7pPr marL="754343" algn="l" rtl="0" fontAlgn="base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7pPr>
      <a:lvl8pPr marL="1131513" algn="l" rtl="0" fontAlgn="base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8pPr>
      <a:lvl9pPr marL="1508685" algn="l" rtl="0" fontAlgn="base">
        <a:spcBef>
          <a:spcPct val="0"/>
        </a:spcBef>
        <a:spcAft>
          <a:spcPct val="0"/>
        </a:spcAft>
        <a:defRPr sz="2310">
          <a:solidFill>
            <a:srgbClr val="3A6E8F"/>
          </a:solidFill>
          <a:latin typeface="Calibri" pitchFamily="34" charset="0"/>
        </a:defRPr>
      </a:lvl9pPr>
    </p:titleStyle>
    <p:bodyStyle>
      <a:lvl1pPr marL="282878" indent="-2828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F6161"/>
          </a:solidFill>
          <a:latin typeface="+mn-lt"/>
          <a:ea typeface="+mn-ea"/>
          <a:cs typeface="+mn-cs"/>
        </a:defRPr>
      </a:lvl1pPr>
      <a:lvl2pPr marL="612904" indent="-2357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F6161"/>
          </a:solidFill>
          <a:latin typeface="+mn-lt"/>
          <a:ea typeface="+mn-ea"/>
          <a:cs typeface="+mn-cs"/>
        </a:defRPr>
      </a:lvl2pPr>
      <a:lvl3pPr marL="942929" indent="-188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F6161"/>
          </a:solidFill>
          <a:latin typeface="+mn-lt"/>
          <a:ea typeface="+mn-ea"/>
          <a:cs typeface="+mn-cs"/>
        </a:defRPr>
      </a:lvl3pPr>
      <a:lvl4pPr marL="1320100" indent="-188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F6161"/>
          </a:solidFill>
          <a:latin typeface="+mn-lt"/>
          <a:ea typeface="+mn-ea"/>
          <a:cs typeface="+mn-cs"/>
        </a:defRPr>
      </a:lvl4pPr>
      <a:lvl5pPr marL="1697270" indent="-188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F6161"/>
          </a:solidFill>
          <a:latin typeface="+mn-lt"/>
          <a:ea typeface="+mn-ea"/>
          <a:cs typeface="+mn-cs"/>
        </a:defRPr>
      </a:lvl5pPr>
      <a:lvl6pPr marL="2074442" indent="-188586" algn="l" defTabSz="754343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51614" indent="-188586" algn="l" defTabSz="754343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28784" indent="-188586" algn="l" defTabSz="754343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05956" indent="-188586" algn="l" defTabSz="754343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1pPr>
      <a:lvl2pPr marL="377171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2pPr>
      <a:lvl3pPr marL="754343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3pPr>
      <a:lvl4pPr marL="1131513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4pPr>
      <a:lvl5pPr marL="1508685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6pPr>
      <a:lvl7pPr marL="2263028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7pPr>
      <a:lvl8pPr marL="2640198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8pPr>
      <a:lvl9pPr marL="3017369" algn="l" defTabSz="754343" rtl="0" eaLnBrk="1" latinLnBrk="0" hangingPunct="1">
        <a:defRPr sz="14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ctr" defTabSz="1036264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599" indent="-388599" algn="l" defTabSz="1036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64" indent="-323832" algn="l" defTabSz="1036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30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462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593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25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857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5989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120" indent="-259066" algn="l" defTabSz="1036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32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64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95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28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659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791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922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054" algn="l" defTabSz="103626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1" y="4"/>
            <a:ext cx="13829595" cy="98774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20" dirty="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14393" y="-8996"/>
            <a:ext cx="4116493" cy="100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14393" y="7274037"/>
            <a:ext cx="13858381" cy="505565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20" dirty="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4" y="7274037"/>
            <a:ext cx="13829593" cy="412009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2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7168" y="7272232"/>
            <a:ext cx="1595261" cy="4138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8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9727496" y="-19791"/>
            <a:ext cx="4116493" cy="10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400" y="584735"/>
            <a:ext cx="13815200" cy="403013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 sz="254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5" y="232099"/>
            <a:ext cx="13803207" cy="2492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20" b="1" spc="638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01" y="450778"/>
            <a:ext cx="2911815" cy="5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775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27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775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27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775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27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775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27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775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27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94351" algn="l" defTabSz="776731" rtl="0" fontAlgn="base">
        <a:lnSpc>
          <a:spcPct val="90000"/>
        </a:lnSpc>
        <a:spcBef>
          <a:spcPct val="0"/>
        </a:spcBef>
        <a:spcAft>
          <a:spcPct val="0"/>
        </a:spcAft>
        <a:defRPr sz="3699">
          <a:solidFill>
            <a:schemeClr val="tx1"/>
          </a:solidFill>
          <a:latin typeface="Calibri Light" panose="020F0302020204030204" pitchFamily="34" charset="0"/>
        </a:defRPr>
      </a:lvl6pPr>
      <a:lvl7pPr marL="388703" algn="l" defTabSz="776731" rtl="0" fontAlgn="base">
        <a:lnSpc>
          <a:spcPct val="90000"/>
        </a:lnSpc>
        <a:spcBef>
          <a:spcPct val="0"/>
        </a:spcBef>
        <a:spcAft>
          <a:spcPct val="0"/>
        </a:spcAft>
        <a:defRPr sz="3699">
          <a:solidFill>
            <a:schemeClr val="tx1"/>
          </a:solidFill>
          <a:latin typeface="Calibri Light" panose="020F0302020204030204" pitchFamily="34" charset="0"/>
        </a:defRPr>
      </a:lvl7pPr>
      <a:lvl8pPr marL="583054" algn="l" defTabSz="776731" rtl="0" fontAlgn="base">
        <a:lnSpc>
          <a:spcPct val="90000"/>
        </a:lnSpc>
        <a:spcBef>
          <a:spcPct val="0"/>
        </a:spcBef>
        <a:spcAft>
          <a:spcPct val="0"/>
        </a:spcAft>
        <a:defRPr sz="3699">
          <a:solidFill>
            <a:schemeClr val="tx1"/>
          </a:solidFill>
          <a:latin typeface="Calibri Light" panose="020F0302020204030204" pitchFamily="34" charset="0"/>
        </a:defRPr>
      </a:lvl8pPr>
      <a:lvl9pPr marL="777406" algn="l" defTabSz="776731" rtl="0" fontAlgn="base">
        <a:lnSpc>
          <a:spcPct val="90000"/>
        </a:lnSpc>
        <a:spcBef>
          <a:spcPct val="0"/>
        </a:spcBef>
        <a:spcAft>
          <a:spcPct val="0"/>
        </a:spcAft>
        <a:defRPr sz="36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2501" indent="-192501" algn="l" defTabSz="775400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81099" indent="-192501" algn="l" defTabSz="775400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969699" indent="-192501" algn="l" defTabSz="775400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358297" indent="-192501" algn="l" defTabSz="775400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746896" indent="-192501" algn="l" defTabSz="775400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2137330" indent="-194303" algn="l" defTabSz="777212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35" indent="-194303" algn="l" defTabSz="777212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41" indent="-194303" algn="l" defTabSz="777212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46" indent="-194303" algn="l" defTabSz="777212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5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12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16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22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27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32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37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43" algn="l" defTabSz="77721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47" dirty="0"/>
              <a:t>Regional safety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NADO RPO Conference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95320" y="5486400"/>
            <a:ext cx="8808720" cy="487054"/>
          </a:xfrm>
        </p:spPr>
        <p:txBody>
          <a:bodyPr/>
          <a:lstStyle/>
          <a:p>
            <a:r>
              <a:rPr lang="en-US" b="1"/>
              <a:t>July 16, </a:t>
            </a:r>
            <a:r>
              <a:rPr lang="en-US" b="1" dirty="0"/>
              <a:t>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7C215-526D-4F1C-87C3-4A4EF428760C}"/>
              </a:ext>
            </a:extLst>
          </p:cNvPr>
          <p:cNvSpPr/>
          <p:nvPr/>
        </p:nvSpPr>
        <p:spPr>
          <a:xfrm>
            <a:off x="1651000" y="6629400"/>
            <a:ext cx="12166600" cy="1219200"/>
          </a:xfrm>
          <a:prstGeom prst="rect">
            <a:avLst/>
          </a:prstGeom>
          <a:solidFill>
            <a:srgbClr val="789C4A"/>
          </a:solidFill>
          <a:ln>
            <a:solidFill>
              <a:srgbClr val="789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64"/>
            <a:endParaRPr lang="en-US" sz="204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8BAF5-6FF5-4D90-8606-12A69C250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040" y="6858749"/>
            <a:ext cx="1468120" cy="7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ECA9C-6EA9-6777-3B55-B5F668BA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F5529-1568-CEC1-9833-585F5E34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02071"/>
            <a:ext cx="6046723" cy="7568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1061E-016D-705B-8EBE-238FB025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99" y="298958"/>
            <a:ext cx="6046722" cy="71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418F-E2B4-4C63-9452-5B21FBC9A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B7AD8-9E58-CF8C-6DCA-5C8A5C0A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98359"/>
            <a:ext cx="8534400" cy="73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7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6FCE6-60AC-05E9-D724-2B9D56E0D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3B028-47C5-5AA8-1BA7-E2BBAA77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28600"/>
            <a:ext cx="7902625" cy="4778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B343A-F983-1B45-3C95-157403104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8" y="3527719"/>
            <a:ext cx="7292972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7B8F-C8DF-3F0B-62AC-E0CDAF20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8A162-D6CE-7030-C4CE-66CE3E71B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89" y="266386"/>
            <a:ext cx="9007621" cy="72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5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D0FCC-2404-D786-B0E5-2555646D7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68F7-22B5-8DD7-57FA-D22639D3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3" y="152400"/>
            <a:ext cx="12648807" cy="851207"/>
          </a:xfrm>
        </p:spPr>
        <p:txBody>
          <a:bodyPr/>
          <a:lstStyle/>
          <a:p>
            <a:r>
              <a:rPr lang="en-US" sz="3200" dirty="0"/>
              <a:t>Central Iowa Regional Transportation Planning Alliance (RPA-11) – SS4A Implementation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E3A7-2124-D850-B20E-6A0A49359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760" y="1746826"/>
            <a:ext cx="5102836" cy="5720774"/>
          </a:xfrm>
        </p:spPr>
        <p:txBody>
          <a:bodyPr/>
          <a:lstStyle/>
          <a:p>
            <a:pPr marL="377162" indent="-377162"/>
            <a:r>
              <a:rPr lang="en-US" sz="2800" dirty="0"/>
              <a:t>As part of the consultant procurement process, an application for an Implementation Grant </a:t>
            </a:r>
          </a:p>
          <a:p>
            <a:pPr marL="377162" indent="-377162"/>
            <a:r>
              <a:rPr lang="en-US" sz="2800" dirty="0"/>
              <a:t>It was determined that CIRTPA would be the applicant on behalf of participating communities</a:t>
            </a:r>
          </a:p>
          <a:p>
            <a:pPr marL="377162" indent="-377162"/>
            <a:r>
              <a:rPr lang="en-US" sz="2800" dirty="0"/>
              <a:t>If awarded, CIRTPA would subaward projects to the cities</a:t>
            </a:r>
          </a:p>
          <a:p>
            <a:pPr marL="377162" indent="-377162"/>
            <a:endParaRPr lang="en-US" sz="2200" dirty="0"/>
          </a:p>
        </p:txBody>
      </p:sp>
      <p:pic>
        <p:nvPicPr>
          <p:cNvPr id="4" name="Picture 3" descr="A poster of a safety plan&#10;&#10;AI-generated content may be incorrect.">
            <a:extLst>
              <a:ext uri="{FF2B5EF4-FFF2-40B4-BE49-F238E27FC236}">
                <a16:creationId xmlns:a16="http://schemas.microsoft.com/office/drawing/2014/main" id="{D91BA512-9C84-9980-70A1-6BABBE7DC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284">
            <a:off x="8672337" y="2029359"/>
            <a:ext cx="4065592" cy="5261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4391-BEC6-44B6-FEF5-2ACEBA42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63C7-9E86-C83D-5077-B036AFEA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3" y="152400"/>
            <a:ext cx="12648807" cy="851207"/>
          </a:xfrm>
        </p:spPr>
        <p:txBody>
          <a:bodyPr/>
          <a:lstStyle/>
          <a:p>
            <a:r>
              <a:rPr lang="en-US" sz="3200" dirty="0"/>
              <a:t>Central Iowa Regional Transportation Planning Alliance (RPA-11) – SS4A Implementation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07D7A-377A-5FAD-DCD8-4A70D89B2D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760" y="1746826"/>
            <a:ext cx="6491640" cy="5720774"/>
          </a:xfrm>
        </p:spPr>
        <p:txBody>
          <a:bodyPr/>
          <a:lstStyle/>
          <a:p>
            <a:pPr marL="377162" indent="-377162"/>
            <a:r>
              <a:rPr lang="en-US" sz="2800" dirty="0"/>
              <a:t>Participating communities</a:t>
            </a:r>
          </a:p>
          <a:p>
            <a:pPr marL="817196" lvl="1" indent="-377162"/>
            <a:r>
              <a:rPr lang="en-US" sz="2800" u="sng" dirty="0"/>
              <a:t>Adel</a:t>
            </a:r>
            <a:r>
              <a:rPr lang="en-US" sz="2800" dirty="0"/>
              <a:t> - </a:t>
            </a:r>
            <a:r>
              <a:rPr lang="en-US" sz="2800" i="1" dirty="0"/>
              <a:t>$7,938,000 </a:t>
            </a:r>
            <a:r>
              <a:rPr lang="en-US" sz="2800" dirty="0"/>
              <a:t>– Two to Three Lane Conversion on IA 92</a:t>
            </a:r>
          </a:p>
          <a:p>
            <a:pPr marL="817196" lvl="1" indent="-377162"/>
            <a:r>
              <a:rPr lang="en-US" sz="2800" u="sng" dirty="0"/>
              <a:t>Nevada</a:t>
            </a:r>
            <a:r>
              <a:rPr lang="en-US" sz="2800" dirty="0"/>
              <a:t> - </a:t>
            </a:r>
            <a:r>
              <a:rPr lang="en-US" sz="2800" i="1" dirty="0"/>
              <a:t>$3,300,000 </a:t>
            </a:r>
            <a:r>
              <a:rPr lang="en-US" sz="2800" dirty="0"/>
              <a:t>- Two to Three Lane Conversion on Washington St</a:t>
            </a:r>
          </a:p>
          <a:p>
            <a:pPr marL="817196" lvl="1" indent="-377162"/>
            <a:r>
              <a:rPr lang="en-US" sz="2800" u="sng" dirty="0"/>
              <a:t>Newton</a:t>
            </a:r>
            <a:r>
              <a:rPr lang="en-US" sz="2800" dirty="0"/>
              <a:t> - </a:t>
            </a:r>
            <a:r>
              <a:rPr lang="en-US" sz="2800" i="1" dirty="0"/>
              <a:t>$4,904,500 </a:t>
            </a:r>
            <a:r>
              <a:rPr lang="en-US" sz="2800" dirty="0"/>
              <a:t>- E 8</a:t>
            </a:r>
            <a:r>
              <a:rPr lang="en-US" sz="2800" baseline="30000" dirty="0"/>
              <a:t>th</a:t>
            </a:r>
            <a:r>
              <a:rPr lang="en-US" sz="2800" dirty="0"/>
              <a:t> Street Reconstruction</a:t>
            </a:r>
          </a:p>
          <a:p>
            <a:pPr marL="817196" lvl="1" indent="-377162"/>
            <a:r>
              <a:rPr lang="en-US" sz="2800" u="sng" dirty="0"/>
              <a:t>Pella</a:t>
            </a:r>
            <a:r>
              <a:rPr lang="en-US" sz="2800" dirty="0"/>
              <a:t> - </a:t>
            </a:r>
            <a:r>
              <a:rPr lang="en-US" sz="2800" i="1" dirty="0"/>
              <a:t>$3,857,000 </a:t>
            </a:r>
            <a:r>
              <a:rPr lang="en-US" sz="2800" dirty="0"/>
              <a:t>- Two to Three Lane Conversions on Washington St</a:t>
            </a:r>
          </a:p>
          <a:p>
            <a:pPr marL="817196" lvl="1" indent="-377162"/>
            <a:r>
              <a:rPr lang="en-US" sz="2800" dirty="0"/>
              <a:t>Total - </a:t>
            </a:r>
            <a:r>
              <a:rPr lang="en-US" sz="2800" b="1" dirty="0"/>
              <a:t>$19,999,500</a:t>
            </a:r>
            <a:r>
              <a:rPr lang="en-US" sz="2800" dirty="0"/>
              <a:t> – Grant - </a:t>
            </a:r>
            <a:r>
              <a:rPr lang="en-US" sz="2800" b="1" dirty="0"/>
              <a:t>$15,999,600</a:t>
            </a:r>
          </a:p>
          <a:p>
            <a:pPr marL="377162" indent="-377162"/>
            <a:endParaRPr lang="en-US" sz="2200" dirty="0"/>
          </a:p>
        </p:txBody>
      </p:sp>
      <p:pic>
        <p:nvPicPr>
          <p:cNvPr id="6" name="Picture 5" descr="A close-up of a document&#10;&#10;AI-generated content may be incorrect.">
            <a:extLst>
              <a:ext uri="{FF2B5EF4-FFF2-40B4-BE49-F238E27FC236}">
                <a16:creationId xmlns:a16="http://schemas.microsoft.com/office/drawing/2014/main" id="{EBF39F3C-99D3-38E5-155D-D8DAFA3F1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06" y="1694072"/>
            <a:ext cx="4422155" cy="57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4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738A1-80F1-B92E-08F2-EF0BFED6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BB31A-301D-E9C7-8C7A-38CE826A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661" y="228600"/>
            <a:ext cx="2240277" cy="851207"/>
          </a:xfrm>
        </p:spPr>
        <p:txBody>
          <a:bodyPr/>
          <a:lstStyle/>
          <a:p>
            <a:r>
              <a:rPr lang="en-US" sz="35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E218-8236-ACEE-4ECF-C7BBDF115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3700" y="2851727"/>
            <a:ext cx="5410200" cy="20689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/>
              <a:t>Andrew Collings – Executive Director</a:t>
            </a:r>
          </a:p>
          <a:p>
            <a:pPr marL="0" indent="0" algn="ctr">
              <a:buNone/>
            </a:pPr>
            <a:r>
              <a:rPr lang="en-US" sz="2200" i="1" dirty="0"/>
              <a:t>Mid-Iowa Planning Alliance/Central Iowa Regional Transportation Planning Alliance</a:t>
            </a:r>
          </a:p>
          <a:p>
            <a:pPr marL="0" indent="0" algn="ctr">
              <a:buNone/>
            </a:pPr>
            <a:r>
              <a:rPr lang="en-US" sz="2200" dirty="0"/>
              <a:t>P: 515-304-3524</a:t>
            </a:r>
          </a:p>
          <a:p>
            <a:pPr marL="0" indent="0" algn="ctr">
              <a:buNone/>
            </a:pPr>
            <a:r>
              <a:rPr lang="en-US" sz="2200" dirty="0"/>
              <a:t>E: acollings@midiowaplanning.org</a:t>
            </a:r>
          </a:p>
          <a:p>
            <a:pPr marL="377162" indent="-377162" algn="ctr"/>
            <a:endParaRPr lang="en-US" sz="2100" dirty="0"/>
          </a:p>
          <a:p>
            <a:pPr marL="817196" lvl="1" indent="-377162"/>
            <a:endParaRPr lang="en-US" sz="2100" dirty="0"/>
          </a:p>
          <a:p>
            <a:pPr marL="817196" lvl="1" indent="-377162"/>
            <a:endParaRPr lang="en-US" sz="2100" dirty="0"/>
          </a:p>
          <a:p>
            <a:pPr marL="377162" indent="-37716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579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50C4-FEF4-45D3-88C6-52138678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3" y="457200"/>
            <a:ext cx="12648807" cy="851207"/>
          </a:xfrm>
        </p:spPr>
        <p:txBody>
          <a:bodyPr/>
          <a:lstStyle/>
          <a:p>
            <a:r>
              <a:rPr lang="en-US" sz="3200" dirty="0"/>
              <a:t>Central Iowa Regional Transportation Planning Alliance (RPA-11) -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31BB-F086-4718-83B7-D65ACFFA0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760" y="1746826"/>
            <a:ext cx="4345244" cy="4278748"/>
          </a:xfrm>
        </p:spPr>
        <p:txBody>
          <a:bodyPr/>
          <a:lstStyle/>
          <a:p>
            <a:pPr marL="377162" indent="-377162"/>
            <a:r>
              <a:rPr lang="en-US" sz="2200" dirty="0"/>
              <a:t>The Central Iowa Regional Transportation Planning Alliance is the Regional Planning Affiliation (RPA-11) for the 7 counties surrounding Polk County</a:t>
            </a:r>
          </a:p>
          <a:p>
            <a:pPr marL="377162" indent="-377162"/>
            <a:r>
              <a:rPr lang="en-US" sz="2200" dirty="0"/>
              <a:t>RPAs must follow the same regulations and have the same functions as MPOs, but for less populated rural areas </a:t>
            </a:r>
          </a:p>
          <a:p>
            <a:pPr marL="377162" indent="-377162"/>
            <a:r>
              <a:rPr lang="en-US" sz="2200" dirty="0"/>
              <a:t>CIRTPA coordinates with communities, other MPOs, the Iowa DOT, and other stakeholders on a variety of transportation activities and projects</a:t>
            </a:r>
          </a:p>
          <a:p>
            <a:pPr marL="377162" indent="-377162"/>
            <a:endParaRPr lang="en-US" sz="22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E25840-54B2-4EDC-B89B-28D380E9323D}"/>
              </a:ext>
            </a:extLst>
          </p:cNvPr>
          <p:cNvGrpSpPr/>
          <p:nvPr/>
        </p:nvGrpSpPr>
        <p:grpSpPr>
          <a:xfrm>
            <a:off x="6518543" y="1905770"/>
            <a:ext cx="5724257" cy="5257472"/>
            <a:chOff x="4791339" y="1905766"/>
            <a:chExt cx="5377675" cy="50126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8FC197-BFAA-8CE8-15FE-B58B6BA04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4" b="14004"/>
            <a:stretch/>
          </p:blipFill>
          <p:spPr>
            <a:xfrm>
              <a:off x="4791339" y="1905766"/>
              <a:ext cx="5377675" cy="5012635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2C88A4-D15E-B5BA-3DD9-2E8CD962AFC1}"/>
                </a:ext>
              </a:extLst>
            </p:cNvPr>
            <p:cNvGrpSpPr/>
            <p:nvPr/>
          </p:nvGrpSpPr>
          <p:grpSpPr>
            <a:xfrm>
              <a:off x="5181601" y="2089173"/>
              <a:ext cx="4257027" cy="4155897"/>
              <a:chOff x="5029200" y="2089172"/>
              <a:chExt cx="4257027" cy="4155897"/>
            </a:xfrm>
          </p:grpSpPr>
          <p:pic>
            <p:nvPicPr>
              <p:cNvPr id="1032" name="Picture 8" descr="Interstate 35 marker">
                <a:extLst>
                  <a:ext uri="{FF2B5EF4-FFF2-40B4-BE49-F238E27FC236}">
                    <a16:creationId xmlns:a16="http://schemas.microsoft.com/office/drawing/2014/main" id="{944C8F96-7BD7-4A51-CB28-268679EFE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6637" y="2185184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Interstate 35 marker">
                <a:extLst>
                  <a:ext uri="{FF2B5EF4-FFF2-40B4-BE49-F238E27FC236}">
                    <a16:creationId xmlns:a16="http://schemas.microsoft.com/office/drawing/2014/main" id="{0BF5970C-D06F-DADA-654D-7F8066F89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468" y="5808753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terstate 80 marker">
                <a:extLst>
                  <a:ext uri="{FF2B5EF4-FFF2-40B4-BE49-F238E27FC236}">
                    <a16:creationId xmlns:a16="http://schemas.microsoft.com/office/drawing/2014/main" id="{CE96380A-6EEC-9BE5-241B-EB22B44C9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400" y="4800600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U.S. Route 65 marker">
                <a:extLst>
                  <a:ext uri="{FF2B5EF4-FFF2-40B4-BE49-F238E27FC236}">
                    <a16:creationId xmlns:a16="http://schemas.microsoft.com/office/drawing/2014/main" id="{963DA7F4-723C-D76E-647E-4035F88ABE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751" y="5141916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0" descr="U.S. Route 65 marker">
                <a:extLst>
                  <a:ext uri="{FF2B5EF4-FFF2-40B4-BE49-F238E27FC236}">
                    <a16:creationId xmlns:a16="http://schemas.microsoft.com/office/drawing/2014/main" id="{87D64A07-1A11-A6EE-6AFC-50F3BDEFF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7775" y="6053045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Iowa Highway 92 marker">
                <a:extLst>
                  <a:ext uri="{FF2B5EF4-FFF2-40B4-BE49-F238E27FC236}">
                    <a16:creationId xmlns:a16="http://schemas.microsoft.com/office/drawing/2014/main" id="{68D43E3A-AEBA-5961-83AD-423463E27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631" y="5550288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Iowa Highway 92 marker">
                <a:extLst>
                  <a:ext uri="{FF2B5EF4-FFF2-40B4-BE49-F238E27FC236}">
                    <a16:creationId xmlns:a16="http://schemas.microsoft.com/office/drawing/2014/main" id="{19FBE10D-3FFE-5858-EC29-3458514C7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0016" y="5475201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U.S. Route 169 marker">
                <a:extLst>
                  <a:ext uri="{FF2B5EF4-FFF2-40B4-BE49-F238E27FC236}">
                    <a16:creationId xmlns:a16="http://schemas.microsoft.com/office/drawing/2014/main" id="{FF737E13-809E-4B0C-E93D-2DA6AEAB9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6182" y="5045904"/>
                <a:ext cx="240030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4" descr="U.S. Route 169 marker">
                <a:extLst>
                  <a:ext uri="{FF2B5EF4-FFF2-40B4-BE49-F238E27FC236}">
                    <a16:creationId xmlns:a16="http://schemas.microsoft.com/office/drawing/2014/main" id="{DC89F3C3-D5D6-05B9-70FC-C7DA1F11DB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706" y="3848370"/>
                <a:ext cx="240030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Iowa Highway 5 marker">
                <a:extLst>
                  <a:ext uri="{FF2B5EF4-FFF2-40B4-BE49-F238E27FC236}">
                    <a16:creationId xmlns:a16="http://schemas.microsoft.com/office/drawing/2014/main" id="{E6917E4D-5007-D7F5-D750-D5ECAE66F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531" y="5251524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Iowa Highway 5 marker">
                <a:extLst>
                  <a:ext uri="{FF2B5EF4-FFF2-40B4-BE49-F238E27FC236}">
                    <a16:creationId xmlns:a16="http://schemas.microsoft.com/office/drawing/2014/main" id="{A4FD7638-B2E7-1662-C32D-711EED32E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1293" y="5998053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Iowa Highway 92 marker">
                <a:extLst>
                  <a:ext uri="{FF2B5EF4-FFF2-40B4-BE49-F238E27FC236}">
                    <a16:creationId xmlns:a16="http://schemas.microsoft.com/office/drawing/2014/main" id="{B2F12969-CD1E-60E9-9A56-A4FDEBC81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4203" y="5734512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Iowa Highway 14 marker">
                <a:extLst>
                  <a:ext uri="{FF2B5EF4-FFF2-40B4-BE49-F238E27FC236}">
                    <a16:creationId xmlns:a16="http://schemas.microsoft.com/office/drawing/2014/main" id="{A031552E-6A1D-6DD7-C489-EBE586578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1291" y="5237928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Interstate 80 marker">
                <a:extLst>
                  <a:ext uri="{FF2B5EF4-FFF2-40B4-BE49-F238E27FC236}">
                    <a16:creationId xmlns:a16="http://schemas.microsoft.com/office/drawing/2014/main" id="{38F59154-F73D-6760-8F9A-8BD6E12E29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8652" y="4060846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4" descr="U.S. Route 169 marker">
                <a:extLst>
                  <a:ext uri="{FF2B5EF4-FFF2-40B4-BE49-F238E27FC236}">
                    <a16:creationId xmlns:a16="http://schemas.microsoft.com/office/drawing/2014/main" id="{1D5EEAD2-9E19-6208-6E65-67ECFF6DD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706" y="2972950"/>
                <a:ext cx="240030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Iowa Highway 141 marker">
                <a:extLst>
                  <a:ext uri="{FF2B5EF4-FFF2-40B4-BE49-F238E27FC236}">
                    <a16:creationId xmlns:a16="http://schemas.microsoft.com/office/drawing/2014/main" id="{CD0DCD4D-047A-5C78-40C4-6038DAE01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3505200"/>
                <a:ext cx="192024" cy="153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0" descr="Iowa Highway 141 marker">
                <a:extLst>
                  <a:ext uri="{FF2B5EF4-FFF2-40B4-BE49-F238E27FC236}">
                    <a16:creationId xmlns:a16="http://schemas.microsoft.com/office/drawing/2014/main" id="{5DD7D6E7-03B2-7441-5834-5414F5232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321" y="3526963"/>
                <a:ext cx="192024" cy="153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U.S. Route 30 marker">
                <a:extLst>
                  <a:ext uri="{FF2B5EF4-FFF2-40B4-BE49-F238E27FC236}">
                    <a16:creationId xmlns:a16="http://schemas.microsoft.com/office/drawing/2014/main" id="{672F63A3-8BE1-D5A9-FA4A-8650DB75C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400" y="2601546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2" descr="U.S. Route 30 marker">
                <a:extLst>
                  <a:ext uri="{FF2B5EF4-FFF2-40B4-BE49-F238E27FC236}">
                    <a16:creationId xmlns:a16="http://schemas.microsoft.com/office/drawing/2014/main" id="{866ECF84-D86A-926D-0958-3E5D78A07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7318" y="2633029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4" descr="U.S. Route 169 marker">
                <a:extLst>
                  <a:ext uri="{FF2B5EF4-FFF2-40B4-BE49-F238E27FC236}">
                    <a16:creationId xmlns:a16="http://schemas.microsoft.com/office/drawing/2014/main" id="{DCADCF5C-4A46-31C1-F59B-48C97A4E9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855" y="2089172"/>
                <a:ext cx="240030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2" descr="U.S. Route 30 marker">
                <a:extLst>
                  <a:ext uri="{FF2B5EF4-FFF2-40B4-BE49-F238E27FC236}">
                    <a16:creationId xmlns:a16="http://schemas.microsoft.com/office/drawing/2014/main" id="{6331B426-7976-29FD-C267-943666D70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725" y="2697558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0" descr="U.S. Route 65 marker">
                <a:extLst>
                  <a:ext uri="{FF2B5EF4-FFF2-40B4-BE49-F238E27FC236}">
                    <a16:creationId xmlns:a16="http://schemas.microsoft.com/office/drawing/2014/main" id="{E62ABE35-8E44-6F37-9B7D-4D6D9F0F5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0964" y="3532730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8" descr="Iowa Highway 14 marker">
                <a:extLst>
                  <a:ext uri="{FF2B5EF4-FFF2-40B4-BE49-F238E27FC236}">
                    <a16:creationId xmlns:a16="http://schemas.microsoft.com/office/drawing/2014/main" id="{12650172-1CE0-C0C6-A7CA-477658E77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1291" y="4483090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" descr="Iowa Highway 14 marker">
                <a:extLst>
                  <a:ext uri="{FF2B5EF4-FFF2-40B4-BE49-F238E27FC236}">
                    <a16:creationId xmlns:a16="http://schemas.microsoft.com/office/drawing/2014/main" id="{83C60A4C-1F60-973A-9CED-8BE81A5FC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4221" y="3526963"/>
                <a:ext cx="192024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Iowa Highway 163 marker">
                <a:extLst>
                  <a:ext uri="{FF2B5EF4-FFF2-40B4-BE49-F238E27FC236}">
                    <a16:creationId xmlns:a16="http://schemas.microsoft.com/office/drawing/2014/main" id="{5BA7B9AA-FC59-3E7F-2E25-47D079204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5113" y="4537807"/>
                <a:ext cx="240030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4" descr="Iowa Highway 163 marker">
                <a:extLst>
                  <a:ext uri="{FF2B5EF4-FFF2-40B4-BE49-F238E27FC236}">
                    <a16:creationId xmlns:a16="http://schemas.microsoft.com/office/drawing/2014/main" id="{CAA2AAD8-FC73-36F7-F773-1FCBE0C54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1293" y="5122713"/>
                <a:ext cx="240030" cy="19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1291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78517-6DFD-3EE5-5498-D6E721399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7126-46B9-0F11-4835-DF9CA043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3" y="457200"/>
            <a:ext cx="12648807" cy="851207"/>
          </a:xfrm>
        </p:spPr>
        <p:txBody>
          <a:bodyPr/>
          <a:lstStyle/>
          <a:p>
            <a:r>
              <a:rPr lang="en-US" sz="3200" dirty="0"/>
              <a:t>SS4A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07F1A-444B-7677-9CCD-F2358F644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760" y="1746826"/>
            <a:ext cx="5102836" cy="4278748"/>
          </a:xfrm>
        </p:spPr>
        <p:txBody>
          <a:bodyPr/>
          <a:lstStyle/>
          <a:p>
            <a:pPr marL="377162" indent="-377162"/>
            <a:r>
              <a:rPr lang="en-US" sz="2800" dirty="0"/>
              <a:t>The Safe Streets and Roads for All (SS4A) program first awarded projects in FY 2022</a:t>
            </a:r>
          </a:p>
          <a:p>
            <a:pPr marL="377162" indent="-377162"/>
            <a:r>
              <a:rPr lang="en-US" sz="2800" dirty="0"/>
              <a:t>Iowa Received 9 awards</a:t>
            </a:r>
          </a:p>
          <a:p>
            <a:pPr marL="817196" lvl="1" indent="-377162"/>
            <a:r>
              <a:rPr lang="en-US" sz="2800" dirty="0"/>
              <a:t>8 Planning Grants</a:t>
            </a:r>
          </a:p>
          <a:p>
            <a:pPr marL="817196" lvl="1" indent="-377162"/>
            <a:r>
              <a:rPr lang="en-US" sz="2800" dirty="0"/>
              <a:t>1 Implementation</a:t>
            </a:r>
          </a:p>
          <a:p>
            <a:pPr marL="377162" indent="-377162"/>
            <a:r>
              <a:rPr lang="en-US" sz="2800" dirty="0"/>
              <a:t>CIRTPA (through the Des Moines Area MPO) received a $200k planning grant to create a Comprehensive Safety Action Plan (CSAP) for the region</a:t>
            </a:r>
          </a:p>
          <a:p>
            <a:pPr marL="377162" indent="-377162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AFB3B-7A27-269A-2D14-DCD6BCE3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45" y="1746826"/>
            <a:ext cx="6633419" cy="51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498E8-EE90-6F9D-F87B-A118E9A6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DB222-B5ED-6EE5-BEE0-BBADB987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68" y="110591"/>
            <a:ext cx="9811264" cy="7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8C4D2-3FE5-D4F2-D7CE-BF8AA8ED7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0A24-4370-7DD0-8A4E-3BA63037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3" y="457200"/>
            <a:ext cx="12648807" cy="851207"/>
          </a:xfrm>
        </p:spPr>
        <p:txBody>
          <a:bodyPr/>
          <a:lstStyle/>
          <a:p>
            <a:r>
              <a:rPr lang="en-US" sz="3200" dirty="0"/>
              <a:t>SS4A – Consultant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24D58-45C4-3CF6-63D6-47E214CC4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760" y="1746826"/>
            <a:ext cx="5102836" cy="4278748"/>
          </a:xfrm>
        </p:spPr>
        <p:txBody>
          <a:bodyPr/>
          <a:lstStyle/>
          <a:p>
            <a:pPr marL="377162" indent="-377162"/>
            <a:r>
              <a:rPr lang="en-US" sz="2800" dirty="0"/>
              <a:t>CIRTPA utilized a consultant to complete the CSAP and ultimately apply for an Implementation Grant</a:t>
            </a:r>
          </a:p>
          <a:p>
            <a:pPr marL="377162" indent="-377162"/>
            <a:r>
              <a:rPr lang="en-US" sz="2800" dirty="0" err="1"/>
              <a:t>Felsburg</a:t>
            </a:r>
            <a:r>
              <a:rPr lang="en-US" sz="2800" dirty="0"/>
              <a:t> Holt &amp; </a:t>
            </a:r>
            <a:r>
              <a:rPr lang="en-US" sz="2800" dirty="0" err="1"/>
              <a:t>Ullevig</a:t>
            </a:r>
            <a:r>
              <a:rPr lang="en-US" sz="2800" dirty="0"/>
              <a:t> (FHU) was ultimately selected</a:t>
            </a:r>
          </a:p>
          <a:p>
            <a:pPr marL="377162" indent="-377162"/>
            <a:endParaRPr lang="en-US" sz="2200" dirty="0"/>
          </a:p>
        </p:txBody>
      </p:sp>
      <p:pic>
        <p:nvPicPr>
          <p:cNvPr id="6" name="Picture 5" descr="A document with colorful lines&#10;&#10;AI-generated content may be incorrect.">
            <a:extLst>
              <a:ext uri="{FF2B5EF4-FFF2-40B4-BE49-F238E27FC236}">
                <a16:creationId xmlns:a16="http://schemas.microsoft.com/office/drawing/2014/main" id="{03D71865-A976-3E65-9652-E0207322C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828800"/>
            <a:ext cx="4296826" cy="5560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87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F20B-E304-9297-5933-09B66B28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F6CA-5190-C481-6162-F3A41165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3" y="457200"/>
            <a:ext cx="12648807" cy="851207"/>
          </a:xfrm>
        </p:spPr>
        <p:txBody>
          <a:bodyPr/>
          <a:lstStyle/>
          <a:p>
            <a:r>
              <a:rPr lang="en-US" sz="3200" dirty="0"/>
              <a:t>SS4A – CSAP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25AD2-69C5-1A5D-93FD-2042111F04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760" y="1746826"/>
            <a:ext cx="5102836" cy="4278748"/>
          </a:xfrm>
        </p:spPr>
        <p:txBody>
          <a:bodyPr/>
          <a:lstStyle/>
          <a:p>
            <a:pPr marL="377162" indent="-377162"/>
            <a:r>
              <a:rPr lang="en-US" sz="2800" dirty="0"/>
              <a:t>Safety/crash information primarily came from Iowa Crash Analysis Tool (ICAT) from the Iowa DOT</a:t>
            </a:r>
          </a:p>
          <a:p>
            <a:pPr marL="377162" indent="-377162"/>
            <a:r>
              <a:rPr lang="en-US" sz="2800" dirty="0"/>
              <a:t>Data analyzed over a 5 year period – 2018-2022</a:t>
            </a:r>
          </a:p>
          <a:p>
            <a:pPr marL="377162" indent="-377162"/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BE2FF-7EB8-A62C-AD43-B7E4E4DD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22" y="2164850"/>
            <a:ext cx="7491109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D68D5-97C7-5905-BB29-6F0EFFFC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57F67-87FD-9D43-9A9E-7FA1C35F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37"/>
            <a:ext cx="13817600" cy="74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ED8F-E51C-E9AB-F3C7-CAA6E644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46EDC-EAB0-17B3-E89E-18A7FF511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52400"/>
            <a:ext cx="5310443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D3D51A-D633-2CE1-58A9-65F832D1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3579346"/>
            <a:ext cx="7544487" cy="404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224C9-7A43-AED3-D083-9D3CC20A4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3" y="4612590"/>
            <a:ext cx="4530531" cy="3007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6387C-F7A5-8259-DBA8-E82AB0C75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75727"/>
            <a:ext cx="6705600" cy="32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845A3-74F0-8689-CCF3-CFE37AE62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59246-BEE7-0C9A-20F8-9263423F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62860"/>
            <a:ext cx="13030544" cy="72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6247"/>
      </p:ext>
    </p:extLst>
  </p:cSld>
  <p:clrMapOvr>
    <a:masterClrMapping/>
  </p:clrMapOvr>
</p:sld>
</file>

<file path=ppt/theme/theme1.xml><?xml version="1.0" encoding="utf-8"?>
<a:theme xmlns:a="http://schemas.openxmlformats.org/drawingml/2006/main" name="MP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P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7F60559A91834D98A3CFF56E5B787A" ma:contentTypeVersion="15" ma:contentTypeDescription="Create a new document." ma:contentTypeScope="" ma:versionID="fc08cdf409f3332e2865f77f44e4c7a5">
  <xsd:schema xmlns:xsd="http://www.w3.org/2001/XMLSchema" xmlns:xs="http://www.w3.org/2001/XMLSchema" xmlns:p="http://schemas.microsoft.com/office/2006/metadata/properties" xmlns:ns2="268db450-22c8-408e-bfa9-71f40a4a24c3" xmlns:ns3="7b9fde40-322c-4f3d-b08b-bcf9e059ca67" targetNamespace="http://schemas.microsoft.com/office/2006/metadata/properties" ma:root="true" ma:fieldsID="7fd295c6ebd2118a11c6be3f685aa47b" ns2:_="" ns3:_="">
    <xsd:import namespace="268db450-22c8-408e-bfa9-71f40a4a24c3"/>
    <xsd:import namespace="7b9fde40-322c-4f3d-b08b-bcf9e059ca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db450-22c8-408e-bfa9-71f40a4a2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512f154-a0bc-4b9a-90d3-452fbb46c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de40-322c-4f3d-b08b-bcf9e059ca6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dc1820-4ad3-45fc-b34b-371e0ed52da9}" ma:internalName="TaxCatchAll" ma:showField="CatchAllData" ma:web="7b9fde40-322c-4f3d-b08b-bcf9e059ca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8db450-22c8-408e-bfa9-71f40a4a24c3">
      <Terms xmlns="http://schemas.microsoft.com/office/infopath/2007/PartnerControls"/>
    </lcf76f155ced4ddcb4097134ff3c332f>
    <TaxCatchAll xmlns="7b9fde40-322c-4f3d-b08b-bcf9e059ca67" xsi:nil="true"/>
  </documentManagement>
</p:properties>
</file>

<file path=customXml/itemProps1.xml><?xml version="1.0" encoding="utf-8"?>
<ds:datastoreItem xmlns:ds="http://schemas.openxmlformats.org/officeDocument/2006/customXml" ds:itemID="{16A0B39C-6362-4874-A42F-B142D6E4E1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F3EF5-17BA-4BCF-8D62-A2D8A446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db450-22c8-408e-bfa9-71f40a4a24c3"/>
    <ds:schemaRef ds:uri="7b9fde40-322c-4f3d-b08b-bcf9e059c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11C3-B9ED-4F28-B18B-E7BAE3037541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268db450-22c8-408e-bfa9-71f40a4a24c3"/>
    <ds:schemaRef ds:uri="http://purl.org/dc/elements/1.1/"/>
    <ds:schemaRef ds:uri="7b9fde40-322c-4f3d-b08b-bcf9e059ca6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25476</TotalTime>
  <Words>353</Words>
  <Application>Microsoft Office PowerPoint</Application>
  <PresentationFormat>Custom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MPO Template</vt:lpstr>
      <vt:lpstr>2_Office Theme</vt:lpstr>
      <vt:lpstr>1_MPO Template</vt:lpstr>
      <vt:lpstr>1_Office Theme</vt:lpstr>
      <vt:lpstr>Regional safety planning</vt:lpstr>
      <vt:lpstr>Central Iowa Regional Transportation Planning Alliance (RPA-11) - Overview</vt:lpstr>
      <vt:lpstr>SS4A</vt:lpstr>
      <vt:lpstr>PowerPoint Presentation</vt:lpstr>
      <vt:lpstr>SS4A – Consultant Selection</vt:lpstr>
      <vt:lpstr>SS4A – CSAP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Iowa Regional Transportation Planning Alliance (RPA-11) – SS4A Implementation Grant</vt:lpstr>
      <vt:lpstr>Central Iowa Regional Transportation Planning Alliance (RPA-11) – SS4A Implementation Grant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Bartling</dc:creator>
  <cp:lastModifiedBy>Andrew Collings</cp:lastModifiedBy>
  <cp:revision>1787</cp:revision>
  <cp:lastPrinted>2025-05-06T18:29:34Z</cp:lastPrinted>
  <dcterms:created xsi:type="dcterms:W3CDTF">2015-03-05T21:27:04Z</dcterms:created>
  <dcterms:modified xsi:type="dcterms:W3CDTF">2025-07-15T21:02:23Z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0x010100D47F60559A91834D98A3CFF56E5B787A</vt:lpwstr>
  </property>
  <property fmtid="{D5CDD505-2E9C-101B-9397-08002B2CF9AE}" pid="3" name="MediaServiceImageTags">
    <vt:lpwstr/>
  </property>
</Properties>
</file>