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73" r:id="rId3"/>
    <p:sldId id="272"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CB0"/>
    <a:srgbClr val="1F3763"/>
    <a:srgbClr val="CD9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76528" autoAdjust="0"/>
  </p:normalViewPr>
  <p:slideViewPr>
    <p:cSldViewPr snapToGrid="0">
      <p:cViewPr varScale="1">
        <p:scale>
          <a:sx n="57" d="100"/>
          <a:sy n="57" d="100"/>
        </p:scale>
        <p:origin x="9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D974E-12C4-0F4D-8F88-22F2EA561E02}"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9EFBE-154C-4C40-B69B-BB5AC704FD90}" type="slidenum">
              <a:rPr lang="en-US" smtClean="0"/>
              <a:t>‹#›</a:t>
            </a:fld>
            <a:endParaRPr lang="en-US"/>
          </a:p>
        </p:txBody>
      </p:sp>
    </p:spTree>
    <p:extLst>
      <p:ext uri="{BB962C8B-B14F-4D97-AF65-F5344CB8AC3E}">
        <p14:creationId xmlns:p14="http://schemas.microsoft.com/office/powerpoint/2010/main" val="177111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dummy is me. </a:t>
            </a:r>
          </a:p>
          <a:p>
            <a:endParaRPr lang="en-US" dirty="0"/>
          </a:p>
          <a:p>
            <a:r>
              <a:rPr lang="en-US" dirty="0"/>
              <a:t>Warning, GIS lingo, jargon, terminology, and descriptions ahead. Proceed with caution. </a:t>
            </a:r>
          </a:p>
          <a:p>
            <a:endParaRPr lang="en-US" dirty="0"/>
          </a:p>
        </p:txBody>
      </p:sp>
      <p:sp>
        <p:nvSpPr>
          <p:cNvPr id="4" name="Slide Number Placeholder 3"/>
          <p:cNvSpPr>
            <a:spLocks noGrp="1"/>
          </p:cNvSpPr>
          <p:nvPr>
            <p:ph type="sldNum" sz="quarter" idx="5"/>
          </p:nvPr>
        </p:nvSpPr>
        <p:spPr/>
        <p:txBody>
          <a:bodyPr/>
          <a:lstStyle/>
          <a:p>
            <a:fld id="{3AF9EFBE-154C-4C40-B69B-BB5AC704FD90}" type="slidenum">
              <a:rPr lang="en-US" smtClean="0"/>
              <a:t>1</a:t>
            </a:fld>
            <a:endParaRPr lang="en-US"/>
          </a:p>
        </p:txBody>
      </p:sp>
    </p:spTree>
    <p:extLst>
      <p:ext uri="{BB962C8B-B14F-4D97-AF65-F5344CB8AC3E}">
        <p14:creationId xmlns:p14="http://schemas.microsoft.com/office/powerpoint/2010/main" val="151754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938F8-AB1D-7821-CA19-C01D35367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9B5AB-DA0B-4492-B4E0-5D60C290A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2CCCE-F631-E44C-805A-BB99049C820E}"/>
              </a:ext>
            </a:extLst>
          </p:cNvPr>
          <p:cNvSpPr>
            <a:spLocks noGrp="1"/>
          </p:cNvSpPr>
          <p:nvPr>
            <p:ph type="body" idx="1"/>
          </p:nvPr>
        </p:nvSpPr>
        <p:spPr/>
        <p:txBody>
          <a:bodyPr/>
          <a:lstStyle/>
          <a:p>
            <a:r>
              <a:rPr lang="en-US" dirty="0"/>
              <a:t>Imagine that this is a road network, with various types of roads. </a:t>
            </a:r>
          </a:p>
          <a:p>
            <a:endParaRPr lang="en-US" dirty="0"/>
          </a:p>
          <a:p>
            <a:r>
              <a:rPr lang="en-US" dirty="0"/>
              <a:t>Red = Fatal</a:t>
            </a:r>
          </a:p>
          <a:p>
            <a:r>
              <a:rPr lang="en-US" dirty="0"/>
              <a:t>Yellow = Serious Injury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general idea here is that we are trying to associate crashes (both number and severity) to road segments. NOTE: what ‘segments’ means will partly depend on the road data you are utilizing, and how it is segmented.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omitting intersections here, but you can do a similar process by applying a radius buffer to intersections and follow the same process that I’m going to outline. </a:t>
            </a:r>
          </a:p>
          <a:p>
            <a:endParaRPr lang="en-US" dirty="0"/>
          </a:p>
        </p:txBody>
      </p:sp>
      <p:sp>
        <p:nvSpPr>
          <p:cNvPr id="4" name="Slide Number Placeholder 3">
            <a:extLst>
              <a:ext uri="{FF2B5EF4-FFF2-40B4-BE49-F238E27FC236}">
                <a16:creationId xmlns:a16="http://schemas.microsoft.com/office/drawing/2014/main" id="{B3D11A2D-F8DB-8557-6200-96959ACB2D91}"/>
              </a:ext>
            </a:extLst>
          </p:cNvPr>
          <p:cNvSpPr>
            <a:spLocks noGrp="1"/>
          </p:cNvSpPr>
          <p:nvPr>
            <p:ph type="sldNum" sz="quarter" idx="5"/>
          </p:nvPr>
        </p:nvSpPr>
        <p:spPr/>
        <p:txBody>
          <a:bodyPr/>
          <a:lstStyle/>
          <a:p>
            <a:fld id="{3AF9EFBE-154C-4C40-B69B-BB5AC704FD90}" type="slidenum">
              <a:rPr lang="en-US" smtClean="0"/>
              <a:t>10</a:t>
            </a:fld>
            <a:endParaRPr lang="en-US"/>
          </a:p>
        </p:txBody>
      </p:sp>
    </p:spTree>
    <p:extLst>
      <p:ext uri="{BB962C8B-B14F-4D97-AF65-F5344CB8AC3E}">
        <p14:creationId xmlns:p14="http://schemas.microsoft.com/office/powerpoint/2010/main" val="102003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6BE26-0C36-DA1E-89DE-D67882375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CDA17-6D88-71A6-3F07-9E35A0B12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6AB27-23C6-7305-2058-8A32AD4F862B}"/>
              </a:ext>
            </a:extLst>
          </p:cNvPr>
          <p:cNvSpPr>
            <a:spLocks noGrp="1"/>
          </p:cNvSpPr>
          <p:nvPr>
            <p:ph type="body" idx="1"/>
          </p:nvPr>
        </p:nvSpPr>
        <p:spPr/>
        <p:txBody>
          <a:bodyPr/>
          <a:lstStyle/>
          <a:p>
            <a:r>
              <a:rPr lang="en-US" dirty="0"/>
              <a:t>The general data processing flow is as follows. (I have a more detailed process document I can share for anyone who cares to see it.) I’M WILDLY OVERSIMPLIFYING THIS FOR THE PURPOSES OF THE PRESENTATION. There is lots of trial and error here, making adjustments, making edits, etc. until you get something that you feel is relatively realistic. </a:t>
            </a:r>
          </a:p>
          <a:p>
            <a:endParaRPr lang="en-US" dirty="0"/>
          </a:p>
          <a:p>
            <a:r>
              <a:rPr lang="en-US" dirty="0"/>
              <a:t>*The ‘join attributes be nearest neighbor’ tool will be called different things based on what software package you’re using. (I use QGIS and this is the exact name, ha.)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joining attributes, you are creating a new crash point layer, with road ID/names included. This is where we are associating a crash with ONE road segment, based on proximity. (In the tool you can set distance tolerances and number of features that can be joined. The result will also tell you how far the crash is from the segment it is joined to.</a:t>
            </a:r>
          </a:p>
          <a:p>
            <a:endParaRPr lang="en-US" dirty="0"/>
          </a:p>
          <a:p>
            <a:r>
              <a:rPr lang="en-US" dirty="0"/>
              <a:t>** Crashes will duplicate based on concurrent road features – </a:t>
            </a:r>
            <a:r>
              <a:rPr lang="en-US" b="1" dirty="0"/>
              <a:t>warning</a:t>
            </a:r>
            <a:r>
              <a:rPr lang="en-US" dirty="0"/>
              <a:t>**</a:t>
            </a:r>
          </a:p>
          <a:p>
            <a:endParaRPr lang="en-US" dirty="0"/>
          </a:p>
          <a:p>
            <a:r>
              <a:rPr lang="en-US" dirty="0"/>
              <a:t>***I created a scoring value for segments that was basically (Fatal Incidents x 2) + Serious Injury Incidents – you can do this in excel or in GIS.** This gives more weight to segments with fatal incidents.  </a:t>
            </a:r>
          </a:p>
        </p:txBody>
      </p:sp>
      <p:sp>
        <p:nvSpPr>
          <p:cNvPr id="4" name="Slide Number Placeholder 3">
            <a:extLst>
              <a:ext uri="{FF2B5EF4-FFF2-40B4-BE49-F238E27FC236}">
                <a16:creationId xmlns:a16="http://schemas.microsoft.com/office/drawing/2014/main" id="{979FED9B-7DE0-C7F6-BA19-40386B3A7BA1}"/>
              </a:ext>
            </a:extLst>
          </p:cNvPr>
          <p:cNvSpPr>
            <a:spLocks noGrp="1"/>
          </p:cNvSpPr>
          <p:nvPr>
            <p:ph type="sldNum" sz="quarter" idx="5"/>
          </p:nvPr>
        </p:nvSpPr>
        <p:spPr/>
        <p:txBody>
          <a:bodyPr/>
          <a:lstStyle/>
          <a:p>
            <a:fld id="{3AF9EFBE-154C-4C40-B69B-BB5AC704FD90}" type="slidenum">
              <a:rPr lang="en-US" smtClean="0"/>
              <a:t>11</a:t>
            </a:fld>
            <a:endParaRPr lang="en-US"/>
          </a:p>
        </p:txBody>
      </p:sp>
    </p:spTree>
    <p:extLst>
      <p:ext uri="{BB962C8B-B14F-4D97-AF65-F5344CB8AC3E}">
        <p14:creationId xmlns:p14="http://schemas.microsoft.com/office/powerpoint/2010/main" val="2153041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is Fatal incidents x 2 + serious injury. Not accounting for distance. So there isn’t a ‘value per mile.’</a:t>
            </a:r>
          </a:p>
          <a:p>
            <a:endParaRPr lang="en-US" dirty="0"/>
          </a:p>
          <a:p>
            <a:r>
              <a:rPr lang="en-US" dirty="0"/>
              <a:t>I think of this lower resolution version as good for making broad, system wide recommendations for countermeasures or improvements. Think along the safe system approach and it’s goal of system wide improvements that can be made across a large area. </a:t>
            </a:r>
          </a:p>
          <a:p>
            <a:endParaRPr lang="en-US" dirty="0"/>
          </a:p>
          <a:p>
            <a:r>
              <a:rPr lang="en-US" dirty="0"/>
              <a:t>A study from California (prior to SS4A) indicated that in these HIN identification processes, the road mileage identified as part of the HIN should be between 5 and 20% of total road mileage, and generally never more than 50%. I stuck to this as a ‘rule of thumb’ and used it as a guide. </a:t>
            </a:r>
          </a:p>
        </p:txBody>
      </p:sp>
      <p:sp>
        <p:nvSpPr>
          <p:cNvPr id="4" name="Slide Number Placeholder 3"/>
          <p:cNvSpPr>
            <a:spLocks noGrp="1"/>
          </p:cNvSpPr>
          <p:nvPr>
            <p:ph type="sldNum" sz="quarter" idx="5"/>
          </p:nvPr>
        </p:nvSpPr>
        <p:spPr/>
        <p:txBody>
          <a:bodyPr/>
          <a:lstStyle/>
          <a:p>
            <a:fld id="{3AF9EFBE-154C-4C40-B69B-BB5AC704FD90}" type="slidenum">
              <a:rPr lang="en-US" smtClean="0"/>
              <a:t>14</a:t>
            </a:fld>
            <a:endParaRPr lang="en-US"/>
          </a:p>
        </p:txBody>
      </p:sp>
    </p:spTree>
    <p:extLst>
      <p:ext uri="{BB962C8B-B14F-4D97-AF65-F5344CB8AC3E}">
        <p14:creationId xmlns:p14="http://schemas.microsoft.com/office/powerpoint/2010/main" val="237115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9AB59-3B61-5A1F-8F73-FF1F79279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326BF-B165-777C-4A49-35185FE91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AEE56-3DBB-9706-7965-F7AAF51583F4}"/>
              </a:ext>
            </a:extLst>
          </p:cNvPr>
          <p:cNvSpPr>
            <a:spLocks noGrp="1"/>
          </p:cNvSpPr>
          <p:nvPr>
            <p:ph type="body" idx="1"/>
          </p:nvPr>
        </p:nvSpPr>
        <p:spPr/>
        <p:txBody>
          <a:bodyPr/>
          <a:lstStyle/>
          <a:p>
            <a:r>
              <a:rPr lang="en-US" dirty="0"/>
              <a:t>This ‘higher resolution’ HIN is the exact same data, but just adjusted to reflect segment length. So it’s (Fatal Incidents x 2 + Serious Injury)/ Segment Length.</a:t>
            </a:r>
          </a:p>
          <a:p>
            <a:endParaRPr lang="en-US" dirty="0"/>
          </a:p>
          <a:p>
            <a:r>
              <a:rPr lang="en-US" dirty="0"/>
              <a:t>This provides an opportunity to get a much more detailed look at areas of concern. In my mind this is useful for targeting VERY SPECIFIC countermeasures or improvements. </a:t>
            </a:r>
          </a:p>
        </p:txBody>
      </p:sp>
      <p:sp>
        <p:nvSpPr>
          <p:cNvPr id="4" name="Slide Number Placeholder 3">
            <a:extLst>
              <a:ext uri="{FF2B5EF4-FFF2-40B4-BE49-F238E27FC236}">
                <a16:creationId xmlns:a16="http://schemas.microsoft.com/office/drawing/2014/main" id="{1165EA18-9123-5FF1-5A5A-84EB911CFE83}"/>
              </a:ext>
            </a:extLst>
          </p:cNvPr>
          <p:cNvSpPr>
            <a:spLocks noGrp="1"/>
          </p:cNvSpPr>
          <p:nvPr>
            <p:ph type="sldNum" sz="quarter" idx="5"/>
          </p:nvPr>
        </p:nvSpPr>
        <p:spPr/>
        <p:txBody>
          <a:bodyPr/>
          <a:lstStyle/>
          <a:p>
            <a:fld id="{3AF9EFBE-154C-4C40-B69B-BB5AC704FD90}" type="slidenum">
              <a:rPr lang="en-US" smtClean="0"/>
              <a:t>15</a:t>
            </a:fld>
            <a:endParaRPr lang="en-US"/>
          </a:p>
        </p:txBody>
      </p:sp>
    </p:spTree>
    <p:extLst>
      <p:ext uri="{BB962C8B-B14F-4D97-AF65-F5344CB8AC3E}">
        <p14:creationId xmlns:p14="http://schemas.microsoft.com/office/powerpoint/2010/main" val="395373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a lot. Thanks for holding on. Contact me directly with questions and I’ll be happy to lend a hand. </a:t>
            </a:r>
          </a:p>
        </p:txBody>
      </p:sp>
      <p:sp>
        <p:nvSpPr>
          <p:cNvPr id="4" name="Slide Number Placeholder 3"/>
          <p:cNvSpPr>
            <a:spLocks noGrp="1"/>
          </p:cNvSpPr>
          <p:nvPr>
            <p:ph type="sldNum" sz="quarter" idx="5"/>
          </p:nvPr>
        </p:nvSpPr>
        <p:spPr/>
        <p:txBody>
          <a:bodyPr/>
          <a:lstStyle/>
          <a:p>
            <a:fld id="{3AF9EFBE-154C-4C40-B69B-BB5AC704FD90}" type="slidenum">
              <a:rPr lang="en-US" smtClean="0"/>
              <a:t>16</a:t>
            </a:fld>
            <a:endParaRPr lang="en-US"/>
          </a:p>
        </p:txBody>
      </p:sp>
    </p:spTree>
    <p:extLst>
      <p:ext uri="{BB962C8B-B14F-4D97-AF65-F5344CB8AC3E}">
        <p14:creationId xmlns:p14="http://schemas.microsoft.com/office/powerpoint/2010/main" val="225446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DC61B-F227-C053-5C8E-9858C80AF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2282F-D8F8-D499-ADF2-AD4A6AF49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D1235-A228-03F4-E223-5DA634BDE4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 will be showing here I learned during our Technical Assistance programming funded by USDA RD. </a:t>
            </a:r>
          </a:p>
          <a:p>
            <a:endParaRPr lang="en-US" dirty="0"/>
          </a:p>
        </p:txBody>
      </p:sp>
      <p:sp>
        <p:nvSpPr>
          <p:cNvPr id="4" name="Slide Number Placeholder 3">
            <a:extLst>
              <a:ext uri="{FF2B5EF4-FFF2-40B4-BE49-F238E27FC236}">
                <a16:creationId xmlns:a16="http://schemas.microsoft.com/office/drawing/2014/main" id="{E087C9E9-60AB-1231-6F07-AEF28CBCEE89}"/>
              </a:ext>
            </a:extLst>
          </p:cNvPr>
          <p:cNvSpPr>
            <a:spLocks noGrp="1"/>
          </p:cNvSpPr>
          <p:nvPr>
            <p:ph type="sldNum" sz="quarter" idx="5"/>
          </p:nvPr>
        </p:nvSpPr>
        <p:spPr/>
        <p:txBody>
          <a:bodyPr/>
          <a:lstStyle/>
          <a:p>
            <a:fld id="{3AF9EFBE-154C-4C40-B69B-BB5AC704FD90}" type="slidenum">
              <a:rPr lang="en-US" smtClean="0"/>
              <a:t>2</a:t>
            </a:fld>
            <a:endParaRPr lang="en-US"/>
          </a:p>
        </p:txBody>
      </p:sp>
    </p:spTree>
    <p:extLst>
      <p:ext uri="{BB962C8B-B14F-4D97-AF65-F5344CB8AC3E}">
        <p14:creationId xmlns:p14="http://schemas.microsoft.com/office/powerpoint/2010/main" val="324658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AE379-E739-0A62-AEF7-325975FEE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31CC4-9462-281F-D576-0269837A0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855D6-C551-6C8C-653E-4EAF04E31CE2}"/>
              </a:ext>
            </a:extLst>
          </p:cNvPr>
          <p:cNvSpPr>
            <a:spLocks noGrp="1"/>
          </p:cNvSpPr>
          <p:nvPr>
            <p:ph type="body" idx="1"/>
          </p:nvPr>
        </p:nvSpPr>
        <p:spPr/>
        <p:txBody>
          <a:bodyPr/>
          <a:lstStyle/>
          <a:p>
            <a:r>
              <a:rPr lang="en-US" dirty="0"/>
              <a:t>The SS4A program has been incredibly popular with communities. </a:t>
            </a:r>
          </a:p>
          <a:p>
            <a:endParaRPr lang="en-US" dirty="0"/>
          </a:p>
          <a:p>
            <a:r>
              <a:rPr lang="en-US" dirty="0"/>
              <a:t>And having a completed and active safety plan is really the key to accessing the many resources available in the program. </a:t>
            </a:r>
          </a:p>
          <a:p>
            <a:endParaRPr lang="en-US" dirty="0"/>
          </a:p>
          <a:p>
            <a:r>
              <a:rPr lang="en-US" dirty="0"/>
              <a:t>But also be clear, if all you get from this program is a completed Safety Action Plan – that is still very valuable for your ongoing transportation planning efforts. </a:t>
            </a:r>
          </a:p>
        </p:txBody>
      </p:sp>
      <p:sp>
        <p:nvSpPr>
          <p:cNvPr id="4" name="Slide Number Placeholder 3">
            <a:extLst>
              <a:ext uri="{FF2B5EF4-FFF2-40B4-BE49-F238E27FC236}">
                <a16:creationId xmlns:a16="http://schemas.microsoft.com/office/drawing/2014/main" id="{227260C4-7C4E-56B1-F464-223DF95302E7}"/>
              </a:ext>
            </a:extLst>
          </p:cNvPr>
          <p:cNvSpPr>
            <a:spLocks noGrp="1"/>
          </p:cNvSpPr>
          <p:nvPr>
            <p:ph type="sldNum" sz="quarter" idx="5"/>
          </p:nvPr>
        </p:nvSpPr>
        <p:spPr/>
        <p:txBody>
          <a:bodyPr/>
          <a:lstStyle/>
          <a:p>
            <a:fld id="{3AF9EFBE-154C-4C40-B69B-BB5AC704FD90}" type="slidenum">
              <a:rPr lang="en-US" smtClean="0"/>
              <a:t>3</a:t>
            </a:fld>
            <a:endParaRPr lang="en-US"/>
          </a:p>
        </p:txBody>
      </p:sp>
    </p:spTree>
    <p:extLst>
      <p:ext uri="{BB962C8B-B14F-4D97-AF65-F5344CB8AC3E}">
        <p14:creationId xmlns:p14="http://schemas.microsoft.com/office/powerpoint/2010/main" val="8292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USDOT has published excellent supporting resources for SS4A. They can be found here: https://www.transportation.gov/grants/SS4A/resources and include various checklists, worksheets, and templates. Definitely utilize these as you are considering any SS4A application. </a:t>
            </a:r>
          </a:p>
        </p:txBody>
      </p:sp>
      <p:sp>
        <p:nvSpPr>
          <p:cNvPr id="4" name="Slide Number Placeholder 3"/>
          <p:cNvSpPr>
            <a:spLocks noGrp="1"/>
          </p:cNvSpPr>
          <p:nvPr>
            <p:ph type="sldNum" sz="quarter" idx="5"/>
          </p:nvPr>
        </p:nvSpPr>
        <p:spPr/>
        <p:txBody>
          <a:bodyPr/>
          <a:lstStyle/>
          <a:p>
            <a:fld id="{3AF9EFBE-154C-4C40-B69B-BB5AC704FD90}" type="slidenum">
              <a:rPr lang="en-US" smtClean="0"/>
              <a:t>4</a:t>
            </a:fld>
            <a:endParaRPr lang="en-US"/>
          </a:p>
        </p:txBody>
      </p:sp>
    </p:spTree>
    <p:extLst>
      <p:ext uri="{BB962C8B-B14F-4D97-AF65-F5344CB8AC3E}">
        <p14:creationId xmlns:p14="http://schemas.microsoft.com/office/powerpoint/2010/main" val="72455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argue, that if you are doing ongoing transportation planning – you probably already have an idea of what these locations are. </a:t>
            </a:r>
          </a:p>
        </p:txBody>
      </p:sp>
      <p:sp>
        <p:nvSpPr>
          <p:cNvPr id="4" name="Slide Number Placeholder 3"/>
          <p:cNvSpPr>
            <a:spLocks noGrp="1"/>
          </p:cNvSpPr>
          <p:nvPr>
            <p:ph type="sldNum" sz="quarter" idx="5"/>
          </p:nvPr>
        </p:nvSpPr>
        <p:spPr/>
        <p:txBody>
          <a:bodyPr/>
          <a:lstStyle/>
          <a:p>
            <a:fld id="{3AF9EFBE-154C-4C40-B69B-BB5AC704FD90}" type="slidenum">
              <a:rPr lang="en-US" smtClean="0"/>
              <a:t>5</a:t>
            </a:fld>
            <a:endParaRPr lang="en-US"/>
          </a:p>
        </p:txBody>
      </p:sp>
    </p:spTree>
    <p:extLst>
      <p:ext uri="{BB962C8B-B14F-4D97-AF65-F5344CB8AC3E}">
        <p14:creationId xmlns:p14="http://schemas.microsoft.com/office/powerpoint/2010/main" val="171098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agencies have some, or all, of these other planning documents, and they each have parts and pieces that an approved action plan would need, but our experience has been that </a:t>
            </a:r>
            <a:r>
              <a:rPr lang="en-US" b="1" dirty="0"/>
              <a:t>few</a:t>
            </a:r>
            <a:r>
              <a:rPr lang="en-US" dirty="0"/>
              <a:t> groups seem to have one single existing planning document that meets </a:t>
            </a:r>
            <a:r>
              <a:rPr lang="en-US" b="1" dirty="0"/>
              <a:t>all</a:t>
            </a:r>
            <a:r>
              <a:rPr lang="en-US" dirty="0"/>
              <a:t> the criteria of an action plan. We had several requests to review various planning docs for folks to see if we felt they met the action plan requirements in the checklist- none of them did. </a:t>
            </a:r>
          </a:p>
          <a:p>
            <a:endParaRPr lang="en-US" dirty="0"/>
          </a:p>
          <a:p>
            <a:r>
              <a:rPr lang="en-US" dirty="0"/>
              <a:t>Frustratingly, this is why a separate safety action plan effort is required. </a:t>
            </a:r>
          </a:p>
        </p:txBody>
      </p:sp>
      <p:sp>
        <p:nvSpPr>
          <p:cNvPr id="4" name="Slide Number Placeholder 3"/>
          <p:cNvSpPr>
            <a:spLocks noGrp="1"/>
          </p:cNvSpPr>
          <p:nvPr>
            <p:ph type="sldNum" sz="quarter" idx="5"/>
          </p:nvPr>
        </p:nvSpPr>
        <p:spPr/>
        <p:txBody>
          <a:bodyPr/>
          <a:lstStyle/>
          <a:p>
            <a:fld id="{3AF9EFBE-154C-4C40-B69B-BB5AC704FD90}" type="slidenum">
              <a:rPr lang="en-US" smtClean="0"/>
              <a:t>6</a:t>
            </a:fld>
            <a:endParaRPr lang="en-US"/>
          </a:p>
        </p:txBody>
      </p:sp>
    </p:spTree>
    <p:extLst>
      <p:ext uri="{BB962C8B-B14F-4D97-AF65-F5344CB8AC3E}">
        <p14:creationId xmlns:p14="http://schemas.microsoft.com/office/powerpoint/2010/main" val="273657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some of the documents I consulted a year ago. I chose these because they specifically listed or discussed the methodology they used for creating their high injury network data. Not all of these are rural. There are WAY MORE of these out there now, I see more published every day – pay your Google bill and you’ll go far on finding examples. </a:t>
            </a:r>
          </a:p>
        </p:txBody>
      </p:sp>
      <p:sp>
        <p:nvSpPr>
          <p:cNvPr id="4" name="Slide Number Placeholder 3"/>
          <p:cNvSpPr>
            <a:spLocks noGrp="1"/>
          </p:cNvSpPr>
          <p:nvPr>
            <p:ph type="sldNum" sz="quarter" idx="5"/>
          </p:nvPr>
        </p:nvSpPr>
        <p:spPr/>
        <p:txBody>
          <a:bodyPr/>
          <a:lstStyle/>
          <a:p>
            <a:fld id="{3AF9EFBE-154C-4C40-B69B-BB5AC704FD90}" type="slidenum">
              <a:rPr lang="en-US" smtClean="0"/>
              <a:t>7</a:t>
            </a:fld>
            <a:endParaRPr lang="en-US"/>
          </a:p>
        </p:txBody>
      </p:sp>
    </p:spTree>
    <p:extLst>
      <p:ext uri="{BB962C8B-B14F-4D97-AF65-F5344CB8AC3E}">
        <p14:creationId xmlns:p14="http://schemas.microsoft.com/office/powerpoint/2010/main" val="134323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006A4-7F0D-7C38-8E59-9BA332227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6CD62-07A2-3526-368E-D9EE30041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2AA28-3671-A705-7FA2-FB57F2099F99}"/>
              </a:ext>
            </a:extLst>
          </p:cNvPr>
          <p:cNvSpPr>
            <a:spLocks noGrp="1"/>
          </p:cNvSpPr>
          <p:nvPr>
            <p:ph type="body" idx="1"/>
          </p:nvPr>
        </p:nvSpPr>
        <p:spPr/>
        <p:txBody>
          <a:bodyPr/>
          <a:lstStyle/>
          <a:p>
            <a:r>
              <a:rPr lang="en-US" dirty="0"/>
              <a:t>Minimum data requirements: a GIS road layer for your area of interest, and crash data that can be represented on a map, and accessible to your GIS application. The crash data must include incident severity – remember the point of SS4A is to REDUCE FATAL AND SERIOUS INJURY INCIDENTS.</a:t>
            </a:r>
          </a:p>
          <a:p>
            <a:endParaRPr lang="en-US" dirty="0"/>
          </a:p>
          <a:p>
            <a:r>
              <a:rPr lang="en-US" dirty="0"/>
              <a:t>DISCLAIMER: There are many ways to complete this analysis! This is the way I came up with based on my ‘research’ – think of this as a lowest common denominator version. There ARE better methods, you may ALREADY HAVE a better method. </a:t>
            </a:r>
          </a:p>
          <a:p>
            <a:endParaRPr lang="en-US" dirty="0"/>
          </a:p>
          <a:p>
            <a:r>
              <a:rPr lang="en-US" dirty="0"/>
              <a:t>This process is also done with the worst and most basic data. US Census Bureau TIGER roads and crash data (the quality of which varies WILDLY between states). </a:t>
            </a:r>
          </a:p>
        </p:txBody>
      </p:sp>
      <p:sp>
        <p:nvSpPr>
          <p:cNvPr id="4" name="Slide Number Placeholder 3">
            <a:extLst>
              <a:ext uri="{FF2B5EF4-FFF2-40B4-BE49-F238E27FC236}">
                <a16:creationId xmlns:a16="http://schemas.microsoft.com/office/drawing/2014/main" id="{E0CE549F-1578-394D-FEDB-2D593D67E4B9}"/>
              </a:ext>
            </a:extLst>
          </p:cNvPr>
          <p:cNvSpPr>
            <a:spLocks noGrp="1"/>
          </p:cNvSpPr>
          <p:nvPr>
            <p:ph type="sldNum" sz="quarter" idx="5"/>
          </p:nvPr>
        </p:nvSpPr>
        <p:spPr/>
        <p:txBody>
          <a:bodyPr/>
          <a:lstStyle/>
          <a:p>
            <a:fld id="{3AF9EFBE-154C-4C40-B69B-BB5AC704FD90}" type="slidenum">
              <a:rPr lang="en-US" smtClean="0"/>
              <a:t>8</a:t>
            </a:fld>
            <a:endParaRPr lang="en-US"/>
          </a:p>
        </p:txBody>
      </p:sp>
    </p:spTree>
    <p:extLst>
      <p:ext uri="{BB962C8B-B14F-4D97-AF65-F5344CB8AC3E}">
        <p14:creationId xmlns:p14="http://schemas.microsoft.com/office/powerpoint/2010/main" val="38280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that this is a road network, with various types of roads. </a:t>
            </a:r>
          </a:p>
          <a:p>
            <a:endParaRPr lang="en-US" dirty="0"/>
          </a:p>
          <a:p>
            <a:r>
              <a:rPr lang="en-US" dirty="0"/>
              <a:t>Red = Fatal</a:t>
            </a:r>
          </a:p>
          <a:p>
            <a:r>
              <a:rPr lang="en-US" dirty="0"/>
              <a:t>Yellow = Serious Injury</a:t>
            </a:r>
          </a:p>
          <a:p>
            <a:endParaRPr lang="en-US" dirty="0"/>
          </a:p>
          <a:p>
            <a:r>
              <a:rPr lang="en-US" dirty="0"/>
              <a:t>Remember our goal here is to relate the </a:t>
            </a:r>
            <a:r>
              <a:rPr lang="en-US" b="1" u="sng" dirty="0"/>
              <a:t>number</a:t>
            </a:r>
            <a:r>
              <a:rPr lang="en-US" dirty="0"/>
              <a:t> and </a:t>
            </a:r>
            <a:r>
              <a:rPr lang="en-US" b="1" u="sng" dirty="0"/>
              <a:t>severity</a:t>
            </a:r>
            <a:r>
              <a:rPr lang="en-US" dirty="0"/>
              <a:t> of these crash incidents to roads/road segments. </a:t>
            </a:r>
          </a:p>
        </p:txBody>
      </p:sp>
      <p:sp>
        <p:nvSpPr>
          <p:cNvPr id="4" name="Slide Number Placeholder 3"/>
          <p:cNvSpPr>
            <a:spLocks noGrp="1"/>
          </p:cNvSpPr>
          <p:nvPr>
            <p:ph type="sldNum" sz="quarter" idx="5"/>
          </p:nvPr>
        </p:nvSpPr>
        <p:spPr/>
        <p:txBody>
          <a:bodyPr/>
          <a:lstStyle/>
          <a:p>
            <a:fld id="{3AF9EFBE-154C-4C40-B69B-BB5AC704FD90}" type="slidenum">
              <a:rPr lang="en-US" smtClean="0"/>
              <a:t>9</a:t>
            </a:fld>
            <a:endParaRPr lang="en-US"/>
          </a:p>
        </p:txBody>
      </p:sp>
    </p:spTree>
    <p:extLst>
      <p:ext uri="{BB962C8B-B14F-4D97-AF65-F5344CB8AC3E}">
        <p14:creationId xmlns:p14="http://schemas.microsoft.com/office/powerpoint/2010/main" val="2271755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A1E2A-AF91-3B6D-9615-A7ACD2F83C41}"/>
              </a:ext>
            </a:extLst>
          </p:cNvPr>
          <p:cNvSpPr/>
          <p:nvPr userDrawn="1"/>
        </p:nvSpPr>
        <p:spPr>
          <a:xfrm>
            <a:off x="0" y="-72579"/>
            <a:ext cx="12192000" cy="4777483"/>
          </a:xfrm>
          <a:prstGeom prst="rect">
            <a:avLst/>
          </a:prstGeom>
          <a:solidFill>
            <a:srgbClr val="1F37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3C5B6-0218-A006-3E67-2280C634B970}"/>
              </a:ext>
            </a:extLst>
          </p:cNvPr>
          <p:cNvSpPr>
            <a:spLocks noGrp="1"/>
          </p:cNvSpPr>
          <p:nvPr>
            <p:ph type="ctrTitle" hasCustomPrompt="1"/>
          </p:nvPr>
        </p:nvSpPr>
        <p:spPr>
          <a:xfrm>
            <a:off x="2845942" y="2556223"/>
            <a:ext cx="7822058" cy="2387600"/>
          </a:xfrm>
        </p:spPr>
        <p:txBody>
          <a:bodyPr anchor="b"/>
          <a:lstStyle>
            <a:lvl1pPr algn="l">
              <a:lnSpc>
                <a:spcPct val="75000"/>
              </a:lnSpc>
              <a:defRPr sz="6000" b="1"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5898145B-CD3F-7ADF-7753-4202960E1C31}"/>
              </a:ext>
            </a:extLst>
          </p:cNvPr>
          <p:cNvSpPr>
            <a:spLocks noGrp="1"/>
          </p:cNvSpPr>
          <p:nvPr>
            <p:ph type="subTitle" idx="1"/>
          </p:nvPr>
        </p:nvSpPr>
        <p:spPr>
          <a:xfrm>
            <a:off x="2845942" y="4943823"/>
            <a:ext cx="7822058" cy="552896"/>
          </a:xfrm>
        </p:spPr>
        <p:txBody>
          <a:bodyPr/>
          <a:lstStyle>
            <a:lvl1pPr marL="0" indent="0" algn="l">
              <a:buNone/>
              <a:defRPr sz="2400" b="1" i="0">
                <a:solidFill>
                  <a:srgbClr val="1F3763"/>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86C2FB8-F78A-CFC8-5047-04DFCE982DDB}"/>
              </a:ext>
            </a:extLst>
          </p:cNvPr>
          <p:cNvSpPr>
            <a:spLocks noGrp="1"/>
          </p:cNvSpPr>
          <p:nvPr>
            <p:ph type="dt" sz="half" idx="10"/>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BB0091D1-8AB9-4944-8742-4B04A7F0ADD2}" type="datetime1">
              <a:rPr lang="en-US" smtClean="0"/>
              <a:t>7/14/2025</a:t>
            </a:fld>
            <a:endParaRPr lang="en-US" dirty="0"/>
          </a:p>
        </p:txBody>
      </p:sp>
      <p:sp>
        <p:nvSpPr>
          <p:cNvPr id="6" name="Slide Number Placeholder 5">
            <a:extLst>
              <a:ext uri="{FF2B5EF4-FFF2-40B4-BE49-F238E27FC236}">
                <a16:creationId xmlns:a16="http://schemas.microsoft.com/office/drawing/2014/main" id="{9E343914-E4B9-CA57-A9AD-741792C329E1}"/>
              </a:ext>
            </a:extLst>
          </p:cNvPr>
          <p:cNvSpPr>
            <a:spLocks noGrp="1"/>
          </p:cNvSpPr>
          <p:nvPr>
            <p:ph type="sldNum" sz="quarter" idx="12"/>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597BE01E-12B8-7C40-A151-C520A0D21648}" type="slidenum">
              <a:rPr lang="en-US" smtClean="0"/>
              <a:pPr/>
              <a:t>‹#›</a:t>
            </a:fld>
            <a:endParaRPr lang="en-US" dirty="0"/>
          </a:p>
        </p:txBody>
      </p:sp>
      <p:pic>
        <p:nvPicPr>
          <p:cNvPr id="10" name="Picture 9" descr="A colorful stripes on a black background&#10;&#10;AI-generated content may be incorrect.">
            <a:extLst>
              <a:ext uri="{FF2B5EF4-FFF2-40B4-BE49-F238E27FC236}">
                <a16:creationId xmlns:a16="http://schemas.microsoft.com/office/drawing/2014/main" id="{A504A6E3-F475-2780-B6B8-E1619970D3EA}"/>
              </a:ext>
            </a:extLst>
          </p:cNvPr>
          <p:cNvPicPr>
            <a:picLocks noChangeAspect="1"/>
          </p:cNvPicPr>
          <p:nvPr userDrawn="1"/>
        </p:nvPicPr>
        <p:blipFill>
          <a:blip r:embed="rId2"/>
          <a:stretch>
            <a:fillRect/>
          </a:stretch>
        </p:blipFill>
        <p:spPr>
          <a:xfrm>
            <a:off x="-609529" y="297263"/>
            <a:ext cx="3077460" cy="4182956"/>
          </a:xfrm>
          <a:prstGeom prst="rect">
            <a:avLst/>
          </a:prstGeom>
        </p:spPr>
      </p:pic>
      <p:pic>
        <p:nvPicPr>
          <p:cNvPr id="12" name="Picture 11">
            <a:extLst>
              <a:ext uri="{FF2B5EF4-FFF2-40B4-BE49-F238E27FC236}">
                <a16:creationId xmlns:a16="http://schemas.microsoft.com/office/drawing/2014/main" id="{993883BA-8525-6038-3096-A085C5045328}"/>
              </a:ext>
            </a:extLst>
          </p:cNvPr>
          <p:cNvPicPr>
            <a:picLocks noChangeAspect="1"/>
          </p:cNvPicPr>
          <p:nvPr userDrawn="1"/>
        </p:nvPicPr>
        <p:blipFill>
          <a:blip r:embed="rId3"/>
          <a:srcRect/>
          <a:stretch/>
        </p:blipFill>
        <p:spPr>
          <a:xfrm>
            <a:off x="8528408" y="5215731"/>
            <a:ext cx="2870200" cy="838200"/>
          </a:xfrm>
          <a:prstGeom prst="rect">
            <a:avLst/>
          </a:prstGeom>
        </p:spPr>
      </p:pic>
    </p:spTree>
    <p:extLst>
      <p:ext uri="{BB962C8B-B14F-4D97-AF65-F5344CB8AC3E}">
        <p14:creationId xmlns:p14="http://schemas.microsoft.com/office/powerpoint/2010/main" val="354610731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ide: Please Always Use">
    <p:bg>
      <p:bgPr>
        <a:solidFill>
          <a:srgbClr val="1F3763"/>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1987A3-79FF-6A5E-B4A1-7376B03E22A9}"/>
              </a:ext>
            </a:extLst>
          </p:cNvPr>
          <p:cNvPicPr>
            <a:picLocks noChangeAspect="1"/>
          </p:cNvPicPr>
          <p:nvPr userDrawn="1"/>
        </p:nvPicPr>
        <p:blipFill>
          <a:blip r:embed="rId2"/>
          <a:srcRect/>
          <a:stretch/>
        </p:blipFill>
        <p:spPr>
          <a:xfrm>
            <a:off x="3393283" y="1107287"/>
            <a:ext cx="5405435" cy="1554660"/>
          </a:xfrm>
          <a:prstGeom prst="rect">
            <a:avLst/>
          </a:prstGeom>
        </p:spPr>
      </p:pic>
      <p:sp>
        <p:nvSpPr>
          <p:cNvPr id="15" name="Text Placeholder 14">
            <a:extLst>
              <a:ext uri="{FF2B5EF4-FFF2-40B4-BE49-F238E27FC236}">
                <a16:creationId xmlns:a16="http://schemas.microsoft.com/office/drawing/2014/main" id="{6F054407-3F2A-5FE1-C4D9-DCD87EB7D91F}"/>
              </a:ext>
            </a:extLst>
          </p:cNvPr>
          <p:cNvSpPr>
            <a:spLocks noGrp="1"/>
          </p:cNvSpPr>
          <p:nvPr>
            <p:ph type="body" sz="quarter" idx="15" hasCustomPrompt="1"/>
          </p:nvPr>
        </p:nvSpPr>
        <p:spPr>
          <a:xfrm>
            <a:off x="2501607" y="4429184"/>
            <a:ext cx="7188786" cy="633851"/>
          </a:xfrm>
        </p:spPr>
        <p:txBody>
          <a:bodyPr/>
          <a:lstStyle>
            <a:lvl1pPr marL="0" indent="0" algn="ctr">
              <a:buNone/>
              <a:defRPr b="0" i="0">
                <a:solidFill>
                  <a:schemeClr val="bg1"/>
                </a:solidFill>
                <a:latin typeface="Helvetica Light" panose="020B0403020202020204" pitchFamily="34" charset="0"/>
                <a:ea typeface="HELVETICA NEUE CONDENSED" panose="02000503000000020004" pitchFamily="2" charset="0"/>
                <a:cs typeface="HELVETICA NEUE CONDENSED" panose="02000503000000020004" pitchFamily="2" charset="0"/>
              </a:defRPr>
            </a:lvl1pPr>
            <a:lvl2pPr marL="457200" indent="0">
              <a:buNone/>
              <a:defRPr/>
            </a:lvl2pPr>
          </a:lstStyle>
          <a:p>
            <a:pPr lvl="0"/>
            <a:r>
              <a:rPr lang="en-US" b="1" i="0" dirty="0">
                <a:latin typeface="Helvetica Neue Condensed" panose="02000503000000020004" pitchFamily="2" charset="0"/>
                <a:ea typeface="Helvetica Neue Condensed" panose="02000503000000020004" pitchFamily="2" charset="0"/>
                <a:cs typeface="Helvetica Neue Condensed" panose="02000503000000020004" pitchFamily="2" charset="0"/>
              </a:rPr>
              <a:t>PRESENTER’S FIRST AND LAST NAME</a:t>
            </a:r>
          </a:p>
        </p:txBody>
      </p:sp>
      <p:sp>
        <p:nvSpPr>
          <p:cNvPr id="17" name="Text Placeholder 16">
            <a:extLst>
              <a:ext uri="{FF2B5EF4-FFF2-40B4-BE49-F238E27FC236}">
                <a16:creationId xmlns:a16="http://schemas.microsoft.com/office/drawing/2014/main" id="{4BA75D49-52DE-471D-59E0-0123CB9F468E}"/>
              </a:ext>
            </a:extLst>
          </p:cNvPr>
          <p:cNvSpPr>
            <a:spLocks noGrp="1"/>
          </p:cNvSpPr>
          <p:nvPr>
            <p:ph type="body" sz="quarter" idx="16" hasCustomPrompt="1"/>
          </p:nvPr>
        </p:nvSpPr>
        <p:spPr>
          <a:xfrm>
            <a:off x="3359944" y="5020435"/>
            <a:ext cx="5472112" cy="1009304"/>
          </a:xfrm>
        </p:spPr>
        <p:txBody>
          <a:bodyPr>
            <a:normAutofit/>
          </a:bodyPr>
          <a:lstStyle>
            <a:lvl1pPr marL="0" indent="0" algn="ctr">
              <a:buNone/>
              <a:defRPr sz="2500" b="0" i="0">
                <a:solidFill>
                  <a:srgbClr val="CD982C"/>
                </a:solidFill>
                <a:latin typeface="Helvetica Neue Thin" panose="020B0403020202020204" pitchFamily="34" charset="0"/>
                <a:ea typeface="Helvetica Neue Thin" panose="020B0403020202020204" pitchFamily="34" charset="0"/>
              </a:defRPr>
            </a:lvl1pPr>
            <a:lvl2pPr marL="457200" indent="0">
              <a:buNone/>
              <a:defRPr/>
            </a:lvl2pPr>
          </a:lstStyle>
          <a:p>
            <a:pPr lvl="0"/>
            <a:r>
              <a:rPr lang="en-US" b="0" i="0" dirty="0">
                <a:latin typeface="Helvetica Neue Thin" panose="020B0403020202020204" pitchFamily="34" charset="0"/>
                <a:ea typeface="Helvetica Neue Thin" panose="020B0403020202020204" pitchFamily="34" charset="0"/>
              </a:rPr>
              <a:t>Presenter’s Email Address</a:t>
            </a:r>
          </a:p>
          <a:p>
            <a:pPr lvl="0"/>
            <a:r>
              <a:rPr lang="en-US" b="0" i="0" dirty="0">
                <a:latin typeface="Helvetica Neue Thin" panose="020B0403020202020204" pitchFamily="34" charset="0"/>
                <a:ea typeface="Helvetica Neue Thin" panose="020B0403020202020204" pitchFamily="34" charset="0"/>
              </a:rPr>
              <a:t>Presenter’s Direct Ph#</a:t>
            </a:r>
            <a:endParaRPr lang="en-US" dirty="0"/>
          </a:p>
        </p:txBody>
      </p:sp>
      <p:sp>
        <p:nvSpPr>
          <p:cNvPr id="2" name="TextBox 1">
            <a:extLst>
              <a:ext uri="{FF2B5EF4-FFF2-40B4-BE49-F238E27FC236}">
                <a16:creationId xmlns:a16="http://schemas.microsoft.com/office/drawing/2014/main" id="{3749961E-CB1B-9BE5-0F8D-FDF2C670C8DD}"/>
              </a:ext>
            </a:extLst>
          </p:cNvPr>
          <p:cNvSpPr txBox="1"/>
          <p:nvPr userDrawn="1"/>
        </p:nvSpPr>
        <p:spPr>
          <a:xfrm>
            <a:off x="2732924" y="3044690"/>
            <a:ext cx="6726153" cy="707886"/>
          </a:xfrm>
          <a:prstGeom prst="rect">
            <a:avLst/>
          </a:prstGeom>
          <a:noFill/>
        </p:spPr>
        <p:txBody>
          <a:bodyPr wrap="square" rtlCol="0">
            <a:spAutoFit/>
          </a:bodyPr>
          <a:lstStyle/>
          <a:p>
            <a:pPr lvl="0" algn="ctr"/>
            <a:r>
              <a:rPr lang="en-US" sz="2000" b="0" i="0" dirty="0">
                <a:solidFill>
                  <a:schemeClr val="bg1"/>
                </a:solidFill>
                <a:latin typeface="Helvetica Neue Light" panose="02000403000000020004" pitchFamily="2" charset="0"/>
                <a:ea typeface="Helvetica Neue Light" panose="02000403000000020004" pitchFamily="2" charset="0"/>
              </a:rPr>
              <a:t>122 C Street, NW, Suite 830 | Washington, DC 20001</a:t>
            </a:r>
          </a:p>
          <a:p>
            <a:pPr lvl="0" algn="ctr"/>
            <a:r>
              <a:rPr lang="en-US" sz="2000" b="0" i="0" dirty="0">
                <a:solidFill>
                  <a:schemeClr val="bg1"/>
                </a:solidFill>
                <a:latin typeface="Helvetica Neue Light" panose="02000403000000020004" pitchFamily="2" charset="0"/>
                <a:ea typeface="Helvetica Neue Light" panose="02000403000000020004" pitchFamily="2" charset="0"/>
              </a:rPr>
              <a:t>202.921.4440 | </a:t>
            </a:r>
            <a:r>
              <a:rPr lang="en-US" sz="2000" b="0" i="0" dirty="0" err="1">
                <a:solidFill>
                  <a:schemeClr val="bg1"/>
                </a:solidFill>
                <a:latin typeface="Helvetica Neue Light" panose="02000403000000020004" pitchFamily="2" charset="0"/>
                <a:ea typeface="Helvetica Neue Light" panose="02000403000000020004" pitchFamily="2" charset="0"/>
              </a:rPr>
              <a:t>nado.org</a:t>
            </a:r>
            <a:endParaRPr lang="en-US" sz="2000" b="0" i="0" dirty="0">
              <a:solidFill>
                <a:schemeClr val="bg1"/>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96193143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06E288B-820E-2979-036B-C48F8F60C5E5}"/>
              </a:ext>
            </a:extLst>
          </p:cNvPr>
          <p:cNvPicPr>
            <a:picLocks noChangeAspect="1"/>
          </p:cNvPicPr>
          <p:nvPr userDrawn="1"/>
        </p:nvPicPr>
        <p:blipFill>
          <a:blip r:embed="rId2"/>
          <a:stretch>
            <a:fillRect/>
          </a:stretch>
        </p:blipFill>
        <p:spPr>
          <a:xfrm>
            <a:off x="-63359" y="0"/>
            <a:ext cx="12318715" cy="739129"/>
          </a:xfrm>
          <a:prstGeom prst="rect">
            <a:avLst/>
          </a:prstGeom>
        </p:spPr>
      </p:pic>
      <p:sp>
        <p:nvSpPr>
          <p:cNvPr id="2" name="Title 1">
            <a:extLst>
              <a:ext uri="{FF2B5EF4-FFF2-40B4-BE49-F238E27FC236}">
                <a16:creationId xmlns:a16="http://schemas.microsoft.com/office/drawing/2014/main" id="{8CFA83BC-FEC1-8373-20BF-8E1AFACC3D47}"/>
              </a:ext>
            </a:extLst>
          </p:cNvPr>
          <p:cNvSpPr>
            <a:spLocks noGrp="1"/>
          </p:cNvSpPr>
          <p:nvPr>
            <p:ph type="title" hasCustomPrompt="1"/>
          </p:nvPr>
        </p:nvSpPr>
        <p:spPr>
          <a:xfrm>
            <a:off x="838200" y="806911"/>
            <a:ext cx="10515600" cy="744484"/>
          </a:xfrm>
        </p:spPr>
        <p:txBody>
          <a:bodyPr/>
          <a:lstStyle>
            <a:lvl1pPr>
              <a:defRPr b="1" i="0">
                <a:solidFill>
                  <a:srgbClr val="1F3763"/>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2B8C-7EBD-87AF-581D-C6B57B46B86A}"/>
              </a:ext>
            </a:extLst>
          </p:cNvPr>
          <p:cNvSpPr>
            <a:spLocks noGrp="1"/>
          </p:cNvSpPr>
          <p:nvPr>
            <p:ph idx="1"/>
          </p:nvPr>
        </p:nvSpPr>
        <p:spPr>
          <a:xfrm>
            <a:off x="838200" y="1934069"/>
            <a:ext cx="10515600" cy="4325086"/>
          </a:xfrm>
        </p:spPr>
        <p:txBody>
          <a:bodyPr/>
          <a:lstStyle>
            <a:lvl1pPr marL="228600" indent="-228600">
              <a:lnSpc>
                <a:spcPct val="100000"/>
              </a:lnSpc>
              <a:spcAft>
                <a:spcPts val="600"/>
              </a:spcAft>
              <a:buClr>
                <a:srgbClr val="2C8CB0"/>
              </a:buClr>
              <a:buSzPct val="90000"/>
              <a:buFont typeface="Wingdings" pitchFamily="2" charset="2"/>
              <a:buChar char="§"/>
              <a:defRPr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nSpc>
                <a:spcPct val="100000"/>
              </a:lnSpc>
              <a:spcAft>
                <a:spcPts val="600"/>
              </a:spcAft>
              <a:buClr>
                <a:srgbClr val="2C8CB0"/>
              </a:buClr>
              <a:buSzPct val="90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nSpc>
                <a:spcPct val="100000"/>
              </a:lnSpc>
              <a:spcAft>
                <a:spcPts val="600"/>
              </a:spcAft>
              <a:buClr>
                <a:srgbClr val="2C8CB0"/>
              </a:buClr>
              <a:buSzPct val="90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nSpc>
                <a:spcPct val="100000"/>
              </a:lnSpc>
              <a:spcAft>
                <a:spcPts val="600"/>
              </a:spcAft>
              <a:buClr>
                <a:srgbClr val="2C8CB0"/>
              </a:buClr>
              <a:buSzPct val="90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nSpc>
                <a:spcPct val="100000"/>
              </a:lnSpc>
              <a:spcAft>
                <a:spcPts val="600"/>
              </a:spcAft>
              <a:buClr>
                <a:srgbClr val="2C8CB0"/>
              </a:buClr>
              <a:buSzPct val="90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923D74-5994-14E7-BCA3-210A8213B074}"/>
              </a:ext>
            </a:extLst>
          </p:cNvPr>
          <p:cNvSpPr>
            <a:spLocks noGrp="1"/>
          </p:cNvSpPr>
          <p:nvPr>
            <p:ph type="dt" sz="half" idx="10"/>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8CD23809-53E1-5341-AE64-4320B051EE55}" type="datetime1">
              <a:rPr lang="en-US" smtClean="0"/>
              <a:t>7/14/2025</a:t>
            </a:fld>
            <a:endParaRPr lang="en-US" dirty="0"/>
          </a:p>
        </p:txBody>
      </p:sp>
      <p:sp>
        <p:nvSpPr>
          <p:cNvPr id="6" name="Slide Number Placeholder 5">
            <a:extLst>
              <a:ext uri="{FF2B5EF4-FFF2-40B4-BE49-F238E27FC236}">
                <a16:creationId xmlns:a16="http://schemas.microsoft.com/office/drawing/2014/main" id="{E0D3AE94-8924-96A0-C665-F4FCF9442ED5}"/>
              </a:ext>
            </a:extLst>
          </p:cNvPr>
          <p:cNvSpPr>
            <a:spLocks noGrp="1"/>
          </p:cNvSpPr>
          <p:nvPr>
            <p:ph type="sldNum" sz="quarter" idx="12"/>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597BE01E-12B8-7C40-A151-C520A0D21648}" type="slidenum">
              <a:rPr lang="en-US" smtClean="0"/>
              <a:pPr/>
              <a:t>‹#›</a:t>
            </a:fld>
            <a:endParaRPr lang="en-US" dirty="0"/>
          </a:p>
        </p:txBody>
      </p:sp>
      <p:pic>
        <p:nvPicPr>
          <p:cNvPr id="10" name="Picture 9" descr="A blue and yellow logo&#10;&#10;AI-generated content may be incorrect.">
            <a:extLst>
              <a:ext uri="{FF2B5EF4-FFF2-40B4-BE49-F238E27FC236}">
                <a16:creationId xmlns:a16="http://schemas.microsoft.com/office/drawing/2014/main" id="{828FFB41-ABF2-B0D0-8589-75DBB2E8B281}"/>
              </a:ext>
            </a:extLst>
          </p:cNvPr>
          <p:cNvPicPr>
            <a:picLocks noChangeAspect="1"/>
          </p:cNvPicPr>
          <p:nvPr userDrawn="1"/>
        </p:nvPicPr>
        <p:blipFill>
          <a:blip r:embed="rId3"/>
          <a:stretch>
            <a:fillRect/>
          </a:stretch>
        </p:blipFill>
        <p:spPr>
          <a:xfrm>
            <a:off x="5852773" y="6295685"/>
            <a:ext cx="486453" cy="486453"/>
          </a:xfrm>
          <a:prstGeom prst="rect">
            <a:avLst/>
          </a:prstGeom>
        </p:spPr>
      </p:pic>
      <p:sp>
        <p:nvSpPr>
          <p:cNvPr id="14" name="TextBox 13">
            <a:extLst>
              <a:ext uri="{FF2B5EF4-FFF2-40B4-BE49-F238E27FC236}">
                <a16:creationId xmlns:a16="http://schemas.microsoft.com/office/drawing/2014/main" id="{29F088FB-237F-A886-DE1D-C1E4CE3B2F2E}"/>
              </a:ext>
            </a:extLst>
          </p:cNvPr>
          <p:cNvSpPr txBox="1"/>
          <p:nvPr userDrawn="1"/>
        </p:nvSpPr>
        <p:spPr>
          <a:xfrm>
            <a:off x="3048855" y="2609636"/>
            <a:ext cx="7328043" cy="369332"/>
          </a:xfrm>
          <a:prstGeom prst="rect">
            <a:avLst/>
          </a:prstGeom>
          <a:noFill/>
        </p:spPr>
        <p:txBody>
          <a:bodyPr wrap="square">
            <a:spAutoFit/>
          </a:bodyPr>
          <a:lstStyle/>
          <a:p>
            <a:r>
              <a:rPr lang="en-US" b="0" dirty="0">
                <a:effectLst/>
              </a:rPr>
              <a:t> </a:t>
            </a:r>
            <a:endParaRPr lang="en-US" dirty="0"/>
          </a:p>
        </p:txBody>
      </p:sp>
      <p:sp>
        <p:nvSpPr>
          <p:cNvPr id="5" name="Text Placeholder 12">
            <a:extLst>
              <a:ext uri="{FF2B5EF4-FFF2-40B4-BE49-F238E27FC236}">
                <a16:creationId xmlns:a16="http://schemas.microsoft.com/office/drawing/2014/main" id="{54159A39-DB21-82C4-690E-0865F2900523}"/>
              </a:ext>
            </a:extLst>
          </p:cNvPr>
          <p:cNvSpPr>
            <a:spLocks noGrp="1"/>
          </p:cNvSpPr>
          <p:nvPr>
            <p:ph type="body" sz="quarter" idx="13" hasCustomPrompt="1"/>
          </p:nvPr>
        </p:nvSpPr>
        <p:spPr>
          <a:xfrm>
            <a:off x="848472" y="1424482"/>
            <a:ext cx="10515600" cy="509587"/>
          </a:xfrm>
        </p:spPr>
        <p:txBody>
          <a:bodyPr/>
          <a:lstStyle>
            <a:lvl1pPr marL="0" indent="0">
              <a:buNone/>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pPr lvl="0"/>
            <a:r>
              <a:rPr lang="en-US" dirty="0"/>
              <a:t>Click to Edit Master Subtitle Style</a:t>
            </a:r>
          </a:p>
        </p:txBody>
      </p:sp>
    </p:spTree>
    <p:extLst>
      <p:ext uri="{BB962C8B-B14F-4D97-AF65-F5344CB8AC3E}">
        <p14:creationId xmlns:p14="http://schemas.microsoft.com/office/powerpoint/2010/main" val="6065124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 Column Text or Comparison Imag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F8324-69F8-C91A-2088-9A0A79342BF7}"/>
              </a:ext>
            </a:extLst>
          </p:cNvPr>
          <p:cNvSpPr>
            <a:spLocks noGrp="1"/>
          </p:cNvSpPr>
          <p:nvPr>
            <p:ph sz="half" idx="1"/>
          </p:nvPr>
        </p:nvSpPr>
        <p:spPr>
          <a:xfrm>
            <a:off x="838200" y="1934069"/>
            <a:ext cx="5181600" cy="4325086"/>
          </a:xfrm>
        </p:spPr>
        <p:txBody>
          <a:bodyPr>
            <a:normAutofit/>
          </a:bodyPr>
          <a:lstStyle>
            <a:lvl1pPr marL="2286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0492331-9958-D273-46D0-0B2940F3E65A}"/>
              </a:ext>
            </a:extLst>
          </p:cNvPr>
          <p:cNvSpPr>
            <a:spLocks noGrp="1"/>
          </p:cNvSpPr>
          <p:nvPr>
            <p:ph sz="half" idx="2"/>
          </p:nvPr>
        </p:nvSpPr>
        <p:spPr>
          <a:xfrm>
            <a:off x="6172200" y="1934069"/>
            <a:ext cx="5181600" cy="4325086"/>
          </a:xfrm>
        </p:spPr>
        <p:txBody>
          <a:bodyPr>
            <a:normAutofit/>
          </a:bodyPr>
          <a:lstStyle>
            <a:lvl1pPr marL="2286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B25085-7DCC-11D2-7513-350E831D0486}"/>
              </a:ext>
            </a:extLst>
          </p:cNvPr>
          <p:cNvSpPr>
            <a:spLocks noGrp="1"/>
          </p:cNvSpPr>
          <p:nvPr>
            <p:ph type="dt" sz="half" idx="10"/>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4E871FB8-C6B0-4E43-90DA-430406D928A4}" type="datetime1">
              <a:rPr lang="en-US" smtClean="0"/>
              <a:t>7/14/2025</a:t>
            </a:fld>
            <a:endParaRPr lang="en-US" dirty="0"/>
          </a:p>
        </p:txBody>
      </p:sp>
      <p:sp>
        <p:nvSpPr>
          <p:cNvPr id="7" name="Slide Number Placeholder 6">
            <a:extLst>
              <a:ext uri="{FF2B5EF4-FFF2-40B4-BE49-F238E27FC236}">
                <a16:creationId xmlns:a16="http://schemas.microsoft.com/office/drawing/2014/main" id="{9721CFCD-87E0-BE1F-0DA9-7A43E2494641}"/>
              </a:ext>
            </a:extLst>
          </p:cNvPr>
          <p:cNvSpPr>
            <a:spLocks noGrp="1"/>
          </p:cNvSpPr>
          <p:nvPr>
            <p:ph type="sldNum" sz="quarter" idx="12"/>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597BE01E-12B8-7C40-A151-C520A0D21648}" type="slidenum">
              <a:rPr lang="en-US" smtClean="0"/>
              <a:pPr/>
              <a:t>‹#›</a:t>
            </a:fld>
            <a:endParaRPr lang="en-US" dirty="0"/>
          </a:p>
        </p:txBody>
      </p:sp>
      <p:pic>
        <p:nvPicPr>
          <p:cNvPr id="8" name="Picture 7">
            <a:extLst>
              <a:ext uri="{FF2B5EF4-FFF2-40B4-BE49-F238E27FC236}">
                <a16:creationId xmlns:a16="http://schemas.microsoft.com/office/drawing/2014/main" id="{7A064375-0711-15EF-C240-00522EBFA4AB}"/>
              </a:ext>
            </a:extLst>
          </p:cNvPr>
          <p:cNvPicPr>
            <a:picLocks noChangeAspect="1"/>
          </p:cNvPicPr>
          <p:nvPr userDrawn="1"/>
        </p:nvPicPr>
        <p:blipFill>
          <a:blip r:embed="rId2"/>
          <a:stretch>
            <a:fillRect/>
          </a:stretch>
        </p:blipFill>
        <p:spPr>
          <a:xfrm>
            <a:off x="-63359" y="0"/>
            <a:ext cx="12318715" cy="739129"/>
          </a:xfrm>
          <a:prstGeom prst="rect">
            <a:avLst/>
          </a:prstGeom>
        </p:spPr>
      </p:pic>
      <p:sp>
        <p:nvSpPr>
          <p:cNvPr id="9" name="Title 1">
            <a:extLst>
              <a:ext uri="{FF2B5EF4-FFF2-40B4-BE49-F238E27FC236}">
                <a16:creationId xmlns:a16="http://schemas.microsoft.com/office/drawing/2014/main" id="{AC80C361-6423-0E36-032F-8080CB81C921}"/>
              </a:ext>
            </a:extLst>
          </p:cNvPr>
          <p:cNvSpPr>
            <a:spLocks noGrp="1"/>
          </p:cNvSpPr>
          <p:nvPr>
            <p:ph type="title" hasCustomPrompt="1"/>
          </p:nvPr>
        </p:nvSpPr>
        <p:spPr>
          <a:xfrm>
            <a:off x="838200" y="806911"/>
            <a:ext cx="10515600" cy="744484"/>
          </a:xfrm>
        </p:spPr>
        <p:txBody>
          <a:bodyPr/>
          <a:lstStyle>
            <a:lvl1pPr>
              <a:defRPr b="1" i="0">
                <a:solidFill>
                  <a:srgbClr val="1F3763"/>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Click To Edit Master Title Style</a:t>
            </a:r>
          </a:p>
        </p:txBody>
      </p:sp>
      <p:pic>
        <p:nvPicPr>
          <p:cNvPr id="12" name="Picture 11" descr="A blue and yellow logo&#10;&#10;AI-generated content may be incorrect.">
            <a:extLst>
              <a:ext uri="{FF2B5EF4-FFF2-40B4-BE49-F238E27FC236}">
                <a16:creationId xmlns:a16="http://schemas.microsoft.com/office/drawing/2014/main" id="{55372C8C-03DE-64E1-ED78-403D9E8D1909}"/>
              </a:ext>
            </a:extLst>
          </p:cNvPr>
          <p:cNvPicPr>
            <a:picLocks noChangeAspect="1"/>
          </p:cNvPicPr>
          <p:nvPr userDrawn="1"/>
        </p:nvPicPr>
        <p:blipFill>
          <a:blip r:embed="rId3"/>
          <a:stretch>
            <a:fillRect/>
          </a:stretch>
        </p:blipFill>
        <p:spPr>
          <a:xfrm>
            <a:off x="5852773" y="6295685"/>
            <a:ext cx="486453" cy="486453"/>
          </a:xfrm>
          <a:prstGeom prst="rect">
            <a:avLst/>
          </a:prstGeom>
        </p:spPr>
      </p:pic>
      <p:sp>
        <p:nvSpPr>
          <p:cNvPr id="13" name="Text Placeholder 12">
            <a:extLst>
              <a:ext uri="{FF2B5EF4-FFF2-40B4-BE49-F238E27FC236}">
                <a16:creationId xmlns:a16="http://schemas.microsoft.com/office/drawing/2014/main" id="{B4CCE8BE-4638-57A1-C61E-0BB49732F2F2}"/>
              </a:ext>
            </a:extLst>
          </p:cNvPr>
          <p:cNvSpPr>
            <a:spLocks noGrp="1"/>
          </p:cNvSpPr>
          <p:nvPr>
            <p:ph type="body" sz="quarter" idx="13" hasCustomPrompt="1"/>
          </p:nvPr>
        </p:nvSpPr>
        <p:spPr>
          <a:xfrm>
            <a:off x="848472" y="1424482"/>
            <a:ext cx="10515600" cy="509587"/>
          </a:xfrm>
        </p:spPr>
        <p:txBody>
          <a:bodyPr/>
          <a:lstStyle>
            <a:lvl1pPr marL="0" indent="0">
              <a:buNone/>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pPr lvl="0"/>
            <a:r>
              <a:rPr lang="en-US" dirty="0"/>
              <a:t>Click to Edit Master Subtitle Style</a:t>
            </a:r>
          </a:p>
        </p:txBody>
      </p:sp>
    </p:spTree>
    <p:extLst>
      <p:ext uri="{BB962C8B-B14F-4D97-AF65-F5344CB8AC3E}">
        <p14:creationId xmlns:p14="http://schemas.microsoft.com/office/powerpoint/2010/main" val="166812057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Comparisons with Titles/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A7A03A-8F6C-B47B-780E-4A0E54B73090}"/>
              </a:ext>
            </a:extLst>
          </p:cNvPr>
          <p:cNvSpPr>
            <a:spLocks noGrp="1"/>
          </p:cNvSpPr>
          <p:nvPr>
            <p:ph type="body" idx="1"/>
          </p:nvPr>
        </p:nvSpPr>
        <p:spPr>
          <a:xfrm>
            <a:off x="839788" y="1763355"/>
            <a:ext cx="5157787" cy="512759"/>
          </a:xfrm>
        </p:spPr>
        <p:txBody>
          <a:bodyPr anchor="b"/>
          <a:lstStyle>
            <a:lvl1pPr marL="0" indent="0">
              <a:buNone/>
              <a:defRPr sz="2400" b="1" i="0">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0346D-1C84-B17B-285D-0D56C30D89C0}"/>
              </a:ext>
            </a:extLst>
          </p:cNvPr>
          <p:cNvSpPr>
            <a:spLocks noGrp="1"/>
          </p:cNvSpPr>
          <p:nvPr>
            <p:ph sz="half" idx="2"/>
          </p:nvPr>
        </p:nvSpPr>
        <p:spPr>
          <a:xfrm>
            <a:off x="839788" y="2272942"/>
            <a:ext cx="5157787" cy="3998913"/>
          </a:xfrm>
        </p:spPr>
        <p:txBody>
          <a:bodyPr>
            <a:normAutofit/>
          </a:bodyPr>
          <a:lstStyle>
            <a:lvl1pPr marL="2286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78D5BC7-BB0E-4019-4112-288192376428}"/>
              </a:ext>
            </a:extLst>
          </p:cNvPr>
          <p:cNvSpPr>
            <a:spLocks noGrp="1"/>
          </p:cNvSpPr>
          <p:nvPr>
            <p:ph type="body" sz="quarter" idx="3"/>
          </p:nvPr>
        </p:nvSpPr>
        <p:spPr>
          <a:xfrm>
            <a:off x="6172200" y="1763355"/>
            <a:ext cx="5183188" cy="509587"/>
          </a:xfrm>
        </p:spPr>
        <p:txBody>
          <a:bodyPr anchor="b"/>
          <a:lstStyle>
            <a:lvl1pPr marL="0" indent="0">
              <a:buNone/>
              <a:defRPr sz="2400" b="1" i="0">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828AB-CC28-4181-DE96-84B78C469240}"/>
              </a:ext>
            </a:extLst>
          </p:cNvPr>
          <p:cNvSpPr>
            <a:spLocks noGrp="1"/>
          </p:cNvSpPr>
          <p:nvPr>
            <p:ph sz="quarter" idx="4"/>
          </p:nvPr>
        </p:nvSpPr>
        <p:spPr>
          <a:xfrm>
            <a:off x="6172200" y="2272942"/>
            <a:ext cx="5183188" cy="3998913"/>
          </a:xfrm>
        </p:spPr>
        <p:txBody>
          <a:bodyPr>
            <a:normAutofit/>
          </a:bodyPr>
          <a:lstStyle>
            <a:lvl1pPr marL="2286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C69E0BC-3146-E191-03B4-151A34811F43}"/>
              </a:ext>
            </a:extLst>
          </p:cNvPr>
          <p:cNvSpPr>
            <a:spLocks noGrp="1"/>
          </p:cNvSpPr>
          <p:nvPr>
            <p:ph type="dt" sz="half" idx="10"/>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8C6EF3F4-5751-5E4E-BFFF-77FE4BE5064B}" type="datetime1">
              <a:rPr lang="en-US" smtClean="0"/>
              <a:t>7/14/2025</a:t>
            </a:fld>
            <a:endParaRPr lang="en-US" dirty="0"/>
          </a:p>
        </p:txBody>
      </p:sp>
      <p:sp>
        <p:nvSpPr>
          <p:cNvPr id="9" name="Slide Number Placeholder 8">
            <a:extLst>
              <a:ext uri="{FF2B5EF4-FFF2-40B4-BE49-F238E27FC236}">
                <a16:creationId xmlns:a16="http://schemas.microsoft.com/office/drawing/2014/main" id="{E3BE9B85-2E91-742B-7ED4-8E6C474CF66B}"/>
              </a:ext>
            </a:extLst>
          </p:cNvPr>
          <p:cNvSpPr>
            <a:spLocks noGrp="1"/>
          </p:cNvSpPr>
          <p:nvPr>
            <p:ph type="sldNum" sz="quarter" idx="12"/>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597BE01E-12B8-7C40-A151-C520A0D21648}" type="slidenum">
              <a:rPr lang="en-US" smtClean="0"/>
              <a:pPr/>
              <a:t>‹#›</a:t>
            </a:fld>
            <a:endParaRPr lang="en-US" dirty="0"/>
          </a:p>
        </p:txBody>
      </p:sp>
      <p:pic>
        <p:nvPicPr>
          <p:cNvPr id="10" name="Picture 9" descr="A blue and yellow logo&#10;&#10;AI-generated content may be incorrect.">
            <a:extLst>
              <a:ext uri="{FF2B5EF4-FFF2-40B4-BE49-F238E27FC236}">
                <a16:creationId xmlns:a16="http://schemas.microsoft.com/office/drawing/2014/main" id="{CB8970B3-3E6B-CBE5-3B87-90C4931C28DE}"/>
              </a:ext>
            </a:extLst>
          </p:cNvPr>
          <p:cNvPicPr>
            <a:picLocks noChangeAspect="1"/>
          </p:cNvPicPr>
          <p:nvPr userDrawn="1"/>
        </p:nvPicPr>
        <p:blipFill>
          <a:blip r:embed="rId2"/>
          <a:stretch>
            <a:fillRect/>
          </a:stretch>
        </p:blipFill>
        <p:spPr>
          <a:xfrm>
            <a:off x="5852773" y="6295685"/>
            <a:ext cx="486453" cy="486453"/>
          </a:xfrm>
          <a:prstGeom prst="rect">
            <a:avLst/>
          </a:prstGeom>
        </p:spPr>
      </p:pic>
      <p:pic>
        <p:nvPicPr>
          <p:cNvPr id="11" name="Picture 10">
            <a:extLst>
              <a:ext uri="{FF2B5EF4-FFF2-40B4-BE49-F238E27FC236}">
                <a16:creationId xmlns:a16="http://schemas.microsoft.com/office/drawing/2014/main" id="{E486611C-9E77-C07E-3E14-037AEC8BF5CC}"/>
              </a:ext>
            </a:extLst>
          </p:cNvPr>
          <p:cNvPicPr>
            <a:picLocks noChangeAspect="1"/>
          </p:cNvPicPr>
          <p:nvPr userDrawn="1"/>
        </p:nvPicPr>
        <p:blipFill>
          <a:blip r:embed="rId3"/>
          <a:stretch>
            <a:fillRect/>
          </a:stretch>
        </p:blipFill>
        <p:spPr>
          <a:xfrm>
            <a:off x="-63359" y="0"/>
            <a:ext cx="12318715" cy="739129"/>
          </a:xfrm>
          <a:prstGeom prst="rect">
            <a:avLst/>
          </a:prstGeom>
        </p:spPr>
      </p:pic>
      <p:sp>
        <p:nvSpPr>
          <p:cNvPr id="12" name="Title 1">
            <a:extLst>
              <a:ext uri="{FF2B5EF4-FFF2-40B4-BE49-F238E27FC236}">
                <a16:creationId xmlns:a16="http://schemas.microsoft.com/office/drawing/2014/main" id="{05FCF18B-9FB0-22D1-6FA4-83541A556541}"/>
              </a:ext>
            </a:extLst>
          </p:cNvPr>
          <p:cNvSpPr>
            <a:spLocks noGrp="1"/>
          </p:cNvSpPr>
          <p:nvPr>
            <p:ph type="title" hasCustomPrompt="1"/>
          </p:nvPr>
        </p:nvSpPr>
        <p:spPr>
          <a:xfrm>
            <a:off x="838200" y="806911"/>
            <a:ext cx="10515600" cy="744484"/>
          </a:xfrm>
        </p:spPr>
        <p:txBody>
          <a:bodyPr/>
          <a:lstStyle>
            <a:lvl1pPr>
              <a:defRPr b="1" i="0">
                <a:solidFill>
                  <a:srgbClr val="1F3763"/>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Click To Edit Master Title Style</a:t>
            </a:r>
          </a:p>
        </p:txBody>
      </p:sp>
      <p:sp>
        <p:nvSpPr>
          <p:cNvPr id="2" name="Text Placeholder 12">
            <a:extLst>
              <a:ext uri="{FF2B5EF4-FFF2-40B4-BE49-F238E27FC236}">
                <a16:creationId xmlns:a16="http://schemas.microsoft.com/office/drawing/2014/main" id="{C8CF71C4-BAB5-DC5F-2EFA-29981563D64D}"/>
              </a:ext>
            </a:extLst>
          </p:cNvPr>
          <p:cNvSpPr>
            <a:spLocks noGrp="1"/>
          </p:cNvSpPr>
          <p:nvPr>
            <p:ph type="body" sz="quarter" idx="13" hasCustomPrompt="1"/>
          </p:nvPr>
        </p:nvSpPr>
        <p:spPr>
          <a:xfrm>
            <a:off x="848472" y="1424482"/>
            <a:ext cx="10515600" cy="509587"/>
          </a:xfrm>
        </p:spPr>
        <p:txBody>
          <a:bodyPr/>
          <a:lstStyle>
            <a:lvl1pPr marL="0" indent="0">
              <a:buNone/>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pPr lvl="0"/>
            <a:r>
              <a:rPr lang="en-US" dirty="0"/>
              <a:t>Click to Edit Master Subtitle Style</a:t>
            </a:r>
          </a:p>
        </p:txBody>
      </p:sp>
    </p:spTree>
    <p:extLst>
      <p:ext uri="{BB962C8B-B14F-4D97-AF65-F5344CB8AC3E}">
        <p14:creationId xmlns:p14="http://schemas.microsoft.com/office/powerpoint/2010/main" val="89738550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 Large Images or Graphs with Titl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E1F2CA-90D2-1615-BA8E-8F77FB19E5C6}"/>
              </a:ext>
            </a:extLst>
          </p:cNvPr>
          <p:cNvSpPr>
            <a:spLocks noGrp="1"/>
          </p:cNvSpPr>
          <p:nvPr>
            <p:ph type="dt" sz="half" idx="10"/>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E3157912-135B-F240-B52C-518968595191}" type="datetime1">
              <a:rPr lang="en-US" smtClean="0"/>
              <a:t>7/14/2025</a:t>
            </a:fld>
            <a:endParaRPr lang="en-US" dirty="0"/>
          </a:p>
        </p:txBody>
      </p:sp>
      <p:sp>
        <p:nvSpPr>
          <p:cNvPr id="5" name="Slide Number Placeholder 4">
            <a:extLst>
              <a:ext uri="{FF2B5EF4-FFF2-40B4-BE49-F238E27FC236}">
                <a16:creationId xmlns:a16="http://schemas.microsoft.com/office/drawing/2014/main" id="{2E50328E-D2AE-C05C-D0B0-D511C5CDEC3A}"/>
              </a:ext>
            </a:extLst>
          </p:cNvPr>
          <p:cNvSpPr>
            <a:spLocks noGrp="1"/>
          </p:cNvSpPr>
          <p:nvPr>
            <p:ph type="sldNum" sz="quarter" idx="12"/>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597BE01E-12B8-7C40-A151-C520A0D21648}" type="slidenum">
              <a:rPr lang="en-US" smtClean="0"/>
              <a:pPr/>
              <a:t>‹#›</a:t>
            </a:fld>
            <a:endParaRPr lang="en-US" dirty="0"/>
          </a:p>
        </p:txBody>
      </p:sp>
      <p:pic>
        <p:nvPicPr>
          <p:cNvPr id="6" name="Picture 5" descr="A blue and yellow logo&#10;&#10;AI-generated content may be incorrect.">
            <a:extLst>
              <a:ext uri="{FF2B5EF4-FFF2-40B4-BE49-F238E27FC236}">
                <a16:creationId xmlns:a16="http://schemas.microsoft.com/office/drawing/2014/main" id="{189A6000-8298-5422-17CF-BC7D0CD1AD72}"/>
              </a:ext>
            </a:extLst>
          </p:cNvPr>
          <p:cNvPicPr>
            <a:picLocks noChangeAspect="1"/>
          </p:cNvPicPr>
          <p:nvPr userDrawn="1"/>
        </p:nvPicPr>
        <p:blipFill>
          <a:blip r:embed="rId2"/>
          <a:stretch>
            <a:fillRect/>
          </a:stretch>
        </p:blipFill>
        <p:spPr>
          <a:xfrm>
            <a:off x="5852773" y="6295685"/>
            <a:ext cx="486453" cy="486453"/>
          </a:xfrm>
          <a:prstGeom prst="rect">
            <a:avLst/>
          </a:prstGeom>
        </p:spPr>
      </p:pic>
      <p:pic>
        <p:nvPicPr>
          <p:cNvPr id="7" name="Picture 6">
            <a:extLst>
              <a:ext uri="{FF2B5EF4-FFF2-40B4-BE49-F238E27FC236}">
                <a16:creationId xmlns:a16="http://schemas.microsoft.com/office/drawing/2014/main" id="{C70246AD-40A7-207B-C3B8-A47E8FFC60DF}"/>
              </a:ext>
            </a:extLst>
          </p:cNvPr>
          <p:cNvPicPr>
            <a:picLocks noChangeAspect="1"/>
          </p:cNvPicPr>
          <p:nvPr userDrawn="1"/>
        </p:nvPicPr>
        <p:blipFill>
          <a:blip r:embed="rId3"/>
          <a:stretch>
            <a:fillRect/>
          </a:stretch>
        </p:blipFill>
        <p:spPr>
          <a:xfrm>
            <a:off x="-63359" y="0"/>
            <a:ext cx="12318715" cy="739129"/>
          </a:xfrm>
          <a:prstGeom prst="rect">
            <a:avLst/>
          </a:prstGeom>
        </p:spPr>
      </p:pic>
      <p:sp>
        <p:nvSpPr>
          <p:cNvPr id="2" name="Title 1">
            <a:extLst>
              <a:ext uri="{FF2B5EF4-FFF2-40B4-BE49-F238E27FC236}">
                <a16:creationId xmlns:a16="http://schemas.microsoft.com/office/drawing/2014/main" id="{17779BB6-A9B4-73E9-2F5F-99C48DA423FD}"/>
              </a:ext>
            </a:extLst>
          </p:cNvPr>
          <p:cNvSpPr>
            <a:spLocks noGrp="1"/>
          </p:cNvSpPr>
          <p:nvPr>
            <p:ph type="title" hasCustomPrompt="1"/>
          </p:nvPr>
        </p:nvSpPr>
        <p:spPr>
          <a:xfrm>
            <a:off x="838200" y="806911"/>
            <a:ext cx="10515600" cy="744484"/>
          </a:xfrm>
        </p:spPr>
        <p:txBody>
          <a:bodyPr/>
          <a:lstStyle>
            <a:lvl1pPr>
              <a:defRPr b="1" i="0">
                <a:solidFill>
                  <a:srgbClr val="1F3763"/>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Click To Edit Master Title Style</a:t>
            </a:r>
          </a:p>
        </p:txBody>
      </p:sp>
      <p:sp>
        <p:nvSpPr>
          <p:cNvPr id="4" name="Text Placeholder 12">
            <a:extLst>
              <a:ext uri="{FF2B5EF4-FFF2-40B4-BE49-F238E27FC236}">
                <a16:creationId xmlns:a16="http://schemas.microsoft.com/office/drawing/2014/main" id="{F57D7407-9909-A566-A938-04D32ADA5562}"/>
              </a:ext>
            </a:extLst>
          </p:cNvPr>
          <p:cNvSpPr>
            <a:spLocks noGrp="1"/>
          </p:cNvSpPr>
          <p:nvPr>
            <p:ph type="body" sz="quarter" idx="13" hasCustomPrompt="1"/>
          </p:nvPr>
        </p:nvSpPr>
        <p:spPr>
          <a:xfrm>
            <a:off x="848472" y="1424482"/>
            <a:ext cx="10515600" cy="509587"/>
          </a:xfrm>
        </p:spPr>
        <p:txBody>
          <a:bodyPr/>
          <a:lstStyle>
            <a:lvl1pPr marL="0" indent="0">
              <a:buNone/>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pPr lvl="0"/>
            <a:r>
              <a:rPr lang="en-US" dirty="0"/>
              <a:t>Click to Edit Master Subtitle Style</a:t>
            </a:r>
          </a:p>
        </p:txBody>
      </p:sp>
    </p:spTree>
    <p:extLst>
      <p:ext uri="{BB962C8B-B14F-4D97-AF65-F5344CB8AC3E}">
        <p14:creationId xmlns:p14="http://schemas.microsoft.com/office/powerpoint/2010/main" val="235646137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or Large Photos or Chart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2679C7-9722-F186-8381-5F13067D481D}"/>
              </a:ext>
            </a:extLst>
          </p:cNvPr>
          <p:cNvSpPr>
            <a:spLocks noGrp="1"/>
          </p:cNvSpPr>
          <p:nvPr>
            <p:ph type="dt" sz="half" idx="10"/>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2C79D547-C7CD-B94C-8DDA-2758B14E50AA}" type="datetime1">
              <a:rPr lang="en-US" smtClean="0"/>
              <a:t>7/14/2025</a:t>
            </a:fld>
            <a:endParaRPr lang="en-US" dirty="0"/>
          </a:p>
        </p:txBody>
      </p:sp>
      <p:sp>
        <p:nvSpPr>
          <p:cNvPr id="4" name="Slide Number Placeholder 3">
            <a:extLst>
              <a:ext uri="{FF2B5EF4-FFF2-40B4-BE49-F238E27FC236}">
                <a16:creationId xmlns:a16="http://schemas.microsoft.com/office/drawing/2014/main" id="{0350F922-A3FB-15D9-2A7C-F66C68624480}"/>
              </a:ext>
            </a:extLst>
          </p:cNvPr>
          <p:cNvSpPr>
            <a:spLocks noGrp="1"/>
          </p:cNvSpPr>
          <p:nvPr>
            <p:ph type="sldNum" sz="quarter" idx="12"/>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597BE01E-12B8-7C40-A151-C520A0D21648}" type="slidenum">
              <a:rPr lang="en-US" smtClean="0"/>
              <a:pPr/>
              <a:t>‹#›</a:t>
            </a:fld>
            <a:endParaRPr lang="en-US" dirty="0"/>
          </a:p>
        </p:txBody>
      </p:sp>
      <p:pic>
        <p:nvPicPr>
          <p:cNvPr id="5" name="Picture 4" descr="A blue and yellow logo&#10;&#10;AI-generated content may be incorrect.">
            <a:extLst>
              <a:ext uri="{FF2B5EF4-FFF2-40B4-BE49-F238E27FC236}">
                <a16:creationId xmlns:a16="http://schemas.microsoft.com/office/drawing/2014/main" id="{48BEB94A-1464-94FA-CEFE-1608CB2490FA}"/>
              </a:ext>
            </a:extLst>
          </p:cNvPr>
          <p:cNvPicPr>
            <a:picLocks noChangeAspect="1"/>
          </p:cNvPicPr>
          <p:nvPr userDrawn="1"/>
        </p:nvPicPr>
        <p:blipFill>
          <a:blip r:embed="rId2"/>
          <a:stretch>
            <a:fillRect/>
          </a:stretch>
        </p:blipFill>
        <p:spPr>
          <a:xfrm>
            <a:off x="5852773" y="6295685"/>
            <a:ext cx="486453" cy="486453"/>
          </a:xfrm>
          <a:prstGeom prst="rect">
            <a:avLst/>
          </a:prstGeom>
        </p:spPr>
      </p:pic>
    </p:spTree>
    <p:extLst>
      <p:ext uri="{BB962C8B-B14F-4D97-AF65-F5344CB8AC3E}">
        <p14:creationId xmlns:p14="http://schemas.microsoft.com/office/powerpoint/2010/main" val="135087799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 Images or Charts with Accompanying Text/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B4860-F309-8503-C833-B31CD14ACC1D}"/>
              </a:ext>
            </a:extLst>
          </p:cNvPr>
          <p:cNvSpPr>
            <a:spLocks noGrp="1"/>
          </p:cNvSpPr>
          <p:nvPr>
            <p:ph idx="1"/>
          </p:nvPr>
        </p:nvSpPr>
        <p:spPr>
          <a:xfrm>
            <a:off x="5183188" y="1069617"/>
            <a:ext cx="6172200" cy="4873625"/>
          </a:xfrm>
        </p:spPr>
        <p:txBody>
          <a:bodyPr>
            <a:normAutofit/>
          </a:bodyPr>
          <a:lstStyle>
            <a:lvl1pPr marL="2286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nSpc>
                <a:spcPct val="100000"/>
              </a:lnSpc>
              <a:spcAft>
                <a:spcPts val="800"/>
              </a:spcAft>
              <a:buClr>
                <a:srgbClr val="2C8CB0"/>
              </a:buClr>
              <a:buSzPct val="93000"/>
              <a:buFont typeface="Wingdings" pitchFamily="2" charset="2"/>
              <a:buChar char="§"/>
              <a:defRPr sz="2400" b="0" i="0">
                <a:latin typeface="Helvetica Neue" panose="02000503000000020004" pitchFamily="2" charset="0"/>
                <a:ea typeface="Helvetica Neue" panose="02000503000000020004" pitchFamily="2" charset="0"/>
                <a:cs typeface="Helvetica Neue" panose="02000503000000020004"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721FA40-2DDE-35CB-F839-88F921F963D7}"/>
              </a:ext>
            </a:extLst>
          </p:cNvPr>
          <p:cNvSpPr>
            <a:spLocks noGrp="1"/>
          </p:cNvSpPr>
          <p:nvPr>
            <p:ph type="body" sz="half" idx="2"/>
          </p:nvPr>
        </p:nvSpPr>
        <p:spPr>
          <a:xfrm>
            <a:off x="839788" y="1808747"/>
            <a:ext cx="3932237" cy="4142433"/>
          </a:xfrm>
        </p:spPr>
        <p:txBody>
          <a:bodyPr>
            <a:normAutofit/>
          </a:bodyPr>
          <a:lstStyle>
            <a:lvl1pPr marL="0" indent="0">
              <a:lnSpc>
                <a:spcPct val="100000"/>
              </a:lnSpc>
              <a:spcAft>
                <a:spcPts val="800"/>
              </a:spcAft>
              <a:buNone/>
              <a:defRPr sz="20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43296-2E1E-761C-51ED-F6DE49D2D8DA}"/>
              </a:ext>
            </a:extLst>
          </p:cNvPr>
          <p:cNvSpPr>
            <a:spLocks noGrp="1"/>
          </p:cNvSpPr>
          <p:nvPr>
            <p:ph type="dt" sz="half" idx="10"/>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C9709670-F6B4-B846-B4C4-4E6D470A66AF}" type="datetime1">
              <a:rPr lang="en-US" smtClean="0"/>
              <a:t>7/14/2025</a:t>
            </a:fld>
            <a:endParaRPr lang="en-US" dirty="0"/>
          </a:p>
        </p:txBody>
      </p:sp>
      <p:sp>
        <p:nvSpPr>
          <p:cNvPr id="7" name="Slide Number Placeholder 6">
            <a:extLst>
              <a:ext uri="{FF2B5EF4-FFF2-40B4-BE49-F238E27FC236}">
                <a16:creationId xmlns:a16="http://schemas.microsoft.com/office/drawing/2014/main" id="{835E0591-FD60-2060-E236-061A44DC7A5B}"/>
              </a:ext>
            </a:extLst>
          </p:cNvPr>
          <p:cNvSpPr>
            <a:spLocks noGrp="1"/>
          </p:cNvSpPr>
          <p:nvPr>
            <p:ph type="sldNum" sz="quarter" idx="12"/>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597BE01E-12B8-7C40-A151-C520A0D21648}" type="slidenum">
              <a:rPr lang="en-US" smtClean="0"/>
              <a:pPr/>
              <a:t>‹#›</a:t>
            </a:fld>
            <a:endParaRPr lang="en-US" dirty="0"/>
          </a:p>
        </p:txBody>
      </p:sp>
      <p:pic>
        <p:nvPicPr>
          <p:cNvPr id="8" name="Picture 7" descr="A blue and yellow logo&#10;&#10;AI-generated content may be incorrect.">
            <a:extLst>
              <a:ext uri="{FF2B5EF4-FFF2-40B4-BE49-F238E27FC236}">
                <a16:creationId xmlns:a16="http://schemas.microsoft.com/office/drawing/2014/main" id="{B848E413-A63C-015B-FF33-62269AE40106}"/>
              </a:ext>
            </a:extLst>
          </p:cNvPr>
          <p:cNvPicPr>
            <a:picLocks noChangeAspect="1"/>
          </p:cNvPicPr>
          <p:nvPr userDrawn="1"/>
        </p:nvPicPr>
        <p:blipFill>
          <a:blip r:embed="rId2"/>
          <a:stretch>
            <a:fillRect/>
          </a:stretch>
        </p:blipFill>
        <p:spPr>
          <a:xfrm>
            <a:off x="5852773" y="6295685"/>
            <a:ext cx="486453" cy="486453"/>
          </a:xfrm>
          <a:prstGeom prst="rect">
            <a:avLst/>
          </a:prstGeom>
        </p:spPr>
      </p:pic>
      <p:pic>
        <p:nvPicPr>
          <p:cNvPr id="9" name="Picture 8">
            <a:extLst>
              <a:ext uri="{FF2B5EF4-FFF2-40B4-BE49-F238E27FC236}">
                <a16:creationId xmlns:a16="http://schemas.microsoft.com/office/drawing/2014/main" id="{BD919436-E7A8-9093-57D0-4DA31B288E0F}"/>
              </a:ext>
            </a:extLst>
          </p:cNvPr>
          <p:cNvPicPr>
            <a:picLocks noChangeAspect="1"/>
          </p:cNvPicPr>
          <p:nvPr userDrawn="1"/>
        </p:nvPicPr>
        <p:blipFill>
          <a:blip r:embed="rId3"/>
          <a:stretch>
            <a:fillRect/>
          </a:stretch>
        </p:blipFill>
        <p:spPr>
          <a:xfrm>
            <a:off x="-63359" y="0"/>
            <a:ext cx="12318715" cy="739129"/>
          </a:xfrm>
          <a:prstGeom prst="rect">
            <a:avLst/>
          </a:prstGeom>
        </p:spPr>
      </p:pic>
      <p:sp>
        <p:nvSpPr>
          <p:cNvPr id="10" name="Title 1">
            <a:extLst>
              <a:ext uri="{FF2B5EF4-FFF2-40B4-BE49-F238E27FC236}">
                <a16:creationId xmlns:a16="http://schemas.microsoft.com/office/drawing/2014/main" id="{E36833A7-CF5E-5DEA-143C-0CA4A1614F31}"/>
              </a:ext>
            </a:extLst>
          </p:cNvPr>
          <p:cNvSpPr>
            <a:spLocks noGrp="1"/>
          </p:cNvSpPr>
          <p:nvPr>
            <p:ph type="title" hasCustomPrompt="1"/>
          </p:nvPr>
        </p:nvSpPr>
        <p:spPr>
          <a:xfrm>
            <a:off x="839788" y="1069617"/>
            <a:ext cx="3932237" cy="739130"/>
          </a:xfrm>
        </p:spPr>
        <p:txBody>
          <a:bodyPr anchor="b"/>
          <a:lstStyle>
            <a:lvl1pPr>
              <a:defRPr sz="3200" b="1" i="0">
                <a:solidFill>
                  <a:srgbClr val="1F3763"/>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17093976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For Images/Graphs with Equal Part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0027-4E57-7979-C839-52FB582A053B}"/>
              </a:ext>
            </a:extLst>
          </p:cNvPr>
          <p:cNvSpPr>
            <a:spLocks noGrp="1"/>
          </p:cNvSpPr>
          <p:nvPr>
            <p:ph type="title" hasCustomPrompt="1"/>
          </p:nvPr>
        </p:nvSpPr>
        <p:spPr>
          <a:xfrm>
            <a:off x="839788" y="1069617"/>
            <a:ext cx="6249381" cy="739130"/>
          </a:xfrm>
        </p:spPr>
        <p:txBody>
          <a:bodyPr anchor="b"/>
          <a:lstStyle>
            <a:lvl1pPr>
              <a:defRPr sz="3200" b="1" i="0">
                <a:solidFill>
                  <a:srgbClr val="1F3763"/>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3FB4860-F309-8503-C833-B31CD14ACC1D}"/>
              </a:ext>
            </a:extLst>
          </p:cNvPr>
          <p:cNvSpPr>
            <a:spLocks noGrp="1"/>
          </p:cNvSpPr>
          <p:nvPr>
            <p:ph idx="1" hasCustomPrompt="1"/>
          </p:nvPr>
        </p:nvSpPr>
        <p:spPr>
          <a:xfrm>
            <a:off x="7419976" y="1069617"/>
            <a:ext cx="3935411" cy="4873625"/>
          </a:xfrm>
        </p:spPr>
        <p:txBody>
          <a:bodyPr/>
          <a:lstStyle>
            <a:lvl1pPr marL="0" indent="0">
              <a:buNone/>
              <a:defRPr sz="3200" b="0" i="0">
                <a:latin typeface="Helvetica Neue Light" panose="02000403000000020004" pitchFamily="2" charset="0"/>
                <a:ea typeface="Helvetica Neue Light" panose="02000403000000020004" pitchFamily="2" charset="0"/>
              </a:defRPr>
            </a:lvl1pPr>
            <a:lvl2pPr marL="457200" indent="0">
              <a:buNone/>
              <a:defRPr sz="2800" b="0" i="0">
                <a:latin typeface="Helvetica Neue Light" panose="02000403000000020004" pitchFamily="2" charset="0"/>
                <a:ea typeface="Helvetica Neue Light" panose="02000403000000020004" pitchFamily="2" charset="0"/>
              </a:defRPr>
            </a:lvl2pPr>
            <a:lvl3pPr marL="914400" indent="0">
              <a:buNone/>
              <a:defRPr sz="2400" b="0" i="0">
                <a:latin typeface="Helvetica Neue Light" panose="02000403000000020004" pitchFamily="2" charset="0"/>
                <a:ea typeface="Helvetica Neue Light" panose="02000403000000020004" pitchFamily="2" charset="0"/>
              </a:defRPr>
            </a:lvl3pPr>
            <a:lvl4pPr marL="1371600" indent="0">
              <a:buNone/>
              <a:defRPr sz="2000" b="0" i="0">
                <a:latin typeface="Helvetica Neue Light" panose="02000403000000020004" pitchFamily="2" charset="0"/>
                <a:ea typeface="Helvetica Neue Light" panose="02000403000000020004" pitchFamily="2" charset="0"/>
              </a:defRPr>
            </a:lvl4pPr>
            <a:lvl5pPr marL="1828800" indent="0">
              <a:buNone/>
              <a:defRPr sz="2000" b="0" i="0">
                <a:latin typeface="Helvetica Neue Light" panose="02000403000000020004" pitchFamily="2" charset="0"/>
                <a:ea typeface="Helvetica Neue Light" panose="02000403000000020004" pitchFamily="2" charset="0"/>
              </a:defRPr>
            </a:lvl5pPr>
            <a:lvl6pPr>
              <a:defRPr sz="2000"/>
            </a:lvl6pPr>
            <a:lvl7pPr>
              <a:defRPr sz="2000"/>
            </a:lvl7pPr>
            <a:lvl8pPr>
              <a:defRPr sz="2000"/>
            </a:lvl8pPr>
            <a:lvl9pPr>
              <a:defRPr sz="2000"/>
            </a:lvl9pPr>
          </a:lstStyle>
          <a:p>
            <a:pPr lvl="0"/>
            <a:r>
              <a:rPr lang="en-US" dirty="0"/>
              <a:t>Picture</a:t>
            </a:r>
          </a:p>
        </p:txBody>
      </p:sp>
      <p:sp>
        <p:nvSpPr>
          <p:cNvPr id="4" name="Text Placeholder 3">
            <a:extLst>
              <a:ext uri="{FF2B5EF4-FFF2-40B4-BE49-F238E27FC236}">
                <a16:creationId xmlns:a16="http://schemas.microsoft.com/office/drawing/2014/main" id="{6721FA40-2DDE-35CB-F839-88F921F963D7}"/>
              </a:ext>
            </a:extLst>
          </p:cNvPr>
          <p:cNvSpPr>
            <a:spLocks noGrp="1"/>
          </p:cNvSpPr>
          <p:nvPr>
            <p:ph type="body" sz="half" idx="2"/>
          </p:nvPr>
        </p:nvSpPr>
        <p:spPr>
          <a:xfrm>
            <a:off x="839788" y="2057043"/>
            <a:ext cx="6249381" cy="3894137"/>
          </a:xfrm>
        </p:spPr>
        <p:txBody>
          <a:bodyPr>
            <a:normAutofit/>
          </a:bodyPr>
          <a:lstStyle>
            <a:lvl1pPr marL="0" indent="0">
              <a:lnSpc>
                <a:spcPct val="100000"/>
              </a:lnSpc>
              <a:spcAft>
                <a:spcPts val="800"/>
              </a:spcAft>
              <a:buNone/>
              <a:defRPr sz="20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43296-2E1E-761C-51ED-F6DE49D2D8DA}"/>
              </a:ext>
            </a:extLst>
          </p:cNvPr>
          <p:cNvSpPr>
            <a:spLocks noGrp="1"/>
          </p:cNvSpPr>
          <p:nvPr>
            <p:ph type="dt" sz="half" idx="10"/>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FF694CCE-86EE-CB4B-BFCA-DB06FFD33DAF}" type="datetime1">
              <a:rPr lang="en-US" smtClean="0"/>
              <a:t>7/14/2025</a:t>
            </a:fld>
            <a:endParaRPr lang="en-US" dirty="0"/>
          </a:p>
        </p:txBody>
      </p:sp>
      <p:sp>
        <p:nvSpPr>
          <p:cNvPr id="7" name="Slide Number Placeholder 6">
            <a:extLst>
              <a:ext uri="{FF2B5EF4-FFF2-40B4-BE49-F238E27FC236}">
                <a16:creationId xmlns:a16="http://schemas.microsoft.com/office/drawing/2014/main" id="{835E0591-FD60-2060-E236-061A44DC7A5B}"/>
              </a:ext>
            </a:extLst>
          </p:cNvPr>
          <p:cNvSpPr>
            <a:spLocks noGrp="1"/>
          </p:cNvSpPr>
          <p:nvPr>
            <p:ph type="sldNum" sz="quarter" idx="12"/>
          </p:nvPr>
        </p:nvSpPr>
        <p:spPr/>
        <p:txBody>
          <a:bodyPr/>
          <a:lstStyle>
            <a:lvl1pPr>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597BE01E-12B8-7C40-A151-C520A0D21648}" type="slidenum">
              <a:rPr lang="en-US" smtClean="0"/>
              <a:pPr/>
              <a:t>‹#›</a:t>
            </a:fld>
            <a:endParaRPr lang="en-US" dirty="0"/>
          </a:p>
        </p:txBody>
      </p:sp>
      <p:pic>
        <p:nvPicPr>
          <p:cNvPr id="8" name="Picture 7" descr="A blue and yellow logo&#10;&#10;AI-generated content may be incorrect.">
            <a:extLst>
              <a:ext uri="{FF2B5EF4-FFF2-40B4-BE49-F238E27FC236}">
                <a16:creationId xmlns:a16="http://schemas.microsoft.com/office/drawing/2014/main" id="{B848E413-A63C-015B-FF33-62269AE40106}"/>
              </a:ext>
            </a:extLst>
          </p:cNvPr>
          <p:cNvPicPr>
            <a:picLocks noChangeAspect="1"/>
          </p:cNvPicPr>
          <p:nvPr userDrawn="1"/>
        </p:nvPicPr>
        <p:blipFill>
          <a:blip r:embed="rId2"/>
          <a:stretch>
            <a:fillRect/>
          </a:stretch>
        </p:blipFill>
        <p:spPr>
          <a:xfrm>
            <a:off x="5852773" y="6295685"/>
            <a:ext cx="486453" cy="486453"/>
          </a:xfrm>
          <a:prstGeom prst="rect">
            <a:avLst/>
          </a:prstGeom>
        </p:spPr>
      </p:pic>
      <p:pic>
        <p:nvPicPr>
          <p:cNvPr id="9" name="Picture 8">
            <a:extLst>
              <a:ext uri="{FF2B5EF4-FFF2-40B4-BE49-F238E27FC236}">
                <a16:creationId xmlns:a16="http://schemas.microsoft.com/office/drawing/2014/main" id="{BD919436-E7A8-9093-57D0-4DA31B288E0F}"/>
              </a:ext>
            </a:extLst>
          </p:cNvPr>
          <p:cNvPicPr>
            <a:picLocks noChangeAspect="1"/>
          </p:cNvPicPr>
          <p:nvPr userDrawn="1"/>
        </p:nvPicPr>
        <p:blipFill>
          <a:blip r:embed="rId3"/>
          <a:stretch>
            <a:fillRect/>
          </a:stretch>
        </p:blipFill>
        <p:spPr>
          <a:xfrm>
            <a:off x="-63359" y="0"/>
            <a:ext cx="12318715" cy="739129"/>
          </a:xfrm>
          <a:prstGeom prst="rect">
            <a:avLst/>
          </a:prstGeom>
        </p:spPr>
      </p:pic>
    </p:spTree>
    <p:extLst>
      <p:ext uri="{BB962C8B-B14F-4D97-AF65-F5344CB8AC3E}">
        <p14:creationId xmlns:p14="http://schemas.microsoft.com/office/powerpoint/2010/main" val="176735582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For Large Images with Titles and Captions/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D428E3-9498-3318-08E3-7EBBF0D711FA}"/>
              </a:ext>
            </a:extLst>
          </p:cNvPr>
          <p:cNvSpPr/>
          <p:nvPr userDrawn="1"/>
        </p:nvSpPr>
        <p:spPr>
          <a:xfrm>
            <a:off x="5034337" y="-113016"/>
            <a:ext cx="7157663" cy="6971016"/>
          </a:xfrm>
          <a:prstGeom prst="rect">
            <a:avLst/>
          </a:prstGeom>
          <a:solidFill>
            <a:srgbClr val="1F37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71BD87-21A2-0753-766E-DE5C50E5B9FC}"/>
              </a:ext>
            </a:extLst>
          </p:cNvPr>
          <p:cNvSpPr>
            <a:spLocks noGrp="1"/>
          </p:cNvSpPr>
          <p:nvPr>
            <p:ph type="title" hasCustomPrompt="1"/>
          </p:nvPr>
        </p:nvSpPr>
        <p:spPr>
          <a:xfrm>
            <a:off x="839788" y="576760"/>
            <a:ext cx="3932237" cy="988888"/>
          </a:xfrm>
        </p:spPr>
        <p:txBody>
          <a:bodyPr anchor="b"/>
          <a:lstStyle>
            <a:lvl1pPr>
              <a:defRPr sz="3200" b="1" i="0">
                <a:solidFill>
                  <a:srgbClr val="1F3763"/>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76BF542C-2497-4591-3D5A-D5EA118B756C}"/>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D3F22D9-E7D5-F655-AEB9-9CBB541C14B2}"/>
              </a:ext>
            </a:extLst>
          </p:cNvPr>
          <p:cNvSpPr>
            <a:spLocks noGrp="1"/>
          </p:cNvSpPr>
          <p:nvPr>
            <p:ph type="body" sz="half" idx="2"/>
          </p:nvPr>
        </p:nvSpPr>
        <p:spPr>
          <a:xfrm>
            <a:off x="839788" y="1669693"/>
            <a:ext cx="3932237" cy="4281488"/>
          </a:xfrm>
        </p:spPr>
        <p:txBody>
          <a:bodyPr>
            <a:normAutofit/>
          </a:bodyPr>
          <a:lstStyle>
            <a:lvl1pPr marL="0" indent="0">
              <a:lnSpc>
                <a:spcPct val="100000"/>
              </a:lnSpc>
              <a:spcAft>
                <a:spcPts val="800"/>
              </a:spcAft>
              <a:buNone/>
              <a:defRPr sz="20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Slide Number Placeholder 6">
            <a:extLst>
              <a:ext uri="{FF2B5EF4-FFF2-40B4-BE49-F238E27FC236}">
                <a16:creationId xmlns:a16="http://schemas.microsoft.com/office/drawing/2014/main" id="{C654FF61-EAE6-F0A3-0FDB-16D0E07963F2}"/>
              </a:ext>
            </a:extLst>
          </p:cNvPr>
          <p:cNvSpPr>
            <a:spLocks noGrp="1"/>
          </p:cNvSpPr>
          <p:nvPr>
            <p:ph type="sldNum" sz="quarter" idx="12"/>
          </p:nvPr>
        </p:nvSpPr>
        <p:spPr>
          <a:xfrm>
            <a:off x="845112" y="6284431"/>
            <a:ext cx="2743200" cy="365125"/>
          </a:xfrm>
        </p:spPr>
        <p:txBody>
          <a:bodyPr/>
          <a:lstStyle>
            <a:lvl1pPr algn="l">
              <a:defRPr b="1" i="0">
                <a:solidFill>
                  <a:srgbClr val="2C8CB0"/>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fld id="{597BE01E-12B8-7C40-A151-C520A0D21648}" type="slidenum">
              <a:rPr lang="en-US" smtClean="0"/>
              <a:pPr/>
              <a:t>‹#›</a:t>
            </a:fld>
            <a:endParaRPr lang="en-US" dirty="0"/>
          </a:p>
        </p:txBody>
      </p:sp>
    </p:spTree>
    <p:extLst>
      <p:ext uri="{BB962C8B-B14F-4D97-AF65-F5344CB8AC3E}">
        <p14:creationId xmlns:p14="http://schemas.microsoft.com/office/powerpoint/2010/main" val="12281190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3E927-40D5-C8B7-1FE1-FD7A3873A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559DB83-14A8-536B-CDB1-E481EC2CF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34C16EF-3C31-485C-BF01-8EE499423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35092D-AEF3-B34C-8957-6EDF460332BB}" type="datetime1">
              <a:rPr lang="en-US" smtClean="0"/>
              <a:t>7/14/2025</a:t>
            </a:fld>
            <a:endParaRPr lang="en-US"/>
          </a:p>
        </p:txBody>
      </p:sp>
      <p:sp>
        <p:nvSpPr>
          <p:cNvPr id="5" name="Footer Placeholder 4">
            <a:extLst>
              <a:ext uri="{FF2B5EF4-FFF2-40B4-BE49-F238E27FC236}">
                <a16:creationId xmlns:a16="http://schemas.microsoft.com/office/drawing/2014/main" id="{D776FDB2-E01B-496F-A351-F2D644634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601D30-415B-74F6-B9DA-C1E5FE809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7BE01E-12B8-7C40-A151-C520A0D21648}" type="slidenum">
              <a:rPr lang="en-US" smtClean="0"/>
              <a:t>‹#›</a:t>
            </a:fld>
            <a:endParaRPr lang="en-US"/>
          </a:p>
        </p:txBody>
      </p:sp>
    </p:spTree>
    <p:extLst>
      <p:ext uri="{BB962C8B-B14F-4D97-AF65-F5344CB8AC3E}">
        <p14:creationId xmlns:p14="http://schemas.microsoft.com/office/powerpoint/2010/main" val="2054794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8" r:id="rId8"/>
    <p:sldLayoutId id="2147483657" r:id="rId9"/>
    <p:sldLayoutId id="2147483659" r:id="rId10"/>
  </p:sldLayoutIdLst>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nsportation.gov/grants/SS4A/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hyperlink" Target="https://www.indympo.org/resources/safety" TargetMode="External"/><Relationship Id="rId3" Type="http://schemas.openxmlformats.org/officeDocument/2006/relationships/hyperlink" Target="https://amatsplanning.org/safe-streets-4-all/" TargetMode="External"/><Relationship Id="rId7" Type="http://schemas.openxmlformats.org/officeDocument/2006/relationships/hyperlink" Target="https://www.mrcog-nm.gov/570/High-Fatal-and-Injury-Networ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lanrva.org/wp-content/uploads/RRTPO_VZ2022_DRAFT_2022February.pdf" TargetMode="External"/><Relationship Id="rId5" Type="http://schemas.openxmlformats.org/officeDocument/2006/relationships/hyperlink" Target="https://www.morpc.org/programs-services/corpo-safety-action-plan/" TargetMode="External"/><Relationship Id="rId10" Type="http://schemas.openxmlformats.org/officeDocument/2006/relationships/hyperlink" Target="https://forwardpinellas.org/safestreets/wp-content/uploads/2021/03/6-Safe-Streets-Pinellas-Action-Plan-High-Injury-Network.pdf" TargetMode="External"/><Relationship Id="rId4" Type="http://schemas.openxmlformats.org/officeDocument/2006/relationships/hyperlink" Target="https://cdn.toledo.oh.gov/uploads/documents/Public-Service/Transportation/2023-Toledo-Vision-Zero-Plan-Draft.pdf" TargetMode="External"/><Relationship Id="rId9" Type="http://schemas.openxmlformats.org/officeDocument/2006/relationships/hyperlink" Target="https://www.fcgov.com/traffic/visionzer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C161-09D7-5BD9-524C-6BDB0A6C1134}"/>
              </a:ext>
            </a:extLst>
          </p:cNvPr>
          <p:cNvSpPr>
            <a:spLocks noGrp="1"/>
          </p:cNvSpPr>
          <p:nvPr>
            <p:ph type="ctrTitle"/>
          </p:nvPr>
        </p:nvSpPr>
        <p:spPr/>
        <p:txBody>
          <a:bodyPr/>
          <a:lstStyle/>
          <a:p>
            <a:r>
              <a:rPr lang="en-US" dirty="0"/>
              <a:t>High Injury Networks for Dummies</a:t>
            </a:r>
          </a:p>
        </p:txBody>
      </p:sp>
      <p:sp>
        <p:nvSpPr>
          <p:cNvPr id="3" name="Subtitle 2">
            <a:extLst>
              <a:ext uri="{FF2B5EF4-FFF2-40B4-BE49-F238E27FC236}">
                <a16:creationId xmlns:a16="http://schemas.microsoft.com/office/drawing/2014/main" id="{1F0B9848-DE3F-A840-9450-24BBD94D17F5}"/>
              </a:ext>
            </a:extLst>
          </p:cNvPr>
          <p:cNvSpPr>
            <a:spLocks noGrp="1"/>
          </p:cNvSpPr>
          <p:nvPr>
            <p:ph type="subTitle" idx="1"/>
          </p:nvPr>
        </p:nvSpPr>
        <p:spPr/>
        <p:txBody>
          <a:bodyPr/>
          <a:lstStyle/>
          <a:p>
            <a:r>
              <a:rPr lang="en-US" dirty="0"/>
              <a:t>July 2025</a:t>
            </a:r>
          </a:p>
        </p:txBody>
      </p:sp>
    </p:spTree>
    <p:extLst>
      <p:ext uri="{BB962C8B-B14F-4D97-AF65-F5344CB8AC3E}">
        <p14:creationId xmlns:p14="http://schemas.microsoft.com/office/powerpoint/2010/main" val="403198654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0FFD-2FE1-D6C9-78B1-791189D4F9E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75C6332-8FCB-EE07-14F4-E55E530D3F65}"/>
              </a:ext>
            </a:extLst>
          </p:cNvPr>
          <p:cNvSpPr>
            <a:spLocks noGrp="1"/>
          </p:cNvSpPr>
          <p:nvPr>
            <p:ph type="dt" sz="half" idx="10"/>
          </p:nvPr>
        </p:nvSpPr>
        <p:spPr/>
        <p:txBody>
          <a:bodyPr/>
          <a:lstStyle/>
          <a:p>
            <a:fld id="{8CD23809-53E1-5341-AE64-4320B051EE55}" type="datetime1">
              <a:rPr lang="en-US" smtClean="0"/>
              <a:t>7/14/2025</a:t>
            </a:fld>
            <a:endParaRPr lang="en-US" dirty="0"/>
          </a:p>
        </p:txBody>
      </p:sp>
      <p:sp>
        <p:nvSpPr>
          <p:cNvPr id="5" name="Slide Number Placeholder 4">
            <a:extLst>
              <a:ext uri="{FF2B5EF4-FFF2-40B4-BE49-F238E27FC236}">
                <a16:creationId xmlns:a16="http://schemas.microsoft.com/office/drawing/2014/main" id="{EE67F535-F9FB-712C-D28F-BC68D0DC6041}"/>
              </a:ext>
            </a:extLst>
          </p:cNvPr>
          <p:cNvSpPr>
            <a:spLocks noGrp="1"/>
          </p:cNvSpPr>
          <p:nvPr>
            <p:ph type="sldNum" sz="quarter" idx="12"/>
          </p:nvPr>
        </p:nvSpPr>
        <p:spPr/>
        <p:txBody>
          <a:bodyPr/>
          <a:lstStyle/>
          <a:p>
            <a:fld id="{597BE01E-12B8-7C40-A151-C520A0D21648}" type="slidenum">
              <a:rPr lang="en-US" smtClean="0"/>
              <a:pPr/>
              <a:t>10</a:t>
            </a:fld>
            <a:endParaRPr lang="en-US" dirty="0"/>
          </a:p>
        </p:txBody>
      </p:sp>
      <p:cxnSp>
        <p:nvCxnSpPr>
          <p:cNvPr id="8" name="Straight Connector 7">
            <a:extLst>
              <a:ext uri="{FF2B5EF4-FFF2-40B4-BE49-F238E27FC236}">
                <a16:creationId xmlns:a16="http://schemas.microsoft.com/office/drawing/2014/main" id="{EBC25A9E-DD32-0843-2273-DF6717D035F9}"/>
              </a:ext>
            </a:extLst>
          </p:cNvPr>
          <p:cNvCxnSpPr/>
          <p:nvPr/>
        </p:nvCxnSpPr>
        <p:spPr>
          <a:xfrm>
            <a:off x="745958" y="3525253"/>
            <a:ext cx="10022305"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A584698-5649-B65A-C4E3-A82C9D69BD2F}"/>
              </a:ext>
            </a:extLst>
          </p:cNvPr>
          <p:cNvCxnSpPr/>
          <p:nvPr/>
        </p:nvCxnSpPr>
        <p:spPr>
          <a:xfrm>
            <a:off x="2153653" y="1034716"/>
            <a:ext cx="0" cy="4608095"/>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33337FA-3D59-A8E2-071E-EDA96A4CED83}"/>
              </a:ext>
            </a:extLst>
          </p:cNvPr>
          <p:cNvCxnSpPr/>
          <p:nvPr/>
        </p:nvCxnSpPr>
        <p:spPr>
          <a:xfrm>
            <a:off x="9083842" y="926432"/>
            <a:ext cx="0" cy="2598821"/>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061FFCE-C2D6-8A5B-C204-B432F13EE43C}"/>
              </a:ext>
            </a:extLst>
          </p:cNvPr>
          <p:cNvCxnSpPr/>
          <p:nvPr/>
        </p:nvCxnSpPr>
        <p:spPr>
          <a:xfrm>
            <a:off x="2153653" y="2322095"/>
            <a:ext cx="21055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5834E68-D6DD-E663-38E6-8BDA1E4E9480}"/>
              </a:ext>
            </a:extLst>
          </p:cNvPr>
          <p:cNvCxnSpPr/>
          <p:nvPr/>
        </p:nvCxnSpPr>
        <p:spPr>
          <a:xfrm>
            <a:off x="6713621" y="3525253"/>
            <a:ext cx="0" cy="2418347"/>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3" name="Left Brace 12">
            <a:extLst>
              <a:ext uri="{FF2B5EF4-FFF2-40B4-BE49-F238E27FC236}">
                <a16:creationId xmlns:a16="http://schemas.microsoft.com/office/drawing/2014/main" id="{12DD94F2-3BB5-1B30-3B2F-40A2FFB1CD38}"/>
              </a:ext>
            </a:extLst>
          </p:cNvPr>
          <p:cNvSpPr/>
          <p:nvPr/>
        </p:nvSpPr>
        <p:spPr>
          <a:xfrm>
            <a:off x="1756621" y="1034716"/>
            <a:ext cx="156400" cy="128737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88B953A5-8E61-78BB-DC3F-85D2FD52CAA3}"/>
              </a:ext>
            </a:extLst>
          </p:cNvPr>
          <p:cNvSpPr/>
          <p:nvPr/>
        </p:nvSpPr>
        <p:spPr>
          <a:xfrm rot="10800000">
            <a:off x="2261952" y="2591016"/>
            <a:ext cx="156392" cy="738104"/>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FACF286C-6E9F-20E5-9944-3A1630EB0C9E}"/>
              </a:ext>
            </a:extLst>
          </p:cNvPr>
          <p:cNvSpPr txBox="1"/>
          <p:nvPr/>
        </p:nvSpPr>
        <p:spPr>
          <a:xfrm>
            <a:off x="1269337" y="1386017"/>
            <a:ext cx="379004" cy="584775"/>
          </a:xfrm>
          <a:prstGeom prst="rect">
            <a:avLst/>
          </a:prstGeom>
          <a:noFill/>
        </p:spPr>
        <p:txBody>
          <a:bodyPr wrap="square" rtlCol="0">
            <a:spAutoFit/>
          </a:bodyPr>
          <a:lstStyle/>
          <a:p>
            <a:r>
              <a:rPr lang="en-US" sz="3200" b="1" dirty="0">
                <a:solidFill>
                  <a:srgbClr val="FF0000"/>
                </a:solidFill>
              </a:rPr>
              <a:t>2</a:t>
            </a:r>
          </a:p>
        </p:txBody>
      </p:sp>
      <p:sp>
        <p:nvSpPr>
          <p:cNvPr id="38" name="TextBox 37">
            <a:extLst>
              <a:ext uri="{FF2B5EF4-FFF2-40B4-BE49-F238E27FC236}">
                <a16:creationId xmlns:a16="http://schemas.microsoft.com/office/drawing/2014/main" id="{E4C93522-073E-A383-938C-DDA6817D56CC}"/>
              </a:ext>
            </a:extLst>
          </p:cNvPr>
          <p:cNvSpPr txBox="1"/>
          <p:nvPr/>
        </p:nvSpPr>
        <p:spPr>
          <a:xfrm>
            <a:off x="2406325" y="2639133"/>
            <a:ext cx="379004" cy="584775"/>
          </a:xfrm>
          <a:prstGeom prst="rect">
            <a:avLst/>
          </a:prstGeom>
          <a:noFill/>
        </p:spPr>
        <p:txBody>
          <a:bodyPr wrap="square" rtlCol="0">
            <a:spAutoFit/>
          </a:bodyPr>
          <a:lstStyle/>
          <a:p>
            <a:r>
              <a:rPr lang="en-US" sz="3200" b="1" dirty="0">
                <a:solidFill>
                  <a:srgbClr val="FF0000"/>
                </a:solidFill>
              </a:rPr>
              <a:t>1</a:t>
            </a:r>
          </a:p>
        </p:txBody>
      </p:sp>
      <p:sp>
        <p:nvSpPr>
          <p:cNvPr id="39" name="Left Brace 38">
            <a:extLst>
              <a:ext uri="{FF2B5EF4-FFF2-40B4-BE49-F238E27FC236}">
                <a16:creationId xmlns:a16="http://schemas.microsoft.com/office/drawing/2014/main" id="{D7FCDEDD-CC93-2717-7972-C87E9B8DCC9C}"/>
              </a:ext>
            </a:extLst>
          </p:cNvPr>
          <p:cNvSpPr/>
          <p:nvPr/>
        </p:nvSpPr>
        <p:spPr>
          <a:xfrm>
            <a:off x="1744581" y="3951132"/>
            <a:ext cx="156400" cy="128737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7DB3BF61-31D5-FD35-BFA0-644299154BCE}"/>
              </a:ext>
            </a:extLst>
          </p:cNvPr>
          <p:cNvSpPr txBox="1"/>
          <p:nvPr/>
        </p:nvSpPr>
        <p:spPr>
          <a:xfrm>
            <a:off x="1257297" y="4302433"/>
            <a:ext cx="379004" cy="584775"/>
          </a:xfrm>
          <a:prstGeom prst="rect">
            <a:avLst/>
          </a:prstGeom>
          <a:noFill/>
        </p:spPr>
        <p:txBody>
          <a:bodyPr wrap="square" rtlCol="0">
            <a:spAutoFit/>
          </a:bodyPr>
          <a:lstStyle/>
          <a:p>
            <a:r>
              <a:rPr lang="en-US" sz="3200" b="1" dirty="0">
                <a:solidFill>
                  <a:srgbClr val="FF0000"/>
                </a:solidFill>
              </a:rPr>
              <a:t>2</a:t>
            </a:r>
          </a:p>
        </p:txBody>
      </p:sp>
      <p:sp>
        <p:nvSpPr>
          <p:cNvPr id="41" name="Left Brace 40">
            <a:extLst>
              <a:ext uri="{FF2B5EF4-FFF2-40B4-BE49-F238E27FC236}">
                <a16:creationId xmlns:a16="http://schemas.microsoft.com/office/drawing/2014/main" id="{0F903302-3753-F935-09FB-F730088D424A}"/>
              </a:ext>
            </a:extLst>
          </p:cNvPr>
          <p:cNvSpPr/>
          <p:nvPr/>
        </p:nvSpPr>
        <p:spPr>
          <a:xfrm rot="5400000">
            <a:off x="3128216" y="1494994"/>
            <a:ext cx="156400" cy="128737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BF0E7D0D-64D1-14FD-4E50-7DF2912C62F1}"/>
              </a:ext>
            </a:extLst>
          </p:cNvPr>
          <p:cNvSpPr txBox="1"/>
          <p:nvPr/>
        </p:nvSpPr>
        <p:spPr>
          <a:xfrm>
            <a:off x="3009392" y="1524930"/>
            <a:ext cx="379004" cy="584775"/>
          </a:xfrm>
          <a:prstGeom prst="rect">
            <a:avLst/>
          </a:prstGeom>
          <a:noFill/>
        </p:spPr>
        <p:txBody>
          <a:bodyPr wrap="square" rtlCol="0">
            <a:spAutoFit/>
          </a:bodyPr>
          <a:lstStyle/>
          <a:p>
            <a:r>
              <a:rPr lang="en-US" sz="3200" b="1" dirty="0">
                <a:solidFill>
                  <a:srgbClr val="FF0000"/>
                </a:solidFill>
              </a:rPr>
              <a:t>2</a:t>
            </a:r>
          </a:p>
        </p:txBody>
      </p:sp>
      <p:sp>
        <p:nvSpPr>
          <p:cNvPr id="44" name="Left Brace 43">
            <a:extLst>
              <a:ext uri="{FF2B5EF4-FFF2-40B4-BE49-F238E27FC236}">
                <a16:creationId xmlns:a16="http://schemas.microsoft.com/office/drawing/2014/main" id="{6B74B9D0-6243-49ED-7115-A49149737FCA}"/>
              </a:ext>
            </a:extLst>
          </p:cNvPr>
          <p:cNvSpPr/>
          <p:nvPr/>
        </p:nvSpPr>
        <p:spPr>
          <a:xfrm rot="16200000">
            <a:off x="4327814" y="1817996"/>
            <a:ext cx="211648" cy="4054625"/>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8FDC7524-02BB-CFB4-56E9-F5849FA863CD}"/>
              </a:ext>
            </a:extLst>
          </p:cNvPr>
          <p:cNvSpPr txBox="1"/>
          <p:nvPr/>
        </p:nvSpPr>
        <p:spPr>
          <a:xfrm>
            <a:off x="4244135" y="3951132"/>
            <a:ext cx="379004" cy="584775"/>
          </a:xfrm>
          <a:prstGeom prst="rect">
            <a:avLst/>
          </a:prstGeom>
          <a:noFill/>
        </p:spPr>
        <p:txBody>
          <a:bodyPr wrap="square" rtlCol="0">
            <a:spAutoFit/>
          </a:bodyPr>
          <a:lstStyle/>
          <a:p>
            <a:r>
              <a:rPr lang="en-US" sz="3200" b="1" dirty="0">
                <a:solidFill>
                  <a:srgbClr val="FF0000"/>
                </a:solidFill>
              </a:rPr>
              <a:t>2</a:t>
            </a:r>
          </a:p>
        </p:txBody>
      </p:sp>
      <p:sp>
        <p:nvSpPr>
          <p:cNvPr id="46" name="Left Brace 45">
            <a:extLst>
              <a:ext uri="{FF2B5EF4-FFF2-40B4-BE49-F238E27FC236}">
                <a16:creationId xmlns:a16="http://schemas.microsoft.com/office/drawing/2014/main" id="{C28001A7-85FA-4BEC-3F26-D10221241110}"/>
              </a:ext>
            </a:extLst>
          </p:cNvPr>
          <p:cNvSpPr/>
          <p:nvPr/>
        </p:nvSpPr>
        <p:spPr>
          <a:xfrm rot="10800000">
            <a:off x="6966292" y="3882024"/>
            <a:ext cx="233869" cy="192504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EEB084E7-7B89-4DE4-6ECE-68E46D7324D9}"/>
              </a:ext>
            </a:extLst>
          </p:cNvPr>
          <p:cNvSpPr txBox="1"/>
          <p:nvPr/>
        </p:nvSpPr>
        <p:spPr>
          <a:xfrm>
            <a:off x="7200161" y="4552161"/>
            <a:ext cx="379004" cy="584775"/>
          </a:xfrm>
          <a:prstGeom prst="rect">
            <a:avLst/>
          </a:prstGeom>
          <a:noFill/>
        </p:spPr>
        <p:txBody>
          <a:bodyPr wrap="square" rtlCol="0">
            <a:spAutoFit/>
          </a:bodyPr>
          <a:lstStyle/>
          <a:p>
            <a:r>
              <a:rPr lang="en-US" sz="3200" b="1" dirty="0">
                <a:solidFill>
                  <a:srgbClr val="FF0000"/>
                </a:solidFill>
              </a:rPr>
              <a:t>1</a:t>
            </a:r>
          </a:p>
        </p:txBody>
      </p:sp>
      <p:sp>
        <p:nvSpPr>
          <p:cNvPr id="48" name="Left Brace 47">
            <a:extLst>
              <a:ext uri="{FF2B5EF4-FFF2-40B4-BE49-F238E27FC236}">
                <a16:creationId xmlns:a16="http://schemas.microsoft.com/office/drawing/2014/main" id="{DAF8D9FC-0517-3756-57F8-901667D30FED}"/>
              </a:ext>
            </a:extLst>
          </p:cNvPr>
          <p:cNvSpPr/>
          <p:nvPr/>
        </p:nvSpPr>
        <p:spPr>
          <a:xfrm rot="5400000">
            <a:off x="7952880" y="2589134"/>
            <a:ext cx="156400" cy="128737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9E924D6A-A13F-A161-3060-A537A99B310F}"/>
              </a:ext>
            </a:extLst>
          </p:cNvPr>
          <p:cNvSpPr txBox="1"/>
          <p:nvPr/>
        </p:nvSpPr>
        <p:spPr>
          <a:xfrm>
            <a:off x="7805482" y="2572231"/>
            <a:ext cx="379004" cy="584775"/>
          </a:xfrm>
          <a:prstGeom prst="rect">
            <a:avLst/>
          </a:prstGeom>
          <a:noFill/>
        </p:spPr>
        <p:txBody>
          <a:bodyPr wrap="square" rtlCol="0">
            <a:spAutoFit/>
          </a:bodyPr>
          <a:lstStyle/>
          <a:p>
            <a:r>
              <a:rPr lang="en-US" sz="3200" b="1" dirty="0">
                <a:solidFill>
                  <a:srgbClr val="FF0000"/>
                </a:solidFill>
              </a:rPr>
              <a:t>1</a:t>
            </a:r>
          </a:p>
        </p:txBody>
      </p:sp>
      <p:sp>
        <p:nvSpPr>
          <p:cNvPr id="50" name="Left Brace 49">
            <a:extLst>
              <a:ext uri="{FF2B5EF4-FFF2-40B4-BE49-F238E27FC236}">
                <a16:creationId xmlns:a16="http://schemas.microsoft.com/office/drawing/2014/main" id="{4CA823BA-C971-CB01-BA52-984299A448D7}"/>
              </a:ext>
            </a:extLst>
          </p:cNvPr>
          <p:cNvSpPr/>
          <p:nvPr/>
        </p:nvSpPr>
        <p:spPr>
          <a:xfrm rot="10800000">
            <a:off x="9340257" y="1263318"/>
            <a:ext cx="233869" cy="192504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AAADF0D0-4FD4-179E-82C2-D82A8A622B96}"/>
              </a:ext>
            </a:extLst>
          </p:cNvPr>
          <p:cNvSpPr txBox="1"/>
          <p:nvPr/>
        </p:nvSpPr>
        <p:spPr>
          <a:xfrm>
            <a:off x="9574126" y="1933454"/>
            <a:ext cx="379004" cy="584775"/>
          </a:xfrm>
          <a:prstGeom prst="rect">
            <a:avLst/>
          </a:prstGeom>
          <a:noFill/>
        </p:spPr>
        <p:txBody>
          <a:bodyPr wrap="square" rtlCol="0">
            <a:spAutoFit/>
          </a:bodyPr>
          <a:lstStyle/>
          <a:p>
            <a:r>
              <a:rPr lang="en-US" sz="3200" b="1" dirty="0">
                <a:solidFill>
                  <a:srgbClr val="FF0000"/>
                </a:solidFill>
              </a:rPr>
              <a:t>2</a:t>
            </a:r>
          </a:p>
        </p:txBody>
      </p:sp>
      <p:sp>
        <p:nvSpPr>
          <p:cNvPr id="52" name="Left Brace 51">
            <a:extLst>
              <a:ext uri="{FF2B5EF4-FFF2-40B4-BE49-F238E27FC236}">
                <a16:creationId xmlns:a16="http://schemas.microsoft.com/office/drawing/2014/main" id="{4EBC56A4-6AA9-4FDE-B270-1A1ADA35BD33}"/>
              </a:ext>
            </a:extLst>
          </p:cNvPr>
          <p:cNvSpPr/>
          <p:nvPr/>
        </p:nvSpPr>
        <p:spPr>
          <a:xfrm rot="16200000">
            <a:off x="9904000" y="3083713"/>
            <a:ext cx="156400" cy="128737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65B879A2-F643-77D8-A56C-4120402C5445}"/>
              </a:ext>
            </a:extLst>
          </p:cNvPr>
          <p:cNvSpPr txBox="1"/>
          <p:nvPr/>
        </p:nvSpPr>
        <p:spPr>
          <a:xfrm>
            <a:off x="9785675" y="3746320"/>
            <a:ext cx="379004" cy="584775"/>
          </a:xfrm>
          <a:prstGeom prst="rect">
            <a:avLst/>
          </a:prstGeom>
          <a:noFill/>
        </p:spPr>
        <p:txBody>
          <a:bodyPr wrap="square" rtlCol="0">
            <a:spAutoFit/>
          </a:bodyPr>
          <a:lstStyle/>
          <a:p>
            <a:r>
              <a:rPr lang="en-US" sz="3200" b="1" dirty="0">
                <a:solidFill>
                  <a:srgbClr val="FF0000"/>
                </a:solidFill>
              </a:rPr>
              <a:t>1</a:t>
            </a:r>
          </a:p>
        </p:txBody>
      </p:sp>
      <p:sp>
        <p:nvSpPr>
          <p:cNvPr id="54" name="Left Brace 53">
            <a:extLst>
              <a:ext uri="{FF2B5EF4-FFF2-40B4-BE49-F238E27FC236}">
                <a16:creationId xmlns:a16="http://schemas.microsoft.com/office/drawing/2014/main" id="{8ECC35EB-BDCD-DF36-5A80-E16463F9229B}"/>
              </a:ext>
            </a:extLst>
          </p:cNvPr>
          <p:cNvSpPr/>
          <p:nvPr/>
        </p:nvSpPr>
        <p:spPr>
          <a:xfrm rot="5400000">
            <a:off x="1380643" y="2939092"/>
            <a:ext cx="156392" cy="738104"/>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13912604-D500-9B98-5600-ED207ABC58D5}"/>
              </a:ext>
            </a:extLst>
          </p:cNvPr>
          <p:cNvSpPr txBox="1"/>
          <p:nvPr/>
        </p:nvSpPr>
        <p:spPr>
          <a:xfrm>
            <a:off x="1269337" y="2710085"/>
            <a:ext cx="379004" cy="584775"/>
          </a:xfrm>
          <a:prstGeom prst="rect">
            <a:avLst/>
          </a:prstGeom>
          <a:noFill/>
        </p:spPr>
        <p:txBody>
          <a:bodyPr wrap="square" rtlCol="0">
            <a:spAutoFit/>
          </a:bodyPr>
          <a:lstStyle/>
          <a:p>
            <a:r>
              <a:rPr lang="en-US" sz="3200" b="1" dirty="0">
                <a:solidFill>
                  <a:srgbClr val="FF0000"/>
                </a:solidFill>
              </a:rPr>
              <a:t>0</a:t>
            </a:r>
          </a:p>
        </p:txBody>
      </p:sp>
    </p:spTree>
    <p:extLst>
      <p:ext uri="{BB962C8B-B14F-4D97-AF65-F5344CB8AC3E}">
        <p14:creationId xmlns:p14="http://schemas.microsoft.com/office/powerpoint/2010/main" val="18464473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1938-BAF4-B754-5B6A-268129D1C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CBBC8-2FEC-216C-5D94-7B8E4ED738DE}"/>
              </a:ext>
            </a:extLst>
          </p:cNvPr>
          <p:cNvSpPr>
            <a:spLocks noGrp="1"/>
          </p:cNvSpPr>
          <p:nvPr>
            <p:ph type="title"/>
          </p:nvPr>
        </p:nvSpPr>
        <p:spPr/>
        <p:txBody>
          <a:bodyPr/>
          <a:lstStyle/>
          <a:p>
            <a:r>
              <a:rPr lang="en-US" dirty="0"/>
              <a:t>General Processing Steps</a:t>
            </a:r>
          </a:p>
        </p:txBody>
      </p:sp>
      <p:sp>
        <p:nvSpPr>
          <p:cNvPr id="3" name="Content Placeholder 2">
            <a:extLst>
              <a:ext uri="{FF2B5EF4-FFF2-40B4-BE49-F238E27FC236}">
                <a16:creationId xmlns:a16="http://schemas.microsoft.com/office/drawing/2014/main" id="{6B9FAEBF-2186-F133-DAC6-6609B573316A}"/>
              </a:ext>
            </a:extLst>
          </p:cNvPr>
          <p:cNvSpPr>
            <a:spLocks noGrp="1"/>
          </p:cNvSpPr>
          <p:nvPr>
            <p:ph idx="1"/>
          </p:nvPr>
        </p:nvSpPr>
        <p:spPr/>
        <p:txBody>
          <a:bodyPr>
            <a:normAutofit/>
          </a:bodyPr>
          <a:lstStyle/>
          <a:p>
            <a:r>
              <a:rPr lang="en-US" dirty="0"/>
              <a:t>Export Fatal and Serious Injury Incidents</a:t>
            </a:r>
          </a:p>
          <a:p>
            <a:pPr lvl="1"/>
            <a:r>
              <a:rPr lang="en-US" i="1" dirty="0"/>
              <a:t>Optional: Remove any ‘Intersection Related’</a:t>
            </a:r>
          </a:p>
          <a:p>
            <a:r>
              <a:rPr lang="en-US" dirty="0"/>
              <a:t>Utilize ‘Join </a:t>
            </a:r>
            <a:r>
              <a:rPr lang="en-US" u="sng" dirty="0"/>
              <a:t>Attributes</a:t>
            </a:r>
            <a:r>
              <a:rPr lang="en-US" dirty="0"/>
              <a:t> from Nearest Neighbor’ Analysis Tool*</a:t>
            </a:r>
          </a:p>
          <a:p>
            <a:pPr lvl="1"/>
            <a:r>
              <a:rPr lang="en-US" dirty="0"/>
              <a:t>Keep FID or Other Identifying Value From Roads**</a:t>
            </a:r>
          </a:p>
          <a:p>
            <a:r>
              <a:rPr lang="en-US" dirty="0"/>
              <a:t>Export the New Attributes to Excel***</a:t>
            </a:r>
          </a:p>
          <a:p>
            <a:pPr lvl="1"/>
            <a:r>
              <a:rPr lang="en-US" dirty="0"/>
              <a:t>Pivot Table to Summarize Count Based on FID or Road Name</a:t>
            </a:r>
          </a:p>
          <a:p>
            <a:r>
              <a:rPr lang="en-US" dirty="0"/>
              <a:t>Join Edited Attributes from Excel Back to Road Data, Symbolize</a:t>
            </a:r>
          </a:p>
        </p:txBody>
      </p:sp>
      <p:sp>
        <p:nvSpPr>
          <p:cNvPr id="4" name="Date Placeholder 3">
            <a:extLst>
              <a:ext uri="{FF2B5EF4-FFF2-40B4-BE49-F238E27FC236}">
                <a16:creationId xmlns:a16="http://schemas.microsoft.com/office/drawing/2014/main" id="{22EDDF41-96D3-B5D5-0EE3-BC20D303C9F7}"/>
              </a:ext>
            </a:extLst>
          </p:cNvPr>
          <p:cNvSpPr>
            <a:spLocks noGrp="1"/>
          </p:cNvSpPr>
          <p:nvPr>
            <p:ph type="dt" sz="half" idx="10"/>
          </p:nvPr>
        </p:nvSpPr>
        <p:spPr/>
        <p:txBody>
          <a:bodyPr/>
          <a:lstStyle/>
          <a:p>
            <a:fld id="{8CD23809-53E1-5341-AE64-4320B051EE55}" type="datetime1">
              <a:rPr lang="en-US" smtClean="0"/>
              <a:t>7/14/2025</a:t>
            </a:fld>
            <a:endParaRPr lang="en-US" dirty="0"/>
          </a:p>
        </p:txBody>
      </p:sp>
      <p:sp>
        <p:nvSpPr>
          <p:cNvPr id="5" name="Slide Number Placeholder 4">
            <a:extLst>
              <a:ext uri="{FF2B5EF4-FFF2-40B4-BE49-F238E27FC236}">
                <a16:creationId xmlns:a16="http://schemas.microsoft.com/office/drawing/2014/main" id="{D708BE5A-C1A2-420B-993D-F38252EA6DCB}"/>
              </a:ext>
            </a:extLst>
          </p:cNvPr>
          <p:cNvSpPr>
            <a:spLocks noGrp="1"/>
          </p:cNvSpPr>
          <p:nvPr>
            <p:ph type="sldNum" sz="quarter" idx="12"/>
          </p:nvPr>
        </p:nvSpPr>
        <p:spPr/>
        <p:txBody>
          <a:bodyPr/>
          <a:lstStyle/>
          <a:p>
            <a:fld id="{597BE01E-12B8-7C40-A151-C520A0D21648}" type="slidenum">
              <a:rPr lang="en-US" smtClean="0"/>
              <a:pPr/>
              <a:t>11</a:t>
            </a:fld>
            <a:endParaRPr lang="en-US" dirty="0"/>
          </a:p>
        </p:txBody>
      </p:sp>
      <p:sp>
        <p:nvSpPr>
          <p:cNvPr id="6" name="Text Placeholder 5">
            <a:extLst>
              <a:ext uri="{FF2B5EF4-FFF2-40B4-BE49-F238E27FC236}">
                <a16:creationId xmlns:a16="http://schemas.microsoft.com/office/drawing/2014/main" id="{AB2D27AE-251A-117F-1B10-3B3D18560F52}"/>
              </a:ext>
            </a:extLst>
          </p:cNvPr>
          <p:cNvSpPr>
            <a:spLocks noGrp="1"/>
          </p:cNvSpPr>
          <p:nvPr>
            <p:ph type="body" sz="quarter" idx="13"/>
          </p:nvPr>
        </p:nvSpPr>
        <p:spPr/>
        <p:txBody>
          <a:bodyPr/>
          <a:lstStyle/>
          <a:p>
            <a:r>
              <a:rPr lang="en-US" dirty="0"/>
              <a:t>Crash Data/ GIS Application</a:t>
            </a:r>
          </a:p>
        </p:txBody>
      </p:sp>
    </p:spTree>
    <p:extLst>
      <p:ext uri="{BB962C8B-B14F-4D97-AF65-F5344CB8AC3E}">
        <p14:creationId xmlns:p14="http://schemas.microsoft.com/office/powerpoint/2010/main" val="187796313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27583B-48DB-B44D-116F-FE9A7169B389}"/>
              </a:ext>
            </a:extLst>
          </p:cNvPr>
          <p:cNvSpPr>
            <a:spLocks noGrp="1"/>
          </p:cNvSpPr>
          <p:nvPr>
            <p:ph type="dt" sz="half" idx="10"/>
          </p:nvPr>
        </p:nvSpPr>
        <p:spPr/>
        <p:txBody>
          <a:bodyPr/>
          <a:lstStyle/>
          <a:p>
            <a:fld id="{2C79D547-C7CD-B94C-8DDA-2758B14E50AA}" type="datetime1">
              <a:rPr lang="en-US" smtClean="0"/>
              <a:t>7/14/2025</a:t>
            </a:fld>
            <a:endParaRPr lang="en-US" dirty="0"/>
          </a:p>
        </p:txBody>
      </p:sp>
      <p:sp>
        <p:nvSpPr>
          <p:cNvPr id="3" name="Slide Number Placeholder 2">
            <a:extLst>
              <a:ext uri="{FF2B5EF4-FFF2-40B4-BE49-F238E27FC236}">
                <a16:creationId xmlns:a16="http://schemas.microsoft.com/office/drawing/2014/main" id="{8183B460-45E7-4909-15B1-27586434B30B}"/>
              </a:ext>
            </a:extLst>
          </p:cNvPr>
          <p:cNvSpPr>
            <a:spLocks noGrp="1"/>
          </p:cNvSpPr>
          <p:nvPr>
            <p:ph type="sldNum" sz="quarter" idx="12"/>
          </p:nvPr>
        </p:nvSpPr>
        <p:spPr/>
        <p:txBody>
          <a:bodyPr/>
          <a:lstStyle/>
          <a:p>
            <a:fld id="{597BE01E-12B8-7C40-A151-C520A0D21648}" type="slidenum">
              <a:rPr lang="en-US" smtClean="0"/>
              <a:pPr/>
              <a:t>12</a:t>
            </a:fld>
            <a:endParaRPr lang="en-US" dirty="0"/>
          </a:p>
        </p:txBody>
      </p:sp>
      <p:pic>
        <p:nvPicPr>
          <p:cNvPr id="4" name="Picture 3">
            <a:extLst>
              <a:ext uri="{FF2B5EF4-FFF2-40B4-BE49-F238E27FC236}">
                <a16:creationId xmlns:a16="http://schemas.microsoft.com/office/drawing/2014/main" id="{92C98737-8B59-3BD3-49CC-ED570A5B833E}"/>
              </a:ext>
            </a:extLst>
          </p:cNvPr>
          <p:cNvPicPr>
            <a:picLocks noChangeAspect="1"/>
          </p:cNvPicPr>
          <p:nvPr/>
        </p:nvPicPr>
        <p:blipFill>
          <a:blip r:embed="rId2"/>
          <a:stretch>
            <a:fillRect/>
          </a:stretch>
        </p:blipFill>
        <p:spPr>
          <a:xfrm>
            <a:off x="1660358" y="-220450"/>
            <a:ext cx="9119616" cy="6444452"/>
          </a:xfrm>
          <a:prstGeom prst="rect">
            <a:avLst/>
          </a:prstGeom>
        </p:spPr>
      </p:pic>
      <p:sp>
        <p:nvSpPr>
          <p:cNvPr id="5" name="TextBox 4">
            <a:extLst>
              <a:ext uri="{FF2B5EF4-FFF2-40B4-BE49-F238E27FC236}">
                <a16:creationId xmlns:a16="http://schemas.microsoft.com/office/drawing/2014/main" id="{C370D49F-632E-E312-B435-523665A21EFA}"/>
              </a:ext>
            </a:extLst>
          </p:cNvPr>
          <p:cNvSpPr txBox="1"/>
          <p:nvPr/>
        </p:nvSpPr>
        <p:spPr>
          <a:xfrm>
            <a:off x="8422105" y="3128211"/>
            <a:ext cx="1840832" cy="461665"/>
          </a:xfrm>
          <a:prstGeom prst="rect">
            <a:avLst/>
          </a:prstGeom>
          <a:noFill/>
        </p:spPr>
        <p:txBody>
          <a:bodyPr wrap="square" rtlCol="0">
            <a:spAutoFit/>
          </a:bodyPr>
          <a:lstStyle/>
          <a:p>
            <a:r>
              <a:rPr lang="en-US" sz="2400" dirty="0">
                <a:solidFill>
                  <a:srgbClr val="1F3763"/>
                </a:solidFill>
              </a:rPr>
              <a:t>All Crashes</a:t>
            </a:r>
          </a:p>
        </p:txBody>
      </p:sp>
    </p:spTree>
    <p:extLst>
      <p:ext uri="{BB962C8B-B14F-4D97-AF65-F5344CB8AC3E}">
        <p14:creationId xmlns:p14="http://schemas.microsoft.com/office/powerpoint/2010/main" val="245511428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B24A3-7AEC-E22A-4010-A6478D4A845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50F86FE-ED67-DBF2-1DC5-FA379D01AE62}"/>
              </a:ext>
            </a:extLst>
          </p:cNvPr>
          <p:cNvSpPr>
            <a:spLocks noGrp="1"/>
          </p:cNvSpPr>
          <p:nvPr>
            <p:ph type="dt" sz="half" idx="10"/>
          </p:nvPr>
        </p:nvSpPr>
        <p:spPr/>
        <p:txBody>
          <a:bodyPr/>
          <a:lstStyle/>
          <a:p>
            <a:fld id="{2C79D547-C7CD-B94C-8DDA-2758B14E50AA}" type="datetime1">
              <a:rPr lang="en-US" smtClean="0"/>
              <a:t>7/14/2025</a:t>
            </a:fld>
            <a:endParaRPr lang="en-US" dirty="0"/>
          </a:p>
        </p:txBody>
      </p:sp>
      <p:sp>
        <p:nvSpPr>
          <p:cNvPr id="3" name="Slide Number Placeholder 2">
            <a:extLst>
              <a:ext uri="{FF2B5EF4-FFF2-40B4-BE49-F238E27FC236}">
                <a16:creationId xmlns:a16="http://schemas.microsoft.com/office/drawing/2014/main" id="{72F78AEB-8C95-E593-B832-8D6EB199ED38}"/>
              </a:ext>
            </a:extLst>
          </p:cNvPr>
          <p:cNvSpPr>
            <a:spLocks noGrp="1"/>
          </p:cNvSpPr>
          <p:nvPr>
            <p:ph type="sldNum" sz="quarter" idx="12"/>
          </p:nvPr>
        </p:nvSpPr>
        <p:spPr/>
        <p:txBody>
          <a:bodyPr/>
          <a:lstStyle/>
          <a:p>
            <a:fld id="{597BE01E-12B8-7C40-A151-C520A0D21648}" type="slidenum">
              <a:rPr lang="en-US" smtClean="0"/>
              <a:pPr/>
              <a:t>13</a:t>
            </a:fld>
            <a:endParaRPr lang="en-US" dirty="0"/>
          </a:p>
        </p:txBody>
      </p:sp>
      <p:pic>
        <p:nvPicPr>
          <p:cNvPr id="4" name="Picture 3">
            <a:extLst>
              <a:ext uri="{FF2B5EF4-FFF2-40B4-BE49-F238E27FC236}">
                <a16:creationId xmlns:a16="http://schemas.microsoft.com/office/drawing/2014/main" id="{6DD2E333-D328-5A3C-1BEC-0A5396DF5F69}"/>
              </a:ext>
            </a:extLst>
          </p:cNvPr>
          <p:cNvPicPr>
            <a:picLocks noChangeAspect="1"/>
          </p:cNvPicPr>
          <p:nvPr/>
        </p:nvPicPr>
        <p:blipFill>
          <a:blip r:embed="rId2"/>
          <a:srcRect/>
          <a:stretch/>
        </p:blipFill>
        <p:spPr>
          <a:xfrm>
            <a:off x="1662656" y="-220450"/>
            <a:ext cx="9115020" cy="6444452"/>
          </a:xfrm>
          <a:prstGeom prst="rect">
            <a:avLst/>
          </a:prstGeom>
        </p:spPr>
      </p:pic>
      <p:sp>
        <p:nvSpPr>
          <p:cNvPr id="5" name="TextBox 4">
            <a:extLst>
              <a:ext uri="{FF2B5EF4-FFF2-40B4-BE49-F238E27FC236}">
                <a16:creationId xmlns:a16="http://schemas.microsoft.com/office/drawing/2014/main" id="{E1BCF4DC-BF81-2865-728D-B12686AA2EFC}"/>
              </a:ext>
            </a:extLst>
          </p:cNvPr>
          <p:cNvSpPr txBox="1"/>
          <p:nvPr/>
        </p:nvSpPr>
        <p:spPr>
          <a:xfrm>
            <a:off x="8422104" y="3128211"/>
            <a:ext cx="2598821" cy="830997"/>
          </a:xfrm>
          <a:prstGeom prst="rect">
            <a:avLst/>
          </a:prstGeom>
          <a:noFill/>
        </p:spPr>
        <p:txBody>
          <a:bodyPr wrap="square" rtlCol="0">
            <a:spAutoFit/>
          </a:bodyPr>
          <a:lstStyle/>
          <a:p>
            <a:pPr algn="ctr"/>
            <a:r>
              <a:rPr lang="en-US" sz="2400" dirty="0">
                <a:solidFill>
                  <a:srgbClr val="1F3763"/>
                </a:solidFill>
              </a:rPr>
              <a:t>Fatal and Serious Incidents</a:t>
            </a:r>
          </a:p>
        </p:txBody>
      </p:sp>
    </p:spTree>
    <p:extLst>
      <p:ext uri="{BB962C8B-B14F-4D97-AF65-F5344CB8AC3E}">
        <p14:creationId xmlns:p14="http://schemas.microsoft.com/office/powerpoint/2010/main" val="351823858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4BCED-E555-FB9A-E01F-1DE62A54616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EDF7D2B-0012-643D-BA8B-08EB7303ED4B}"/>
              </a:ext>
            </a:extLst>
          </p:cNvPr>
          <p:cNvSpPr>
            <a:spLocks noGrp="1"/>
          </p:cNvSpPr>
          <p:nvPr>
            <p:ph type="dt" sz="half" idx="10"/>
          </p:nvPr>
        </p:nvSpPr>
        <p:spPr/>
        <p:txBody>
          <a:bodyPr/>
          <a:lstStyle/>
          <a:p>
            <a:fld id="{2C79D547-C7CD-B94C-8DDA-2758B14E50AA}" type="datetime1">
              <a:rPr lang="en-US" smtClean="0"/>
              <a:t>7/14/2025</a:t>
            </a:fld>
            <a:endParaRPr lang="en-US" dirty="0"/>
          </a:p>
        </p:txBody>
      </p:sp>
      <p:sp>
        <p:nvSpPr>
          <p:cNvPr id="3" name="Slide Number Placeholder 2">
            <a:extLst>
              <a:ext uri="{FF2B5EF4-FFF2-40B4-BE49-F238E27FC236}">
                <a16:creationId xmlns:a16="http://schemas.microsoft.com/office/drawing/2014/main" id="{2123A493-9956-3AE3-AEFD-3219F31F12A8}"/>
              </a:ext>
            </a:extLst>
          </p:cNvPr>
          <p:cNvSpPr>
            <a:spLocks noGrp="1"/>
          </p:cNvSpPr>
          <p:nvPr>
            <p:ph type="sldNum" sz="quarter" idx="12"/>
          </p:nvPr>
        </p:nvSpPr>
        <p:spPr/>
        <p:txBody>
          <a:bodyPr/>
          <a:lstStyle/>
          <a:p>
            <a:fld id="{597BE01E-12B8-7C40-A151-C520A0D21648}" type="slidenum">
              <a:rPr lang="en-US" smtClean="0"/>
              <a:pPr/>
              <a:t>14</a:t>
            </a:fld>
            <a:endParaRPr lang="en-US" dirty="0"/>
          </a:p>
        </p:txBody>
      </p:sp>
      <p:pic>
        <p:nvPicPr>
          <p:cNvPr id="4" name="Picture 3">
            <a:extLst>
              <a:ext uri="{FF2B5EF4-FFF2-40B4-BE49-F238E27FC236}">
                <a16:creationId xmlns:a16="http://schemas.microsoft.com/office/drawing/2014/main" id="{4F899E14-7253-BAF9-C7A1-0E78FEC8FCD1}"/>
              </a:ext>
            </a:extLst>
          </p:cNvPr>
          <p:cNvPicPr>
            <a:picLocks noChangeAspect="1"/>
          </p:cNvPicPr>
          <p:nvPr/>
        </p:nvPicPr>
        <p:blipFill>
          <a:blip r:embed="rId3"/>
          <a:srcRect/>
          <a:stretch/>
        </p:blipFill>
        <p:spPr>
          <a:xfrm>
            <a:off x="1662656" y="-220450"/>
            <a:ext cx="9115020" cy="6444451"/>
          </a:xfrm>
          <a:prstGeom prst="rect">
            <a:avLst/>
          </a:prstGeom>
        </p:spPr>
      </p:pic>
      <p:sp>
        <p:nvSpPr>
          <p:cNvPr id="5" name="TextBox 4">
            <a:extLst>
              <a:ext uri="{FF2B5EF4-FFF2-40B4-BE49-F238E27FC236}">
                <a16:creationId xmlns:a16="http://schemas.microsoft.com/office/drawing/2014/main" id="{E84AC5A4-B146-40BC-6D7E-C00C32553CCE}"/>
              </a:ext>
            </a:extLst>
          </p:cNvPr>
          <p:cNvSpPr txBox="1"/>
          <p:nvPr/>
        </p:nvSpPr>
        <p:spPr>
          <a:xfrm>
            <a:off x="8422104" y="3128211"/>
            <a:ext cx="3140243" cy="461665"/>
          </a:xfrm>
          <a:prstGeom prst="rect">
            <a:avLst/>
          </a:prstGeom>
          <a:noFill/>
        </p:spPr>
        <p:txBody>
          <a:bodyPr wrap="square" rtlCol="0">
            <a:spAutoFit/>
          </a:bodyPr>
          <a:lstStyle/>
          <a:p>
            <a:r>
              <a:rPr lang="en-US" sz="2400" dirty="0">
                <a:solidFill>
                  <a:srgbClr val="1F3763"/>
                </a:solidFill>
              </a:rPr>
              <a:t>HIN – Low Resolution</a:t>
            </a:r>
          </a:p>
        </p:txBody>
      </p:sp>
    </p:spTree>
    <p:extLst>
      <p:ext uri="{BB962C8B-B14F-4D97-AF65-F5344CB8AC3E}">
        <p14:creationId xmlns:p14="http://schemas.microsoft.com/office/powerpoint/2010/main" val="362753503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A9287-A5C4-245C-DE31-2082471648B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00A10BB2-1356-3EE6-0390-AC8B644B586B}"/>
              </a:ext>
            </a:extLst>
          </p:cNvPr>
          <p:cNvSpPr>
            <a:spLocks noGrp="1"/>
          </p:cNvSpPr>
          <p:nvPr>
            <p:ph type="dt" sz="half" idx="10"/>
          </p:nvPr>
        </p:nvSpPr>
        <p:spPr/>
        <p:txBody>
          <a:bodyPr/>
          <a:lstStyle/>
          <a:p>
            <a:fld id="{2C79D547-C7CD-B94C-8DDA-2758B14E50AA}" type="datetime1">
              <a:rPr lang="en-US" smtClean="0"/>
              <a:t>7/14/2025</a:t>
            </a:fld>
            <a:endParaRPr lang="en-US" dirty="0"/>
          </a:p>
        </p:txBody>
      </p:sp>
      <p:sp>
        <p:nvSpPr>
          <p:cNvPr id="3" name="Slide Number Placeholder 2">
            <a:extLst>
              <a:ext uri="{FF2B5EF4-FFF2-40B4-BE49-F238E27FC236}">
                <a16:creationId xmlns:a16="http://schemas.microsoft.com/office/drawing/2014/main" id="{D4A1A101-1A99-4276-E4F9-DB9DBEA7E7B6}"/>
              </a:ext>
            </a:extLst>
          </p:cNvPr>
          <p:cNvSpPr>
            <a:spLocks noGrp="1"/>
          </p:cNvSpPr>
          <p:nvPr>
            <p:ph type="sldNum" sz="quarter" idx="12"/>
          </p:nvPr>
        </p:nvSpPr>
        <p:spPr/>
        <p:txBody>
          <a:bodyPr/>
          <a:lstStyle/>
          <a:p>
            <a:fld id="{597BE01E-12B8-7C40-A151-C520A0D21648}" type="slidenum">
              <a:rPr lang="en-US" smtClean="0"/>
              <a:pPr/>
              <a:t>15</a:t>
            </a:fld>
            <a:endParaRPr lang="en-US" dirty="0"/>
          </a:p>
        </p:txBody>
      </p:sp>
      <p:pic>
        <p:nvPicPr>
          <p:cNvPr id="4" name="Picture 3">
            <a:extLst>
              <a:ext uri="{FF2B5EF4-FFF2-40B4-BE49-F238E27FC236}">
                <a16:creationId xmlns:a16="http://schemas.microsoft.com/office/drawing/2014/main" id="{F587D745-3CD9-AC74-FA54-295E05D505B5}"/>
              </a:ext>
            </a:extLst>
          </p:cNvPr>
          <p:cNvPicPr>
            <a:picLocks noChangeAspect="1"/>
          </p:cNvPicPr>
          <p:nvPr/>
        </p:nvPicPr>
        <p:blipFill>
          <a:blip r:embed="rId3"/>
          <a:srcRect/>
          <a:stretch/>
        </p:blipFill>
        <p:spPr>
          <a:xfrm>
            <a:off x="1662656" y="-220450"/>
            <a:ext cx="9115019" cy="6444451"/>
          </a:xfrm>
          <a:prstGeom prst="rect">
            <a:avLst/>
          </a:prstGeom>
        </p:spPr>
      </p:pic>
      <p:sp>
        <p:nvSpPr>
          <p:cNvPr id="5" name="TextBox 4">
            <a:extLst>
              <a:ext uri="{FF2B5EF4-FFF2-40B4-BE49-F238E27FC236}">
                <a16:creationId xmlns:a16="http://schemas.microsoft.com/office/drawing/2014/main" id="{BAE50375-5E41-1DF3-B059-867B1880881B}"/>
              </a:ext>
            </a:extLst>
          </p:cNvPr>
          <p:cNvSpPr txBox="1"/>
          <p:nvPr/>
        </p:nvSpPr>
        <p:spPr>
          <a:xfrm>
            <a:off x="8422104" y="3128211"/>
            <a:ext cx="3140243" cy="461665"/>
          </a:xfrm>
          <a:prstGeom prst="rect">
            <a:avLst/>
          </a:prstGeom>
          <a:noFill/>
        </p:spPr>
        <p:txBody>
          <a:bodyPr wrap="square" rtlCol="0">
            <a:spAutoFit/>
          </a:bodyPr>
          <a:lstStyle/>
          <a:p>
            <a:r>
              <a:rPr lang="en-US" sz="2400" dirty="0">
                <a:solidFill>
                  <a:srgbClr val="1F3763"/>
                </a:solidFill>
              </a:rPr>
              <a:t>HIN – High Resolution</a:t>
            </a:r>
          </a:p>
        </p:txBody>
      </p:sp>
      <p:pic>
        <p:nvPicPr>
          <p:cNvPr id="7" name="Picture 6">
            <a:extLst>
              <a:ext uri="{FF2B5EF4-FFF2-40B4-BE49-F238E27FC236}">
                <a16:creationId xmlns:a16="http://schemas.microsoft.com/office/drawing/2014/main" id="{00F18C43-706F-C8A3-5103-95A898FA9F3A}"/>
              </a:ext>
            </a:extLst>
          </p:cNvPr>
          <p:cNvPicPr>
            <a:picLocks noChangeAspect="1"/>
          </p:cNvPicPr>
          <p:nvPr/>
        </p:nvPicPr>
        <p:blipFill>
          <a:blip r:embed="rId4"/>
          <a:stretch>
            <a:fillRect/>
          </a:stretch>
        </p:blipFill>
        <p:spPr>
          <a:xfrm>
            <a:off x="8303793" y="3601905"/>
            <a:ext cx="3376863" cy="2794879"/>
          </a:xfrm>
          <a:prstGeom prst="rect">
            <a:avLst/>
          </a:prstGeom>
        </p:spPr>
      </p:pic>
      <p:sp>
        <p:nvSpPr>
          <p:cNvPr id="8" name="Rectangle 7">
            <a:extLst>
              <a:ext uri="{FF2B5EF4-FFF2-40B4-BE49-F238E27FC236}">
                <a16:creationId xmlns:a16="http://schemas.microsoft.com/office/drawing/2014/main" id="{92C003A5-329B-29E1-B4AB-6E3F35F86113}"/>
              </a:ext>
            </a:extLst>
          </p:cNvPr>
          <p:cNvSpPr/>
          <p:nvPr/>
        </p:nvSpPr>
        <p:spPr>
          <a:xfrm>
            <a:off x="3581400" y="2117558"/>
            <a:ext cx="749968" cy="481263"/>
          </a:xfrm>
          <a:prstGeom prst="rect">
            <a:avLst/>
          </a:prstGeom>
          <a:noFill/>
          <a:ln w="38100">
            <a:solidFill>
              <a:srgbClr val="2C8C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45890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CA1106-0B73-9FEC-E7A2-823FC04FA952}"/>
              </a:ext>
            </a:extLst>
          </p:cNvPr>
          <p:cNvSpPr>
            <a:spLocks noGrp="1"/>
          </p:cNvSpPr>
          <p:nvPr>
            <p:ph type="body" sz="quarter" idx="15"/>
          </p:nvPr>
        </p:nvSpPr>
        <p:spPr/>
        <p:txBody>
          <a:bodyPr/>
          <a:lstStyle/>
          <a:p>
            <a:r>
              <a:rPr lang="en-US" dirty="0"/>
              <a:t>Bret Allphin, Associate Director</a:t>
            </a:r>
          </a:p>
        </p:txBody>
      </p:sp>
      <p:sp>
        <p:nvSpPr>
          <p:cNvPr id="3" name="Text Placeholder 2">
            <a:extLst>
              <a:ext uri="{FF2B5EF4-FFF2-40B4-BE49-F238E27FC236}">
                <a16:creationId xmlns:a16="http://schemas.microsoft.com/office/drawing/2014/main" id="{961BC424-1978-DCC3-4D0B-1E5495B16F6A}"/>
              </a:ext>
            </a:extLst>
          </p:cNvPr>
          <p:cNvSpPr>
            <a:spLocks noGrp="1"/>
          </p:cNvSpPr>
          <p:nvPr>
            <p:ph type="body" sz="quarter" idx="16"/>
          </p:nvPr>
        </p:nvSpPr>
        <p:spPr/>
        <p:txBody>
          <a:bodyPr/>
          <a:lstStyle/>
          <a:p>
            <a:r>
              <a:rPr lang="en-US" dirty="0"/>
              <a:t>ballphin@nado.org</a:t>
            </a:r>
          </a:p>
        </p:txBody>
      </p:sp>
    </p:spTree>
    <p:extLst>
      <p:ext uri="{BB962C8B-B14F-4D97-AF65-F5344CB8AC3E}">
        <p14:creationId xmlns:p14="http://schemas.microsoft.com/office/powerpoint/2010/main" val="36571648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CEEA-D3E5-732D-0FF7-01F9F2EC5368}"/>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55AFECF-72E5-BB90-30FC-450941B4EF1E}"/>
              </a:ext>
            </a:extLst>
          </p:cNvPr>
          <p:cNvSpPr>
            <a:spLocks noGrp="1"/>
          </p:cNvSpPr>
          <p:nvPr>
            <p:ph type="dt" sz="half" idx="10"/>
          </p:nvPr>
        </p:nvSpPr>
        <p:spPr/>
        <p:txBody>
          <a:bodyPr/>
          <a:lstStyle/>
          <a:p>
            <a:fld id="{2C79D547-C7CD-B94C-8DDA-2758B14E50AA}" type="datetime1">
              <a:rPr lang="en-US" smtClean="0"/>
              <a:t>7/14/2025</a:t>
            </a:fld>
            <a:endParaRPr lang="en-US" dirty="0"/>
          </a:p>
        </p:txBody>
      </p:sp>
      <p:sp>
        <p:nvSpPr>
          <p:cNvPr id="3" name="Slide Number Placeholder 2">
            <a:extLst>
              <a:ext uri="{FF2B5EF4-FFF2-40B4-BE49-F238E27FC236}">
                <a16:creationId xmlns:a16="http://schemas.microsoft.com/office/drawing/2014/main" id="{EFBC3457-A6C4-7C93-ACF6-6A0084555E17}"/>
              </a:ext>
            </a:extLst>
          </p:cNvPr>
          <p:cNvSpPr>
            <a:spLocks noGrp="1"/>
          </p:cNvSpPr>
          <p:nvPr>
            <p:ph type="sldNum" sz="quarter" idx="12"/>
          </p:nvPr>
        </p:nvSpPr>
        <p:spPr/>
        <p:txBody>
          <a:bodyPr/>
          <a:lstStyle/>
          <a:p>
            <a:fld id="{597BE01E-12B8-7C40-A151-C520A0D21648}" type="slidenum">
              <a:rPr lang="en-US" smtClean="0"/>
              <a:pPr/>
              <a:t>2</a:t>
            </a:fld>
            <a:endParaRPr lang="en-US" dirty="0"/>
          </a:p>
        </p:txBody>
      </p:sp>
      <p:pic>
        <p:nvPicPr>
          <p:cNvPr id="9" name="Picture 8" descr="A map of the united states&#10;&#10;AI-generated content may be incorrect.">
            <a:extLst>
              <a:ext uri="{FF2B5EF4-FFF2-40B4-BE49-F238E27FC236}">
                <a16:creationId xmlns:a16="http://schemas.microsoft.com/office/drawing/2014/main" id="{B2A41E63-9311-B1C1-F4ED-3F6BB9AD7488}"/>
              </a:ext>
            </a:extLst>
          </p:cNvPr>
          <p:cNvPicPr>
            <a:picLocks noChangeAspect="1"/>
          </p:cNvPicPr>
          <p:nvPr/>
        </p:nvPicPr>
        <p:blipFill>
          <a:blip r:embed="rId3"/>
          <a:stretch>
            <a:fillRect/>
          </a:stretch>
        </p:blipFill>
        <p:spPr>
          <a:xfrm>
            <a:off x="1581530" y="64334"/>
            <a:ext cx="8777659" cy="6205932"/>
          </a:xfrm>
          <a:prstGeom prst="rect">
            <a:avLst/>
          </a:prstGeom>
        </p:spPr>
      </p:pic>
    </p:spTree>
    <p:extLst>
      <p:ext uri="{BB962C8B-B14F-4D97-AF65-F5344CB8AC3E}">
        <p14:creationId xmlns:p14="http://schemas.microsoft.com/office/powerpoint/2010/main" val="36383819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C85EE-AFB6-12FD-C76B-3836E77BD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638BE-4485-AF9D-05A3-A38B1AFA9424}"/>
              </a:ext>
            </a:extLst>
          </p:cNvPr>
          <p:cNvSpPr>
            <a:spLocks noGrp="1"/>
          </p:cNvSpPr>
          <p:nvPr>
            <p:ph type="title"/>
          </p:nvPr>
        </p:nvSpPr>
        <p:spPr>
          <a:xfrm>
            <a:off x="838200" y="2948530"/>
            <a:ext cx="10515600" cy="744484"/>
          </a:xfrm>
        </p:spPr>
        <p:txBody>
          <a:bodyPr/>
          <a:lstStyle/>
          <a:p>
            <a:r>
              <a:rPr lang="en-US" dirty="0"/>
              <a:t>Eligible Grant Uses</a:t>
            </a:r>
          </a:p>
        </p:txBody>
      </p:sp>
      <p:pic>
        <p:nvPicPr>
          <p:cNvPr id="7" name="Content Placeholder 6">
            <a:extLst>
              <a:ext uri="{FF2B5EF4-FFF2-40B4-BE49-F238E27FC236}">
                <a16:creationId xmlns:a16="http://schemas.microsoft.com/office/drawing/2014/main" id="{C1B5316F-05EB-6220-59A2-662831EAC794}"/>
              </a:ext>
            </a:extLst>
          </p:cNvPr>
          <p:cNvPicPr>
            <a:picLocks noGrp="1" noChangeAspect="1"/>
          </p:cNvPicPr>
          <p:nvPr>
            <p:ph idx="1"/>
          </p:nvPr>
        </p:nvPicPr>
        <p:blipFill>
          <a:blip r:embed="rId3"/>
          <a:stretch>
            <a:fillRect/>
          </a:stretch>
        </p:blipFill>
        <p:spPr>
          <a:xfrm>
            <a:off x="4234609" y="953011"/>
            <a:ext cx="3743325" cy="1771650"/>
          </a:xfrm>
          <a:prstGeom prst="rect">
            <a:avLst/>
          </a:prstGeom>
        </p:spPr>
      </p:pic>
      <p:sp>
        <p:nvSpPr>
          <p:cNvPr id="4" name="Date Placeholder 3">
            <a:extLst>
              <a:ext uri="{FF2B5EF4-FFF2-40B4-BE49-F238E27FC236}">
                <a16:creationId xmlns:a16="http://schemas.microsoft.com/office/drawing/2014/main" id="{9634396A-3188-0920-99D5-38AF8FFCA1F0}"/>
              </a:ext>
            </a:extLst>
          </p:cNvPr>
          <p:cNvSpPr>
            <a:spLocks noGrp="1"/>
          </p:cNvSpPr>
          <p:nvPr>
            <p:ph type="dt" sz="half" idx="10"/>
          </p:nvPr>
        </p:nvSpPr>
        <p:spPr/>
        <p:txBody>
          <a:bodyPr/>
          <a:lstStyle/>
          <a:p>
            <a:fld id="{8CD23809-53E1-5341-AE64-4320B051EE55}" type="datetime1">
              <a:rPr lang="en-US" smtClean="0"/>
              <a:t>7/14/2025</a:t>
            </a:fld>
            <a:endParaRPr lang="en-US" dirty="0"/>
          </a:p>
        </p:txBody>
      </p:sp>
      <p:sp>
        <p:nvSpPr>
          <p:cNvPr id="5" name="Slide Number Placeholder 4">
            <a:extLst>
              <a:ext uri="{FF2B5EF4-FFF2-40B4-BE49-F238E27FC236}">
                <a16:creationId xmlns:a16="http://schemas.microsoft.com/office/drawing/2014/main" id="{0E00B20F-CB8F-69D5-D09F-14E806727BB3}"/>
              </a:ext>
            </a:extLst>
          </p:cNvPr>
          <p:cNvSpPr>
            <a:spLocks noGrp="1"/>
          </p:cNvSpPr>
          <p:nvPr>
            <p:ph type="sldNum" sz="quarter" idx="12"/>
          </p:nvPr>
        </p:nvSpPr>
        <p:spPr/>
        <p:txBody>
          <a:bodyPr/>
          <a:lstStyle/>
          <a:p>
            <a:fld id="{597BE01E-12B8-7C40-A151-C520A0D21648}" type="slidenum">
              <a:rPr lang="en-US" smtClean="0"/>
              <a:pPr/>
              <a:t>3</a:t>
            </a:fld>
            <a:endParaRPr lang="en-US" dirty="0"/>
          </a:p>
        </p:txBody>
      </p:sp>
      <p:sp>
        <p:nvSpPr>
          <p:cNvPr id="6" name="Text Placeholder 5">
            <a:extLst>
              <a:ext uri="{FF2B5EF4-FFF2-40B4-BE49-F238E27FC236}">
                <a16:creationId xmlns:a16="http://schemas.microsoft.com/office/drawing/2014/main" id="{E03ED589-1949-64CC-6362-84CD2C8D4EB9}"/>
              </a:ext>
            </a:extLst>
          </p:cNvPr>
          <p:cNvSpPr>
            <a:spLocks noGrp="1"/>
          </p:cNvSpPr>
          <p:nvPr>
            <p:ph type="body" sz="quarter" idx="13"/>
          </p:nvPr>
        </p:nvSpPr>
        <p:spPr>
          <a:xfrm>
            <a:off x="848471" y="3763757"/>
            <a:ext cx="10505329" cy="1643600"/>
          </a:xfrm>
        </p:spPr>
        <p:txBody>
          <a:bodyPr>
            <a:normAutofit/>
          </a:bodyPr>
          <a:lstStyle/>
          <a:p>
            <a:pPr marL="457200" indent="-457200">
              <a:buFontTx/>
              <a:buChar char="-"/>
            </a:pPr>
            <a:r>
              <a:rPr lang="en-US" dirty="0"/>
              <a:t>Safety Action Plan</a:t>
            </a:r>
          </a:p>
          <a:p>
            <a:pPr marL="457200" indent="-457200">
              <a:buFontTx/>
              <a:buChar char="-"/>
            </a:pPr>
            <a:r>
              <a:rPr lang="en-US" dirty="0"/>
              <a:t>Planning and Demonstration Activities</a:t>
            </a:r>
          </a:p>
          <a:p>
            <a:pPr marL="457200" indent="-457200">
              <a:buFontTx/>
              <a:buChar char="-"/>
            </a:pPr>
            <a:r>
              <a:rPr lang="en-US" dirty="0"/>
              <a:t>Implementation Projects</a:t>
            </a:r>
          </a:p>
        </p:txBody>
      </p:sp>
    </p:spTree>
    <p:extLst>
      <p:ext uri="{BB962C8B-B14F-4D97-AF65-F5344CB8AC3E}">
        <p14:creationId xmlns:p14="http://schemas.microsoft.com/office/powerpoint/2010/main" val="177157103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0ED9-8DB9-EBF5-9806-BC73DAAA7446}"/>
              </a:ext>
            </a:extLst>
          </p:cNvPr>
          <p:cNvSpPr>
            <a:spLocks noGrp="1"/>
          </p:cNvSpPr>
          <p:nvPr>
            <p:ph type="title"/>
          </p:nvPr>
        </p:nvSpPr>
        <p:spPr/>
        <p:txBody>
          <a:bodyPr/>
          <a:lstStyle/>
          <a:p>
            <a:r>
              <a:rPr lang="en-US" dirty="0"/>
              <a:t>Action Plan Required Components</a:t>
            </a:r>
          </a:p>
        </p:txBody>
      </p:sp>
      <p:sp>
        <p:nvSpPr>
          <p:cNvPr id="3" name="Content Placeholder 2">
            <a:extLst>
              <a:ext uri="{FF2B5EF4-FFF2-40B4-BE49-F238E27FC236}">
                <a16:creationId xmlns:a16="http://schemas.microsoft.com/office/drawing/2014/main" id="{9A95894C-40CF-E7A7-6D67-B6009DD4BEB5}"/>
              </a:ext>
            </a:extLst>
          </p:cNvPr>
          <p:cNvSpPr>
            <a:spLocks noGrp="1"/>
          </p:cNvSpPr>
          <p:nvPr>
            <p:ph idx="1"/>
          </p:nvPr>
        </p:nvSpPr>
        <p:spPr/>
        <p:txBody>
          <a:bodyPr/>
          <a:lstStyle/>
          <a:p>
            <a:r>
              <a:rPr lang="en-US" dirty="0"/>
              <a:t>Leadership and Goal Setting</a:t>
            </a:r>
          </a:p>
          <a:p>
            <a:r>
              <a:rPr lang="en-US" dirty="0"/>
              <a:t>Planning Structure</a:t>
            </a:r>
          </a:p>
          <a:p>
            <a:r>
              <a:rPr lang="en-US" b="1" dirty="0">
                <a:solidFill>
                  <a:srgbClr val="FF0000"/>
                </a:solidFill>
              </a:rPr>
              <a:t>Safety Analysis</a:t>
            </a:r>
          </a:p>
          <a:p>
            <a:r>
              <a:rPr lang="en-US" dirty="0"/>
              <a:t>Engagement and Collaboration</a:t>
            </a:r>
          </a:p>
          <a:p>
            <a:r>
              <a:rPr lang="en-US" dirty="0"/>
              <a:t>Policy and Process Changes</a:t>
            </a:r>
          </a:p>
          <a:p>
            <a:r>
              <a:rPr lang="en-US" dirty="0"/>
              <a:t>Strategy and Project Selections</a:t>
            </a:r>
          </a:p>
          <a:p>
            <a:r>
              <a:rPr lang="en-US" dirty="0"/>
              <a:t>Progress and Transparency</a:t>
            </a:r>
          </a:p>
        </p:txBody>
      </p:sp>
      <p:sp>
        <p:nvSpPr>
          <p:cNvPr id="4" name="Date Placeholder 3">
            <a:extLst>
              <a:ext uri="{FF2B5EF4-FFF2-40B4-BE49-F238E27FC236}">
                <a16:creationId xmlns:a16="http://schemas.microsoft.com/office/drawing/2014/main" id="{CE39B3B8-6245-26D1-5C71-6EB12DA28F5F}"/>
              </a:ext>
            </a:extLst>
          </p:cNvPr>
          <p:cNvSpPr>
            <a:spLocks noGrp="1"/>
          </p:cNvSpPr>
          <p:nvPr>
            <p:ph type="dt" sz="half" idx="10"/>
          </p:nvPr>
        </p:nvSpPr>
        <p:spPr/>
        <p:txBody>
          <a:bodyPr/>
          <a:lstStyle/>
          <a:p>
            <a:fld id="{8CD23809-53E1-5341-AE64-4320B051EE55}" type="datetime1">
              <a:rPr lang="en-US" smtClean="0"/>
              <a:t>7/14/2025</a:t>
            </a:fld>
            <a:endParaRPr lang="en-US" dirty="0"/>
          </a:p>
        </p:txBody>
      </p:sp>
      <p:sp>
        <p:nvSpPr>
          <p:cNvPr id="5" name="Slide Number Placeholder 4">
            <a:extLst>
              <a:ext uri="{FF2B5EF4-FFF2-40B4-BE49-F238E27FC236}">
                <a16:creationId xmlns:a16="http://schemas.microsoft.com/office/drawing/2014/main" id="{68A7DCE0-8E54-96E8-243E-E55BA9E5A4FA}"/>
              </a:ext>
            </a:extLst>
          </p:cNvPr>
          <p:cNvSpPr>
            <a:spLocks noGrp="1"/>
          </p:cNvSpPr>
          <p:nvPr>
            <p:ph type="sldNum" sz="quarter" idx="12"/>
          </p:nvPr>
        </p:nvSpPr>
        <p:spPr/>
        <p:txBody>
          <a:bodyPr/>
          <a:lstStyle/>
          <a:p>
            <a:fld id="{597BE01E-12B8-7C40-A151-C520A0D21648}" type="slidenum">
              <a:rPr lang="en-US" smtClean="0"/>
              <a:pPr/>
              <a:t>4</a:t>
            </a:fld>
            <a:endParaRPr lang="en-US" dirty="0"/>
          </a:p>
        </p:txBody>
      </p:sp>
      <p:pic>
        <p:nvPicPr>
          <p:cNvPr id="10" name="Picture 9">
            <a:hlinkClick r:id="rId3"/>
            <a:extLst>
              <a:ext uri="{FF2B5EF4-FFF2-40B4-BE49-F238E27FC236}">
                <a16:creationId xmlns:a16="http://schemas.microsoft.com/office/drawing/2014/main" id="{FF3F28D5-B661-FC50-B0D2-F7A7641721E4}"/>
              </a:ext>
            </a:extLst>
          </p:cNvPr>
          <p:cNvPicPr>
            <a:picLocks noChangeAspect="1"/>
          </p:cNvPicPr>
          <p:nvPr/>
        </p:nvPicPr>
        <p:blipFill>
          <a:blip r:embed="rId4"/>
          <a:stretch>
            <a:fillRect/>
          </a:stretch>
        </p:blipFill>
        <p:spPr>
          <a:xfrm>
            <a:off x="7614584" y="1575779"/>
            <a:ext cx="3728944" cy="4827038"/>
          </a:xfrm>
          <a:prstGeom prst="rect">
            <a:avLst/>
          </a:prstGeom>
          <a:ln>
            <a:solidFill>
              <a:schemeClr val="bg1">
                <a:lumMod val="75000"/>
              </a:schemeClr>
            </a:solidFill>
          </a:ln>
        </p:spPr>
      </p:pic>
    </p:spTree>
    <p:extLst>
      <p:ext uri="{BB962C8B-B14F-4D97-AF65-F5344CB8AC3E}">
        <p14:creationId xmlns:p14="http://schemas.microsoft.com/office/powerpoint/2010/main" val="76665738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1428-B1F1-B9C7-5086-1148C0AC12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7A74C8-3244-A43B-3683-222A949B9A8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E63D862-A7B0-B6FD-EA89-E08D793981C0}"/>
              </a:ext>
            </a:extLst>
          </p:cNvPr>
          <p:cNvSpPr>
            <a:spLocks noGrp="1"/>
          </p:cNvSpPr>
          <p:nvPr>
            <p:ph type="dt" sz="half" idx="10"/>
          </p:nvPr>
        </p:nvSpPr>
        <p:spPr/>
        <p:txBody>
          <a:bodyPr/>
          <a:lstStyle/>
          <a:p>
            <a:fld id="{8CD23809-53E1-5341-AE64-4320B051EE55}" type="datetime1">
              <a:rPr lang="en-US" smtClean="0"/>
              <a:t>7/14/2025</a:t>
            </a:fld>
            <a:endParaRPr lang="en-US" dirty="0"/>
          </a:p>
        </p:txBody>
      </p:sp>
      <p:sp>
        <p:nvSpPr>
          <p:cNvPr id="5" name="Slide Number Placeholder 4">
            <a:extLst>
              <a:ext uri="{FF2B5EF4-FFF2-40B4-BE49-F238E27FC236}">
                <a16:creationId xmlns:a16="http://schemas.microsoft.com/office/drawing/2014/main" id="{C36AACB9-F75D-0FCB-AB02-C9B34942C4C8}"/>
              </a:ext>
            </a:extLst>
          </p:cNvPr>
          <p:cNvSpPr>
            <a:spLocks noGrp="1"/>
          </p:cNvSpPr>
          <p:nvPr>
            <p:ph type="sldNum" sz="quarter" idx="12"/>
          </p:nvPr>
        </p:nvSpPr>
        <p:spPr/>
        <p:txBody>
          <a:bodyPr/>
          <a:lstStyle/>
          <a:p>
            <a:fld id="{597BE01E-12B8-7C40-A151-C520A0D21648}" type="slidenum">
              <a:rPr lang="en-US" smtClean="0"/>
              <a:pPr/>
              <a:t>5</a:t>
            </a:fld>
            <a:endParaRPr lang="en-US" dirty="0"/>
          </a:p>
        </p:txBody>
      </p:sp>
      <p:sp>
        <p:nvSpPr>
          <p:cNvPr id="6" name="Text Placeholder 5">
            <a:extLst>
              <a:ext uri="{FF2B5EF4-FFF2-40B4-BE49-F238E27FC236}">
                <a16:creationId xmlns:a16="http://schemas.microsoft.com/office/drawing/2014/main" id="{9ACB8DD1-98EB-4B40-9304-DCE57449B491}"/>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8A4F3035-D619-C8DD-6D20-0AECDE454A94}"/>
              </a:ext>
            </a:extLst>
          </p:cNvPr>
          <p:cNvPicPr>
            <a:picLocks noChangeAspect="1"/>
          </p:cNvPicPr>
          <p:nvPr/>
        </p:nvPicPr>
        <p:blipFill>
          <a:blip r:embed="rId3"/>
          <a:stretch>
            <a:fillRect/>
          </a:stretch>
        </p:blipFill>
        <p:spPr>
          <a:xfrm>
            <a:off x="963146" y="1686487"/>
            <a:ext cx="10286252" cy="2949134"/>
          </a:xfrm>
          <a:prstGeom prst="rect">
            <a:avLst/>
          </a:prstGeom>
        </p:spPr>
      </p:pic>
      <p:sp>
        <p:nvSpPr>
          <p:cNvPr id="8" name="Rectangle 7">
            <a:extLst>
              <a:ext uri="{FF2B5EF4-FFF2-40B4-BE49-F238E27FC236}">
                <a16:creationId xmlns:a16="http://schemas.microsoft.com/office/drawing/2014/main" id="{59F4FD66-7341-4ACB-10D8-C7039B96EFC7}"/>
              </a:ext>
            </a:extLst>
          </p:cNvPr>
          <p:cNvSpPr/>
          <p:nvPr/>
        </p:nvSpPr>
        <p:spPr>
          <a:xfrm>
            <a:off x="1648326" y="4235116"/>
            <a:ext cx="9216190" cy="4005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E25029-A8B1-6078-1610-06958753BB95}"/>
              </a:ext>
            </a:extLst>
          </p:cNvPr>
          <p:cNvSpPr/>
          <p:nvPr/>
        </p:nvSpPr>
        <p:spPr>
          <a:xfrm>
            <a:off x="2883569" y="2960801"/>
            <a:ext cx="2759242" cy="4005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49322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Venn diagram outline">
            <a:extLst>
              <a:ext uri="{FF2B5EF4-FFF2-40B4-BE49-F238E27FC236}">
                <a16:creationId xmlns:a16="http://schemas.microsoft.com/office/drawing/2014/main" id="{3FF42949-FD48-6A01-CAF8-46BAB3134AD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616200" y="0"/>
            <a:ext cx="6959600" cy="6959600"/>
          </a:xfrm>
        </p:spPr>
      </p:pic>
      <p:sp>
        <p:nvSpPr>
          <p:cNvPr id="4" name="Date Placeholder 3">
            <a:extLst>
              <a:ext uri="{FF2B5EF4-FFF2-40B4-BE49-F238E27FC236}">
                <a16:creationId xmlns:a16="http://schemas.microsoft.com/office/drawing/2014/main" id="{8AB5B191-D08E-EB04-3480-28C347FF13AF}"/>
              </a:ext>
            </a:extLst>
          </p:cNvPr>
          <p:cNvSpPr>
            <a:spLocks noGrp="1"/>
          </p:cNvSpPr>
          <p:nvPr>
            <p:ph type="dt" sz="half" idx="10"/>
          </p:nvPr>
        </p:nvSpPr>
        <p:spPr/>
        <p:txBody>
          <a:bodyPr/>
          <a:lstStyle/>
          <a:p>
            <a:fld id="{8CD23809-53E1-5341-AE64-4320B051EE55}" type="datetime1">
              <a:rPr lang="en-US" smtClean="0"/>
              <a:t>7/14/2025</a:t>
            </a:fld>
            <a:endParaRPr lang="en-US" dirty="0"/>
          </a:p>
        </p:txBody>
      </p:sp>
      <p:sp>
        <p:nvSpPr>
          <p:cNvPr id="5" name="Slide Number Placeholder 4">
            <a:extLst>
              <a:ext uri="{FF2B5EF4-FFF2-40B4-BE49-F238E27FC236}">
                <a16:creationId xmlns:a16="http://schemas.microsoft.com/office/drawing/2014/main" id="{65531A1D-CEE7-5D3E-C0BC-76F9D69038CC}"/>
              </a:ext>
            </a:extLst>
          </p:cNvPr>
          <p:cNvSpPr>
            <a:spLocks noGrp="1"/>
          </p:cNvSpPr>
          <p:nvPr>
            <p:ph type="sldNum" sz="quarter" idx="12"/>
          </p:nvPr>
        </p:nvSpPr>
        <p:spPr/>
        <p:txBody>
          <a:bodyPr/>
          <a:lstStyle/>
          <a:p>
            <a:fld id="{597BE01E-12B8-7C40-A151-C520A0D21648}" type="slidenum">
              <a:rPr lang="en-US" smtClean="0"/>
              <a:pPr/>
              <a:t>6</a:t>
            </a:fld>
            <a:endParaRPr lang="en-US" dirty="0"/>
          </a:p>
        </p:txBody>
      </p:sp>
      <p:sp>
        <p:nvSpPr>
          <p:cNvPr id="9" name="TextBox 8">
            <a:extLst>
              <a:ext uri="{FF2B5EF4-FFF2-40B4-BE49-F238E27FC236}">
                <a16:creationId xmlns:a16="http://schemas.microsoft.com/office/drawing/2014/main" id="{451C419F-8762-CE71-B67B-5111C1486990}"/>
              </a:ext>
            </a:extLst>
          </p:cNvPr>
          <p:cNvSpPr txBox="1"/>
          <p:nvPr/>
        </p:nvSpPr>
        <p:spPr>
          <a:xfrm>
            <a:off x="5176921" y="1542047"/>
            <a:ext cx="1838158" cy="923330"/>
          </a:xfrm>
          <a:prstGeom prst="rect">
            <a:avLst/>
          </a:prstGeom>
          <a:noFill/>
        </p:spPr>
        <p:txBody>
          <a:bodyPr wrap="square" rtlCol="0">
            <a:spAutoFit/>
          </a:bodyPr>
          <a:lstStyle/>
          <a:p>
            <a:pPr algn="ctr"/>
            <a:r>
              <a:rPr lang="en-US" b="1" dirty="0">
                <a:solidFill>
                  <a:srgbClr val="CD982C"/>
                </a:solidFill>
              </a:rPr>
              <a:t>Long Range Transportation Plan</a:t>
            </a:r>
          </a:p>
        </p:txBody>
      </p:sp>
      <p:sp>
        <p:nvSpPr>
          <p:cNvPr id="11" name="TextBox 10">
            <a:extLst>
              <a:ext uri="{FF2B5EF4-FFF2-40B4-BE49-F238E27FC236}">
                <a16:creationId xmlns:a16="http://schemas.microsoft.com/office/drawing/2014/main" id="{1809D709-7EE9-E6CE-DC8A-B0404C8020A2}"/>
              </a:ext>
            </a:extLst>
          </p:cNvPr>
          <p:cNvSpPr txBox="1"/>
          <p:nvPr/>
        </p:nvSpPr>
        <p:spPr>
          <a:xfrm>
            <a:off x="3665621" y="4207958"/>
            <a:ext cx="1838158" cy="369332"/>
          </a:xfrm>
          <a:prstGeom prst="rect">
            <a:avLst/>
          </a:prstGeom>
          <a:noFill/>
        </p:spPr>
        <p:txBody>
          <a:bodyPr wrap="square" rtlCol="0">
            <a:spAutoFit/>
          </a:bodyPr>
          <a:lstStyle/>
          <a:p>
            <a:pPr algn="ctr"/>
            <a:r>
              <a:rPr lang="en-US" b="1" dirty="0">
                <a:solidFill>
                  <a:srgbClr val="1F3763"/>
                </a:solidFill>
              </a:rPr>
              <a:t>Bike/Ped. Plan</a:t>
            </a:r>
          </a:p>
        </p:txBody>
      </p:sp>
      <p:sp>
        <p:nvSpPr>
          <p:cNvPr id="12" name="TextBox 11">
            <a:extLst>
              <a:ext uri="{FF2B5EF4-FFF2-40B4-BE49-F238E27FC236}">
                <a16:creationId xmlns:a16="http://schemas.microsoft.com/office/drawing/2014/main" id="{B96CD7A1-0D76-3400-72DF-07662E913F8E}"/>
              </a:ext>
            </a:extLst>
          </p:cNvPr>
          <p:cNvSpPr txBox="1"/>
          <p:nvPr/>
        </p:nvSpPr>
        <p:spPr>
          <a:xfrm>
            <a:off x="6688223" y="4007424"/>
            <a:ext cx="1838158" cy="923330"/>
          </a:xfrm>
          <a:prstGeom prst="rect">
            <a:avLst/>
          </a:prstGeom>
          <a:noFill/>
        </p:spPr>
        <p:txBody>
          <a:bodyPr wrap="square" rtlCol="0">
            <a:spAutoFit/>
          </a:bodyPr>
          <a:lstStyle/>
          <a:p>
            <a:pPr algn="ctr"/>
            <a:r>
              <a:rPr lang="en-US" b="1" dirty="0">
                <a:solidFill>
                  <a:srgbClr val="2C8CB0"/>
                </a:solidFill>
              </a:rPr>
              <a:t>Active Transportation Plan</a:t>
            </a:r>
          </a:p>
        </p:txBody>
      </p:sp>
      <p:pic>
        <p:nvPicPr>
          <p:cNvPr id="15" name="Graphic 14" descr="Whole pizza outline">
            <a:extLst>
              <a:ext uri="{FF2B5EF4-FFF2-40B4-BE49-F238E27FC236}">
                <a16:creationId xmlns:a16="http://schemas.microsoft.com/office/drawing/2014/main" id="{3239E83B-588A-E165-0070-803F7D0280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7190" y="3424990"/>
            <a:ext cx="601579" cy="601579"/>
          </a:xfrm>
          <a:prstGeom prst="rect">
            <a:avLst/>
          </a:prstGeom>
        </p:spPr>
      </p:pic>
    </p:spTree>
    <p:extLst>
      <p:ext uri="{BB962C8B-B14F-4D97-AF65-F5344CB8AC3E}">
        <p14:creationId xmlns:p14="http://schemas.microsoft.com/office/powerpoint/2010/main" val="12709037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4BE6-F201-F789-B360-885840B240A1}"/>
              </a:ext>
            </a:extLst>
          </p:cNvPr>
          <p:cNvSpPr>
            <a:spLocks noGrp="1"/>
          </p:cNvSpPr>
          <p:nvPr>
            <p:ph type="title"/>
          </p:nvPr>
        </p:nvSpPr>
        <p:spPr/>
        <p:txBody>
          <a:bodyPr/>
          <a:lstStyle/>
          <a:p>
            <a:r>
              <a:rPr lang="en-US" dirty="0"/>
              <a:t>High Injury Network</a:t>
            </a:r>
          </a:p>
        </p:txBody>
      </p:sp>
      <p:sp>
        <p:nvSpPr>
          <p:cNvPr id="3" name="Content Placeholder 2">
            <a:extLst>
              <a:ext uri="{FF2B5EF4-FFF2-40B4-BE49-F238E27FC236}">
                <a16:creationId xmlns:a16="http://schemas.microsoft.com/office/drawing/2014/main" id="{2CAA768A-CA7B-00D0-25B3-18BCEBBF7D7F}"/>
              </a:ext>
            </a:extLst>
          </p:cNvPr>
          <p:cNvSpPr>
            <a:spLocks noGrp="1"/>
          </p:cNvSpPr>
          <p:nvPr>
            <p:ph idx="1"/>
          </p:nvPr>
        </p:nvSpPr>
        <p:spPr/>
        <p:txBody>
          <a:bodyPr>
            <a:normAutofit lnSpcReduction="10000"/>
          </a:bodyPr>
          <a:lstStyle/>
          <a:p>
            <a:r>
              <a:rPr lang="en-US" dirty="0"/>
              <a:t>Consult completed analyses for guidance:</a:t>
            </a:r>
          </a:p>
          <a:p>
            <a:pPr lvl="1"/>
            <a:r>
              <a:rPr lang="en-US" dirty="0">
                <a:hlinkClick r:id="rId3"/>
              </a:rPr>
              <a:t>AMATS</a:t>
            </a:r>
            <a:r>
              <a:rPr lang="en-US" dirty="0"/>
              <a:t> (Akron, Ohio)</a:t>
            </a:r>
          </a:p>
          <a:p>
            <a:pPr lvl="1"/>
            <a:r>
              <a:rPr lang="en-US" dirty="0">
                <a:hlinkClick r:id="rId4"/>
              </a:rPr>
              <a:t>Toledo, Ohio</a:t>
            </a:r>
            <a:endParaRPr lang="en-US" dirty="0"/>
          </a:p>
          <a:p>
            <a:pPr lvl="1"/>
            <a:r>
              <a:rPr lang="en-US" dirty="0">
                <a:hlinkClick r:id="rId5"/>
              </a:rPr>
              <a:t>CORPO</a:t>
            </a:r>
            <a:r>
              <a:rPr lang="en-US" dirty="0"/>
              <a:t> (Columbus Ohio RTPO)</a:t>
            </a:r>
          </a:p>
          <a:p>
            <a:pPr lvl="1"/>
            <a:r>
              <a:rPr lang="en-US" dirty="0">
                <a:hlinkClick r:id="rId6"/>
              </a:rPr>
              <a:t>Richmond, Virginia </a:t>
            </a:r>
            <a:r>
              <a:rPr lang="en-US" dirty="0"/>
              <a:t>(</a:t>
            </a:r>
            <a:r>
              <a:rPr lang="en-US" dirty="0" err="1"/>
              <a:t>PlanRVA</a:t>
            </a:r>
            <a:r>
              <a:rPr lang="en-US" dirty="0"/>
              <a:t> – NADO Member)</a:t>
            </a:r>
          </a:p>
          <a:p>
            <a:pPr lvl="1"/>
            <a:r>
              <a:rPr lang="en-US" dirty="0">
                <a:hlinkClick r:id="rId7"/>
              </a:rPr>
              <a:t>Mid Region COG </a:t>
            </a:r>
            <a:r>
              <a:rPr lang="en-US" dirty="0"/>
              <a:t>(Albuquerque, NM)</a:t>
            </a:r>
          </a:p>
          <a:p>
            <a:pPr lvl="1"/>
            <a:r>
              <a:rPr lang="en-US" dirty="0">
                <a:hlinkClick r:id="rId8"/>
              </a:rPr>
              <a:t>Indianapolis MPO</a:t>
            </a:r>
            <a:endParaRPr lang="en-US" dirty="0"/>
          </a:p>
          <a:p>
            <a:pPr lvl="1"/>
            <a:r>
              <a:rPr lang="en-US" dirty="0">
                <a:hlinkClick r:id="rId9"/>
              </a:rPr>
              <a:t>City of Fort Collins </a:t>
            </a:r>
            <a:r>
              <a:rPr lang="en-US" dirty="0"/>
              <a:t>(Fort Collins, CO)</a:t>
            </a:r>
          </a:p>
          <a:p>
            <a:pPr lvl="1"/>
            <a:r>
              <a:rPr lang="en-US" dirty="0">
                <a:hlinkClick r:id="rId10"/>
              </a:rPr>
              <a:t>Pinellas County Florida</a:t>
            </a:r>
            <a:endParaRPr lang="en-US" dirty="0"/>
          </a:p>
        </p:txBody>
      </p:sp>
      <p:sp>
        <p:nvSpPr>
          <p:cNvPr id="4" name="Date Placeholder 3">
            <a:extLst>
              <a:ext uri="{FF2B5EF4-FFF2-40B4-BE49-F238E27FC236}">
                <a16:creationId xmlns:a16="http://schemas.microsoft.com/office/drawing/2014/main" id="{8E74733A-F4A7-4495-2D5D-5727DB311BA4}"/>
              </a:ext>
            </a:extLst>
          </p:cNvPr>
          <p:cNvSpPr>
            <a:spLocks noGrp="1"/>
          </p:cNvSpPr>
          <p:nvPr>
            <p:ph type="dt" sz="half" idx="10"/>
          </p:nvPr>
        </p:nvSpPr>
        <p:spPr/>
        <p:txBody>
          <a:bodyPr/>
          <a:lstStyle/>
          <a:p>
            <a:fld id="{8CD23809-53E1-5341-AE64-4320B051EE55}" type="datetime1">
              <a:rPr lang="en-US" smtClean="0"/>
              <a:t>7/14/2025</a:t>
            </a:fld>
            <a:endParaRPr lang="en-US" dirty="0"/>
          </a:p>
        </p:txBody>
      </p:sp>
      <p:sp>
        <p:nvSpPr>
          <p:cNvPr id="5" name="Slide Number Placeholder 4">
            <a:extLst>
              <a:ext uri="{FF2B5EF4-FFF2-40B4-BE49-F238E27FC236}">
                <a16:creationId xmlns:a16="http://schemas.microsoft.com/office/drawing/2014/main" id="{5AA9D9CD-E9AA-8D35-81AB-9DBEA6D9CD9C}"/>
              </a:ext>
            </a:extLst>
          </p:cNvPr>
          <p:cNvSpPr>
            <a:spLocks noGrp="1"/>
          </p:cNvSpPr>
          <p:nvPr>
            <p:ph type="sldNum" sz="quarter" idx="12"/>
          </p:nvPr>
        </p:nvSpPr>
        <p:spPr/>
        <p:txBody>
          <a:bodyPr/>
          <a:lstStyle/>
          <a:p>
            <a:fld id="{597BE01E-12B8-7C40-A151-C520A0D21648}" type="slidenum">
              <a:rPr lang="en-US" smtClean="0"/>
              <a:pPr/>
              <a:t>7</a:t>
            </a:fld>
            <a:endParaRPr lang="en-US" dirty="0"/>
          </a:p>
        </p:txBody>
      </p:sp>
      <p:sp>
        <p:nvSpPr>
          <p:cNvPr id="6" name="Text Placeholder 5">
            <a:extLst>
              <a:ext uri="{FF2B5EF4-FFF2-40B4-BE49-F238E27FC236}">
                <a16:creationId xmlns:a16="http://schemas.microsoft.com/office/drawing/2014/main" id="{60046472-7C9D-B33F-92EA-20A96399BF73}"/>
              </a:ext>
            </a:extLst>
          </p:cNvPr>
          <p:cNvSpPr>
            <a:spLocks noGrp="1"/>
          </p:cNvSpPr>
          <p:nvPr>
            <p:ph type="body" sz="quarter" idx="13"/>
          </p:nvPr>
        </p:nvSpPr>
        <p:spPr/>
        <p:txBody>
          <a:bodyPr/>
          <a:lstStyle/>
          <a:p>
            <a:r>
              <a:rPr lang="en-US" dirty="0"/>
              <a:t>‘A geospatial identification of higher risk locations.’</a:t>
            </a:r>
          </a:p>
        </p:txBody>
      </p:sp>
    </p:spTree>
    <p:extLst>
      <p:ext uri="{BB962C8B-B14F-4D97-AF65-F5344CB8AC3E}">
        <p14:creationId xmlns:p14="http://schemas.microsoft.com/office/powerpoint/2010/main" val="215199266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67039-7E40-FFB5-0272-7CAAF9CB3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7294C-5CB8-8522-DE2C-DDE827B55760}"/>
              </a:ext>
            </a:extLst>
          </p:cNvPr>
          <p:cNvSpPr>
            <a:spLocks noGrp="1"/>
          </p:cNvSpPr>
          <p:nvPr>
            <p:ph type="title"/>
          </p:nvPr>
        </p:nvSpPr>
        <p:spPr/>
        <p:txBody>
          <a:bodyPr/>
          <a:lstStyle/>
          <a:p>
            <a:r>
              <a:rPr lang="en-US" dirty="0"/>
              <a:t>High Injury Network</a:t>
            </a:r>
          </a:p>
        </p:txBody>
      </p:sp>
      <p:sp>
        <p:nvSpPr>
          <p:cNvPr id="3" name="Content Placeholder 2">
            <a:extLst>
              <a:ext uri="{FF2B5EF4-FFF2-40B4-BE49-F238E27FC236}">
                <a16:creationId xmlns:a16="http://schemas.microsoft.com/office/drawing/2014/main" id="{D3D65FFE-C24C-EAFA-9E19-F7E207FE4ED3}"/>
              </a:ext>
            </a:extLst>
          </p:cNvPr>
          <p:cNvSpPr>
            <a:spLocks noGrp="1"/>
          </p:cNvSpPr>
          <p:nvPr>
            <p:ph idx="1"/>
          </p:nvPr>
        </p:nvSpPr>
        <p:spPr/>
        <p:txBody>
          <a:bodyPr>
            <a:normAutofit/>
          </a:bodyPr>
          <a:lstStyle/>
          <a:p>
            <a:r>
              <a:rPr lang="en-US" dirty="0"/>
              <a:t>What are the minimum data requirements? </a:t>
            </a:r>
          </a:p>
          <a:p>
            <a:pPr lvl="1"/>
            <a:r>
              <a:rPr lang="en-US" dirty="0"/>
              <a:t>Desktop GIS Application</a:t>
            </a:r>
          </a:p>
          <a:p>
            <a:pPr lvl="1"/>
            <a:r>
              <a:rPr lang="en-US" dirty="0"/>
              <a:t>Spreadsheet Application</a:t>
            </a:r>
          </a:p>
          <a:p>
            <a:pPr lvl="1"/>
            <a:r>
              <a:rPr lang="en-US" dirty="0"/>
              <a:t>GIS Road Data</a:t>
            </a:r>
          </a:p>
          <a:p>
            <a:pPr lvl="1"/>
            <a:r>
              <a:rPr lang="en-US" dirty="0"/>
              <a:t>GIS Crash Data </a:t>
            </a:r>
            <a:r>
              <a:rPr lang="en-US" sz="1800" dirty="0"/>
              <a:t>(Must include at a minimum; </a:t>
            </a:r>
            <a:r>
              <a:rPr lang="en-US" sz="1800" i="1" u="sng" dirty="0">
                <a:solidFill>
                  <a:srgbClr val="2C8CB0"/>
                </a:solidFill>
              </a:rPr>
              <a:t>crash location</a:t>
            </a:r>
            <a:r>
              <a:rPr lang="en-US" sz="1800" dirty="0"/>
              <a:t>, </a:t>
            </a:r>
            <a:r>
              <a:rPr lang="en-US" sz="1800" i="1" u="sng" dirty="0">
                <a:solidFill>
                  <a:srgbClr val="2C8CB0"/>
                </a:solidFill>
              </a:rPr>
              <a:t>date/time</a:t>
            </a:r>
            <a:r>
              <a:rPr lang="en-US" sz="1800" dirty="0"/>
              <a:t>, </a:t>
            </a:r>
            <a:r>
              <a:rPr lang="en-US" sz="1800" i="1" u="sng" dirty="0">
                <a:solidFill>
                  <a:srgbClr val="2C8CB0"/>
                </a:solidFill>
              </a:rPr>
              <a:t>severity level</a:t>
            </a:r>
            <a:r>
              <a:rPr lang="en-US" sz="1800" dirty="0"/>
              <a:t>.)</a:t>
            </a:r>
          </a:p>
        </p:txBody>
      </p:sp>
      <p:sp>
        <p:nvSpPr>
          <p:cNvPr id="4" name="Date Placeholder 3">
            <a:extLst>
              <a:ext uri="{FF2B5EF4-FFF2-40B4-BE49-F238E27FC236}">
                <a16:creationId xmlns:a16="http://schemas.microsoft.com/office/drawing/2014/main" id="{81019689-3E41-0CA6-F3AB-B73624529A94}"/>
              </a:ext>
            </a:extLst>
          </p:cNvPr>
          <p:cNvSpPr>
            <a:spLocks noGrp="1"/>
          </p:cNvSpPr>
          <p:nvPr>
            <p:ph type="dt" sz="half" idx="10"/>
          </p:nvPr>
        </p:nvSpPr>
        <p:spPr/>
        <p:txBody>
          <a:bodyPr/>
          <a:lstStyle/>
          <a:p>
            <a:fld id="{8CD23809-53E1-5341-AE64-4320B051EE55}" type="datetime1">
              <a:rPr lang="en-US" smtClean="0"/>
              <a:t>7/14/2025</a:t>
            </a:fld>
            <a:endParaRPr lang="en-US" dirty="0"/>
          </a:p>
        </p:txBody>
      </p:sp>
      <p:sp>
        <p:nvSpPr>
          <p:cNvPr id="5" name="Slide Number Placeholder 4">
            <a:extLst>
              <a:ext uri="{FF2B5EF4-FFF2-40B4-BE49-F238E27FC236}">
                <a16:creationId xmlns:a16="http://schemas.microsoft.com/office/drawing/2014/main" id="{3863E816-BE4E-1D7C-2681-E4EAAEDB7443}"/>
              </a:ext>
            </a:extLst>
          </p:cNvPr>
          <p:cNvSpPr>
            <a:spLocks noGrp="1"/>
          </p:cNvSpPr>
          <p:nvPr>
            <p:ph type="sldNum" sz="quarter" idx="12"/>
          </p:nvPr>
        </p:nvSpPr>
        <p:spPr/>
        <p:txBody>
          <a:bodyPr/>
          <a:lstStyle/>
          <a:p>
            <a:fld id="{597BE01E-12B8-7C40-A151-C520A0D21648}" type="slidenum">
              <a:rPr lang="en-US" smtClean="0"/>
              <a:pPr/>
              <a:t>8</a:t>
            </a:fld>
            <a:endParaRPr lang="en-US" dirty="0"/>
          </a:p>
        </p:txBody>
      </p:sp>
      <p:sp>
        <p:nvSpPr>
          <p:cNvPr id="6" name="Text Placeholder 5">
            <a:extLst>
              <a:ext uri="{FF2B5EF4-FFF2-40B4-BE49-F238E27FC236}">
                <a16:creationId xmlns:a16="http://schemas.microsoft.com/office/drawing/2014/main" id="{BA64709D-677F-2112-4597-CD89CA1CD611}"/>
              </a:ext>
            </a:extLst>
          </p:cNvPr>
          <p:cNvSpPr>
            <a:spLocks noGrp="1"/>
          </p:cNvSpPr>
          <p:nvPr>
            <p:ph type="body" sz="quarter" idx="13"/>
          </p:nvPr>
        </p:nvSpPr>
        <p:spPr/>
        <p:txBody>
          <a:bodyPr/>
          <a:lstStyle/>
          <a:p>
            <a:r>
              <a:rPr lang="en-US" dirty="0"/>
              <a:t>‘A geospatial identification of higher risk locations.’</a:t>
            </a:r>
          </a:p>
        </p:txBody>
      </p:sp>
      <p:grpSp>
        <p:nvGrpSpPr>
          <p:cNvPr id="14" name="Group 13">
            <a:extLst>
              <a:ext uri="{FF2B5EF4-FFF2-40B4-BE49-F238E27FC236}">
                <a16:creationId xmlns:a16="http://schemas.microsoft.com/office/drawing/2014/main" id="{0D5E00B0-85E8-7339-B183-AE70EA312B9E}"/>
              </a:ext>
            </a:extLst>
          </p:cNvPr>
          <p:cNvGrpSpPr/>
          <p:nvPr/>
        </p:nvGrpSpPr>
        <p:grpSpPr>
          <a:xfrm>
            <a:off x="1838739" y="4411131"/>
            <a:ext cx="8613913" cy="1742662"/>
            <a:chOff x="1838739" y="4411131"/>
            <a:chExt cx="8613913" cy="1742662"/>
          </a:xfrm>
        </p:grpSpPr>
        <p:pic>
          <p:nvPicPr>
            <p:cNvPr id="8" name="Graphic 7" descr="Warning with solid fill">
              <a:extLst>
                <a:ext uri="{FF2B5EF4-FFF2-40B4-BE49-F238E27FC236}">
                  <a16:creationId xmlns:a16="http://schemas.microsoft.com/office/drawing/2014/main" id="{73AD8C54-6CB2-8777-E797-215A586565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4669" y="4411132"/>
              <a:ext cx="1742661" cy="1742661"/>
            </a:xfrm>
            <a:prstGeom prst="rect">
              <a:avLst/>
            </a:prstGeom>
          </p:spPr>
        </p:pic>
        <p:pic>
          <p:nvPicPr>
            <p:cNvPr id="9" name="Graphic 8" descr="Warning with solid fill">
              <a:extLst>
                <a:ext uri="{FF2B5EF4-FFF2-40B4-BE49-F238E27FC236}">
                  <a16:creationId xmlns:a16="http://schemas.microsoft.com/office/drawing/2014/main" id="{5C11F24C-32C2-0429-BE49-1E6626B93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330" y="4411132"/>
              <a:ext cx="1742661" cy="1742661"/>
            </a:xfrm>
            <a:prstGeom prst="rect">
              <a:avLst/>
            </a:prstGeom>
          </p:spPr>
        </p:pic>
        <p:pic>
          <p:nvPicPr>
            <p:cNvPr id="10" name="Graphic 9" descr="Warning with solid fill">
              <a:extLst>
                <a:ext uri="{FF2B5EF4-FFF2-40B4-BE49-F238E27FC236}">
                  <a16:creationId xmlns:a16="http://schemas.microsoft.com/office/drawing/2014/main" id="{CE3E067C-AACE-EA87-3017-DB8326A7AE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2968" y="4411131"/>
              <a:ext cx="1742661" cy="1742661"/>
            </a:xfrm>
            <a:prstGeom prst="rect">
              <a:avLst/>
            </a:prstGeom>
          </p:spPr>
        </p:pic>
        <p:pic>
          <p:nvPicPr>
            <p:cNvPr id="11" name="Graphic 10" descr="Warning with solid fill">
              <a:extLst>
                <a:ext uri="{FF2B5EF4-FFF2-40B4-BE49-F238E27FC236}">
                  <a16:creationId xmlns:a16="http://schemas.microsoft.com/office/drawing/2014/main" id="{49D5C931-131D-58A9-38F1-3C391A394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8739" y="4411131"/>
              <a:ext cx="1742661" cy="1742661"/>
            </a:xfrm>
            <a:prstGeom prst="rect">
              <a:avLst/>
            </a:prstGeom>
          </p:spPr>
        </p:pic>
        <p:pic>
          <p:nvPicPr>
            <p:cNvPr id="12" name="Graphic 11" descr="Warning with solid fill">
              <a:extLst>
                <a:ext uri="{FF2B5EF4-FFF2-40B4-BE49-F238E27FC236}">
                  <a16:creationId xmlns:a16="http://schemas.microsoft.com/office/drawing/2014/main" id="{5F8068D2-6170-641F-D291-AE41B1D6FD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9991" y="4411131"/>
              <a:ext cx="1742661" cy="1742661"/>
            </a:xfrm>
            <a:prstGeom prst="rect">
              <a:avLst/>
            </a:prstGeom>
          </p:spPr>
        </p:pic>
      </p:grpSp>
    </p:spTree>
    <p:extLst>
      <p:ext uri="{BB962C8B-B14F-4D97-AF65-F5344CB8AC3E}">
        <p14:creationId xmlns:p14="http://schemas.microsoft.com/office/powerpoint/2010/main" val="359477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E949F7D-E57E-2C6C-B0C2-7478048BE6F3}"/>
              </a:ext>
            </a:extLst>
          </p:cNvPr>
          <p:cNvSpPr>
            <a:spLocks noGrp="1"/>
          </p:cNvSpPr>
          <p:nvPr>
            <p:ph type="dt" sz="half" idx="10"/>
          </p:nvPr>
        </p:nvSpPr>
        <p:spPr/>
        <p:txBody>
          <a:bodyPr/>
          <a:lstStyle/>
          <a:p>
            <a:fld id="{8CD23809-53E1-5341-AE64-4320B051EE55}" type="datetime1">
              <a:rPr lang="en-US" smtClean="0"/>
              <a:t>7/14/2025</a:t>
            </a:fld>
            <a:endParaRPr lang="en-US" dirty="0"/>
          </a:p>
        </p:txBody>
      </p:sp>
      <p:sp>
        <p:nvSpPr>
          <p:cNvPr id="5" name="Slide Number Placeholder 4">
            <a:extLst>
              <a:ext uri="{FF2B5EF4-FFF2-40B4-BE49-F238E27FC236}">
                <a16:creationId xmlns:a16="http://schemas.microsoft.com/office/drawing/2014/main" id="{5C5841B6-18AE-784D-E6A3-C6DBC852760E}"/>
              </a:ext>
            </a:extLst>
          </p:cNvPr>
          <p:cNvSpPr>
            <a:spLocks noGrp="1"/>
          </p:cNvSpPr>
          <p:nvPr>
            <p:ph type="sldNum" sz="quarter" idx="12"/>
          </p:nvPr>
        </p:nvSpPr>
        <p:spPr/>
        <p:txBody>
          <a:bodyPr/>
          <a:lstStyle/>
          <a:p>
            <a:fld id="{597BE01E-12B8-7C40-A151-C520A0D21648}" type="slidenum">
              <a:rPr lang="en-US" smtClean="0"/>
              <a:pPr/>
              <a:t>9</a:t>
            </a:fld>
            <a:endParaRPr lang="en-US" dirty="0"/>
          </a:p>
        </p:txBody>
      </p:sp>
      <p:cxnSp>
        <p:nvCxnSpPr>
          <p:cNvPr id="8" name="Straight Connector 7">
            <a:extLst>
              <a:ext uri="{FF2B5EF4-FFF2-40B4-BE49-F238E27FC236}">
                <a16:creationId xmlns:a16="http://schemas.microsoft.com/office/drawing/2014/main" id="{B38CAC75-28E0-0759-470A-3EC3B52F2B4E}"/>
              </a:ext>
            </a:extLst>
          </p:cNvPr>
          <p:cNvCxnSpPr/>
          <p:nvPr/>
        </p:nvCxnSpPr>
        <p:spPr>
          <a:xfrm>
            <a:off x="745958" y="3525253"/>
            <a:ext cx="10022305"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7C9BA2C-2524-6993-C38A-ED2563FBA4CC}"/>
              </a:ext>
            </a:extLst>
          </p:cNvPr>
          <p:cNvCxnSpPr/>
          <p:nvPr/>
        </p:nvCxnSpPr>
        <p:spPr>
          <a:xfrm>
            <a:off x="2153653" y="1034716"/>
            <a:ext cx="0" cy="4608095"/>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0ACE37C-5F2E-0D31-0ADD-02F1D89231B4}"/>
              </a:ext>
            </a:extLst>
          </p:cNvPr>
          <p:cNvCxnSpPr/>
          <p:nvPr/>
        </p:nvCxnSpPr>
        <p:spPr>
          <a:xfrm>
            <a:off x="9083842" y="926432"/>
            <a:ext cx="0" cy="2598821"/>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2292D1B-9027-E903-6A15-F64E96BC777E}"/>
              </a:ext>
            </a:extLst>
          </p:cNvPr>
          <p:cNvCxnSpPr/>
          <p:nvPr/>
        </p:nvCxnSpPr>
        <p:spPr>
          <a:xfrm>
            <a:off x="2153653" y="2322095"/>
            <a:ext cx="21055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B32986-628D-1103-FC49-1FF7A58AF389}"/>
              </a:ext>
            </a:extLst>
          </p:cNvPr>
          <p:cNvCxnSpPr/>
          <p:nvPr/>
        </p:nvCxnSpPr>
        <p:spPr>
          <a:xfrm>
            <a:off x="6713621" y="3525253"/>
            <a:ext cx="0" cy="2418347"/>
          </a:xfrm>
          <a:prstGeom prst="line">
            <a:avLst/>
          </a:prstGeom>
          <a:ln w="38100"/>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781B66F4-2D7C-09F6-2822-B6B8EB661F64}"/>
              </a:ext>
            </a:extLst>
          </p:cNvPr>
          <p:cNvGrpSpPr/>
          <p:nvPr/>
        </p:nvGrpSpPr>
        <p:grpSpPr>
          <a:xfrm>
            <a:off x="1967165" y="974560"/>
            <a:ext cx="7287124" cy="2721140"/>
            <a:chOff x="1967165" y="974560"/>
            <a:chExt cx="7287124" cy="2721140"/>
          </a:xfrm>
        </p:grpSpPr>
        <p:sp>
          <p:nvSpPr>
            <p:cNvPr id="20" name="Explosion: 8 Points 19">
              <a:extLst>
                <a:ext uri="{FF2B5EF4-FFF2-40B4-BE49-F238E27FC236}">
                  <a16:creationId xmlns:a16="http://schemas.microsoft.com/office/drawing/2014/main" id="{5C9B31C8-631F-C39D-B7CF-FE3FE844C935}"/>
                </a:ext>
              </a:extLst>
            </p:cNvPr>
            <p:cNvSpPr/>
            <p:nvPr/>
          </p:nvSpPr>
          <p:spPr>
            <a:xfrm>
              <a:off x="1967165" y="1106907"/>
              <a:ext cx="340895" cy="340895"/>
            </a:xfrm>
            <a:prstGeom prst="irregularSeal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xplosion: 8 Points 20">
              <a:extLst>
                <a:ext uri="{FF2B5EF4-FFF2-40B4-BE49-F238E27FC236}">
                  <a16:creationId xmlns:a16="http://schemas.microsoft.com/office/drawing/2014/main" id="{A863C544-8EAF-A833-D97B-7443BCC98DA8}"/>
                </a:ext>
              </a:extLst>
            </p:cNvPr>
            <p:cNvSpPr/>
            <p:nvPr/>
          </p:nvSpPr>
          <p:spPr>
            <a:xfrm>
              <a:off x="5586662" y="3354805"/>
              <a:ext cx="340895" cy="340895"/>
            </a:xfrm>
            <a:prstGeom prst="irregularSeal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xplosion: 8 Points 21">
              <a:extLst>
                <a:ext uri="{FF2B5EF4-FFF2-40B4-BE49-F238E27FC236}">
                  <a16:creationId xmlns:a16="http://schemas.microsoft.com/office/drawing/2014/main" id="{07503945-5A7F-175E-C61B-0D7DE325AB81}"/>
                </a:ext>
              </a:extLst>
            </p:cNvPr>
            <p:cNvSpPr/>
            <p:nvPr/>
          </p:nvSpPr>
          <p:spPr>
            <a:xfrm>
              <a:off x="3410952" y="3354805"/>
              <a:ext cx="340895" cy="340895"/>
            </a:xfrm>
            <a:prstGeom prst="irregularSeal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xplosion: 8 Points 22">
              <a:extLst>
                <a:ext uri="{FF2B5EF4-FFF2-40B4-BE49-F238E27FC236}">
                  <a16:creationId xmlns:a16="http://schemas.microsoft.com/office/drawing/2014/main" id="{FD2E2BFA-30A9-7BBB-D0F9-08AB2B21C02A}"/>
                </a:ext>
              </a:extLst>
            </p:cNvPr>
            <p:cNvSpPr/>
            <p:nvPr/>
          </p:nvSpPr>
          <p:spPr>
            <a:xfrm>
              <a:off x="7988968" y="3354805"/>
              <a:ext cx="340895" cy="340895"/>
            </a:xfrm>
            <a:prstGeom prst="irregularSeal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xplosion: 8 Points 23">
              <a:extLst>
                <a:ext uri="{FF2B5EF4-FFF2-40B4-BE49-F238E27FC236}">
                  <a16:creationId xmlns:a16="http://schemas.microsoft.com/office/drawing/2014/main" id="{AB097D26-0A4E-283C-1E47-9EF559C52418}"/>
                </a:ext>
              </a:extLst>
            </p:cNvPr>
            <p:cNvSpPr/>
            <p:nvPr/>
          </p:nvSpPr>
          <p:spPr>
            <a:xfrm>
              <a:off x="8913394" y="974560"/>
              <a:ext cx="340895" cy="340895"/>
            </a:xfrm>
            <a:prstGeom prst="irregularSeal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4A30DCF-18CF-986F-BFE2-148E25F2163C}"/>
              </a:ext>
            </a:extLst>
          </p:cNvPr>
          <p:cNvGrpSpPr/>
          <p:nvPr/>
        </p:nvGrpSpPr>
        <p:grpSpPr>
          <a:xfrm>
            <a:off x="2053392" y="1539712"/>
            <a:ext cx="8600569" cy="4187319"/>
            <a:chOff x="2053392" y="1539712"/>
            <a:chExt cx="8600569" cy="4187319"/>
          </a:xfrm>
        </p:grpSpPr>
        <p:sp>
          <p:nvSpPr>
            <p:cNvPr id="26" name="Explosion: 8 Points 25">
              <a:extLst>
                <a:ext uri="{FF2B5EF4-FFF2-40B4-BE49-F238E27FC236}">
                  <a16:creationId xmlns:a16="http://schemas.microsoft.com/office/drawing/2014/main" id="{C8361922-745A-4CF1-58F3-251EB52D658E}"/>
                </a:ext>
              </a:extLst>
            </p:cNvPr>
            <p:cNvSpPr/>
            <p:nvPr/>
          </p:nvSpPr>
          <p:spPr>
            <a:xfrm>
              <a:off x="2053392" y="1800728"/>
              <a:ext cx="168440" cy="168440"/>
            </a:xfrm>
            <a:prstGeom prst="irregularSeal1">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8 Points 26">
              <a:extLst>
                <a:ext uri="{FF2B5EF4-FFF2-40B4-BE49-F238E27FC236}">
                  <a16:creationId xmlns:a16="http://schemas.microsoft.com/office/drawing/2014/main" id="{CCD6FB2D-D8B1-BDBE-C780-67BD6EE303F7}"/>
                </a:ext>
              </a:extLst>
            </p:cNvPr>
            <p:cNvSpPr/>
            <p:nvPr/>
          </p:nvSpPr>
          <p:spPr>
            <a:xfrm>
              <a:off x="3960395" y="2249906"/>
              <a:ext cx="168440" cy="168440"/>
            </a:xfrm>
            <a:prstGeom prst="irregularSeal1">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8 Points 27">
              <a:extLst>
                <a:ext uri="{FF2B5EF4-FFF2-40B4-BE49-F238E27FC236}">
                  <a16:creationId xmlns:a16="http://schemas.microsoft.com/office/drawing/2014/main" id="{E2674F84-9D2B-54DF-EAE6-8E6ABE8B20A8}"/>
                </a:ext>
              </a:extLst>
            </p:cNvPr>
            <p:cNvSpPr/>
            <p:nvPr/>
          </p:nvSpPr>
          <p:spPr>
            <a:xfrm>
              <a:off x="3122196" y="2249906"/>
              <a:ext cx="168440" cy="168440"/>
            </a:xfrm>
            <a:prstGeom prst="irregularSeal1">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8 Points 28">
              <a:extLst>
                <a:ext uri="{FF2B5EF4-FFF2-40B4-BE49-F238E27FC236}">
                  <a16:creationId xmlns:a16="http://schemas.microsoft.com/office/drawing/2014/main" id="{0389B442-0223-3183-FBA4-D4DD57AF72F1}"/>
                </a:ext>
              </a:extLst>
            </p:cNvPr>
            <p:cNvSpPr/>
            <p:nvPr/>
          </p:nvSpPr>
          <p:spPr>
            <a:xfrm>
              <a:off x="2053392" y="2887580"/>
              <a:ext cx="168440" cy="168440"/>
            </a:xfrm>
            <a:prstGeom prst="irregularSeal1">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xplosion: 8 Points 29">
              <a:extLst>
                <a:ext uri="{FF2B5EF4-FFF2-40B4-BE49-F238E27FC236}">
                  <a16:creationId xmlns:a16="http://schemas.microsoft.com/office/drawing/2014/main" id="{4658D421-2274-51F8-5CFD-ADDAE5550DC4}"/>
                </a:ext>
              </a:extLst>
            </p:cNvPr>
            <p:cNvSpPr/>
            <p:nvPr/>
          </p:nvSpPr>
          <p:spPr>
            <a:xfrm>
              <a:off x="2053392" y="3974432"/>
              <a:ext cx="168440" cy="168440"/>
            </a:xfrm>
            <a:prstGeom prst="irregularSeal1">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xplosion: 8 Points 30">
              <a:extLst>
                <a:ext uri="{FF2B5EF4-FFF2-40B4-BE49-F238E27FC236}">
                  <a16:creationId xmlns:a16="http://schemas.microsoft.com/office/drawing/2014/main" id="{3AEF98E0-9363-B6E5-4DD8-5D3F0F3C0052}"/>
                </a:ext>
              </a:extLst>
            </p:cNvPr>
            <p:cNvSpPr/>
            <p:nvPr/>
          </p:nvSpPr>
          <p:spPr>
            <a:xfrm>
              <a:off x="2053392" y="4687971"/>
              <a:ext cx="168440" cy="168440"/>
            </a:xfrm>
            <a:prstGeom prst="irregularSeal1">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xplosion: 8 Points 32">
              <a:extLst>
                <a:ext uri="{FF2B5EF4-FFF2-40B4-BE49-F238E27FC236}">
                  <a16:creationId xmlns:a16="http://schemas.microsoft.com/office/drawing/2014/main" id="{2C8A75ED-4717-2087-F80E-C6A97F9182D6}"/>
                </a:ext>
              </a:extLst>
            </p:cNvPr>
            <p:cNvSpPr/>
            <p:nvPr/>
          </p:nvSpPr>
          <p:spPr>
            <a:xfrm>
              <a:off x="6629401" y="5558591"/>
              <a:ext cx="168440" cy="168440"/>
            </a:xfrm>
            <a:prstGeom prst="irregularSeal1">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8 Points 33">
              <a:extLst>
                <a:ext uri="{FF2B5EF4-FFF2-40B4-BE49-F238E27FC236}">
                  <a16:creationId xmlns:a16="http://schemas.microsoft.com/office/drawing/2014/main" id="{619169B7-A40F-5A87-5912-732C711F1612}"/>
                </a:ext>
              </a:extLst>
            </p:cNvPr>
            <p:cNvSpPr/>
            <p:nvPr/>
          </p:nvSpPr>
          <p:spPr>
            <a:xfrm>
              <a:off x="8999621" y="1539712"/>
              <a:ext cx="168440" cy="168440"/>
            </a:xfrm>
            <a:prstGeom prst="irregularSeal1">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xplosion: 8 Points 34">
              <a:extLst>
                <a:ext uri="{FF2B5EF4-FFF2-40B4-BE49-F238E27FC236}">
                  <a16:creationId xmlns:a16="http://schemas.microsoft.com/office/drawing/2014/main" id="{8F38300C-091A-F2D8-4201-13F646328353}"/>
                </a:ext>
              </a:extLst>
            </p:cNvPr>
            <p:cNvSpPr/>
            <p:nvPr/>
          </p:nvSpPr>
          <p:spPr>
            <a:xfrm>
              <a:off x="10485521" y="3429000"/>
              <a:ext cx="168440" cy="168440"/>
            </a:xfrm>
            <a:prstGeom prst="irregularSeal1">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247835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2C8CB0"/>
      </a:hlink>
      <a:folHlink>
        <a:srgbClr val="CD982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DO Reseach PPTX Design" id="{47048231-753F-2F44-BD11-2D50191C39A0}" vid="{AF7A31B7-0B70-6647-A780-81C693E8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High Injury Network - Allphin - July 2025</Template>
  <TotalTime>1346</TotalTime>
  <Words>1385</Words>
  <Application>Microsoft Office PowerPoint</Application>
  <PresentationFormat>Widescreen</PresentationFormat>
  <Paragraphs>154</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Aptos</vt:lpstr>
      <vt:lpstr>Aptos Display</vt:lpstr>
      <vt:lpstr>Arial</vt:lpstr>
      <vt:lpstr>Helvetica Light</vt:lpstr>
      <vt:lpstr>Helvetica Neue</vt:lpstr>
      <vt:lpstr>Helvetica Neue Condensed</vt:lpstr>
      <vt:lpstr>Helvetica Neue Light</vt:lpstr>
      <vt:lpstr>Helvetica Neue Thin</vt:lpstr>
      <vt:lpstr>Wingdings</vt:lpstr>
      <vt:lpstr>Office Theme</vt:lpstr>
      <vt:lpstr>High Injury Networks for Dummies</vt:lpstr>
      <vt:lpstr>PowerPoint Presentation</vt:lpstr>
      <vt:lpstr>Eligible Grant Uses</vt:lpstr>
      <vt:lpstr>Action Plan Required Components</vt:lpstr>
      <vt:lpstr>PowerPoint Presentation</vt:lpstr>
      <vt:lpstr>PowerPoint Presentation</vt:lpstr>
      <vt:lpstr>High Injury Network</vt:lpstr>
      <vt:lpstr>High Injury Network</vt:lpstr>
      <vt:lpstr>PowerPoint Presentation</vt:lpstr>
      <vt:lpstr>PowerPoint Presentation</vt:lpstr>
      <vt:lpstr>General Processing Steps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Bret Allphin</dc:creator>
  <cp:lastModifiedBy>Krishna Kunapareddy</cp:lastModifiedBy>
  <cp:revision>36</cp:revision>
  <dcterms:created xsi:type="dcterms:W3CDTF">2025-07-10T17:29:21Z</dcterms:created>
  <dcterms:modified xsi:type="dcterms:W3CDTF">2025-07-14T16:08:22Z</dcterms:modified>
</cp:coreProperties>
</file>