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2"/>
  </p:notesMasterIdLst>
  <p:handoutMasterIdLst>
    <p:handoutMasterId r:id="rId13"/>
  </p:handoutMasterIdLst>
  <p:sldIdLst>
    <p:sldId id="256" r:id="rId5"/>
    <p:sldId id="419" r:id="rId6"/>
    <p:sldId id="420" r:id="rId7"/>
    <p:sldId id="421" r:id="rId8"/>
    <p:sldId id="423" r:id="rId9"/>
    <p:sldId id="422" r:id="rId10"/>
    <p:sldId id="278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2516C2E-E408-42DC-A1E5-78552BD450F3}">
          <p14:sldIdLst>
            <p14:sldId id="256"/>
            <p14:sldId id="419"/>
            <p14:sldId id="420"/>
            <p14:sldId id="421"/>
            <p14:sldId id="423"/>
            <p14:sldId id="42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6FB7425-8BD9-6697-7D1C-20DFD3AECEA1}" name="Josh  Sliker" initials="JS" userId="Josh  Sliker" providerId="None"/>
  <p188:author id="{DEC44247-9368-E95D-6B1B-69CC72BF0AC6}" name="Josh  Sliker" initials="JS" userId="S::jsliker@omegadistrict.org::fd31829a-5ba1-4f2d-92e7-b14feab66cbe" providerId="AD"/>
  <p188:author id="{C233F069-D8EE-08BF-E4C3-7A8DD1F0C71B}" name="Jeannette Wierzbicki" initials="JW" userId="S::jeannettew@omegadistrict.org::e0eaeb5b-8549-41da-a50f-ce36364267c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nette Wierzbicki" initials="JW" lastIdx="1" clrIdx="0">
    <p:extLst>
      <p:ext uri="{19B8F6BF-5375-455C-9EA6-DF929625EA0E}">
        <p15:presenceInfo xmlns:p15="http://schemas.microsoft.com/office/powerpoint/2012/main" userId="S::jeannettew@omegadistrict.org::e0eaeb5b-8549-41da-a50f-ce36364267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A40"/>
    <a:srgbClr val="E5F7E6"/>
    <a:srgbClr val="DCF4DD"/>
    <a:srgbClr val="CCFFCC"/>
    <a:srgbClr val="006600"/>
    <a:srgbClr val="000000"/>
    <a:srgbClr val="6600CC"/>
    <a:srgbClr val="FF0066"/>
    <a:srgbClr val="2F2B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392E3-DC9D-4EA7-B73B-00D2BB5535A0}" v="546" dt="2025-07-01T16:05:55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 Sliker" userId="fd31829a-5ba1-4f2d-92e7-b14feab66cbe" providerId="ADAL" clId="{6B33AD56-7D1A-448B-B5C2-180D426EA135}"/>
    <pc:docChg chg="custSel modSld">
      <pc:chgData name="Josh  Sliker" userId="fd31829a-5ba1-4f2d-92e7-b14feab66cbe" providerId="ADAL" clId="{6B33AD56-7D1A-448B-B5C2-180D426EA135}" dt="2024-11-12T13:31:02.017" v="8" actId="1076"/>
      <pc:docMkLst>
        <pc:docMk/>
      </pc:docMkLst>
      <pc:sldChg chg="delSp modSp mod">
        <pc:chgData name="Josh  Sliker" userId="fd31829a-5ba1-4f2d-92e7-b14feab66cbe" providerId="ADAL" clId="{6B33AD56-7D1A-448B-B5C2-180D426EA135}" dt="2024-11-12T13:31:02.017" v="8" actId="1076"/>
        <pc:sldMkLst>
          <pc:docMk/>
          <pc:sldMk cId="171490069" sldId="559"/>
        </pc:sldMkLst>
      </pc:sldChg>
    </pc:docChg>
  </pc:docChgLst>
  <pc:docChgLst>
    <pc:chgData name="Ben  Turin" userId="18609441-7f7b-4dc4-89ba-1812b0df08fe" providerId="ADAL" clId="{A5D980B8-BFB4-4324-B4BD-8F81BE7CFDC8}"/>
    <pc:docChg chg="undo custSel addSld delSld modSld sldOrd modSection">
      <pc:chgData name="Ben  Turin" userId="18609441-7f7b-4dc4-89ba-1812b0df08fe" providerId="ADAL" clId="{A5D980B8-BFB4-4324-B4BD-8F81BE7CFDC8}" dt="2025-03-10T17:36:55.579" v="5072" actId="20577"/>
      <pc:docMkLst>
        <pc:docMk/>
      </pc:docMkLst>
      <pc:sldChg chg="modSp mod">
        <pc:chgData name="Ben  Turin" userId="18609441-7f7b-4dc4-89ba-1812b0df08fe" providerId="ADAL" clId="{A5D980B8-BFB4-4324-B4BD-8F81BE7CFDC8}" dt="2025-02-24T19:10:33.749" v="11" actId="20577"/>
        <pc:sldMkLst>
          <pc:docMk/>
          <pc:sldMk cId="2769182204" sldId="256"/>
        </pc:sldMkLst>
      </pc:sldChg>
      <pc:sldChg chg="modSp mod">
        <pc:chgData name="Ben  Turin" userId="18609441-7f7b-4dc4-89ba-1812b0df08fe" providerId="ADAL" clId="{A5D980B8-BFB4-4324-B4BD-8F81BE7CFDC8}" dt="2025-02-24T19:15:47.737" v="293" actId="20577"/>
        <pc:sldMkLst>
          <pc:docMk/>
          <pc:sldMk cId="0" sldId="278"/>
        </pc:sldMkLst>
      </pc:sldChg>
      <pc:sldChg chg="modSp mod">
        <pc:chgData name="Ben  Turin" userId="18609441-7f7b-4dc4-89ba-1812b0df08fe" providerId="ADAL" clId="{A5D980B8-BFB4-4324-B4BD-8F81BE7CFDC8}" dt="2025-03-06T15:43:44.399" v="3245" actId="20577"/>
        <pc:sldMkLst>
          <pc:docMk/>
          <pc:sldMk cId="3440604303" sldId="311"/>
        </pc:sldMkLst>
      </pc:sldChg>
      <pc:sldChg chg="modSp mod">
        <pc:chgData name="Ben  Turin" userId="18609441-7f7b-4dc4-89ba-1812b0df08fe" providerId="ADAL" clId="{A5D980B8-BFB4-4324-B4BD-8F81BE7CFDC8}" dt="2025-02-24T19:32:05.959" v="704" actId="20577"/>
        <pc:sldMkLst>
          <pc:docMk/>
          <pc:sldMk cId="1815659735" sldId="419"/>
        </pc:sldMkLst>
      </pc:sldChg>
      <pc:sldChg chg="del">
        <pc:chgData name="Ben  Turin" userId="18609441-7f7b-4dc4-89ba-1812b0df08fe" providerId="ADAL" clId="{A5D980B8-BFB4-4324-B4BD-8F81BE7CFDC8}" dt="2025-02-24T19:21:06.640" v="405" actId="2696"/>
        <pc:sldMkLst>
          <pc:docMk/>
          <pc:sldMk cId="483223812" sldId="445"/>
        </pc:sldMkLst>
      </pc:sldChg>
      <pc:sldChg chg="del">
        <pc:chgData name="Ben  Turin" userId="18609441-7f7b-4dc4-89ba-1812b0df08fe" providerId="ADAL" clId="{A5D980B8-BFB4-4324-B4BD-8F81BE7CFDC8}" dt="2025-02-24T20:05:03.112" v="3052" actId="2696"/>
        <pc:sldMkLst>
          <pc:docMk/>
          <pc:sldMk cId="3903286649" sldId="496"/>
        </pc:sldMkLst>
      </pc:sldChg>
      <pc:sldChg chg="del">
        <pc:chgData name="Ben  Turin" userId="18609441-7f7b-4dc4-89ba-1812b0df08fe" providerId="ADAL" clId="{A5D980B8-BFB4-4324-B4BD-8F81BE7CFDC8}" dt="2025-02-24T19:30:49.386" v="677" actId="2696"/>
        <pc:sldMkLst>
          <pc:docMk/>
          <pc:sldMk cId="2887574385" sldId="535"/>
        </pc:sldMkLst>
      </pc:sldChg>
      <pc:sldChg chg="addSp modSp mod modAnim">
        <pc:chgData name="Ben  Turin" userId="18609441-7f7b-4dc4-89ba-1812b0df08fe" providerId="ADAL" clId="{A5D980B8-BFB4-4324-B4BD-8F81BE7CFDC8}" dt="2025-03-07T21:02:42.304" v="3364"/>
        <pc:sldMkLst>
          <pc:docMk/>
          <pc:sldMk cId="2768690409" sldId="541"/>
        </pc:sldMkLst>
      </pc:sldChg>
      <pc:sldChg chg="modSp mod">
        <pc:chgData name="Ben  Turin" userId="18609441-7f7b-4dc4-89ba-1812b0df08fe" providerId="ADAL" clId="{A5D980B8-BFB4-4324-B4BD-8F81BE7CFDC8}" dt="2025-03-10T16:44:24.838" v="4408" actId="20577"/>
        <pc:sldMkLst>
          <pc:docMk/>
          <pc:sldMk cId="2871988133" sldId="542"/>
        </pc:sldMkLst>
      </pc:sldChg>
      <pc:sldChg chg="del">
        <pc:chgData name="Ben  Turin" userId="18609441-7f7b-4dc4-89ba-1812b0df08fe" providerId="ADAL" clId="{A5D980B8-BFB4-4324-B4BD-8F81BE7CFDC8}" dt="2025-02-24T19:34:56.184" v="822" actId="47"/>
        <pc:sldMkLst>
          <pc:docMk/>
          <pc:sldMk cId="1235754638" sldId="544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3568767634" sldId="545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3391540712" sldId="546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2382734679" sldId="547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2979782170" sldId="549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2352410790" sldId="550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3683818933" sldId="551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1177489035" sldId="552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809417258" sldId="553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4251472520" sldId="554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1240457514" sldId="555"/>
        </pc:sldMkLst>
      </pc:sldChg>
      <pc:sldChg chg="del">
        <pc:chgData name="Ben  Turin" userId="18609441-7f7b-4dc4-89ba-1812b0df08fe" providerId="ADAL" clId="{A5D980B8-BFB4-4324-B4BD-8F81BE7CFDC8}" dt="2025-02-24T19:13:15.530" v="179" actId="47"/>
        <pc:sldMkLst>
          <pc:docMk/>
          <pc:sldMk cId="2974328535" sldId="556"/>
        </pc:sldMkLst>
      </pc:sldChg>
      <pc:sldChg chg="delSp modSp mod modAnim">
        <pc:chgData name="Ben  Turin" userId="18609441-7f7b-4dc4-89ba-1812b0df08fe" providerId="ADAL" clId="{A5D980B8-BFB4-4324-B4BD-8F81BE7CFDC8}" dt="2025-03-10T17:02:28.611" v="4982" actId="20577"/>
        <pc:sldMkLst>
          <pc:docMk/>
          <pc:sldMk cId="3799019173" sldId="558"/>
        </pc:sldMkLst>
      </pc:sldChg>
      <pc:sldChg chg="addSp delSp modSp mod ord delAnim modAnim">
        <pc:chgData name="Ben  Turin" userId="18609441-7f7b-4dc4-89ba-1812b0df08fe" providerId="ADAL" clId="{A5D980B8-BFB4-4324-B4BD-8F81BE7CFDC8}" dt="2025-03-10T17:01:35.513" v="4975" actId="20577"/>
        <pc:sldMkLst>
          <pc:docMk/>
          <pc:sldMk cId="171490069" sldId="559"/>
        </pc:sldMkLst>
      </pc:sldChg>
      <pc:sldChg chg="addSp delSp modSp mod">
        <pc:chgData name="Ben  Turin" userId="18609441-7f7b-4dc4-89ba-1812b0df08fe" providerId="ADAL" clId="{A5D980B8-BFB4-4324-B4BD-8F81BE7CFDC8}" dt="2025-03-06T15:43:08.641" v="3241" actId="20577"/>
        <pc:sldMkLst>
          <pc:docMk/>
          <pc:sldMk cId="1957367855" sldId="560"/>
        </pc:sldMkLst>
      </pc:sldChg>
      <pc:sldChg chg="del">
        <pc:chgData name="Ben  Turin" userId="18609441-7f7b-4dc4-89ba-1812b0df08fe" providerId="ADAL" clId="{A5D980B8-BFB4-4324-B4BD-8F81BE7CFDC8}" dt="2025-02-24T19:34:59.453" v="824" actId="47"/>
        <pc:sldMkLst>
          <pc:docMk/>
          <pc:sldMk cId="413098742" sldId="561"/>
        </pc:sldMkLst>
      </pc:sldChg>
      <pc:sldChg chg="delSp modSp mod ord">
        <pc:chgData name="Ben  Turin" userId="18609441-7f7b-4dc4-89ba-1812b0df08fe" providerId="ADAL" clId="{A5D980B8-BFB4-4324-B4BD-8F81BE7CFDC8}" dt="2025-02-24T19:14:40.341" v="283" actId="20577"/>
        <pc:sldMkLst>
          <pc:docMk/>
          <pc:sldMk cId="4229537128" sldId="562"/>
        </pc:sldMkLst>
      </pc:sldChg>
      <pc:sldChg chg="addSp delSp modSp mod ord">
        <pc:chgData name="Ben  Turin" userId="18609441-7f7b-4dc4-89ba-1812b0df08fe" providerId="ADAL" clId="{A5D980B8-BFB4-4324-B4BD-8F81BE7CFDC8}" dt="2025-02-24T19:34:39.642" v="821" actId="14100"/>
        <pc:sldMkLst>
          <pc:docMk/>
          <pc:sldMk cId="3073982730" sldId="563"/>
        </pc:sldMkLst>
      </pc:sldChg>
      <pc:sldChg chg="del">
        <pc:chgData name="Ben  Turin" userId="18609441-7f7b-4dc4-89ba-1812b0df08fe" providerId="ADAL" clId="{A5D980B8-BFB4-4324-B4BD-8F81BE7CFDC8}" dt="2025-02-24T19:34:56.895" v="823" actId="47"/>
        <pc:sldMkLst>
          <pc:docMk/>
          <pc:sldMk cId="125342936" sldId="564"/>
        </pc:sldMkLst>
      </pc:sldChg>
      <pc:sldChg chg="addSp delSp modSp add mod">
        <pc:chgData name="Ben  Turin" userId="18609441-7f7b-4dc4-89ba-1812b0df08fe" providerId="ADAL" clId="{A5D980B8-BFB4-4324-B4BD-8F81BE7CFDC8}" dt="2025-03-07T21:37:19.997" v="4292" actId="12100"/>
        <pc:sldMkLst>
          <pc:docMk/>
          <pc:sldMk cId="1525487323" sldId="565"/>
        </pc:sldMkLst>
      </pc:sldChg>
      <pc:sldChg chg="addSp delSp modSp add mod">
        <pc:chgData name="Ben  Turin" userId="18609441-7f7b-4dc4-89ba-1812b0df08fe" providerId="ADAL" clId="{A5D980B8-BFB4-4324-B4BD-8F81BE7CFDC8}" dt="2025-03-07T21:34:24.725" v="4084" actId="1076"/>
        <pc:sldMkLst>
          <pc:docMk/>
          <pc:sldMk cId="2172796804" sldId="566"/>
        </pc:sldMkLst>
      </pc:sldChg>
      <pc:sldChg chg="modSp add mod ord">
        <pc:chgData name="Ben  Turin" userId="18609441-7f7b-4dc4-89ba-1812b0df08fe" providerId="ADAL" clId="{A5D980B8-BFB4-4324-B4BD-8F81BE7CFDC8}" dt="2025-03-06T15:44:56.781" v="3359" actId="20577"/>
        <pc:sldMkLst>
          <pc:docMk/>
          <pc:sldMk cId="50652728" sldId="567"/>
        </pc:sldMkLst>
      </pc:sldChg>
      <pc:sldChg chg="modSp add mod replId">
        <pc:chgData name="Ben  Turin" userId="18609441-7f7b-4dc4-89ba-1812b0df08fe" providerId="ADAL" clId="{A5D980B8-BFB4-4324-B4BD-8F81BE7CFDC8}" dt="2025-03-10T16:44:59.853" v="4435" actId="20577"/>
        <pc:sldMkLst>
          <pc:docMk/>
          <pc:sldMk cId="504562121" sldId="568"/>
        </pc:sldMkLst>
      </pc:sldChg>
      <pc:sldChg chg="modSp add mod ord">
        <pc:chgData name="Ben  Turin" userId="18609441-7f7b-4dc4-89ba-1812b0df08fe" providerId="ADAL" clId="{A5D980B8-BFB4-4324-B4BD-8F81BE7CFDC8}" dt="2025-03-07T21:49:59.446" v="4387" actId="20577"/>
        <pc:sldMkLst>
          <pc:docMk/>
          <pc:sldMk cId="2476196262" sldId="569"/>
        </pc:sldMkLst>
      </pc:sldChg>
      <pc:sldChg chg="addSp delSp modSp add mod ord modAnim">
        <pc:chgData name="Ben  Turin" userId="18609441-7f7b-4dc4-89ba-1812b0df08fe" providerId="ADAL" clId="{A5D980B8-BFB4-4324-B4BD-8F81BE7CFDC8}" dt="2025-03-10T16:45:22.021" v="4494" actId="20577"/>
        <pc:sldMkLst>
          <pc:docMk/>
          <pc:sldMk cId="1737471235" sldId="570"/>
        </pc:sldMkLst>
      </pc:sldChg>
      <pc:sldChg chg="modSp add mod ord">
        <pc:chgData name="Ben  Turin" userId="18609441-7f7b-4dc4-89ba-1812b0df08fe" providerId="ADAL" clId="{A5D980B8-BFB4-4324-B4BD-8F81BE7CFDC8}" dt="2025-03-10T17:01:53.940" v="4981"/>
        <pc:sldMkLst>
          <pc:docMk/>
          <pc:sldMk cId="2070321882" sldId="571"/>
        </pc:sldMkLst>
      </pc:sldChg>
      <pc:sldChg chg="modSp add mod">
        <pc:chgData name="Ben  Turin" userId="18609441-7f7b-4dc4-89ba-1812b0df08fe" providerId="ADAL" clId="{A5D980B8-BFB4-4324-B4BD-8F81BE7CFDC8}" dt="2025-03-10T17:36:35.352" v="5030" actId="20577"/>
        <pc:sldMkLst>
          <pc:docMk/>
          <pc:sldMk cId="2511589163" sldId="572"/>
        </pc:sldMkLst>
      </pc:sldChg>
      <pc:sldChg chg="modSp add mod ord">
        <pc:chgData name="Ben  Turin" userId="18609441-7f7b-4dc4-89ba-1812b0df08fe" providerId="ADAL" clId="{A5D980B8-BFB4-4324-B4BD-8F81BE7CFDC8}" dt="2025-03-10T17:36:55.579" v="5072" actId="20577"/>
        <pc:sldMkLst>
          <pc:docMk/>
          <pc:sldMk cId="2508129755" sldId="573"/>
        </pc:sldMkLst>
      </pc:sldChg>
    </pc:docChg>
  </pc:docChgLst>
  <pc:docChgLst>
    <pc:chgData name="Ben  Turin" userId="18609441-7f7b-4dc4-89ba-1812b0df08fe" providerId="ADAL" clId="{E4ACBB8A-D012-4B5B-8892-DEA666134C20}"/>
    <pc:docChg chg="undo custSel addSld delSld modSld sldOrd modSection">
      <pc:chgData name="Ben  Turin" userId="18609441-7f7b-4dc4-89ba-1812b0df08fe" providerId="ADAL" clId="{E4ACBB8A-D012-4B5B-8892-DEA666134C20}" dt="2025-06-02T14:56:16.223" v="2733"/>
      <pc:docMkLst>
        <pc:docMk/>
      </pc:docMkLst>
      <pc:sldChg chg="modSp mod">
        <pc:chgData name="Ben  Turin" userId="18609441-7f7b-4dc4-89ba-1812b0df08fe" providerId="ADAL" clId="{E4ACBB8A-D012-4B5B-8892-DEA666134C20}" dt="2025-05-13T15:10:09.299" v="5" actId="20577"/>
        <pc:sldMkLst>
          <pc:docMk/>
          <pc:sldMk cId="2769182204" sldId="256"/>
        </pc:sldMkLst>
        <pc:spChg chg="mod">
          <ac:chgData name="Ben  Turin" userId="18609441-7f7b-4dc4-89ba-1812b0df08fe" providerId="ADAL" clId="{E4ACBB8A-D012-4B5B-8892-DEA666134C20}" dt="2025-05-13T15:10:09.299" v="5" actId="20577"/>
          <ac:spMkLst>
            <pc:docMk/>
            <pc:sldMk cId="2769182204" sldId="256"/>
            <ac:spMk id="3" creationId="{00000000-0000-0000-0000-000000000000}"/>
          </ac:spMkLst>
        </pc:spChg>
      </pc:sldChg>
      <pc:sldChg chg="addSp delSp modSp mod">
        <pc:chgData name="Ben  Turin" userId="18609441-7f7b-4dc4-89ba-1812b0df08fe" providerId="ADAL" clId="{E4ACBB8A-D012-4B5B-8892-DEA666134C20}" dt="2025-06-01T20:36:00.280" v="2488" actId="20577"/>
        <pc:sldMkLst>
          <pc:docMk/>
          <pc:sldMk cId="3440604303" sldId="311"/>
        </pc:sldMkLst>
      </pc:sldChg>
      <pc:sldChg chg="modSp mod">
        <pc:chgData name="Ben  Turin" userId="18609441-7f7b-4dc4-89ba-1812b0df08fe" providerId="ADAL" clId="{E4ACBB8A-D012-4B5B-8892-DEA666134C20}" dt="2025-05-27T13:42:54.580" v="1120"/>
        <pc:sldMkLst>
          <pc:docMk/>
          <pc:sldMk cId="1815659735" sldId="419"/>
        </pc:sldMkLst>
      </pc:sldChg>
      <pc:sldChg chg="del">
        <pc:chgData name="Ben  Turin" userId="18609441-7f7b-4dc4-89ba-1812b0df08fe" providerId="ADAL" clId="{E4ACBB8A-D012-4B5B-8892-DEA666134C20}" dt="2025-05-13T15:24:52.573" v="522" actId="2696"/>
        <pc:sldMkLst>
          <pc:docMk/>
          <pc:sldMk cId="2768690409" sldId="541"/>
        </pc:sldMkLst>
      </pc:sldChg>
      <pc:sldChg chg="addSp modSp mod modAnim">
        <pc:chgData name="Ben  Turin" userId="18609441-7f7b-4dc4-89ba-1812b0df08fe" providerId="ADAL" clId="{E4ACBB8A-D012-4B5B-8892-DEA666134C20}" dt="2025-06-01T20:38:50.907" v="2571" actId="1076"/>
        <pc:sldMkLst>
          <pc:docMk/>
          <pc:sldMk cId="2871988133" sldId="542"/>
        </pc:sldMkLst>
      </pc:sldChg>
      <pc:sldChg chg="modSp mod ord modAnim">
        <pc:chgData name="Ben  Turin" userId="18609441-7f7b-4dc4-89ba-1812b0df08fe" providerId="ADAL" clId="{E4ACBB8A-D012-4B5B-8892-DEA666134C20}" dt="2025-05-29T18:14:58.845" v="1595" actId="20577"/>
        <pc:sldMkLst>
          <pc:docMk/>
          <pc:sldMk cId="3799019173" sldId="558"/>
        </pc:sldMkLst>
      </pc:sldChg>
      <pc:sldChg chg="del">
        <pc:chgData name="Ben  Turin" userId="18609441-7f7b-4dc4-89ba-1812b0df08fe" providerId="ADAL" clId="{E4ACBB8A-D012-4B5B-8892-DEA666134C20}" dt="2025-05-13T15:24:52.573" v="522" actId="2696"/>
        <pc:sldMkLst>
          <pc:docMk/>
          <pc:sldMk cId="171490069" sldId="559"/>
        </pc:sldMkLst>
      </pc:sldChg>
      <pc:sldChg chg="del">
        <pc:chgData name="Ben  Turin" userId="18609441-7f7b-4dc4-89ba-1812b0df08fe" providerId="ADAL" clId="{E4ACBB8A-D012-4B5B-8892-DEA666134C20}" dt="2025-05-13T15:26:15.485" v="657" actId="2696"/>
        <pc:sldMkLst>
          <pc:docMk/>
          <pc:sldMk cId="1957367855" sldId="560"/>
        </pc:sldMkLst>
      </pc:sldChg>
      <pc:sldChg chg="del">
        <pc:chgData name="Ben  Turin" userId="18609441-7f7b-4dc4-89ba-1812b0df08fe" providerId="ADAL" clId="{E4ACBB8A-D012-4B5B-8892-DEA666134C20}" dt="2025-05-13T15:26:05.520" v="656" actId="2696"/>
        <pc:sldMkLst>
          <pc:docMk/>
          <pc:sldMk cId="4229537128" sldId="562"/>
        </pc:sldMkLst>
      </pc:sldChg>
      <pc:sldChg chg="del">
        <pc:chgData name="Ben  Turin" userId="18609441-7f7b-4dc4-89ba-1812b0df08fe" providerId="ADAL" clId="{E4ACBB8A-D012-4B5B-8892-DEA666134C20}" dt="2025-05-13T15:16:12.080" v="499" actId="47"/>
        <pc:sldMkLst>
          <pc:docMk/>
          <pc:sldMk cId="3073982730" sldId="563"/>
        </pc:sldMkLst>
      </pc:sldChg>
      <pc:sldChg chg="del">
        <pc:chgData name="Ben  Turin" userId="18609441-7f7b-4dc4-89ba-1812b0df08fe" providerId="ADAL" clId="{E4ACBB8A-D012-4B5B-8892-DEA666134C20}" dt="2025-05-13T15:25:15.320" v="533" actId="2696"/>
        <pc:sldMkLst>
          <pc:docMk/>
          <pc:sldMk cId="1525487323" sldId="565"/>
        </pc:sldMkLst>
      </pc:sldChg>
      <pc:sldChg chg="del">
        <pc:chgData name="Ben  Turin" userId="18609441-7f7b-4dc4-89ba-1812b0df08fe" providerId="ADAL" clId="{E4ACBB8A-D012-4B5B-8892-DEA666134C20}" dt="2025-05-13T15:25:53.695" v="654" actId="2696"/>
        <pc:sldMkLst>
          <pc:docMk/>
          <pc:sldMk cId="2172796804" sldId="566"/>
        </pc:sldMkLst>
      </pc:sldChg>
      <pc:sldChg chg="modSp mod ord">
        <pc:chgData name="Ben  Turin" userId="18609441-7f7b-4dc4-89ba-1812b0df08fe" providerId="ADAL" clId="{E4ACBB8A-D012-4B5B-8892-DEA666134C20}" dt="2025-05-27T13:44:22.074" v="1130"/>
        <pc:sldMkLst>
          <pc:docMk/>
          <pc:sldMk cId="50652728" sldId="567"/>
        </pc:sldMkLst>
      </pc:sldChg>
      <pc:sldChg chg="del">
        <pc:chgData name="Ben  Turin" userId="18609441-7f7b-4dc4-89ba-1812b0df08fe" providerId="ADAL" clId="{E4ACBB8A-D012-4B5B-8892-DEA666134C20}" dt="2025-05-13T15:15:36.990" v="432" actId="47"/>
        <pc:sldMkLst>
          <pc:docMk/>
          <pc:sldMk cId="504562121" sldId="568"/>
        </pc:sldMkLst>
      </pc:sldChg>
      <pc:sldChg chg="addSp delSp modSp mod">
        <pc:chgData name="Ben  Turin" userId="18609441-7f7b-4dc4-89ba-1812b0df08fe" providerId="ADAL" clId="{E4ACBB8A-D012-4B5B-8892-DEA666134C20}" dt="2025-06-01T20:35:48.237" v="2487" actId="12269"/>
        <pc:sldMkLst>
          <pc:docMk/>
          <pc:sldMk cId="2476196262" sldId="569"/>
        </pc:sldMkLst>
      </pc:sldChg>
      <pc:sldChg chg="modSp del mod ord">
        <pc:chgData name="Ben  Turin" userId="18609441-7f7b-4dc4-89ba-1812b0df08fe" providerId="ADAL" clId="{E4ACBB8A-D012-4B5B-8892-DEA666134C20}" dt="2025-05-29T18:15:30.405" v="1596" actId="47"/>
        <pc:sldMkLst>
          <pc:docMk/>
          <pc:sldMk cId="1737471235" sldId="570"/>
        </pc:sldMkLst>
      </pc:sldChg>
      <pc:sldChg chg="del">
        <pc:chgData name="Ben  Turin" userId="18609441-7f7b-4dc4-89ba-1812b0df08fe" providerId="ADAL" clId="{E4ACBB8A-D012-4B5B-8892-DEA666134C20}" dt="2025-05-13T15:24:52.573" v="522" actId="2696"/>
        <pc:sldMkLst>
          <pc:docMk/>
          <pc:sldMk cId="2070321882" sldId="571"/>
        </pc:sldMkLst>
      </pc:sldChg>
      <pc:sldChg chg="modSp del mod ord">
        <pc:chgData name="Ben  Turin" userId="18609441-7f7b-4dc4-89ba-1812b0df08fe" providerId="ADAL" clId="{E4ACBB8A-D012-4B5B-8892-DEA666134C20}" dt="2025-06-01T20:38:37.124" v="2568" actId="47"/>
        <pc:sldMkLst>
          <pc:docMk/>
          <pc:sldMk cId="2511589163" sldId="572"/>
        </pc:sldMkLst>
      </pc:sldChg>
      <pc:sldChg chg="del">
        <pc:chgData name="Ben  Turin" userId="18609441-7f7b-4dc4-89ba-1812b0df08fe" providerId="ADAL" clId="{E4ACBB8A-D012-4B5B-8892-DEA666134C20}" dt="2025-05-13T15:25:56.274" v="655" actId="2696"/>
        <pc:sldMkLst>
          <pc:docMk/>
          <pc:sldMk cId="2508129755" sldId="573"/>
        </pc:sldMkLst>
      </pc:sldChg>
      <pc:sldChg chg="new del">
        <pc:chgData name="Ben  Turin" userId="18609441-7f7b-4dc4-89ba-1812b0df08fe" providerId="ADAL" clId="{E4ACBB8A-D012-4B5B-8892-DEA666134C20}" dt="2025-05-13T15:27:52.827" v="898" actId="47"/>
        <pc:sldMkLst>
          <pc:docMk/>
          <pc:sldMk cId="3242795528" sldId="573"/>
        </pc:sldMkLst>
      </pc:sldChg>
      <pc:sldChg chg="addSp delSp modSp add mod delAnim">
        <pc:chgData name="Ben  Turin" userId="18609441-7f7b-4dc4-89ba-1812b0df08fe" providerId="ADAL" clId="{E4ACBB8A-D012-4B5B-8892-DEA666134C20}" dt="2025-06-01T20:08:49.267" v="1615" actId="1076"/>
        <pc:sldMkLst>
          <pc:docMk/>
          <pc:sldMk cId="2765423918" sldId="574"/>
        </pc:sldMkLst>
      </pc:sldChg>
      <pc:sldChg chg="addSp delSp modSp add mod">
        <pc:chgData name="Ben  Turin" userId="18609441-7f7b-4dc4-89ba-1812b0df08fe" providerId="ADAL" clId="{E4ACBB8A-D012-4B5B-8892-DEA666134C20}" dt="2025-05-27T13:54:18.229" v="1296" actId="20577"/>
        <pc:sldMkLst>
          <pc:docMk/>
          <pc:sldMk cId="3962598768" sldId="575"/>
        </pc:sldMkLst>
      </pc:sldChg>
      <pc:sldChg chg="addSp delSp modSp add mod ord modAnim">
        <pc:chgData name="Ben  Turin" userId="18609441-7f7b-4dc4-89ba-1812b0df08fe" providerId="ADAL" clId="{E4ACBB8A-D012-4B5B-8892-DEA666134C20}" dt="2025-06-01T20:40:06.942" v="2580" actId="207"/>
        <pc:sldMkLst>
          <pc:docMk/>
          <pc:sldMk cId="1736458708" sldId="576"/>
        </pc:sldMkLst>
      </pc:sldChg>
      <pc:sldChg chg="addSp delSp modSp add mod">
        <pc:chgData name="Ben  Turin" userId="18609441-7f7b-4dc4-89ba-1812b0df08fe" providerId="ADAL" clId="{E4ACBB8A-D012-4B5B-8892-DEA666134C20}" dt="2025-06-01T20:36:39.230" v="2493" actId="478"/>
        <pc:sldMkLst>
          <pc:docMk/>
          <pc:sldMk cId="1184573893" sldId="577"/>
        </pc:sldMkLst>
      </pc:sldChg>
      <pc:sldChg chg="addSp delSp modSp add mod ord modAnim">
        <pc:chgData name="Ben  Turin" userId="18609441-7f7b-4dc4-89ba-1812b0df08fe" providerId="ADAL" clId="{E4ACBB8A-D012-4B5B-8892-DEA666134C20}" dt="2025-06-01T20:28:44.736" v="2421"/>
        <pc:sldMkLst>
          <pc:docMk/>
          <pc:sldMk cId="4156153140" sldId="578"/>
        </pc:sldMkLst>
      </pc:sldChg>
      <pc:sldChg chg="addSp delSp modSp add mod ord modAnim">
        <pc:chgData name="Ben  Turin" userId="18609441-7f7b-4dc4-89ba-1812b0df08fe" providerId="ADAL" clId="{E4ACBB8A-D012-4B5B-8892-DEA666134C20}" dt="2025-06-01T20:46:41.898" v="2582"/>
        <pc:sldMkLst>
          <pc:docMk/>
          <pc:sldMk cId="523455335" sldId="579"/>
        </pc:sldMkLst>
      </pc:sldChg>
      <pc:sldChg chg="addSp delSp modSp add mod ord">
        <pc:chgData name="Ben  Turin" userId="18609441-7f7b-4dc4-89ba-1812b0df08fe" providerId="ADAL" clId="{E4ACBB8A-D012-4B5B-8892-DEA666134C20}" dt="2025-06-02T14:56:16.223" v="2733"/>
        <pc:sldMkLst>
          <pc:docMk/>
          <pc:sldMk cId="1196237120" sldId="580"/>
        </pc:sldMkLst>
      </pc:sldChg>
    </pc:docChg>
  </pc:docChgLst>
  <pc:docChgLst>
    <pc:chgData name="Ben  Turin" userId="18609441-7f7b-4dc4-89ba-1812b0df08fe" providerId="ADAL" clId="{EE6C3CDC-B88B-4381-8A64-29EA3912F160}"/>
    <pc:docChg chg="custSel modSld">
      <pc:chgData name="Ben  Turin" userId="18609441-7f7b-4dc4-89ba-1812b0df08fe" providerId="ADAL" clId="{EE6C3CDC-B88B-4381-8A64-29EA3912F160}" dt="2024-11-15T14:08:01.555" v="494" actId="20577"/>
      <pc:docMkLst>
        <pc:docMk/>
      </pc:docMkLst>
      <pc:sldChg chg="modSp mod">
        <pc:chgData name="Ben  Turin" userId="18609441-7f7b-4dc4-89ba-1812b0df08fe" providerId="ADAL" clId="{EE6C3CDC-B88B-4381-8A64-29EA3912F160}" dt="2024-11-13T19:59:55.826" v="123" actId="20577"/>
        <pc:sldMkLst>
          <pc:docMk/>
          <pc:sldMk cId="0" sldId="278"/>
        </pc:sldMkLst>
      </pc:sldChg>
      <pc:sldChg chg="modSp mod">
        <pc:chgData name="Ben  Turin" userId="18609441-7f7b-4dc4-89ba-1812b0df08fe" providerId="ADAL" clId="{EE6C3CDC-B88B-4381-8A64-29EA3912F160}" dt="2024-11-14T00:54:04.938" v="402" actId="255"/>
        <pc:sldMkLst>
          <pc:docMk/>
          <pc:sldMk cId="483223812" sldId="445"/>
        </pc:sldMkLst>
      </pc:sldChg>
      <pc:sldChg chg="modSp">
        <pc:chgData name="Ben  Turin" userId="18609441-7f7b-4dc4-89ba-1812b0df08fe" providerId="ADAL" clId="{EE6C3CDC-B88B-4381-8A64-29EA3912F160}" dt="2024-11-14T01:44:52.995" v="460" actId="20577"/>
        <pc:sldMkLst>
          <pc:docMk/>
          <pc:sldMk cId="3903286649" sldId="496"/>
        </pc:sldMkLst>
      </pc:sldChg>
      <pc:sldChg chg="modSp">
        <pc:chgData name="Ben  Turin" userId="18609441-7f7b-4dc4-89ba-1812b0df08fe" providerId="ADAL" clId="{EE6C3CDC-B88B-4381-8A64-29EA3912F160}" dt="2024-11-13T19:35:34.370" v="66" actId="2711"/>
        <pc:sldMkLst>
          <pc:docMk/>
          <pc:sldMk cId="1957367855" sldId="560"/>
        </pc:sldMkLst>
      </pc:sldChg>
      <pc:sldChg chg="modSp">
        <pc:chgData name="Ben  Turin" userId="18609441-7f7b-4dc4-89ba-1812b0df08fe" providerId="ADAL" clId="{EE6C3CDC-B88B-4381-8A64-29EA3912F160}" dt="2024-11-15T14:08:01.555" v="494" actId="20577"/>
        <pc:sldMkLst>
          <pc:docMk/>
          <pc:sldMk cId="413098742" sldId="561"/>
        </pc:sldMkLst>
      </pc:sldChg>
      <pc:sldChg chg="modSp">
        <pc:chgData name="Ben  Turin" userId="18609441-7f7b-4dc4-89ba-1812b0df08fe" providerId="ADAL" clId="{EE6C3CDC-B88B-4381-8A64-29EA3912F160}" dt="2024-11-14T01:01:34.438" v="430" actId="20577"/>
        <pc:sldMkLst>
          <pc:docMk/>
          <pc:sldMk cId="3073982730" sldId="563"/>
        </pc:sldMkLst>
      </pc:sldChg>
      <pc:sldChg chg="addSp modSp mod">
        <pc:chgData name="Ben  Turin" userId="18609441-7f7b-4dc4-89ba-1812b0df08fe" providerId="ADAL" clId="{EE6C3CDC-B88B-4381-8A64-29EA3912F160}" dt="2024-11-14T01:39:25.309" v="443" actId="1038"/>
        <pc:sldMkLst>
          <pc:docMk/>
          <pc:sldMk cId="125342936" sldId="564"/>
        </pc:sldMkLst>
      </pc:sldChg>
    </pc:docChg>
  </pc:docChgLst>
  <pc:docChgLst>
    <pc:chgData name="Ben  Turin" userId="18609441-7f7b-4dc4-89ba-1812b0df08fe" providerId="ADAL" clId="{8E0392E3-DC9D-4EA7-B73B-00D2BB5535A0}"/>
    <pc:docChg chg="undo custSel addSld delSld modSld sldOrd modSection">
      <pc:chgData name="Ben  Turin" userId="18609441-7f7b-4dc4-89ba-1812b0df08fe" providerId="ADAL" clId="{8E0392E3-DC9D-4EA7-B73B-00D2BB5535A0}" dt="2025-07-01T16:05:55.199" v="938"/>
      <pc:docMkLst>
        <pc:docMk/>
      </pc:docMkLst>
      <pc:sldChg chg="modSp mod">
        <pc:chgData name="Ben  Turin" userId="18609441-7f7b-4dc4-89ba-1812b0df08fe" providerId="ADAL" clId="{8E0392E3-DC9D-4EA7-B73B-00D2BB5535A0}" dt="2025-06-26T19:36:03.213" v="935" actId="20577"/>
        <pc:sldMkLst>
          <pc:docMk/>
          <pc:sldMk cId="2769182204" sldId="256"/>
        </pc:sldMkLst>
        <pc:spChg chg="mod">
          <ac:chgData name="Ben  Turin" userId="18609441-7f7b-4dc4-89ba-1812b0df08fe" providerId="ADAL" clId="{8E0392E3-DC9D-4EA7-B73B-00D2BB5535A0}" dt="2025-06-26T18:50:25.204" v="155" actId="6549"/>
          <ac:spMkLst>
            <pc:docMk/>
            <pc:sldMk cId="2769182204" sldId="256"/>
            <ac:spMk id="2" creationId="{00000000-0000-0000-0000-000000000000}"/>
          </ac:spMkLst>
        </pc:spChg>
        <pc:spChg chg="mod">
          <ac:chgData name="Ben  Turin" userId="18609441-7f7b-4dc4-89ba-1812b0df08fe" providerId="ADAL" clId="{8E0392E3-DC9D-4EA7-B73B-00D2BB5535A0}" dt="2025-06-26T19:36:03.213" v="935" actId="20577"/>
          <ac:spMkLst>
            <pc:docMk/>
            <pc:sldMk cId="2769182204" sldId="256"/>
            <ac:spMk id="3" creationId="{00000000-0000-0000-0000-000000000000}"/>
          </ac:spMkLst>
        </pc:spChg>
      </pc:sldChg>
      <pc:sldChg chg="addSp delSp modSp mod">
        <pc:chgData name="Ben  Turin" userId="18609441-7f7b-4dc4-89ba-1812b0df08fe" providerId="ADAL" clId="{8E0392E3-DC9D-4EA7-B73B-00D2BB5535A0}" dt="2025-07-01T16:05:22.093" v="937" actId="6549"/>
        <pc:sldMkLst>
          <pc:docMk/>
          <pc:sldMk cId="0" sldId="278"/>
        </pc:sldMkLst>
        <pc:spChg chg="add mod">
          <ac:chgData name="Ben  Turin" userId="18609441-7f7b-4dc4-89ba-1812b0df08fe" providerId="ADAL" clId="{8E0392E3-DC9D-4EA7-B73B-00D2BB5535A0}" dt="2025-06-26T18:49:35.133" v="105" actId="478"/>
          <ac:spMkLst>
            <pc:docMk/>
            <pc:sldMk cId="0" sldId="278"/>
            <ac:spMk id="4" creationId="{E3144D67-1DF4-AE9C-51C8-6FB0AFDA0109}"/>
          </ac:spMkLst>
        </pc:spChg>
        <pc:spChg chg="mod">
          <ac:chgData name="Ben  Turin" userId="18609441-7f7b-4dc4-89ba-1812b0df08fe" providerId="ADAL" clId="{8E0392E3-DC9D-4EA7-B73B-00D2BB5535A0}" dt="2025-07-01T16:05:22.093" v="937" actId="6549"/>
          <ac:spMkLst>
            <pc:docMk/>
            <pc:sldMk cId="0" sldId="278"/>
            <ac:spMk id="298" creationId="{00000000-0000-0000-0000-000000000000}"/>
          </ac:spMkLst>
        </pc:spChg>
        <pc:picChg chg="add mod">
          <ac:chgData name="Ben  Turin" userId="18609441-7f7b-4dc4-89ba-1812b0df08fe" providerId="ADAL" clId="{8E0392E3-DC9D-4EA7-B73B-00D2BB5535A0}" dt="2025-06-26T18:49:59.538" v="144" actId="1037"/>
          <ac:picMkLst>
            <pc:docMk/>
            <pc:sldMk cId="0" sldId="278"/>
            <ac:picMk id="5" creationId="{99573BF2-950E-287D-4F07-2BB00849BFE8}"/>
          </ac:picMkLst>
        </pc:picChg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3440604303" sldId="311"/>
        </pc:sldMkLst>
      </pc:sldChg>
      <pc:sldChg chg="addSp delSp modSp mod modAnim modNotesTx">
        <pc:chgData name="Ben  Turin" userId="18609441-7f7b-4dc4-89ba-1812b0df08fe" providerId="ADAL" clId="{8E0392E3-DC9D-4EA7-B73B-00D2BB5535A0}" dt="2025-06-26T19:35:50.232" v="933" actId="2711"/>
        <pc:sldMkLst>
          <pc:docMk/>
          <pc:sldMk cId="1815659735" sldId="419"/>
        </pc:sldMkLst>
        <pc:spChg chg="mod">
          <ac:chgData name="Ben  Turin" userId="18609441-7f7b-4dc4-89ba-1812b0df08fe" providerId="ADAL" clId="{8E0392E3-DC9D-4EA7-B73B-00D2BB5535A0}" dt="2025-06-26T19:35:50.232" v="933" actId="2711"/>
          <ac:spMkLst>
            <pc:docMk/>
            <pc:sldMk cId="1815659735" sldId="419"/>
            <ac:spMk id="2" creationId="{A43189BE-38B4-488C-B33C-C79AFEE6AF78}"/>
          </ac:spMkLst>
        </pc:spChg>
        <pc:graphicFrameChg chg="add mod modGraphic">
          <ac:chgData name="Ben  Turin" userId="18609441-7f7b-4dc4-89ba-1812b0df08fe" providerId="ADAL" clId="{8E0392E3-DC9D-4EA7-B73B-00D2BB5535A0}" dt="2025-06-26T18:54:29.858" v="365" actId="20577"/>
          <ac:graphicFrameMkLst>
            <pc:docMk/>
            <pc:sldMk cId="1815659735" sldId="419"/>
            <ac:graphicFrameMk id="10" creationId="{6DC395B5-F2BE-3F15-5B76-F237D2043EF5}"/>
          </ac:graphicFrameMkLst>
        </pc:graphicFrameChg>
      </pc:sldChg>
      <pc:sldChg chg="add del">
        <pc:chgData name="Ben  Turin" userId="18609441-7f7b-4dc4-89ba-1812b0df08fe" providerId="ADAL" clId="{8E0392E3-DC9D-4EA7-B73B-00D2BB5535A0}" dt="2025-06-26T18:51:27.066" v="185" actId="47"/>
        <pc:sldMkLst>
          <pc:docMk/>
          <pc:sldMk cId="1284113586" sldId="420"/>
        </pc:sldMkLst>
      </pc:sldChg>
      <pc:sldChg chg="modSp add del">
        <pc:chgData name="Ben  Turin" userId="18609441-7f7b-4dc4-89ba-1812b0df08fe" providerId="ADAL" clId="{8E0392E3-DC9D-4EA7-B73B-00D2BB5535A0}" dt="2025-06-26T18:53:07.964" v="322" actId="47"/>
        <pc:sldMkLst>
          <pc:docMk/>
          <pc:sldMk cId="2815482575" sldId="420"/>
        </pc:sldMkLst>
      </pc:sldChg>
      <pc:sldChg chg="addSp modSp add mod modAnim">
        <pc:chgData name="Ben  Turin" userId="18609441-7f7b-4dc4-89ba-1812b0df08fe" providerId="ADAL" clId="{8E0392E3-DC9D-4EA7-B73B-00D2BB5535A0}" dt="2025-06-26T19:24:54.313" v="826" actId="1076"/>
        <pc:sldMkLst>
          <pc:docMk/>
          <pc:sldMk cId="4141282153" sldId="420"/>
        </pc:sldMkLst>
        <pc:spChg chg="add mod">
          <ac:chgData name="Ben  Turin" userId="18609441-7f7b-4dc4-89ba-1812b0df08fe" providerId="ADAL" clId="{8E0392E3-DC9D-4EA7-B73B-00D2BB5535A0}" dt="2025-06-26T18:57:11.085" v="473"/>
          <ac:spMkLst>
            <pc:docMk/>
            <pc:sldMk cId="4141282153" sldId="420"/>
            <ac:spMk id="6" creationId="{13DC913C-BD8B-1F1D-E603-B4B59126E4F1}"/>
          </ac:spMkLst>
        </pc:spChg>
        <pc:spChg chg="add mod">
          <ac:chgData name="Ben  Turin" userId="18609441-7f7b-4dc4-89ba-1812b0df08fe" providerId="ADAL" clId="{8E0392E3-DC9D-4EA7-B73B-00D2BB5535A0}" dt="2025-06-26T18:57:23.717" v="475" actId="207"/>
          <ac:spMkLst>
            <pc:docMk/>
            <pc:sldMk cId="4141282153" sldId="420"/>
            <ac:spMk id="7" creationId="{F52D47DF-2FD7-F76F-7E88-AA98C3FB7189}"/>
          </ac:spMkLst>
        </pc:spChg>
        <pc:grpChg chg="add mod">
          <ac:chgData name="Ben  Turin" userId="18609441-7f7b-4dc4-89ba-1812b0df08fe" providerId="ADAL" clId="{8E0392E3-DC9D-4EA7-B73B-00D2BB5535A0}" dt="2025-06-26T19:24:54.313" v="826" actId="1076"/>
          <ac:grpSpMkLst>
            <pc:docMk/>
            <pc:sldMk cId="4141282153" sldId="420"/>
            <ac:grpSpMk id="5" creationId="{ACACF8F6-7BEB-C09A-0FD9-A748ADD780B3}"/>
          </ac:grpSpMkLst>
        </pc:grpChg>
        <pc:graphicFrameChg chg="add mod modGraphic">
          <ac:chgData name="Ben  Turin" userId="18609441-7f7b-4dc4-89ba-1812b0df08fe" providerId="ADAL" clId="{8E0392E3-DC9D-4EA7-B73B-00D2BB5535A0}" dt="2025-06-26T19:20:16.642" v="824" actId="12100"/>
          <ac:graphicFrameMkLst>
            <pc:docMk/>
            <pc:sldMk cId="4141282153" sldId="420"/>
            <ac:graphicFrameMk id="3" creationId="{ECAFE61F-7786-D4D7-1D0C-F8955A72A979}"/>
          </ac:graphicFrameMkLst>
        </pc:graphicFrameChg>
        <pc:graphicFrameChg chg="mod modGraphic">
          <ac:chgData name="Ben  Turin" userId="18609441-7f7b-4dc4-89ba-1812b0df08fe" providerId="ADAL" clId="{8E0392E3-DC9D-4EA7-B73B-00D2BB5535A0}" dt="2025-06-26T18:59:02.906" v="498" actId="404"/>
          <ac:graphicFrameMkLst>
            <pc:docMk/>
            <pc:sldMk cId="4141282153" sldId="420"/>
            <ac:graphicFrameMk id="10" creationId="{90D668DA-F559-C364-1E98-9F05CF41F39D}"/>
          </ac:graphicFrameMkLst>
        </pc:graphicFrameChg>
      </pc:sldChg>
      <pc:sldChg chg="add del">
        <pc:chgData name="Ben  Turin" userId="18609441-7f7b-4dc4-89ba-1812b0df08fe" providerId="ADAL" clId="{8E0392E3-DC9D-4EA7-B73B-00D2BB5535A0}" dt="2025-06-26T18:51:27.832" v="186" actId="47"/>
        <pc:sldMkLst>
          <pc:docMk/>
          <pc:sldMk cId="17614750" sldId="421"/>
        </pc:sldMkLst>
      </pc:sldChg>
      <pc:sldChg chg="add del">
        <pc:chgData name="Ben  Turin" userId="18609441-7f7b-4dc4-89ba-1812b0df08fe" providerId="ADAL" clId="{8E0392E3-DC9D-4EA7-B73B-00D2BB5535A0}" dt="2025-06-26T18:53:07.248" v="321" actId="47"/>
        <pc:sldMkLst>
          <pc:docMk/>
          <pc:sldMk cId="1733279877" sldId="421"/>
        </pc:sldMkLst>
      </pc:sldChg>
      <pc:sldChg chg="addSp delSp modSp add mod ord modAnim">
        <pc:chgData name="Ben  Turin" userId="18609441-7f7b-4dc4-89ba-1812b0df08fe" providerId="ADAL" clId="{8E0392E3-DC9D-4EA7-B73B-00D2BB5535A0}" dt="2025-07-01T16:05:55.199" v="938"/>
        <pc:sldMkLst>
          <pc:docMk/>
          <pc:sldMk cId="2936026211" sldId="421"/>
        </pc:sldMkLst>
        <pc:graphicFrameChg chg="add mod modGraphic">
          <ac:chgData name="Ben  Turin" userId="18609441-7f7b-4dc4-89ba-1812b0df08fe" providerId="ADAL" clId="{8E0392E3-DC9D-4EA7-B73B-00D2BB5535A0}" dt="2025-06-26T19:08:47.834" v="700" actId="12100"/>
          <ac:graphicFrameMkLst>
            <pc:docMk/>
            <pc:sldMk cId="2936026211" sldId="421"/>
            <ac:graphicFrameMk id="5" creationId="{F027C23A-F605-CE26-0E91-17C79D489DE4}"/>
          </ac:graphicFrameMkLst>
        </pc:graphicFrameChg>
        <pc:graphicFrameChg chg="mod">
          <ac:chgData name="Ben  Turin" userId="18609441-7f7b-4dc4-89ba-1812b0df08fe" providerId="ADAL" clId="{8E0392E3-DC9D-4EA7-B73B-00D2BB5535A0}" dt="2025-06-26T19:03:45.783" v="550" actId="1076"/>
          <ac:graphicFrameMkLst>
            <pc:docMk/>
            <pc:sldMk cId="2936026211" sldId="421"/>
            <ac:graphicFrameMk id="10" creationId="{F3741339-7421-9BE9-B47B-CD6F5D56586B}"/>
          </ac:graphicFrameMkLst>
        </pc:graphicFrameChg>
      </pc:sldChg>
      <pc:sldChg chg="addSp modSp add mod ord modAnim">
        <pc:chgData name="Ben  Turin" userId="18609441-7f7b-4dc4-89ba-1812b0df08fe" providerId="ADAL" clId="{8E0392E3-DC9D-4EA7-B73B-00D2BB5535A0}" dt="2025-06-26T19:26:44.713" v="863"/>
        <pc:sldMkLst>
          <pc:docMk/>
          <pc:sldMk cId="134805973" sldId="422"/>
        </pc:sldMkLst>
        <pc:spChg chg="mod">
          <ac:chgData name="Ben  Turin" userId="18609441-7f7b-4dc4-89ba-1812b0df08fe" providerId="ADAL" clId="{8E0392E3-DC9D-4EA7-B73B-00D2BB5535A0}" dt="2025-06-26T19:25:05.356" v="828" actId="207"/>
          <ac:spMkLst>
            <pc:docMk/>
            <pc:sldMk cId="134805973" sldId="422"/>
            <ac:spMk id="6" creationId="{B74CEF68-2DEE-F449-9B26-611220676AC8}"/>
          </ac:spMkLst>
        </pc:spChg>
        <pc:spChg chg="mod">
          <ac:chgData name="Ben  Turin" userId="18609441-7f7b-4dc4-89ba-1812b0df08fe" providerId="ADAL" clId="{8E0392E3-DC9D-4EA7-B73B-00D2BB5535A0}" dt="2025-06-26T19:25:17.746" v="860" actId="20577"/>
          <ac:spMkLst>
            <pc:docMk/>
            <pc:sldMk cId="134805973" sldId="422"/>
            <ac:spMk id="7" creationId="{1ED22524-9E8D-F938-6AC3-034350B70EB9}"/>
          </ac:spMkLst>
        </pc:spChg>
        <pc:grpChg chg="add mod">
          <ac:chgData name="Ben  Turin" userId="18609441-7f7b-4dc4-89ba-1812b0df08fe" providerId="ADAL" clId="{8E0392E3-DC9D-4EA7-B73B-00D2BB5535A0}" dt="2025-06-26T19:25:21.920" v="861" actId="1076"/>
          <ac:grpSpMkLst>
            <pc:docMk/>
            <pc:sldMk cId="134805973" sldId="422"/>
            <ac:grpSpMk id="5" creationId="{B3228555-898C-0C1B-D3CE-F4F701F6ED27}"/>
          </ac:grpSpMkLst>
        </pc:grpChg>
        <pc:graphicFrameChg chg="add mod modGraphic">
          <ac:chgData name="Ben  Turin" userId="18609441-7f7b-4dc4-89ba-1812b0df08fe" providerId="ADAL" clId="{8E0392E3-DC9D-4EA7-B73B-00D2BB5535A0}" dt="2025-06-26T19:14:29.069" v="823" actId="20577"/>
          <ac:graphicFrameMkLst>
            <pc:docMk/>
            <pc:sldMk cId="134805973" sldId="422"/>
            <ac:graphicFrameMk id="3" creationId="{EE0E1101-026A-E01C-E200-ED376A507A5A}"/>
          </ac:graphicFrameMkLst>
        </pc:graphicFrameChg>
        <pc:graphicFrameChg chg="mod">
          <ac:chgData name="Ben  Turin" userId="18609441-7f7b-4dc4-89ba-1812b0df08fe" providerId="ADAL" clId="{8E0392E3-DC9D-4EA7-B73B-00D2BB5535A0}" dt="2025-06-26T19:05:03.289" v="557" actId="1076"/>
          <ac:graphicFrameMkLst>
            <pc:docMk/>
            <pc:sldMk cId="134805973" sldId="422"/>
            <ac:graphicFrameMk id="10" creationId="{698DD421-8917-2B5E-8740-60505330CC63}"/>
          </ac:graphicFrameMkLst>
        </pc:graphicFrameChg>
      </pc:sldChg>
      <pc:sldChg chg="add del">
        <pc:chgData name="Ben  Turin" userId="18609441-7f7b-4dc4-89ba-1812b0df08fe" providerId="ADAL" clId="{8E0392E3-DC9D-4EA7-B73B-00D2BB5535A0}" dt="2025-06-26T18:51:28.396" v="187" actId="47"/>
        <pc:sldMkLst>
          <pc:docMk/>
          <pc:sldMk cId="2223158247" sldId="422"/>
        </pc:sldMkLst>
      </pc:sldChg>
      <pc:sldChg chg="addSp delSp modSp add mod modAnim">
        <pc:chgData name="Ben  Turin" userId="18609441-7f7b-4dc4-89ba-1812b0df08fe" providerId="ADAL" clId="{8E0392E3-DC9D-4EA7-B73B-00D2BB5535A0}" dt="2025-06-26T19:13:39.465" v="810"/>
        <pc:sldMkLst>
          <pc:docMk/>
          <pc:sldMk cId="3164336751" sldId="423"/>
        </pc:sldMkLst>
        <pc:spChg chg="mod">
          <ac:chgData name="Ben  Turin" userId="18609441-7f7b-4dc4-89ba-1812b0df08fe" providerId="ADAL" clId="{8E0392E3-DC9D-4EA7-B73B-00D2BB5535A0}" dt="2025-06-26T19:13:34.013" v="809" actId="207"/>
          <ac:spMkLst>
            <pc:docMk/>
            <pc:sldMk cId="3164336751" sldId="423"/>
            <ac:spMk id="9" creationId="{D24D0561-549F-268F-4DFF-3178CF4238BB}"/>
          </ac:spMkLst>
        </pc:spChg>
        <pc:spChg chg="mod">
          <ac:chgData name="Ben  Turin" userId="18609441-7f7b-4dc4-89ba-1812b0df08fe" providerId="ADAL" clId="{8E0392E3-DC9D-4EA7-B73B-00D2BB5535A0}" dt="2025-06-26T19:13:34.013" v="809" actId="207"/>
          <ac:spMkLst>
            <pc:docMk/>
            <pc:sldMk cId="3164336751" sldId="423"/>
            <ac:spMk id="11" creationId="{629557AC-FCD3-2964-9154-F75663D4CB17}"/>
          </ac:spMkLst>
        </pc:spChg>
        <pc:grpChg chg="add mod">
          <ac:chgData name="Ben  Turin" userId="18609441-7f7b-4dc4-89ba-1812b0df08fe" providerId="ADAL" clId="{8E0392E3-DC9D-4EA7-B73B-00D2BB5535A0}" dt="2025-06-26T19:13:34.013" v="809" actId="207"/>
          <ac:grpSpMkLst>
            <pc:docMk/>
            <pc:sldMk cId="3164336751" sldId="423"/>
            <ac:grpSpMk id="8" creationId="{F741D38F-10F8-3F8D-C587-3FCECBE16629}"/>
          </ac:grpSpMkLst>
        </pc:grpChg>
        <pc:graphicFrameChg chg="add mod modGraphic">
          <ac:chgData name="Ben  Turin" userId="18609441-7f7b-4dc4-89ba-1812b0df08fe" providerId="ADAL" clId="{8E0392E3-DC9D-4EA7-B73B-00D2BB5535A0}" dt="2025-06-26T19:12:54.868" v="776" actId="207"/>
          <ac:graphicFrameMkLst>
            <pc:docMk/>
            <pc:sldMk cId="3164336751" sldId="423"/>
            <ac:graphicFrameMk id="7" creationId="{BDEC5799-1198-74F3-51B2-3ACBB2EE74CD}"/>
          </ac:graphicFrameMkLst>
        </pc:graphicFrameChg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2871988133" sldId="542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3799019173" sldId="558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50652728" sldId="567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2476196262" sldId="569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2765423918" sldId="574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3962598768" sldId="575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1736458708" sldId="576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1184573893" sldId="577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4156153140" sldId="578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523455335" sldId="579"/>
        </pc:sldMkLst>
      </pc:sldChg>
      <pc:sldChg chg="del">
        <pc:chgData name="Ben  Turin" userId="18609441-7f7b-4dc4-89ba-1812b0df08fe" providerId="ADAL" clId="{8E0392E3-DC9D-4EA7-B73B-00D2BB5535A0}" dt="2025-06-26T18:48:54.113" v="93" actId="47"/>
        <pc:sldMkLst>
          <pc:docMk/>
          <pc:sldMk cId="1196237120" sldId="58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B0048-B159-431B-93B3-971C145EE5E1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AD34EB07-BB7D-456E-8FBF-E1CBA0FE8B52}">
      <dgm:prSet phldrT="[Text]"/>
      <dgm:spPr/>
      <dgm:t>
        <a:bodyPr/>
        <a:lstStyle/>
        <a:p>
          <a:r>
            <a:rPr lang="en-US" dirty="0"/>
            <a:t>Beginning</a:t>
          </a:r>
        </a:p>
      </dgm:t>
    </dgm:pt>
    <dgm:pt modelId="{6667A98B-D22C-41E8-AEC7-3365C690E529}" type="parTrans" cxnId="{AF4C0118-E215-4EB8-9276-E6FBBBE4F739}">
      <dgm:prSet/>
      <dgm:spPr/>
      <dgm:t>
        <a:bodyPr/>
        <a:lstStyle/>
        <a:p>
          <a:endParaRPr lang="en-US"/>
        </a:p>
      </dgm:t>
    </dgm:pt>
    <dgm:pt modelId="{A7F5C788-696A-4BC9-AF6D-BE7618605A69}" type="sibTrans" cxnId="{AF4C0118-E215-4EB8-9276-E6FBBBE4F739}">
      <dgm:prSet/>
      <dgm:spPr/>
      <dgm:t>
        <a:bodyPr/>
        <a:lstStyle/>
        <a:p>
          <a:endParaRPr lang="en-US"/>
        </a:p>
      </dgm:t>
    </dgm:pt>
    <dgm:pt modelId="{EA8C99F0-2C3A-4F67-A3F0-115B8CD6EA6A}">
      <dgm:prSet phldrT="[Text]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dirty="0"/>
            <a:t>End</a:t>
          </a:r>
        </a:p>
      </dgm:t>
    </dgm:pt>
    <dgm:pt modelId="{4A3E45C3-2E24-4A3F-BB61-790182A02D76}" type="sibTrans" cxnId="{416C681F-4C32-4687-AFDC-1CB838659972}">
      <dgm:prSet/>
      <dgm:spPr/>
      <dgm:t>
        <a:bodyPr/>
        <a:lstStyle/>
        <a:p>
          <a:endParaRPr lang="en-US"/>
        </a:p>
      </dgm:t>
    </dgm:pt>
    <dgm:pt modelId="{252D5283-34E8-4658-BB19-0B49AED6C9B4}" type="parTrans" cxnId="{416C681F-4C32-4687-AFDC-1CB838659972}">
      <dgm:prSet/>
      <dgm:spPr/>
      <dgm:t>
        <a:bodyPr/>
        <a:lstStyle/>
        <a:p>
          <a:endParaRPr lang="en-US"/>
        </a:p>
      </dgm:t>
    </dgm:pt>
    <dgm:pt modelId="{8DC18E9B-E347-4044-A84A-86C28E2895B6}">
      <dgm:prSet phldrT="[Text]"/>
      <dgm:spPr/>
      <dgm:t>
        <a:bodyPr/>
        <a:lstStyle/>
        <a:p>
          <a:r>
            <a:rPr lang="en-US" dirty="0"/>
            <a:t>Middle</a:t>
          </a:r>
        </a:p>
      </dgm:t>
    </dgm:pt>
    <dgm:pt modelId="{8BAAD318-6C79-446F-92F9-14FB936FFF77}" type="sibTrans" cxnId="{30E79984-9B6A-45B1-BE18-D432BCCE498D}">
      <dgm:prSet/>
      <dgm:spPr/>
      <dgm:t>
        <a:bodyPr/>
        <a:lstStyle/>
        <a:p>
          <a:endParaRPr lang="en-US"/>
        </a:p>
      </dgm:t>
    </dgm:pt>
    <dgm:pt modelId="{CFFC949D-BD6C-4BD6-8BD5-3D793128967A}" type="parTrans" cxnId="{30E79984-9B6A-45B1-BE18-D432BCCE498D}">
      <dgm:prSet/>
      <dgm:spPr/>
      <dgm:t>
        <a:bodyPr/>
        <a:lstStyle/>
        <a:p>
          <a:endParaRPr lang="en-US"/>
        </a:p>
      </dgm:t>
    </dgm:pt>
    <dgm:pt modelId="{D010B312-ABEF-41FE-A559-1550D85EC805}" type="pres">
      <dgm:prSet presAssocID="{717B0048-B159-431B-93B3-971C145EE5E1}" presName="Name0" presStyleCnt="0">
        <dgm:presLayoutVars>
          <dgm:chMax val="7"/>
          <dgm:dir/>
          <dgm:resizeHandles val="exact"/>
        </dgm:presLayoutVars>
      </dgm:prSet>
      <dgm:spPr/>
    </dgm:pt>
    <dgm:pt modelId="{F485A127-78F4-48CE-9B1C-B2B23EC5557E}" type="pres">
      <dgm:prSet presAssocID="{717B0048-B159-431B-93B3-971C145EE5E1}" presName="ellipse1" presStyleLbl="vennNode1" presStyleIdx="0" presStyleCnt="3">
        <dgm:presLayoutVars>
          <dgm:bulletEnabled val="1"/>
        </dgm:presLayoutVars>
      </dgm:prSet>
      <dgm:spPr/>
    </dgm:pt>
    <dgm:pt modelId="{E0FE6267-C353-4495-B63B-DD6AAFAB45C4}" type="pres">
      <dgm:prSet presAssocID="{717B0048-B159-431B-93B3-971C145EE5E1}" presName="ellipse2" presStyleLbl="vennNode1" presStyleIdx="1" presStyleCnt="3">
        <dgm:presLayoutVars>
          <dgm:bulletEnabled val="1"/>
        </dgm:presLayoutVars>
      </dgm:prSet>
      <dgm:spPr/>
    </dgm:pt>
    <dgm:pt modelId="{3D1FCAB6-6845-41AA-B2C1-204FACF48AD8}" type="pres">
      <dgm:prSet presAssocID="{717B0048-B159-431B-93B3-971C145EE5E1}" presName="ellipse3" presStyleLbl="vennNode1" presStyleIdx="2" presStyleCnt="3">
        <dgm:presLayoutVars>
          <dgm:bulletEnabled val="1"/>
        </dgm:presLayoutVars>
      </dgm:prSet>
      <dgm:spPr/>
    </dgm:pt>
  </dgm:ptLst>
  <dgm:cxnLst>
    <dgm:cxn modelId="{AF4C0118-E215-4EB8-9276-E6FBBBE4F739}" srcId="{717B0048-B159-431B-93B3-971C145EE5E1}" destId="{AD34EB07-BB7D-456E-8FBF-E1CBA0FE8B52}" srcOrd="0" destOrd="0" parTransId="{6667A98B-D22C-41E8-AEC7-3365C690E529}" sibTransId="{A7F5C788-696A-4BC9-AF6D-BE7618605A69}"/>
    <dgm:cxn modelId="{416C681F-4C32-4687-AFDC-1CB838659972}" srcId="{717B0048-B159-431B-93B3-971C145EE5E1}" destId="{EA8C99F0-2C3A-4F67-A3F0-115B8CD6EA6A}" srcOrd="2" destOrd="0" parTransId="{252D5283-34E8-4658-BB19-0B49AED6C9B4}" sibTransId="{4A3E45C3-2E24-4A3F-BB61-790182A02D76}"/>
    <dgm:cxn modelId="{1098E86D-B519-4520-AF64-62904693DFE5}" type="presOf" srcId="{EA8C99F0-2C3A-4F67-A3F0-115B8CD6EA6A}" destId="{3D1FCAB6-6845-41AA-B2C1-204FACF48AD8}" srcOrd="0" destOrd="0" presId="urn:microsoft.com/office/officeart/2005/8/layout/rings+Icon"/>
    <dgm:cxn modelId="{D70FAE7A-07F8-4E31-8B35-78BD1E79647F}" type="presOf" srcId="{8DC18E9B-E347-4044-A84A-86C28E2895B6}" destId="{E0FE6267-C353-4495-B63B-DD6AAFAB45C4}" srcOrd="0" destOrd="0" presId="urn:microsoft.com/office/officeart/2005/8/layout/rings+Icon"/>
    <dgm:cxn modelId="{30E79984-9B6A-45B1-BE18-D432BCCE498D}" srcId="{717B0048-B159-431B-93B3-971C145EE5E1}" destId="{8DC18E9B-E347-4044-A84A-86C28E2895B6}" srcOrd="1" destOrd="0" parTransId="{CFFC949D-BD6C-4BD6-8BD5-3D793128967A}" sibTransId="{8BAAD318-6C79-446F-92F9-14FB936FFF77}"/>
    <dgm:cxn modelId="{D8EF7CDC-B431-4FA8-943C-70E1025ED33D}" type="presOf" srcId="{AD34EB07-BB7D-456E-8FBF-E1CBA0FE8B52}" destId="{F485A127-78F4-48CE-9B1C-B2B23EC5557E}" srcOrd="0" destOrd="0" presId="urn:microsoft.com/office/officeart/2005/8/layout/rings+Icon"/>
    <dgm:cxn modelId="{451D27ED-2E84-4F46-A5EE-45F1B25DF6D7}" type="presOf" srcId="{717B0048-B159-431B-93B3-971C145EE5E1}" destId="{D010B312-ABEF-41FE-A559-1550D85EC805}" srcOrd="0" destOrd="0" presId="urn:microsoft.com/office/officeart/2005/8/layout/rings+Icon"/>
    <dgm:cxn modelId="{F8B6B5C2-0708-4D88-97DC-9EE5475B23DC}" type="presParOf" srcId="{D010B312-ABEF-41FE-A559-1550D85EC805}" destId="{F485A127-78F4-48CE-9B1C-B2B23EC5557E}" srcOrd="0" destOrd="0" presId="urn:microsoft.com/office/officeart/2005/8/layout/rings+Icon"/>
    <dgm:cxn modelId="{301679D3-66B2-4BDD-8CEA-E13C23E02B50}" type="presParOf" srcId="{D010B312-ABEF-41FE-A559-1550D85EC805}" destId="{E0FE6267-C353-4495-B63B-DD6AAFAB45C4}" srcOrd="1" destOrd="0" presId="urn:microsoft.com/office/officeart/2005/8/layout/rings+Icon"/>
    <dgm:cxn modelId="{4D84E31C-063D-482A-915F-A004E6A5D5A5}" type="presParOf" srcId="{D010B312-ABEF-41FE-A559-1550D85EC805}" destId="{3D1FCAB6-6845-41AA-B2C1-204FACF48AD8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B0048-B159-431B-93B3-971C145EE5E1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AD34EB07-BB7D-456E-8FBF-E1CBA0FE8B52}">
      <dgm:prSet phldrT="[Text]" custT="1"/>
      <dgm:spPr/>
      <dgm:t>
        <a:bodyPr/>
        <a:lstStyle/>
        <a:p>
          <a:r>
            <a:rPr lang="en-US" sz="4500" dirty="0"/>
            <a:t>Beginning</a:t>
          </a:r>
        </a:p>
        <a:p>
          <a:r>
            <a:rPr lang="en-US" sz="3200" dirty="0"/>
            <a:t>12/1/24</a:t>
          </a:r>
        </a:p>
      </dgm:t>
    </dgm:pt>
    <dgm:pt modelId="{6667A98B-D22C-41E8-AEC7-3365C690E529}" type="parTrans" cxnId="{AF4C0118-E215-4EB8-9276-E6FBBBE4F739}">
      <dgm:prSet/>
      <dgm:spPr/>
      <dgm:t>
        <a:bodyPr/>
        <a:lstStyle/>
        <a:p>
          <a:endParaRPr lang="en-US"/>
        </a:p>
      </dgm:t>
    </dgm:pt>
    <dgm:pt modelId="{A7F5C788-696A-4BC9-AF6D-BE7618605A69}" type="sibTrans" cxnId="{AF4C0118-E215-4EB8-9276-E6FBBBE4F739}">
      <dgm:prSet/>
      <dgm:spPr/>
      <dgm:t>
        <a:bodyPr/>
        <a:lstStyle/>
        <a:p>
          <a:endParaRPr lang="en-US"/>
        </a:p>
      </dgm:t>
    </dgm:pt>
    <dgm:pt modelId="{D010B312-ABEF-41FE-A559-1550D85EC805}" type="pres">
      <dgm:prSet presAssocID="{717B0048-B159-431B-93B3-971C145EE5E1}" presName="Name0" presStyleCnt="0">
        <dgm:presLayoutVars>
          <dgm:chMax val="7"/>
          <dgm:dir/>
          <dgm:resizeHandles val="exact"/>
        </dgm:presLayoutVars>
      </dgm:prSet>
      <dgm:spPr/>
    </dgm:pt>
    <dgm:pt modelId="{F485A127-78F4-48CE-9B1C-B2B23EC5557E}" type="pres">
      <dgm:prSet presAssocID="{717B0048-B159-431B-93B3-971C145EE5E1}" presName="ellipse1" presStyleLbl="vennNode1" presStyleIdx="0" presStyleCnt="1">
        <dgm:presLayoutVars>
          <dgm:bulletEnabled val="1"/>
        </dgm:presLayoutVars>
      </dgm:prSet>
      <dgm:spPr/>
    </dgm:pt>
  </dgm:ptLst>
  <dgm:cxnLst>
    <dgm:cxn modelId="{AF4C0118-E215-4EB8-9276-E6FBBBE4F739}" srcId="{717B0048-B159-431B-93B3-971C145EE5E1}" destId="{AD34EB07-BB7D-456E-8FBF-E1CBA0FE8B52}" srcOrd="0" destOrd="0" parTransId="{6667A98B-D22C-41E8-AEC7-3365C690E529}" sibTransId="{A7F5C788-696A-4BC9-AF6D-BE7618605A69}"/>
    <dgm:cxn modelId="{D8EF7CDC-B431-4FA8-943C-70E1025ED33D}" type="presOf" srcId="{AD34EB07-BB7D-456E-8FBF-E1CBA0FE8B52}" destId="{F485A127-78F4-48CE-9B1C-B2B23EC5557E}" srcOrd="0" destOrd="0" presId="urn:microsoft.com/office/officeart/2005/8/layout/rings+Icon"/>
    <dgm:cxn modelId="{451D27ED-2E84-4F46-A5EE-45F1B25DF6D7}" type="presOf" srcId="{717B0048-B159-431B-93B3-971C145EE5E1}" destId="{D010B312-ABEF-41FE-A559-1550D85EC805}" srcOrd="0" destOrd="0" presId="urn:microsoft.com/office/officeart/2005/8/layout/rings+Icon"/>
    <dgm:cxn modelId="{F8B6B5C2-0708-4D88-97DC-9EE5475B23DC}" type="presParOf" srcId="{D010B312-ABEF-41FE-A559-1550D85EC805}" destId="{F485A127-78F4-48CE-9B1C-B2B23EC5557E}" srcOrd="0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CA8E82-5448-47F0-A738-5E486E2E904F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E89BED6-2E85-417B-A81E-5038A1C2E444}">
      <dgm:prSet phldrT="[Text]"/>
      <dgm:spPr/>
      <dgm:t>
        <a:bodyPr/>
        <a:lstStyle/>
        <a:p>
          <a:r>
            <a:rPr lang="en-US" dirty="0"/>
            <a:t>Initial Project List</a:t>
          </a:r>
        </a:p>
      </dgm:t>
    </dgm:pt>
    <dgm:pt modelId="{B87ADC1C-38F2-4414-AB97-A98677D96B68}" type="parTrans" cxnId="{7924BB87-F32A-4299-B561-270225692262}">
      <dgm:prSet/>
      <dgm:spPr/>
      <dgm:t>
        <a:bodyPr/>
        <a:lstStyle/>
        <a:p>
          <a:endParaRPr lang="en-US"/>
        </a:p>
      </dgm:t>
    </dgm:pt>
    <dgm:pt modelId="{09E0929B-B36B-42D3-8258-43E8886F43F4}" type="sibTrans" cxnId="{7924BB87-F32A-4299-B561-270225692262}">
      <dgm:prSet/>
      <dgm:spPr/>
      <dgm:t>
        <a:bodyPr/>
        <a:lstStyle/>
        <a:p>
          <a:endParaRPr lang="en-US"/>
        </a:p>
      </dgm:t>
    </dgm:pt>
    <dgm:pt modelId="{A0A6273F-C573-4182-B988-CEEA90076131}">
      <dgm:prSet phldrT="[Text]"/>
      <dgm:spPr/>
      <dgm:t>
        <a:bodyPr/>
        <a:lstStyle/>
        <a:p>
          <a:r>
            <a:rPr lang="en-US" dirty="0"/>
            <a:t>Two Meetings</a:t>
          </a:r>
        </a:p>
      </dgm:t>
    </dgm:pt>
    <dgm:pt modelId="{97502ED3-782C-42E4-9E2B-695FCCE36BC0}" type="parTrans" cxnId="{52B30282-9E23-44B7-B247-3EE0729FFF93}">
      <dgm:prSet/>
      <dgm:spPr/>
      <dgm:t>
        <a:bodyPr/>
        <a:lstStyle/>
        <a:p>
          <a:endParaRPr lang="en-US"/>
        </a:p>
      </dgm:t>
    </dgm:pt>
    <dgm:pt modelId="{79090702-D510-4881-93CF-E680BD93D51E}" type="sibTrans" cxnId="{52B30282-9E23-44B7-B247-3EE0729FFF93}">
      <dgm:prSet/>
      <dgm:spPr/>
      <dgm:t>
        <a:bodyPr/>
        <a:lstStyle/>
        <a:p>
          <a:endParaRPr lang="en-US"/>
        </a:p>
      </dgm:t>
    </dgm:pt>
    <dgm:pt modelId="{5C230129-186E-4191-9FB8-7EEA6A90D28D}">
      <dgm:prSet phldrT="[Text]"/>
      <dgm:spPr/>
      <dgm:t>
        <a:bodyPr/>
        <a:lstStyle/>
        <a:p>
          <a:r>
            <a:rPr lang="en-US" dirty="0"/>
            <a:t>Draft Survey</a:t>
          </a:r>
        </a:p>
      </dgm:t>
    </dgm:pt>
    <dgm:pt modelId="{43944828-E3BF-41BE-ABCB-6A4896D7A074}" type="parTrans" cxnId="{D72B7071-6643-4CEE-9E05-3A9CD4A2C4BC}">
      <dgm:prSet/>
      <dgm:spPr/>
      <dgm:t>
        <a:bodyPr/>
        <a:lstStyle/>
        <a:p>
          <a:endParaRPr lang="en-US"/>
        </a:p>
      </dgm:t>
    </dgm:pt>
    <dgm:pt modelId="{62B5C81B-6BDF-48CC-978C-6773AB9F5C50}" type="sibTrans" cxnId="{D72B7071-6643-4CEE-9E05-3A9CD4A2C4BC}">
      <dgm:prSet/>
      <dgm:spPr/>
      <dgm:t>
        <a:bodyPr/>
        <a:lstStyle/>
        <a:p>
          <a:endParaRPr lang="en-US"/>
        </a:p>
      </dgm:t>
    </dgm:pt>
    <dgm:pt modelId="{2A059C30-7721-4090-8C50-8B5897463F28}">
      <dgm:prSet phldrT="[Text]"/>
      <dgm:spPr/>
      <dgm:t>
        <a:bodyPr/>
        <a:lstStyle/>
        <a:p>
          <a:r>
            <a:rPr lang="en-US" dirty="0"/>
            <a:t>Previous LRTP</a:t>
          </a:r>
        </a:p>
      </dgm:t>
    </dgm:pt>
    <dgm:pt modelId="{0CC81E57-A1DC-4B71-92A7-618392F247B2}" type="parTrans" cxnId="{3305C8C3-8EAC-45E4-9772-ACFE9D41873B}">
      <dgm:prSet/>
      <dgm:spPr/>
      <dgm:t>
        <a:bodyPr/>
        <a:lstStyle/>
        <a:p>
          <a:endParaRPr lang="en-US"/>
        </a:p>
      </dgm:t>
    </dgm:pt>
    <dgm:pt modelId="{BB72DA7E-CEAE-4BD2-A355-53A86D926984}" type="sibTrans" cxnId="{3305C8C3-8EAC-45E4-9772-ACFE9D41873B}">
      <dgm:prSet/>
      <dgm:spPr/>
      <dgm:t>
        <a:bodyPr/>
        <a:lstStyle/>
        <a:p>
          <a:endParaRPr lang="en-US"/>
        </a:p>
      </dgm:t>
    </dgm:pt>
    <dgm:pt modelId="{0BCD1DD6-D299-4C99-9605-92F714A39C10}" type="pres">
      <dgm:prSet presAssocID="{6ACA8E82-5448-47F0-A738-5E486E2E904F}" presName="diagram" presStyleCnt="0">
        <dgm:presLayoutVars>
          <dgm:dir/>
          <dgm:resizeHandles val="exact"/>
        </dgm:presLayoutVars>
      </dgm:prSet>
      <dgm:spPr/>
    </dgm:pt>
    <dgm:pt modelId="{7B53685F-AD05-4F07-BDFA-B7265D26D867}" type="pres">
      <dgm:prSet presAssocID="{3E89BED6-2E85-417B-A81E-5038A1C2E444}" presName="node" presStyleLbl="node1" presStyleIdx="0" presStyleCnt="4">
        <dgm:presLayoutVars>
          <dgm:bulletEnabled val="1"/>
        </dgm:presLayoutVars>
      </dgm:prSet>
      <dgm:spPr/>
    </dgm:pt>
    <dgm:pt modelId="{0572BDC5-BDFA-45B7-817F-1A368BAE350E}" type="pres">
      <dgm:prSet presAssocID="{09E0929B-B36B-42D3-8258-43E8886F43F4}" presName="sibTrans" presStyleCnt="0"/>
      <dgm:spPr/>
    </dgm:pt>
    <dgm:pt modelId="{5CC2C8D4-A024-4950-8F0E-37C4A9261608}" type="pres">
      <dgm:prSet presAssocID="{A0A6273F-C573-4182-B988-CEEA90076131}" presName="node" presStyleLbl="node1" presStyleIdx="1" presStyleCnt="4">
        <dgm:presLayoutVars>
          <dgm:bulletEnabled val="1"/>
        </dgm:presLayoutVars>
      </dgm:prSet>
      <dgm:spPr/>
    </dgm:pt>
    <dgm:pt modelId="{87D663E3-3F0C-427F-88C8-505396671376}" type="pres">
      <dgm:prSet presAssocID="{79090702-D510-4881-93CF-E680BD93D51E}" presName="sibTrans" presStyleCnt="0"/>
      <dgm:spPr/>
    </dgm:pt>
    <dgm:pt modelId="{A4BA50B2-4138-40D2-8076-13B54DEF4F59}" type="pres">
      <dgm:prSet presAssocID="{5C230129-186E-4191-9FB8-7EEA6A90D28D}" presName="node" presStyleLbl="node1" presStyleIdx="2" presStyleCnt="4">
        <dgm:presLayoutVars>
          <dgm:bulletEnabled val="1"/>
        </dgm:presLayoutVars>
      </dgm:prSet>
      <dgm:spPr/>
    </dgm:pt>
    <dgm:pt modelId="{EAD6AEC0-ACF7-4DA8-93B3-08326E9232FD}" type="pres">
      <dgm:prSet presAssocID="{62B5C81B-6BDF-48CC-978C-6773AB9F5C50}" presName="sibTrans" presStyleCnt="0"/>
      <dgm:spPr/>
    </dgm:pt>
    <dgm:pt modelId="{A644120B-5E7F-4412-BC88-C64615EC375C}" type="pres">
      <dgm:prSet presAssocID="{2A059C30-7721-4090-8C50-8B5897463F28}" presName="node" presStyleLbl="node1" presStyleIdx="3" presStyleCnt="4">
        <dgm:presLayoutVars>
          <dgm:bulletEnabled val="1"/>
        </dgm:presLayoutVars>
      </dgm:prSet>
      <dgm:spPr/>
    </dgm:pt>
  </dgm:ptLst>
  <dgm:cxnLst>
    <dgm:cxn modelId="{AF5B260A-C519-4EBE-9127-12A22C4BB031}" type="presOf" srcId="{6ACA8E82-5448-47F0-A738-5E486E2E904F}" destId="{0BCD1DD6-D299-4C99-9605-92F714A39C10}" srcOrd="0" destOrd="0" presId="urn:microsoft.com/office/officeart/2005/8/layout/default"/>
    <dgm:cxn modelId="{3347AA2B-9D57-449D-91BF-C23FDDB128AD}" type="presOf" srcId="{A0A6273F-C573-4182-B988-CEEA90076131}" destId="{5CC2C8D4-A024-4950-8F0E-37C4A9261608}" srcOrd="0" destOrd="0" presId="urn:microsoft.com/office/officeart/2005/8/layout/default"/>
    <dgm:cxn modelId="{62C0913F-8AF7-45CD-91F0-11CAB77E9D5D}" type="presOf" srcId="{3E89BED6-2E85-417B-A81E-5038A1C2E444}" destId="{7B53685F-AD05-4F07-BDFA-B7265D26D867}" srcOrd="0" destOrd="0" presId="urn:microsoft.com/office/officeart/2005/8/layout/default"/>
    <dgm:cxn modelId="{BA59635E-866A-4596-B5C7-11011588DBE4}" type="presOf" srcId="{5C230129-186E-4191-9FB8-7EEA6A90D28D}" destId="{A4BA50B2-4138-40D2-8076-13B54DEF4F59}" srcOrd="0" destOrd="0" presId="urn:microsoft.com/office/officeart/2005/8/layout/default"/>
    <dgm:cxn modelId="{D72B7071-6643-4CEE-9E05-3A9CD4A2C4BC}" srcId="{6ACA8E82-5448-47F0-A738-5E486E2E904F}" destId="{5C230129-186E-4191-9FB8-7EEA6A90D28D}" srcOrd="2" destOrd="0" parTransId="{43944828-E3BF-41BE-ABCB-6A4896D7A074}" sibTransId="{62B5C81B-6BDF-48CC-978C-6773AB9F5C50}"/>
    <dgm:cxn modelId="{52B30282-9E23-44B7-B247-3EE0729FFF93}" srcId="{6ACA8E82-5448-47F0-A738-5E486E2E904F}" destId="{A0A6273F-C573-4182-B988-CEEA90076131}" srcOrd="1" destOrd="0" parTransId="{97502ED3-782C-42E4-9E2B-695FCCE36BC0}" sibTransId="{79090702-D510-4881-93CF-E680BD93D51E}"/>
    <dgm:cxn modelId="{7924BB87-F32A-4299-B561-270225692262}" srcId="{6ACA8E82-5448-47F0-A738-5E486E2E904F}" destId="{3E89BED6-2E85-417B-A81E-5038A1C2E444}" srcOrd="0" destOrd="0" parTransId="{B87ADC1C-38F2-4414-AB97-A98677D96B68}" sibTransId="{09E0929B-B36B-42D3-8258-43E8886F43F4}"/>
    <dgm:cxn modelId="{3305C8C3-8EAC-45E4-9772-ACFE9D41873B}" srcId="{6ACA8E82-5448-47F0-A738-5E486E2E904F}" destId="{2A059C30-7721-4090-8C50-8B5897463F28}" srcOrd="3" destOrd="0" parTransId="{0CC81E57-A1DC-4B71-92A7-618392F247B2}" sibTransId="{BB72DA7E-CEAE-4BD2-A355-53A86D926984}"/>
    <dgm:cxn modelId="{C9DC3DE2-BCF4-4687-B268-D755C6F16194}" type="presOf" srcId="{2A059C30-7721-4090-8C50-8B5897463F28}" destId="{A644120B-5E7F-4412-BC88-C64615EC375C}" srcOrd="0" destOrd="0" presId="urn:microsoft.com/office/officeart/2005/8/layout/default"/>
    <dgm:cxn modelId="{2A9C7580-148F-423B-BDAF-2672C9117220}" type="presParOf" srcId="{0BCD1DD6-D299-4C99-9605-92F714A39C10}" destId="{7B53685F-AD05-4F07-BDFA-B7265D26D867}" srcOrd="0" destOrd="0" presId="urn:microsoft.com/office/officeart/2005/8/layout/default"/>
    <dgm:cxn modelId="{6BC78364-1B77-4570-B268-ADAAA10E7949}" type="presParOf" srcId="{0BCD1DD6-D299-4C99-9605-92F714A39C10}" destId="{0572BDC5-BDFA-45B7-817F-1A368BAE350E}" srcOrd="1" destOrd="0" presId="urn:microsoft.com/office/officeart/2005/8/layout/default"/>
    <dgm:cxn modelId="{B83FA45F-34B4-418A-9ADA-EE0898613CB5}" type="presParOf" srcId="{0BCD1DD6-D299-4C99-9605-92F714A39C10}" destId="{5CC2C8D4-A024-4950-8F0E-37C4A9261608}" srcOrd="2" destOrd="0" presId="urn:microsoft.com/office/officeart/2005/8/layout/default"/>
    <dgm:cxn modelId="{D01957B3-8EF5-44EE-9CF5-AE7839458870}" type="presParOf" srcId="{0BCD1DD6-D299-4C99-9605-92F714A39C10}" destId="{87D663E3-3F0C-427F-88C8-505396671376}" srcOrd="3" destOrd="0" presId="urn:microsoft.com/office/officeart/2005/8/layout/default"/>
    <dgm:cxn modelId="{366A69E3-3550-4265-9E4A-C19150B2C503}" type="presParOf" srcId="{0BCD1DD6-D299-4C99-9605-92F714A39C10}" destId="{A4BA50B2-4138-40D2-8076-13B54DEF4F59}" srcOrd="4" destOrd="0" presId="urn:microsoft.com/office/officeart/2005/8/layout/default"/>
    <dgm:cxn modelId="{C0BB8318-F7F0-40DA-A93F-199A414E6115}" type="presParOf" srcId="{0BCD1DD6-D299-4C99-9605-92F714A39C10}" destId="{EAD6AEC0-ACF7-4DA8-93B3-08326E9232FD}" srcOrd="5" destOrd="0" presId="urn:microsoft.com/office/officeart/2005/8/layout/default"/>
    <dgm:cxn modelId="{6FDB2BBF-8BC4-406A-B9EC-BE391F916F9B}" type="presParOf" srcId="{0BCD1DD6-D299-4C99-9605-92F714A39C10}" destId="{A644120B-5E7F-4412-BC88-C64615EC375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7B0048-B159-431B-93B3-971C145EE5E1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8DC18E9B-E347-4044-A84A-86C28E2895B6}">
      <dgm:prSet phldrT="[Text]"/>
      <dgm:spPr>
        <a:solidFill>
          <a:schemeClr val="accent3">
            <a:alpha val="50000"/>
          </a:schemeClr>
        </a:solidFill>
      </dgm:spPr>
      <dgm:t>
        <a:bodyPr/>
        <a:lstStyle/>
        <a:p>
          <a:r>
            <a:rPr lang="en-US" dirty="0"/>
            <a:t>Middle</a:t>
          </a:r>
        </a:p>
      </dgm:t>
    </dgm:pt>
    <dgm:pt modelId="{8BAAD318-6C79-446F-92F9-14FB936FFF77}" type="sibTrans" cxnId="{30E79984-9B6A-45B1-BE18-D432BCCE498D}">
      <dgm:prSet/>
      <dgm:spPr/>
      <dgm:t>
        <a:bodyPr/>
        <a:lstStyle/>
        <a:p>
          <a:endParaRPr lang="en-US"/>
        </a:p>
      </dgm:t>
    </dgm:pt>
    <dgm:pt modelId="{CFFC949D-BD6C-4BD6-8BD5-3D793128967A}" type="parTrans" cxnId="{30E79984-9B6A-45B1-BE18-D432BCCE498D}">
      <dgm:prSet/>
      <dgm:spPr/>
      <dgm:t>
        <a:bodyPr/>
        <a:lstStyle/>
        <a:p>
          <a:endParaRPr lang="en-US"/>
        </a:p>
      </dgm:t>
    </dgm:pt>
    <dgm:pt modelId="{D010B312-ABEF-41FE-A559-1550D85EC805}" type="pres">
      <dgm:prSet presAssocID="{717B0048-B159-431B-93B3-971C145EE5E1}" presName="Name0" presStyleCnt="0">
        <dgm:presLayoutVars>
          <dgm:chMax val="7"/>
          <dgm:dir/>
          <dgm:resizeHandles val="exact"/>
        </dgm:presLayoutVars>
      </dgm:prSet>
      <dgm:spPr/>
    </dgm:pt>
    <dgm:pt modelId="{F485A127-78F4-48CE-9B1C-B2B23EC5557E}" type="pres">
      <dgm:prSet presAssocID="{717B0048-B159-431B-93B3-971C145EE5E1}" presName="ellipse1" presStyleLbl="vennNode1" presStyleIdx="0" presStyleCnt="1" custLinFactNeighborX="190">
        <dgm:presLayoutVars>
          <dgm:bulletEnabled val="1"/>
        </dgm:presLayoutVars>
      </dgm:prSet>
      <dgm:spPr/>
    </dgm:pt>
  </dgm:ptLst>
  <dgm:cxnLst>
    <dgm:cxn modelId="{C55B980B-F5A1-4E4F-B4C1-40A3D1C73AAE}" type="presOf" srcId="{8DC18E9B-E347-4044-A84A-86C28E2895B6}" destId="{F485A127-78F4-48CE-9B1C-B2B23EC5557E}" srcOrd="0" destOrd="0" presId="urn:microsoft.com/office/officeart/2005/8/layout/rings+Icon"/>
    <dgm:cxn modelId="{30E79984-9B6A-45B1-BE18-D432BCCE498D}" srcId="{717B0048-B159-431B-93B3-971C145EE5E1}" destId="{8DC18E9B-E347-4044-A84A-86C28E2895B6}" srcOrd="0" destOrd="0" parTransId="{CFFC949D-BD6C-4BD6-8BD5-3D793128967A}" sibTransId="{8BAAD318-6C79-446F-92F9-14FB936FFF77}"/>
    <dgm:cxn modelId="{451D27ED-2E84-4F46-A5EE-45F1B25DF6D7}" type="presOf" srcId="{717B0048-B159-431B-93B3-971C145EE5E1}" destId="{D010B312-ABEF-41FE-A559-1550D85EC805}" srcOrd="0" destOrd="0" presId="urn:microsoft.com/office/officeart/2005/8/layout/rings+Icon"/>
    <dgm:cxn modelId="{F8B6B5C2-0708-4D88-97DC-9EE5475B23DC}" type="presParOf" srcId="{D010B312-ABEF-41FE-A559-1550D85EC805}" destId="{F485A127-78F4-48CE-9B1C-B2B23EC5557E}" srcOrd="0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A12D85-AE33-43A8-82CF-22DC852E83B5}" type="doc">
      <dgm:prSet loTypeId="urn:diagrams.loki3.com/TabbedArc+Icon" loCatId="relationship" qsTypeId="urn:microsoft.com/office/officeart/2005/8/quickstyle/simple1" qsCatId="simple" csTypeId="urn:microsoft.com/office/officeart/2005/8/colors/accent3_5" csCatId="accent3" phldr="1"/>
      <dgm:spPr/>
    </dgm:pt>
    <dgm:pt modelId="{C2D954EE-FA4E-4799-AD64-79690B4CBDCC}">
      <dgm:prSet phldrT="[Text]"/>
      <dgm:spPr/>
      <dgm:t>
        <a:bodyPr/>
        <a:lstStyle/>
        <a:p>
          <a:r>
            <a:rPr lang="en-US" dirty="0"/>
            <a:t>Data</a:t>
          </a:r>
        </a:p>
      </dgm:t>
    </dgm:pt>
    <dgm:pt modelId="{E2338EE8-590F-474B-9829-B3A0FFDC4ADA}" type="parTrans" cxnId="{BBC92ECF-DA0E-4E1F-BA8B-51179AE9D9AA}">
      <dgm:prSet/>
      <dgm:spPr/>
      <dgm:t>
        <a:bodyPr/>
        <a:lstStyle/>
        <a:p>
          <a:endParaRPr lang="en-US"/>
        </a:p>
      </dgm:t>
    </dgm:pt>
    <dgm:pt modelId="{5FCD53E3-A8E1-4700-AE90-ABF4EA947A09}" type="sibTrans" cxnId="{BBC92ECF-DA0E-4E1F-BA8B-51179AE9D9AA}">
      <dgm:prSet/>
      <dgm:spPr/>
      <dgm:t>
        <a:bodyPr/>
        <a:lstStyle/>
        <a:p>
          <a:endParaRPr lang="en-US"/>
        </a:p>
      </dgm:t>
    </dgm:pt>
    <dgm:pt modelId="{C95055FE-7097-4A2C-8A6E-A29981842F86}">
      <dgm:prSet phldrT="[Text]"/>
      <dgm:spPr/>
      <dgm:t>
        <a:bodyPr/>
        <a:lstStyle/>
        <a:p>
          <a:r>
            <a:rPr lang="en-US" dirty="0"/>
            <a:t>Writing</a:t>
          </a:r>
        </a:p>
      </dgm:t>
    </dgm:pt>
    <dgm:pt modelId="{C81AD1B8-BACC-45CB-A349-3320422BAFCF}" type="parTrans" cxnId="{9D0B0E1D-E1B0-4ABA-846D-1B5C1CDCB72B}">
      <dgm:prSet/>
      <dgm:spPr/>
      <dgm:t>
        <a:bodyPr/>
        <a:lstStyle/>
        <a:p>
          <a:endParaRPr lang="en-US"/>
        </a:p>
      </dgm:t>
    </dgm:pt>
    <dgm:pt modelId="{8AF6D492-BFEF-4A7F-AEE4-D873AFEBC754}" type="sibTrans" cxnId="{9D0B0E1D-E1B0-4ABA-846D-1B5C1CDCB72B}">
      <dgm:prSet/>
      <dgm:spPr/>
      <dgm:t>
        <a:bodyPr/>
        <a:lstStyle/>
        <a:p>
          <a:endParaRPr lang="en-US"/>
        </a:p>
      </dgm:t>
    </dgm:pt>
    <dgm:pt modelId="{5AF76551-3F8C-4559-ACB0-C032DD5A2C5B}">
      <dgm:prSet phldrT="[Text]"/>
      <dgm:spPr/>
      <dgm:t>
        <a:bodyPr/>
        <a:lstStyle/>
        <a:p>
          <a:r>
            <a:rPr lang="en-US" dirty="0"/>
            <a:t>Engagement</a:t>
          </a:r>
        </a:p>
      </dgm:t>
    </dgm:pt>
    <dgm:pt modelId="{2DFB5B06-09B7-49DE-9254-5BDFAC87A5CD}" type="parTrans" cxnId="{E58086A2-9DB0-42D3-9500-A83D347789A2}">
      <dgm:prSet/>
      <dgm:spPr/>
      <dgm:t>
        <a:bodyPr/>
        <a:lstStyle/>
        <a:p>
          <a:endParaRPr lang="en-US"/>
        </a:p>
      </dgm:t>
    </dgm:pt>
    <dgm:pt modelId="{43370FE8-7263-4F11-8B67-D357827CE143}" type="sibTrans" cxnId="{E58086A2-9DB0-42D3-9500-A83D347789A2}">
      <dgm:prSet/>
      <dgm:spPr/>
      <dgm:t>
        <a:bodyPr/>
        <a:lstStyle/>
        <a:p>
          <a:endParaRPr lang="en-US"/>
        </a:p>
      </dgm:t>
    </dgm:pt>
    <dgm:pt modelId="{CE9D12DE-BBBA-471A-B8A1-59C71D440116}" type="pres">
      <dgm:prSet presAssocID="{03A12D85-AE33-43A8-82CF-22DC852E83B5}" presName="Name0" presStyleCnt="0">
        <dgm:presLayoutVars>
          <dgm:dir/>
          <dgm:resizeHandles val="exact"/>
        </dgm:presLayoutVars>
      </dgm:prSet>
      <dgm:spPr/>
    </dgm:pt>
    <dgm:pt modelId="{D72B2608-8E1C-4E62-A5F4-AB54A4DA6E47}" type="pres">
      <dgm:prSet presAssocID="{C2D954EE-FA4E-4799-AD64-79690B4CBDCC}" presName="twoplus" presStyleLbl="node1" presStyleIdx="0" presStyleCnt="3">
        <dgm:presLayoutVars>
          <dgm:bulletEnabled val="1"/>
        </dgm:presLayoutVars>
      </dgm:prSet>
      <dgm:spPr/>
    </dgm:pt>
    <dgm:pt modelId="{3595E4C2-5A1C-457E-A510-31A6BA1EFBBE}" type="pres">
      <dgm:prSet presAssocID="{C95055FE-7097-4A2C-8A6E-A29981842F86}" presName="twoplus" presStyleLbl="node1" presStyleIdx="1" presStyleCnt="3">
        <dgm:presLayoutVars>
          <dgm:bulletEnabled val="1"/>
        </dgm:presLayoutVars>
      </dgm:prSet>
      <dgm:spPr/>
    </dgm:pt>
    <dgm:pt modelId="{9A07A930-1646-4CBA-9D67-F9B9DADFCCBC}" type="pres">
      <dgm:prSet presAssocID="{5AF76551-3F8C-4559-ACB0-C032DD5A2C5B}" presName="twoplus" presStyleLbl="node1" presStyleIdx="2" presStyleCnt="3">
        <dgm:presLayoutVars>
          <dgm:bulletEnabled val="1"/>
        </dgm:presLayoutVars>
      </dgm:prSet>
      <dgm:spPr/>
    </dgm:pt>
  </dgm:ptLst>
  <dgm:cxnLst>
    <dgm:cxn modelId="{356C8C19-0C3B-4B40-A33F-8E7EDCB48F2E}" type="presOf" srcId="{C2D954EE-FA4E-4799-AD64-79690B4CBDCC}" destId="{D72B2608-8E1C-4E62-A5F4-AB54A4DA6E47}" srcOrd="0" destOrd="0" presId="urn:diagrams.loki3.com/TabbedArc+Icon"/>
    <dgm:cxn modelId="{9D0B0E1D-E1B0-4ABA-846D-1B5C1CDCB72B}" srcId="{03A12D85-AE33-43A8-82CF-22DC852E83B5}" destId="{C95055FE-7097-4A2C-8A6E-A29981842F86}" srcOrd="1" destOrd="0" parTransId="{C81AD1B8-BACC-45CB-A349-3320422BAFCF}" sibTransId="{8AF6D492-BFEF-4A7F-AEE4-D873AFEBC754}"/>
    <dgm:cxn modelId="{FD3A563F-07A7-4704-ABE1-B70359BCF535}" type="presOf" srcId="{03A12D85-AE33-43A8-82CF-22DC852E83B5}" destId="{CE9D12DE-BBBA-471A-B8A1-59C71D440116}" srcOrd="0" destOrd="0" presId="urn:diagrams.loki3.com/TabbedArc+Icon"/>
    <dgm:cxn modelId="{5C374642-A10D-4062-A78F-E6B6141244E1}" type="presOf" srcId="{5AF76551-3F8C-4559-ACB0-C032DD5A2C5B}" destId="{9A07A930-1646-4CBA-9D67-F9B9DADFCCBC}" srcOrd="0" destOrd="0" presId="urn:diagrams.loki3.com/TabbedArc+Icon"/>
    <dgm:cxn modelId="{E58086A2-9DB0-42D3-9500-A83D347789A2}" srcId="{03A12D85-AE33-43A8-82CF-22DC852E83B5}" destId="{5AF76551-3F8C-4559-ACB0-C032DD5A2C5B}" srcOrd="2" destOrd="0" parTransId="{2DFB5B06-09B7-49DE-9254-5BDFAC87A5CD}" sibTransId="{43370FE8-7263-4F11-8B67-D357827CE143}"/>
    <dgm:cxn modelId="{BBC92ECF-DA0E-4E1F-BA8B-51179AE9D9AA}" srcId="{03A12D85-AE33-43A8-82CF-22DC852E83B5}" destId="{C2D954EE-FA4E-4799-AD64-79690B4CBDCC}" srcOrd="0" destOrd="0" parTransId="{E2338EE8-590F-474B-9829-B3A0FFDC4ADA}" sibTransId="{5FCD53E3-A8E1-4700-AE90-ABF4EA947A09}"/>
    <dgm:cxn modelId="{4B64C5E5-92C5-4518-9AE1-F5B7AFB892D4}" type="presOf" srcId="{C95055FE-7097-4A2C-8A6E-A29981842F86}" destId="{3595E4C2-5A1C-457E-A510-31A6BA1EFBBE}" srcOrd="0" destOrd="0" presId="urn:diagrams.loki3.com/TabbedArc+Icon"/>
    <dgm:cxn modelId="{5D5A41D9-9DD6-4BFB-B6E5-E73E7F7C2F05}" type="presParOf" srcId="{CE9D12DE-BBBA-471A-B8A1-59C71D440116}" destId="{D72B2608-8E1C-4E62-A5F4-AB54A4DA6E47}" srcOrd="0" destOrd="0" presId="urn:diagrams.loki3.com/TabbedArc+Icon"/>
    <dgm:cxn modelId="{38E2693B-9FE3-4B5E-AA7B-E201FE04F99D}" type="presParOf" srcId="{CE9D12DE-BBBA-471A-B8A1-59C71D440116}" destId="{3595E4C2-5A1C-457E-A510-31A6BA1EFBBE}" srcOrd="1" destOrd="0" presId="urn:diagrams.loki3.com/TabbedArc+Icon"/>
    <dgm:cxn modelId="{7BA6BBCA-9909-4F40-8484-5211844EE6A4}" type="presParOf" srcId="{CE9D12DE-BBBA-471A-B8A1-59C71D440116}" destId="{9A07A930-1646-4CBA-9D67-F9B9DADFCCBC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06CD91-874A-4032-8CAD-C720FBAB92AD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044C3E-8E7C-4A66-8C62-8B2E36BB97B7}">
      <dgm:prSet phldrT="[Text]"/>
      <dgm:spPr/>
      <dgm:t>
        <a:bodyPr/>
        <a:lstStyle/>
        <a:p>
          <a:r>
            <a:rPr lang="en-US" dirty="0"/>
            <a:t>The Turn</a:t>
          </a:r>
        </a:p>
      </dgm:t>
    </dgm:pt>
    <dgm:pt modelId="{93A7C090-74C9-467C-83F6-47B555F640E7}" type="parTrans" cxnId="{BD10FCE0-148C-4F69-B45B-4A5BEE6609C6}">
      <dgm:prSet/>
      <dgm:spPr/>
      <dgm:t>
        <a:bodyPr/>
        <a:lstStyle/>
        <a:p>
          <a:endParaRPr lang="en-US"/>
        </a:p>
      </dgm:t>
    </dgm:pt>
    <dgm:pt modelId="{20645DD9-F744-452E-882D-3E98D3B6C474}" type="sibTrans" cxnId="{BD10FCE0-148C-4F69-B45B-4A5BEE6609C6}">
      <dgm:prSet/>
      <dgm:spPr/>
      <dgm:t>
        <a:bodyPr/>
        <a:lstStyle/>
        <a:p>
          <a:endParaRPr lang="en-US"/>
        </a:p>
      </dgm:t>
    </dgm:pt>
    <dgm:pt modelId="{3027CE18-6BC1-41A1-B090-61205BE744E1}" type="pres">
      <dgm:prSet presAssocID="{4706CD91-874A-4032-8CAD-C720FBAB92A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0372562E-AA52-4208-A49E-36B4C6886BB4}" type="pres">
      <dgm:prSet presAssocID="{DE044C3E-8E7C-4A66-8C62-8B2E36BB97B7}" presName="Accent1" presStyleCnt="0"/>
      <dgm:spPr/>
    </dgm:pt>
    <dgm:pt modelId="{5877460C-A3C1-478D-A644-D1B210002224}" type="pres">
      <dgm:prSet presAssocID="{DE044C3E-8E7C-4A66-8C62-8B2E36BB97B7}" presName="Accent" presStyleLbl="node1" presStyleIdx="0" presStyleCnt="1"/>
      <dgm:spPr>
        <a:solidFill>
          <a:srgbClr val="FF0000"/>
        </a:solidFill>
      </dgm:spPr>
    </dgm:pt>
    <dgm:pt modelId="{36140677-5CDF-4DCB-AFB1-2FDD75DAB436}" type="pres">
      <dgm:prSet presAssocID="{DE044C3E-8E7C-4A66-8C62-8B2E36BB97B7}" presName="Parent1" presStyleLbl="revTx" presStyleIdx="0" presStyleCnt="1">
        <dgm:presLayoutVars>
          <dgm:chMax val="1"/>
          <dgm:chPref val="1"/>
          <dgm:bulletEnabled val="1"/>
        </dgm:presLayoutVars>
      </dgm:prSet>
      <dgm:spPr/>
    </dgm:pt>
  </dgm:ptLst>
  <dgm:cxnLst>
    <dgm:cxn modelId="{A630CB1F-C7B5-49DE-BB27-20775BD91CDC}" type="presOf" srcId="{DE044C3E-8E7C-4A66-8C62-8B2E36BB97B7}" destId="{36140677-5CDF-4DCB-AFB1-2FDD75DAB436}" srcOrd="0" destOrd="0" presId="urn:microsoft.com/office/officeart/2009/layout/CircleArrowProcess"/>
    <dgm:cxn modelId="{B4D42EAC-4C22-4F3C-9FAA-DB5B918FA39C}" type="presOf" srcId="{4706CD91-874A-4032-8CAD-C720FBAB92AD}" destId="{3027CE18-6BC1-41A1-B090-61205BE744E1}" srcOrd="0" destOrd="0" presId="urn:microsoft.com/office/officeart/2009/layout/CircleArrowProcess"/>
    <dgm:cxn modelId="{BD10FCE0-148C-4F69-B45B-4A5BEE6609C6}" srcId="{4706CD91-874A-4032-8CAD-C720FBAB92AD}" destId="{DE044C3E-8E7C-4A66-8C62-8B2E36BB97B7}" srcOrd="0" destOrd="0" parTransId="{93A7C090-74C9-467C-83F6-47B555F640E7}" sibTransId="{20645DD9-F744-452E-882D-3E98D3B6C474}"/>
    <dgm:cxn modelId="{AF178B34-06A8-4BDF-877C-B2A6363218ED}" type="presParOf" srcId="{3027CE18-6BC1-41A1-B090-61205BE744E1}" destId="{0372562E-AA52-4208-A49E-36B4C6886BB4}" srcOrd="0" destOrd="0" presId="urn:microsoft.com/office/officeart/2009/layout/CircleArrowProcess"/>
    <dgm:cxn modelId="{6EA162B3-E8B3-45F6-8F26-E78DC0CBA92D}" type="presParOf" srcId="{0372562E-AA52-4208-A49E-36B4C6886BB4}" destId="{5877460C-A3C1-478D-A644-D1B210002224}" srcOrd="0" destOrd="0" presId="urn:microsoft.com/office/officeart/2009/layout/CircleArrowProcess"/>
    <dgm:cxn modelId="{B2D50F7C-0E6C-46E0-8E83-A188FAC4BBBE}" type="presParOf" srcId="{3027CE18-6BC1-41A1-B090-61205BE744E1}" destId="{36140677-5CDF-4DCB-AFB1-2FDD75DAB436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7B0048-B159-431B-93B3-971C145EE5E1}" type="doc">
      <dgm:prSet loTypeId="urn:microsoft.com/office/officeart/2005/8/layout/rings+Icon" loCatId="officeonline" qsTypeId="urn:microsoft.com/office/officeart/2005/8/quickstyle/simple1" qsCatId="simple" csTypeId="urn:microsoft.com/office/officeart/2005/8/colors/colorful1" csCatId="colorful" phldr="1"/>
      <dgm:spPr/>
    </dgm:pt>
    <dgm:pt modelId="{EA8C99F0-2C3A-4F67-A3F0-115B8CD6EA6A}">
      <dgm:prSet phldrT="[Text]"/>
      <dgm:spPr>
        <a:solidFill>
          <a:schemeClr val="accent1">
            <a:alpha val="50000"/>
          </a:schemeClr>
        </a:solidFill>
      </dgm:spPr>
      <dgm:t>
        <a:bodyPr/>
        <a:lstStyle/>
        <a:p>
          <a:r>
            <a:rPr lang="en-US" dirty="0"/>
            <a:t>End</a:t>
          </a:r>
        </a:p>
      </dgm:t>
    </dgm:pt>
    <dgm:pt modelId="{4A3E45C3-2E24-4A3F-BB61-790182A02D76}" type="sibTrans" cxnId="{416C681F-4C32-4687-AFDC-1CB838659972}">
      <dgm:prSet/>
      <dgm:spPr/>
      <dgm:t>
        <a:bodyPr/>
        <a:lstStyle/>
        <a:p>
          <a:endParaRPr lang="en-US"/>
        </a:p>
      </dgm:t>
    </dgm:pt>
    <dgm:pt modelId="{252D5283-34E8-4658-BB19-0B49AED6C9B4}" type="parTrans" cxnId="{416C681F-4C32-4687-AFDC-1CB838659972}">
      <dgm:prSet/>
      <dgm:spPr/>
      <dgm:t>
        <a:bodyPr/>
        <a:lstStyle/>
        <a:p>
          <a:endParaRPr lang="en-US"/>
        </a:p>
      </dgm:t>
    </dgm:pt>
    <dgm:pt modelId="{D010B312-ABEF-41FE-A559-1550D85EC805}" type="pres">
      <dgm:prSet presAssocID="{717B0048-B159-431B-93B3-971C145EE5E1}" presName="Name0" presStyleCnt="0">
        <dgm:presLayoutVars>
          <dgm:chMax val="7"/>
          <dgm:dir/>
          <dgm:resizeHandles val="exact"/>
        </dgm:presLayoutVars>
      </dgm:prSet>
      <dgm:spPr/>
    </dgm:pt>
    <dgm:pt modelId="{F485A127-78F4-48CE-9B1C-B2B23EC5557E}" type="pres">
      <dgm:prSet presAssocID="{717B0048-B159-431B-93B3-971C145EE5E1}" presName="ellipse1" presStyleLbl="vennNode1" presStyleIdx="0" presStyleCnt="1">
        <dgm:presLayoutVars>
          <dgm:bulletEnabled val="1"/>
        </dgm:presLayoutVars>
      </dgm:prSet>
      <dgm:spPr/>
    </dgm:pt>
  </dgm:ptLst>
  <dgm:cxnLst>
    <dgm:cxn modelId="{416C681F-4C32-4687-AFDC-1CB838659972}" srcId="{717B0048-B159-431B-93B3-971C145EE5E1}" destId="{EA8C99F0-2C3A-4F67-A3F0-115B8CD6EA6A}" srcOrd="0" destOrd="0" parTransId="{252D5283-34E8-4658-BB19-0B49AED6C9B4}" sibTransId="{4A3E45C3-2E24-4A3F-BB61-790182A02D76}"/>
    <dgm:cxn modelId="{451D27ED-2E84-4F46-A5EE-45F1B25DF6D7}" type="presOf" srcId="{717B0048-B159-431B-93B3-971C145EE5E1}" destId="{D010B312-ABEF-41FE-A559-1550D85EC805}" srcOrd="0" destOrd="0" presId="urn:microsoft.com/office/officeart/2005/8/layout/rings+Icon"/>
    <dgm:cxn modelId="{092873FB-7361-4401-824E-C7127A8CCB8C}" type="presOf" srcId="{EA8C99F0-2C3A-4F67-A3F0-115B8CD6EA6A}" destId="{F485A127-78F4-48CE-9B1C-B2B23EC5557E}" srcOrd="0" destOrd="0" presId="urn:microsoft.com/office/officeart/2005/8/layout/rings+Icon"/>
    <dgm:cxn modelId="{F8B6B5C2-0708-4D88-97DC-9EE5475B23DC}" type="presParOf" srcId="{D010B312-ABEF-41FE-A559-1550D85EC805}" destId="{F485A127-78F4-48CE-9B1C-B2B23EC5557E}" srcOrd="0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5F0961F-71B5-4816-851A-582751D06BA9}" type="doc">
      <dgm:prSet loTypeId="urn:microsoft.com/office/officeart/2011/layout/HexagonRadial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C197D17-6EC5-4473-B33E-0F71B73B5E19}">
      <dgm:prSet phldrT="[Text]"/>
      <dgm:spPr/>
      <dgm:t>
        <a:bodyPr/>
        <a:lstStyle/>
        <a:p>
          <a:r>
            <a:rPr lang="en-US" dirty="0"/>
            <a:t>Minimal Comments on Final Draft</a:t>
          </a:r>
        </a:p>
      </dgm:t>
    </dgm:pt>
    <dgm:pt modelId="{2A2D7232-F618-4EBE-8624-27A52CB827B8}" type="parTrans" cxnId="{086D3E26-47A5-4929-8427-45398628C137}">
      <dgm:prSet/>
      <dgm:spPr/>
      <dgm:t>
        <a:bodyPr/>
        <a:lstStyle/>
        <a:p>
          <a:endParaRPr lang="en-US"/>
        </a:p>
      </dgm:t>
    </dgm:pt>
    <dgm:pt modelId="{2DA8DE17-CF02-4D57-9FE8-98A83A102C7B}" type="sibTrans" cxnId="{086D3E26-47A5-4929-8427-45398628C137}">
      <dgm:prSet/>
      <dgm:spPr/>
      <dgm:t>
        <a:bodyPr/>
        <a:lstStyle/>
        <a:p>
          <a:endParaRPr lang="en-US"/>
        </a:p>
      </dgm:t>
    </dgm:pt>
    <dgm:pt modelId="{BC54A6D0-E228-4AE8-AE4E-2B6891CCDBAC}">
      <dgm:prSet phldrT="[Text]"/>
      <dgm:spPr/>
      <dgm:t>
        <a:bodyPr/>
        <a:lstStyle/>
        <a:p>
          <a:r>
            <a:rPr lang="en-US" dirty="0"/>
            <a:t>Regional Buy-in</a:t>
          </a:r>
        </a:p>
      </dgm:t>
    </dgm:pt>
    <dgm:pt modelId="{0B53956F-BDF8-4BA4-8CE0-5CE9329DB86C}" type="parTrans" cxnId="{3290BF6A-6C93-4356-B9C5-376B00F84D56}">
      <dgm:prSet/>
      <dgm:spPr/>
      <dgm:t>
        <a:bodyPr/>
        <a:lstStyle/>
        <a:p>
          <a:endParaRPr lang="en-US"/>
        </a:p>
      </dgm:t>
    </dgm:pt>
    <dgm:pt modelId="{A6676D27-7067-44C9-B701-81F18F82B6D0}" type="sibTrans" cxnId="{3290BF6A-6C93-4356-B9C5-376B00F84D56}">
      <dgm:prSet/>
      <dgm:spPr/>
      <dgm:t>
        <a:bodyPr/>
        <a:lstStyle/>
        <a:p>
          <a:endParaRPr lang="en-US"/>
        </a:p>
      </dgm:t>
    </dgm:pt>
    <dgm:pt modelId="{7F59C201-C0B5-475F-BB9E-03DB7811FBA4}">
      <dgm:prSet phldrT="[Text]"/>
      <dgm:spPr/>
      <dgm:t>
        <a:bodyPr/>
        <a:lstStyle/>
        <a:p>
          <a:r>
            <a:rPr lang="en-US" dirty="0"/>
            <a:t>200+ projects</a:t>
          </a:r>
        </a:p>
      </dgm:t>
    </dgm:pt>
    <dgm:pt modelId="{7F1DB536-CD07-433E-9E31-9541F0702E64}" type="parTrans" cxnId="{73EAC961-5C3F-4F54-A50E-27D51518FB0B}">
      <dgm:prSet/>
      <dgm:spPr/>
      <dgm:t>
        <a:bodyPr/>
        <a:lstStyle/>
        <a:p>
          <a:endParaRPr lang="en-US"/>
        </a:p>
      </dgm:t>
    </dgm:pt>
    <dgm:pt modelId="{3A7409EC-FFE0-4641-8C2A-214D751B3423}" type="sibTrans" cxnId="{73EAC961-5C3F-4F54-A50E-27D51518FB0B}">
      <dgm:prSet/>
      <dgm:spPr/>
      <dgm:t>
        <a:bodyPr/>
        <a:lstStyle/>
        <a:p>
          <a:endParaRPr lang="en-US"/>
        </a:p>
      </dgm:t>
    </dgm:pt>
    <dgm:pt modelId="{1AD622AB-BCD1-40F3-9EB5-2B8D8B780277}">
      <dgm:prSet phldrT="[Text]"/>
      <dgm:spPr/>
      <dgm:t>
        <a:bodyPr/>
        <a:lstStyle/>
        <a:p>
          <a:r>
            <a:rPr lang="en-US" dirty="0"/>
            <a:t>Agency Buy-In</a:t>
          </a:r>
        </a:p>
      </dgm:t>
    </dgm:pt>
    <dgm:pt modelId="{BAABC0CD-0373-4476-9E5C-DC632E3ACBE9}" type="parTrans" cxnId="{3B7AE947-9735-4AA7-B589-3B05B96EE0BA}">
      <dgm:prSet/>
      <dgm:spPr/>
      <dgm:t>
        <a:bodyPr/>
        <a:lstStyle/>
        <a:p>
          <a:endParaRPr lang="en-US"/>
        </a:p>
      </dgm:t>
    </dgm:pt>
    <dgm:pt modelId="{328BF063-593E-44AC-8363-9774D42587E2}" type="sibTrans" cxnId="{3B7AE947-9735-4AA7-B589-3B05B96EE0BA}">
      <dgm:prSet/>
      <dgm:spPr/>
      <dgm:t>
        <a:bodyPr/>
        <a:lstStyle/>
        <a:p>
          <a:endParaRPr lang="en-US"/>
        </a:p>
      </dgm:t>
    </dgm:pt>
    <dgm:pt modelId="{81BD3AA2-65DB-46EE-9CF5-BC35C39191F6}">
      <dgm:prSet phldrT="[Text]"/>
      <dgm:spPr/>
      <dgm:t>
        <a:bodyPr/>
        <a:lstStyle/>
        <a:p>
          <a:r>
            <a:rPr lang="en-US" dirty="0"/>
            <a:t>DOT Approval</a:t>
          </a:r>
        </a:p>
      </dgm:t>
    </dgm:pt>
    <dgm:pt modelId="{24536A18-7FB9-4C42-84D9-C47554B2158A}" type="parTrans" cxnId="{A82B71AC-C019-4B8B-92D5-FD69783D3678}">
      <dgm:prSet/>
      <dgm:spPr/>
      <dgm:t>
        <a:bodyPr/>
        <a:lstStyle/>
        <a:p>
          <a:endParaRPr lang="en-US"/>
        </a:p>
      </dgm:t>
    </dgm:pt>
    <dgm:pt modelId="{054735F0-602E-4F6D-8971-E882BC645DEE}" type="sibTrans" cxnId="{A82B71AC-C019-4B8B-92D5-FD69783D3678}">
      <dgm:prSet/>
      <dgm:spPr/>
      <dgm:t>
        <a:bodyPr/>
        <a:lstStyle/>
        <a:p>
          <a:endParaRPr lang="en-US"/>
        </a:p>
      </dgm:t>
    </dgm:pt>
    <dgm:pt modelId="{E80E5CF3-2F76-4DB9-9923-8E556B65A0D2}">
      <dgm:prSet phldrT="[Text]"/>
      <dgm:spPr/>
      <dgm:t>
        <a:bodyPr/>
        <a:lstStyle/>
        <a:p>
          <a:r>
            <a:rPr lang="en-US" dirty="0"/>
            <a:t>Vision</a:t>
          </a:r>
        </a:p>
      </dgm:t>
    </dgm:pt>
    <dgm:pt modelId="{A90F70D7-9678-4F9E-8790-32C389005385}" type="sibTrans" cxnId="{279A1437-5E6E-47E1-A889-F85CD7CEDD34}">
      <dgm:prSet/>
      <dgm:spPr/>
      <dgm:t>
        <a:bodyPr/>
        <a:lstStyle/>
        <a:p>
          <a:endParaRPr lang="en-US"/>
        </a:p>
      </dgm:t>
    </dgm:pt>
    <dgm:pt modelId="{D476A5D7-6119-4683-A2A8-11CE0521B63C}" type="parTrans" cxnId="{279A1437-5E6E-47E1-A889-F85CD7CEDD34}">
      <dgm:prSet/>
      <dgm:spPr/>
      <dgm:t>
        <a:bodyPr/>
        <a:lstStyle/>
        <a:p>
          <a:endParaRPr lang="en-US"/>
        </a:p>
      </dgm:t>
    </dgm:pt>
    <dgm:pt modelId="{6E9A737D-0CE0-4375-B460-70F6A326E0E7}">
      <dgm:prSet phldrT="[Text]"/>
      <dgm:spPr/>
      <dgm:t>
        <a:bodyPr/>
        <a:lstStyle/>
        <a:p>
          <a:r>
            <a:rPr lang="en-US" dirty="0"/>
            <a:t>Public Input</a:t>
          </a:r>
        </a:p>
      </dgm:t>
    </dgm:pt>
    <dgm:pt modelId="{644C733A-E9B9-40E6-87D0-34B254C899E6}" type="sibTrans" cxnId="{F9D09E5C-56E6-452C-9E1C-A95EC4F75E39}">
      <dgm:prSet/>
      <dgm:spPr/>
      <dgm:t>
        <a:bodyPr/>
        <a:lstStyle/>
        <a:p>
          <a:endParaRPr lang="en-US"/>
        </a:p>
      </dgm:t>
    </dgm:pt>
    <dgm:pt modelId="{A4CE849E-3DD7-411D-A0C3-3EE90AB06BDD}" type="parTrans" cxnId="{F9D09E5C-56E6-452C-9E1C-A95EC4F75E39}">
      <dgm:prSet/>
      <dgm:spPr/>
      <dgm:t>
        <a:bodyPr/>
        <a:lstStyle/>
        <a:p>
          <a:endParaRPr lang="en-US"/>
        </a:p>
      </dgm:t>
    </dgm:pt>
    <dgm:pt modelId="{9D8DF6C7-01C3-49D9-831C-2B8F10A53810}" type="pres">
      <dgm:prSet presAssocID="{45F0961F-71B5-4816-851A-582751D06BA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236D25A-35C4-402E-B440-B9311930644E}" type="pres">
      <dgm:prSet presAssocID="{BC197D17-6EC5-4473-B33E-0F71B73B5E19}" presName="Parent" presStyleLbl="node0" presStyleIdx="0" presStyleCnt="1">
        <dgm:presLayoutVars>
          <dgm:chMax val="6"/>
          <dgm:chPref val="6"/>
        </dgm:presLayoutVars>
      </dgm:prSet>
      <dgm:spPr/>
    </dgm:pt>
    <dgm:pt modelId="{196E8746-29B3-424F-9794-192C1F865852}" type="pres">
      <dgm:prSet presAssocID="{BC54A6D0-E228-4AE8-AE4E-2B6891CCDBAC}" presName="Accent1" presStyleCnt="0"/>
      <dgm:spPr/>
    </dgm:pt>
    <dgm:pt modelId="{6BE2013C-52D3-498A-9F46-E2EC968C0E5C}" type="pres">
      <dgm:prSet presAssocID="{BC54A6D0-E228-4AE8-AE4E-2B6891CCDBAC}" presName="Accent" presStyleLbl="bgShp" presStyleIdx="0" presStyleCnt="6"/>
      <dgm:spPr/>
    </dgm:pt>
    <dgm:pt modelId="{974130FF-0C3B-48A8-8E28-ECC0FED4417A}" type="pres">
      <dgm:prSet presAssocID="{BC54A6D0-E228-4AE8-AE4E-2B6891CCDBA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72CE1AD-53D1-444A-B73A-29B3117BCF13}" type="pres">
      <dgm:prSet presAssocID="{7F59C201-C0B5-475F-BB9E-03DB7811FBA4}" presName="Accent2" presStyleCnt="0"/>
      <dgm:spPr/>
    </dgm:pt>
    <dgm:pt modelId="{5E085F30-E44E-4508-8BC6-E8C53985FBF2}" type="pres">
      <dgm:prSet presAssocID="{7F59C201-C0B5-475F-BB9E-03DB7811FBA4}" presName="Accent" presStyleLbl="bgShp" presStyleIdx="1" presStyleCnt="6"/>
      <dgm:spPr/>
    </dgm:pt>
    <dgm:pt modelId="{2E655215-87ED-4E09-A045-4300C18FF11F}" type="pres">
      <dgm:prSet presAssocID="{7F59C201-C0B5-475F-BB9E-03DB7811FBA4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32D0BBA-5E0F-4E65-B35A-85880DFAFE3B}" type="pres">
      <dgm:prSet presAssocID="{1AD622AB-BCD1-40F3-9EB5-2B8D8B780277}" presName="Accent3" presStyleCnt="0"/>
      <dgm:spPr/>
    </dgm:pt>
    <dgm:pt modelId="{0701C857-AEAC-4A5A-931E-784513EC8CD7}" type="pres">
      <dgm:prSet presAssocID="{1AD622AB-BCD1-40F3-9EB5-2B8D8B780277}" presName="Accent" presStyleLbl="bgShp" presStyleIdx="2" presStyleCnt="6"/>
      <dgm:spPr/>
    </dgm:pt>
    <dgm:pt modelId="{66324B3F-CE3B-4AFB-9C9B-2B9AA24A42A7}" type="pres">
      <dgm:prSet presAssocID="{1AD622AB-BCD1-40F3-9EB5-2B8D8B78027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EE5FF71-0F23-4FF9-AD3F-A47902ADF96C}" type="pres">
      <dgm:prSet presAssocID="{E80E5CF3-2F76-4DB9-9923-8E556B65A0D2}" presName="Accent4" presStyleCnt="0"/>
      <dgm:spPr/>
    </dgm:pt>
    <dgm:pt modelId="{0A89F1A3-DC42-4B92-A0E1-C3DA7AC50DB5}" type="pres">
      <dgm:prSet presAssocID="{E80E5CF3-2F76-4DB9-9923-8E556B65A0D2}" presName="Accent" presStyleLbl="bgShp" presStyleIdx="3" presStyleCnt="6"/>
      <dgm:spPr/>
    </dgm:pt>
    <dgm:pt modelId="{E33048F5-5EC6-4960-81C7-A15B3C0BE7CB}" type="pres">
      <dgm:prSet presAssocID="{E80E5CF3-2F76-4DB9-9923-8E556B65A0D2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DE836D93-5387-4654-AC67-3795AAB30879}" type="pres">
      <dgm:prSet presAssocID="{6E9A737D-0CE0-4375-B460-70F6A326E0E7}" presName="Accent5" presStyleCnt="0"/>
      <dgm:spPr/>
    </dgm:pt>
    <dgm:pt modelId="{B271EC17-CEA8-4BE0-ADD9-3AF817DB022C}" type="pres">
      <dgm:prSet presAssocID="{6E9A737D-0CE0-4375-B460-70F6A326E0E7}" presName="Accent" presStyleLbl="bgShp" presStyleIdx="4" presStyleCnt="6"/>
      <dgm:spPr/>
    </dgm:pt>
    <dgm:pt modelId="{16365D86-10CE-410A-B2F3-B052E8934445}" type="pres">
      <dgm:prSet presAssocID="{6E9A737D-0CE0-4375-B460-70F6A326E0E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2ABD5FF3-4DDD-4AEB-A7FB-95618B2EE499}" type="pres">
      <dgm:prSet presAssocID="{81BD3AA2-65DB-46EE-9CF5-BC35C39191F6}" presName="Accent6" presStyleCnt="0"/>
      <dgm:spPr/>
    </dgm:pt>
    <dgm:pt modelId="{8A9A1208-1366-44F7-9CB3-8A66810C19A1}" type="pres">
      <dgm:prSet presAssocID="{81BD3AA2-65DB-46EE-9CF5-BC35C39191F6}" presName="Accent" presStyleLbl="bgShp" presStyleIdx="5" presStyleCnt="6"/>
      <dgm:spPr/>
    </dgm:pt>
    <dgm:pt modelId="{B0B96893-B656-47BB-91B1-6BDE177EC19E}" type="pres">
      <dgm:prSet presAssocID="{81BD3AA2-65DB-46EE-9CF5-BC35C39191F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5AA47413-9A63-492D-BF6B-9A70F9078A78}" type="presOf" srcId="{45F0961F-71B5-4816-851A-582751D06BA9}" destId="{9D8DF6C7-01C3-49D9-831C-2B8F10A53810}" srcOrd="0" destOrd="0" presId="urn:microsoft.com/office/officeart/2011/layout/HexagonRadial"/>
    <dgm:cxn modelId="{5530FA1D-3B91-4896-A595-FDC619385530}" type="presOf" srcId="{81BD3AA2-65DB-46EE-9CF5-BC35C39191F6}" destId="{B0B96893-B656-47BB-91B1-6BDE177EC19E}" srcOrd="0" destOrd="0" presId="urn:microsoft.com/office/officeart/2011/layout/HexagonRadial"/>
    <dgm:cxn modelId="{994AA61E-1A31-471B-9037-F33CA0ED88F2}" type="presOf" srcId="{1AD622AB-BCD1-40F3-9EB5-2B8D8B780277}" destId="{66324B3F-CE3B-4AFB-9C9B-2B9AA24A42A7}" srcOrd="0" destOrd="0" presId="urn:microsoft.com/office/officeart/2011/layout/HexagonRadial"/>
    <dgm:cxn modelId="{086D3E26-47A5-4929-8427-45398628C137}" srcId="{45F0961F-71B5-4816-851A-582751D06BA9}" destId="{BC197D17-6EC5-4473-B33E-0F71B73B5E19}" srcOrd="0" destOrd="0" parTransId="{2A2D7232-F618-4EBE-8624-27A52CB827B8}" sibTransId="{2DA8DE17-CF02-4D57-9FE8-98A83A102C7B}"/>
    <dgm:cxn modelId="{279A1437-5E6E-47E1-A889-F85CD7CEDD34}" srcId="{BC197D17-6EC5-4473-B33E-0F71B73B5E19}" destId="{E80E5CF3-2F76-4DB9-9923-8E556B65A0D2}" srcOrd="3" destOrd="0" parTransId="{D476A5D7-6119-4683-A2A8-11CE0521B63C}" sibTransId="{A90F70D7-9678-4F9E-8790-32C389005385}"/>
    <dgm:cxn modelId="{45BD003F-C587-430D-95B3-265F0F0AADFC}" type="presOf" srcId="{7F59C201-C0B5-475F-BB9E-03DB7811FBA4}" destId="{2E655215-87ED-4E09-A045-4300C18FF11F}" srcOrd="0" destOrd="0" presId="urn:microsoft.com/office/officeart/2011/layout/HexagonRadial"/>
    <dgm:cxn modelId="{F9D09E5C-56E6-452C-9E1C-A95EC4F75E39}" srcId="{BC197D17-6EC5-4473-B33E-0F71B73B5E19}" destId="{6E9A737D-0CE0-4375-B460-70F6A326E0E7}" srcOrd="4" destOrd="0" parTransId="{A4CE849E-3DD7-411D-A0C3-3EE90AB06BDD}" sibTransId="{644C733A-E9B9-40E6-87D0-34B254C899E6}"/>
    <dgm:cxn modelId="{73EAC961-5C3F-4F54-A50E-27D51518FB0B}" srcId="{BC197D17-6EC5-4473-B33E-0F71B73B5E19}" destId="{7F59C201-C0B5-475F-BB9E-03DB7811FBA4}" srcOrd="1" destOrd="0" parTransId="{7F1DB536-CD07-433E-9E31-9541F0702E64}" sibTransId="{3A7409EC-FFE0-4641-8C2A-214D751B3423}"/>
    <dgm:cxn modelId="{437B4B46-3696-4126-A0A6-2ADCC28FFC00}" type="presOf" srcId="{6E9A737D-0CE0-4375-B460-70F6A326E0E7}" destId="{16365D86-10CE-410A-B2F3-B052E8934445}" srcOrd="0" destOrd="0" presId="urn:microsoft.com/office/officeart/2011/layout/HexagonRadial"/>
    <dgm:cxn modelId="{3B7AE947-9735-4AA7-B589-3B05B96EE0BA}" srcId="{BC197D17-6EC5-4473-B33E-0F71B73B5E19}" destId="{1AD622AB-BCD1-40F3-9EB5-2B8D8B780277}" srcOrd="2" destOrd="0" parTransId="{BAABC0CD-0373-4476-9E5C-DC632E3ACBE9}" sibTransId="{328BF063-593E-44AC-8363-9774D42587E2}"/>
    <dgm:cxn modelId="{3290BF6A-6C93-4356-B9C5-376B00F84D56}" srcId="{BC197D17-6EC5-4473-B33E-0F71B73B5E19}" destId="{BC54A6D0-E228-4AE8-AE4E-2B6891CCDBAC}" srcOrd="0" destOrd="0" parTransId="{0B53956F-BDF8-4BA4-8CE0-5CE9329DB86C}" sibTransId="{A6676D27-7067-44C9-B701-81F18F82B6D0}"/>
    <dgm:cxn modelId="{C5705698-FBF4-464E-98E5-8003AB493D30}" type="presOf" srcId="{E80E5CF3-2F76-4DB9-9923-8E556B65A0D2}" destId="{E33048F5-5EC6-4960-81C7-A15B3C0BE7CB}" srcOrd="0" destOrd="0" presId="urn:microsoft.com/office/officeart/2011/layout/HexagonRadial"/>
    <dgm:cxn modelId="{A82B71AC-C019-4B8B-92D5-FD69783D3678}" srcId="{BC197D17-6EC5-4473-B33E-0F71B73B5E19}" destId="{81BD3AA2-65DB-46EE-9CF5-BC35C39191F6}" srcOrd="5" destOrd="0" parTransId="{24536A18-7FB9-4C42-84D9-C47554B2158A}" sibTransId="{054735F0-602E-4F6D-8971-E882BC645DEE}"/>
    <dgm:cxn modelId="{1F9A34AF-DED0-4AE6-9440-E67301A5BB96}" type="presOf" srcId="{BC197D17-6EC5-4473-B33E-0F71B73B5E19}" destId="{5236D25A-35C4-402E-B440-B9311930644E}" srcOrd="0" destOrd="0" presId="urn:microsoft.com/office/officeart/2011/layout/HexagonRadial"/>
    <dgm:cxn modelId="{324E3BF6-D160-4BA0-A216-AC69CE424E8A}" type="presOf" srcId="{BC54A6D0-E228-4AE8-AE4E-2B6891CCDBAC}" destId="{974130FF-0C3B-48A8-8E28-ECC0FED4417A}" srcOrd="0" destOrd="0" presId="urn:microsoft.com/office/officeart/2011/layout/HexagonRadial"/>
    <dgm:cxn modelId="{D531E880-7722-4F62-8EC3-A9EFC2C6BC74}" type="presParOf" srcId="{9D8DF6C7-01C3-49D9-831C-2B8F10A53810}" destId="{5236D25A-35C4-402E-B440-B9311930644E}" srcOrd="0" destOrd="0" presId="urn:microsoft.com/office/officeart/2011/layout/HexagonRadial"/>
    <dgm:cxn modelId="{BD8F0036-F459-4AAE-A44F-02F9DC20B306}" type="presParOf" srcId="{9D8DF6C7-01C3-49D9-831C-2B8F10A53810}" destId="{196E8746-29B3-424F-9794-192C1F865852}" srcOrd="1" destOrd="0" presId="urn:microsoft.com/office/officeart/2011/layout/HexagonRadial"/>
    <dgm:cxn modelId="{D57DBC8E-A3A0-42F4-A3B2-B2AC4FF1FDED}" type="presParOf" srcId="{196E8746-29B3-424F-9794-192C1F865852}" destId="{6BE2013C-52D3-498A-9F46-E2EC968C0E5C}" srcOrd="0" destOrd="0" presId="urn:microsoft.com/office/officeart/2011/layout/HexagonRadial"/>
    <dgm:cxn modelId="{4539A585-E44B-4325-8C28-3D43F3C5E897}" type="presParOf" srcId="{9D8DF6C7-01C3-49D9-831C-2B8F10A53810}" destId="{974130FF-0C3B-48A8-8E28-ECC0FED4417A}" srcOrd="2" destOrd="0" presId="urn:microsoft.com/office/officeart/2011/layout/HexagonRadial"/>
    <dgm:cxn modelId="{D2D4CBF1-A6CB-432C-B621-EC65F40C63F5}" type="presParOf" srcId="{9D8DF6C7-01C3-49D9-831C-2B8F10A53810}" destId="{372CE1AD-53D1-444A-B73A-29B3117BCF13}" srcOrd="3" destOrd="0" presId="urn:microsoft.com/office/officeart/2011/layout/HexagonRadial"/>
    <dgm:cxn modelId="{ADDCEFCB-0B5E-46FD-8603-D9A442E898DC}" type="presParOf" srcId="{372CE1AD-53D1-444A-B73A-29B3117BCF13}" destId="{5E085F30-E44E-4508-8BC6-E8C53985FBF2}" srcOrd="0" destOrd="0" presId="urn:microsoft.com/office/officeart/2011/layout/HexagonRadial"/>
    <dgm:cxn modelId="{605A0E1C-FC34-495E-BC07-ED0DE43BD7D9}" type="presParOf" srcId="{9D8DF6C7-01C3-49D9-831C-2B8F10A53810}" destId="{2E655215-87ED-4E09-A045-4300C18FF11F}" srcOrd="4" destOrd="0" presId="urn:microsoft.com/office/officeart/2011/layout/HexagonRadial"/>
    <dgm:cxn modelId="{671312A7-CFA8-4906-8D64-33BE90DF833A}" type="presParOf" srcId="{9D8DF6C7-01C3-49D9-831C-2B8F10A53810}" destId="{332D0BBA-5E0F-4E65-B35A-85880DFAFE3B}" srcOrd="5" destOrd="0" presId="urn:microsoft.com/office/officeart/2011/layout/HexagonRadial"/>
    <dgm:cxn modelId="{E98D80BB-0885-4BA9-B41A-DD3DEF2F5DCC}" type="presParOf" srcId="{332D0BBA-5E0F-4E65-B35A-85880DFAFE3B}" destId="{0701C857-AEAC-4A5A-931E-784513EC8CD7}" srcOrd="0" destOrd="0" presId="urn:microsoft.com/office/officeart/2011/layout/HexagonRadial"/>
    <dgm:cxn modelId="{5837F02F-9807-4E6F-84AA-3612A9EA1B4A}" type="presParOf" srcId="{9D8DF6C7-01C3-49D9-831C-2B8F10A53810}" destId="{66324B3F-CE3B-4AFB-9C9B-2B9AA24A42A7}" srcOrd="6" destOrd="0" presId="urn:microsoft.com/office/officeart/2011/layout/HexagonRadial"/>
    <dgm:cxn modelId="{6A389585-718E-4B1E-BC90-2DDB630324FA}" type="presParOf" srcId="{9D8DF6C7-01C3-49D9-831C-2B8F10A53810}" destId="{1EE5FF71-0F23-4FF9-AD3F-A47902ADF96C}" srcOrd="7" destOrd="0" presId="urn:microsoft.com/office/officeart/2011/layout/HexagonRadial"/>
    <dgm:cxn modelId="{8D17CFFE-9372-4AAB-8B40-08D71D63B98C}" type="presParOf" srcId="{1EE5FF71-0F23-4FF9-AD3F-A47902ADF96C}" destId="{0A89F1A3-DC42-4B92-A0E1-C3DA7AC50DB5}" srcOrd="0" destOrd="0" presId="urn:microsoft.com/office/officeart/2011/layout/HexagonRadial"/>
    <dgm:cxn modelId="{B5500125-F2A4-4976-AE76-EAB74C75DE7F}" type="presParOf" srcId="{9D8DF6C7-01C3-49D9-831C-2B8F10A53810}" destId="{E33048F5-5EC6-4960-81C7-A15B3C0BE7CB}" srcOrd="8" destOrd="0" presId="urn:microsoft.com/office/officeart/2011/layout/HexagonRadial"/>
    <dgm:cxn modelId="{F22E359D-2253-489E-BE6A-1EDFD5E812EE}" type="presParOf" srcId="{9D8DF6C7-01C3-49D9-831C-2B8F10A53810}" destId="{DE836D93-5387-4654-AC67-3795AAB30879}" srcOrd="9" destOrd="0" presId="urn:microsoft.com/office/officeart/2011/layout/HexagonRadial"/>
    <dgm:cxn modelId="{95ACFD76-4776-42A4-850F-737C06C593DE}" type="presParOf" srcId="{DE836D93-5387-4654-AC67-3795AAB30879}" destId="{B271EC17-CEA8-4BE0-ADD9-3AF817DB022C}" srcOrd="0" destOrd="0" presId="urn:microsoft.com/office/officeart/2011/layout/HexagonRadial"/>
    <dgm:cxn modelId="{20756E34-C625-477F-9779-E5EFAC771D5A}" type="presParOf" srcId="{9D8DF6C7-01C3-49D9-831C-2B8F10A53810}" destId="{16365D86-10CE-410A-B2F3-B052E8934445}" srcOrd="10" destOrd="0" presId="urn:microsoft.com/office/officeart/2011/layout/HexagonRadial"/>
    <dgm:cxn modelId="{1E91A1A6-97C0-4348-9537-04E2EC781693}" type="presParOf" srcId="{9D8DF6C7-01C3-49D9-831C-2B8F10A53810}" destId="{2ABD5FF3-4DDD-4AEB-A7FB-95618B2EE499}" srcOrd="11" destOrd="0" presId="urn:microsoft.com/office/officeart/2011/layout/HexagonRadial"/>
    <dgm:cxn modelId="{1CD27B07-15EE-4003-8118-4B6E5B3DF4FC}" type="presParOf" srcId="{2ABD5FF3-4DDD-4AEB-A7FB-95618B2EE499}" destId="{8A9A1208-1366-44F7-9CB3-8A66810C19A1}" srcOrd="0" destOrd="0" presId="urn:microsoft.com/office/officeart/2011/layout/HexagonRadial"/>
    <dgm:cxn modelId="{DEC41AA9-6B3D-482B-BA33-A8E86535AC2E}" type="presParOf" srcId="{9D8DF6C7-01C3-49D9-831C-2B8F10A53810}" destId="{B0B96893-B656-47BB-91B1-6BDE177EC19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5A127-78F4-48CE-9B1C-B2B23EC5557E}">
      <dsp:nvSpPr>
        <dsp:cNvPr id="0" name=""/>
        <dsp:cNvSpPr/>
      </dsp:nvSpPr>
      <dsp:spPr>
        <a:xfrm>
          <a:off x="888594" y="0"/>
          <a:ext cx="2879921" cy="287987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Beginning</a:t>
          </a:r>
        </a:p>
      </dsp:txBody>
      <dsp:txXfrm>
        <a:off x="1310349" y="421749"/>
        <a:ext cx="2036411" cy="2036381"/>
      </dsp:txXfrm>
    </dsp:sp>
    <dsp:sp modelId="{E0FE6267-C353-4495-B63B-DD6AAFAB45C4}">
      <dsp:nvSpPr>
        <dsp:cNvPr id="0" name=""/>
        <dsp:cNvSpPr/>
      </dsp:nvSpPr>
      <dsp:spPr>
        <a:xfrm>
          <a:off x="2370915" y="1920720"/>
          <a:ext cx="2879921" cy="287987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Middle</a:t>
          </a:r>
        </a:p>
      </dsp:txBody>
      <dsp:txXfrm>
        <a:off x="2792670" y="2342469"/>
        <a:ext cx="2036411" cy="2036381"/>
      </dsp:txXfrm>
    </dsp:sp>
    <dsp:sp modelId="{3D1FCAB6-6845-41AA-B2C1-204FACF48AD8}">
      <dsp:nvSpPr>
        <dsp:cNvPr id="0" name=""/>
        <dsp:cNvSpPr/>
      </dsp:nvSpPr>
      <dsp:spPr>
        <a:xfrm>
          <a:off x="3851483" y="0"/>
          <a:ext cx="2879921" cy="2879879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End</a:t>
          </a:r>
        </a:p>
      </dsp:txBody>
      <dsp:txXfrm>
        <a:off x="4273238" y="421749"/>
        <a:ext cx="2036411" cy="2036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5A127-78F4-48CE-9B1C-B2B23EC5557E}">
      <dsp:nvSpPr>
        <dsp:cNvPr id="0" name=""/>
        <dsp:cNvSpPr/>
      </dsp:nvSpPr>
      <dsp:spPr>
        <a:xfrm>
          <a:off x="491339" y="0"/>
          <a:ext cx="3753913" cy="375391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Beginning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12/1/24</a:t>
          </a:r>
        </a:p>
      </dsp:txBody>
      <dsp:txXfrm>
        <a:off x="1041087" y="549748"/>
        <a:ext cx="2654417" cy="26544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3685F-AD05-4F07-BDFA-B7265D26D867}">
      <dsp:nvSpPr>
        <dsp:cNvPr id="0" name=""/>
        <dsp:cNvSpPr/>
      </dsp:nvSpPr>
      <dsp:spPr>
        <a:xfrm>
          <a:off x="568" y="194298"/>
          <a:ext cx="2217862" cy="13307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Initial Project List</a:t>
          </a:r>
        </a:p>
      </dsp:txBody>
      <dsp:txXfrm>
        <a:off x="568" y="194298"/>
        <a:ext cx="2217862" cy="1330717"/>
      </dsp:txXfrm>
    </dsp:sp>
    <dsp:sp modelId="{5CC2C8D4-A024-4950-8F0E-37C4A9261608}">
      <dsp:nvSpPr>
        <dsp:cNvPr id="0" name=""/>
        <dsp:cNvSpPr/>
      </dsp:nvSpPr>
      <dsp:spPr>
        <a:xfrm>
          <a:off x="2440217" y="194298"/>
          <a:ext cx="2217862" cy="13307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Two Meetings</a:t>
          </a:r>
        </a:p>
      </dsp:txBody>
      <dsp:txXfrm>
        <a:off x="2440217" y="194298"/>
        <a:ext cx="2217862" cy="1330717"/>
      </dsp:txXfrm>
    </dsp:sp>
    <dsp:sp modelId="{A4BA50B2-4138-40D2-8076-13B54DEF4F59}">
      <dsp:nvSpPr>
        <dsp:cNvPr id="0" name=""/>
        <dsp:cNvSpPr/>
      </dsp:nvSpPr>
      <dsp:spPr>
        <a:xfrm>
          <a:off x="568" y="1746801"/>
          <a:ext cx="2217862" cy="13307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Draft Survey</a:t>
          </a:r>
        </a:p>
      </dsp:txBody>
      <dsp:txXfrm>
        <a:off x="568" y="1746801"/>
        <a:ext cx="2217862" cy="1330717"/>
      </dsp:txXfrm>
    </dsp:sp>
    <dsp:sp modelId="{A644120B-5E7F-4412-BC88-C64615EC375C}">
      <dsp:nvSpPr>
        <dsp:cNvPr id="0" name=""/>
        <dsp:cNvSpPr/>
      </dsp:nvSpPr>
      <dsp:spPr>
        <a:xfrm>
          <a:off x="2440217" y="1746801"/>
          <a:ext cx="2217862" cy="13307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Previous LRTP</a:t>
          </a:r>
        </a:p>
      </dsp:txBody>
      <dsp:txXfrm>
        <a:off x="2440217" y="1746801"/>
        <a:ext cx="2217862" cy="13307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5A127-78F4-48CE-9B1C-B2B23EC5557E}">
      <dsp:nvSpPr>
        <dsp:cNvPr id="0" name=""/>
        <dsp:cNvSpPr/>
      </dsp:nvSpPr>
      <dsp:spPr>
        <a:xfrm>
          <a:off x="972907" y="0"/>
          <a:ext cx="3682595" cy="3682595"/>
        </a:xfrm>
        <a:prstGeom prst="ellipse">
          <a:avLst/>
        </a:prstGeom>
        <a:solidFill>
          <a:schemeClr val="accent3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Middle</a:t>
          </a:r>
        </a:p>
      </dsp:txBody>
      <dsp:txXfrm>
        <a:off x="1512211" y="539304"/>
        <a:ext cx="2603987" cy="26039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B2608-8E1C-4E62-A5F4-AB54A4DA6E47}">
      <dsp:nvSpPr>
        <dsp:cNvPr id="0" name=""/>
        <dsp:cNvSpPr/>
      </dsp:nvSpPr>
      <dsp:spPr>
        <a:xfrm rot="19200000">
          <a:off x="1575" y="1810035"/>
          <a:ext cx="1866304" cy="1213098"/>
        </a:xfrm>
        <a:prstGeom prst="round2Same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</a:t>
          </a:r>
        </a:p>
      </dsp:txBody>
      <dsp:txXfrm>
        <a:off x="79827" y="1862327"/>
        <a:ext cx="1747866" cy="1153879"/>
      </dsp:txXfrm>
    </dsp:sp>
    <dsp:sp modelId="{3595E4C2-5A1C-457E-A510-31A6BA1EFBBE}">
      <dsp:nvSpPr>
        <dsp:cNvPr id="0" name=""/>
        <dsp:cNvSpPr/>
      </dsp:nvSpPr>
      <dsp:spPr>
        <a:xfrm>
          <a:off x="2114847" y="1040866"/>
          <a:ext cx="1866304" cy="1213098"/>
        </a:xfrm>
        <a:prstGeom prst="round2Same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Writing</a:t>
          </a:r>
        </a:p>
      </dsp:txBody>
      <dsp:txXfrm>
        <a:off x="2174066" y="1100085"/>
        <a:ext cx="1747866" cy="1153879"/>
      </dsp:txXfrm>
    </dsp:sp>
    <dsp:sp modelId="{9A07A930-1646-4CBA-9D67-F9B9DADFCCBC}">
      <dsp:nvSpPr>
        <dsp:cNvPr id="0" name=""/>
        <dsp:cNvSpPr/>
      </dsp:nvSpPr>
      <dsp:spPr>
        <a:xfrm rot="2400000">
          <a:off x="4228120" y="1810035"/>
          <a:ext cx="1866304" cy="1213098"/>
        </a:xfrm>
        <a:prstGeom prst="round2Same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Engagement</a:t>
          </a:r>
        </a:p>
      </dsp:txBody>
      <dsp:txXfrm>
        <a:off x="4268306" y="1862327"/>
        <a:ext cx="1747866" cy="11538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7460C-A3C1-478D-A644-D1B210002224}">
      <dsp:nvSpPr>
        <dsp:cNvPr id="0" name=""/>
        <dsp:cNvSpPr/>
      </dsp:nvSpPr>
      <dsp:spPr>
        <a:xfrm>
          <a:off x="1429130" y="18901"/>
          <a:ext cx="4761738" cy="4762797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40677-5CDF-4DCB-AFB1-2FDD75DAB436}">
      <dsp:nvSpPr>
        <dsp:cNvPr id="0" name=""/>
        <dsp:cNvSpPr/>
      </dsp:nvSpPr>
      <dsp:spPr>
        <a:xfrm>
          <a:off x="2480690" y="1743033"/>
          <a:ext cx="2657094" cy="13283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The Turn</a:t>
          </a:r>
        </a:p>
      </dsp:txBody>
      <dsp:txXfrm>
        <a:off x="2480690" y="1743033"/>
        <a:ext cx="2657094" cy="13283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5A127-78F4-48CE-9B1C-B2B23EC5557E}">
      <dsp:nvSpPr>
        <dsp:cNvPr id="0" name=""/>
        <dsp:cNvSpPr/>
      </dsp:nvSpPr>
      <dsp:spPr>
        <a:xfrm>
          <a:off x="761087" y="0"/>
          <a:ext cx="3305857" cy="3305857"/>
        </a:xfrm>
        <a:prstGeom prst="ellipse">
          <a:avLst/>
        </a:prstGeom>
        <a:solidFill>
          <a:schemeClr val="accent1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End</a:t>
          </a:r>
        </a:p>
      </dsp:txBody>
      <dsp:txXfrm>
        <a:off x="1245219" y="484132"/>
        <a:ext cx="2337593" cy="23375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6D25A-35C4-402E-B440-B9311930644E}">
      <dsp:nvSpPr>
        <dsp:cNvPr id="0" name=""/>
        <dsp:cNvSpPr/>
      </dsp:nvSpPr>
      <dsp:spPr>
        <a:xfrm>
          <a:off x="2214607" y="1311046"/>
          <a:ext cx="1666396" cy="144150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Minimal Comments on Final Draft</a:t>
          </a:r>
        </a:p>
      </dsp:txBody>
      <dsp:txXfrm>
        <a:off x="2490752" y="1549923"/>
        <a:ext cx="1114106" cy="963746"/>
      </dsp:txXfrm>
    </dsp:sp>
    <dsp:sp modelId="{5E085F30-E44E-4508-8BC6-E8C53985FBF2}">
      <dsp:nvSpPr>
        <dsp:cNvPr id="0" name=""/>
        <dsp:cNvSpPr/>
      </dsp:nvSpPr>
      <dsp:spPr>
        <a:xfrm>
          <a:off x="3258092" y="621385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4130FF-0C3B-48A8-8E28-ECC0FED4417A}">
      <dsp:nvSpPr>
        <dsp:cNvPr id="0" name=""/>
        <dsp:cNvSpPr/>
      </dsp:nvSpPr>
      <dsp:spPr>
        <a:xfrm>
          <a:off x="2368106" y="0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Regional Buy-in</a:t>
          </a:r>
        </a:p>
      </dsp:txBody>
      <dsp:txXfrm>
        <a:off x="2594415" y="195784"/>
        <a:ext cx="912982" cy="789836"/>
      </dsp:txXfrm>
    </dsp:sp>
    <dsp:sp modelId="{0701C857-AEAC-4A5A-931E-784513EC8CD7}">
      <dsp:nvSpPr>
        <dsp:cNvPr id="0" name=""/>
        <dsp:cNvSpPr/>
      </dsp:nvSpPr>
      <dsp:spPr>
        <a:xfrm>
          <a:off x="3991865" y="163413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655215-87ED-4E09-A045-4300C18FF11F}">
      <dsp:nvSpPr>
        <dsp:cNvPr id="0" name=""/>
        <dsp:cNvSpPr/>
      </dsp:nvSpPr>
      <dsp:spPr>
        <a:xfrm>
          <a:off x="3620521" y="726643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-1407315"/>
            <a:satOff val="8448"/>
            <a:lumOff val="-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200+ projects</a:t>
          </a:r>
        </a:p>
      </dsp:txBody>
      <dsp:txXfrm>
        <a:off x="3846830" y="922427"/>
        <a:ext cx="912982" cy="789836"/>
      </dsp:txXfrm>
    </dsp:sp>
    <dsp:sp modelId="{0A89F1A3-DC42-4B92-A0E1-C3DA7AC50DB5}">
      <dsp:nvSpPr>
        <dsp:cNvPr id="0" name=""/>
        <dsp:cNvSpPr/>
      </dsp:nvSpPr>
      <dsp:spPr>
        <a:xfrm>
          <a:off x="3482139" y="2777337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24B3F-CE3B-4AFB-9C9B-2B9AA24A42A7}">
      <dsp:nvSpPr>
        <dsp:cNvPr id="0" name=""/>
        <dsp:cNvSpPr/>
      </dsp:nvSpPr>
      <dsp:spPr>
        <a:xfrm>
          <a:off x="3620521" y="2155139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-2814630"/>
            <a:satOff val="16895"/>
            <a:lumOff val="-1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Agency Buy-In</a:t>
          </a:r>
        </a:p>
      </dsp:txBody>
      <dsp:txXfrm>
        <a:off x="3846830" y="2350923"/>
        <a:ext cx="912982" cy="789836"/>
      </dsp:txXfrm>
    </dsp:sp>
    <dsp:sp modelId="{B271EC17-CEA8-4BE0-ADD9-3AF817DB022C}">
      <dsp:nvSpPr>
        <dsp:cNvPr id="0" name=""/>
        <dsp:cNvSpPr/>
      </dsp:nvSpPr>
      <dsp:spPr>
        <a:xfrm>
          <a:off x="2217708" y="2896006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3048F5-5EC6-4960-81C7-A15B3C0BE7CB}">
      <dsp:nvSpPr>
        <dsp:cNvPr id="0" name=""/>
        <dsp:cNvSpPr/>
      </dsp:nvSpPr>
      <dsp:spPr>
        <a:xfrm>
          <a:off x="2368106" y="2882595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-4221945"/>
            <a:satOff val="25343"/>
            <a:lumOff val="-22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Vision</a:t>
          </a:r>
        </a:p>
      </dsp:txBody>
      <dsp:txXfrm>
        <a:off x="2594415" y="3078379"/>
        <a:ext cx="912982" cy="789836"/>
      </dsp:txXfrm>
    </dsp:sp>
    <dsp:sp modelId="{8A9A1208-1366-44F7-9CB3-8A66810C19A1}">
      <dsp:nvSpPr>
        <dsp:cNvPr id="0" name=""/>
        <dsp:cNvSpPr/>
      </dsp:nvSpPr>
      <dsp:spPr>
        <a:xfrm>
          <a:off x="1471919" y="188366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65D86-10CE-410A-B2F3-B052E8934445}">
      <dsp:nvSpPr>
        <dsp:cNvPr id="0" name=""/>
        <dsp:cNvSpPr/>
      </dsp:nvSpPr>
      <dsp:spPr>
        <a:xfrm>
          <a:off x="1109878" y="2155952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-5629260"/>
            <a:satOff val="33790"/>
            <a:lumOff val="-29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Public Input</a:t>
          </a:r>
        </a:p>
      </dsp:txBody>
      <dsp:txXfrm>
        <a:off x="1336187" y="2351736"/>
        <a:ext cx="912982" cy="789836"/>
      </dsp:txXfrm>
    </dsp:sp>
    <dsp:sp modelId="{B0B96893-B656-47BB-91B1-6BDE177EC19E}">
      <dsp:nvSpPr>
        <dsp:cNvPr id="0" name=""/>
        <dsp:cNvSpPr/>
      </dsp:nvSpPr>
      <dsp:spPr>
        <a:xfrm>
          <a:off x="1109878" y="725017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DOT Approval</a:t>
          </a:r>
        </a:p>
      </dsp:txBody>
      <dsp:txXfrm>
        <a:off x="1336187" y="920801"/>
        <a:ext cx="912982" cy="78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84" y="0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/>
          <a:lstStyle>
            <a:lvl1pPr algn="r">
              <a:defRPr sz="1200"/>
            </a:lvl1pPr>
          </a:lstStyle>
          <a:p>
            <a:fld id="{C99DCC95-1EF6-4450-B7DF-C422257D713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8842379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84" y="8842379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 anchor="b"/>
          <a:lstStyle>
            <a:lvl1pPr algn="r">
              <a:defRPr sz="1200"/>
            </a:lvl1pPr>
          </a:lstStyle>
          <a:p>
            <a:fld id="{0BD22FAF-8988-4EA4-97EF-8CAC4BB339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41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84" y="0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/>
          <a:lstStyle>
            <a:lvl1pPr algn="r">
              <a:defRPr sz="1200"/>
            </a:lvl1pPr>
          </a:lstStyle>
          <a:p>
            <a:fld id="{4F6F14F7-A831-4DBA-B117-3D1FD76BDBD1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8" tIns="45667" rIns="91328" bIns="456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85" y="4421197"/>
            <a:ext cx="5619749" cy="4189412"/>
          </a:xfrm>
          <a:prstGeom prst="rect">
            <a:avLst/>
          </a:prstGeom>
        </p:spPr>
        <p:txBody>
          <a:bodyPr vert="horz" lIns="91328" tIns="45667" rIns="91328" bIns="456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8842379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84" y="8842379"/>
            <a:ext cx="3043237" cy="465139"/>
          </a:xfrm>
          <a:prstGeom prst="rect">
            <a:avLst/>
          </a:prstGeom>
        </p:spPr>
        <p:txBody>
          <a:bodyPr vert="horz" lIns="91328" tIns="45667" rIns="91328" bIns="45667" rtlCol="0" anchor="b"/>
          <a:lstStyle>
            <a:lvl1pPr algn="r">
              <a:defRPr sz="1200"/>
            </a:lvl1pPr>
          </a:lstStyle>
          <a:p>
            <a:fld id="{AE15B251-207D-4260-A0BD-2F93E0827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4275" y="698500"/>
            <a:ext cx="4654550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5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99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354AA2-D1E8-4AD3-9E27-B05B07BBA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789E01-D2CA-080B-41D4-65B47759E5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800023-B456-81E3-28D0-4B16F29E4F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1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B84281-611B-2716-B06E-CB65FC168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4255FE3-8352-A263-80C1-BF06D89F5E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6CC297-7336-6DC3-9148-5ADA07C198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910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01D857-0315-6BFA-FB5C-94EB7E08AA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F1F175-FB3D-7996-BE44-D8EF3739A4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BA1E95-D915-2DB1-BB95-7429004707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00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8D5B77-7728-1EA2-78F9-54EF66114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965015-B07D-9744-5C2B-AA50E22FAA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B0705C-0B5C-1A41-CDDE-B40832DD5C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194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9:notes"/>
          <p:cNvSpPr txBox="1">
            <a:spLocks noGrp="1"/>
          </p:cNvSpPr>
          <p:nvPr>
            <p:ph type="body" idx="1"/>
          </p:nvPr>
        </p:nvSpPr>
        <p:spPr>
          <a:xfrm>
            <a:off x="701683" y="4421196"/>
            <a:ext cx="5619749" cy="418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18" tIns="45672" rIns="91318" bIns="45672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95" name="Google Shape;29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1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4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3/14/2018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7B19E93-7F8B-4B4D-BCA9-D755E003211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3/14/2018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914378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892" indent="-228594" algn="l" defTabSz="914378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64" indent="-228594" algn="l" defTabSz="914378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15" indent="-228594" algn="l" defTabSz="914378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28" indent="-228594" algn="l" defTabSz="914378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41" indent="-228594" algn="l" defTabSz="914378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17" indent="-182876" algn="l" defTabSz="914378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182876" algn="l" defTabSz="914378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068" indent="-182876" algn="l" defTabSz="914378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943" indent="-182876" algn="l" defTabSz="914378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13" Type="http://schemas.microsoft.com/office/2007/relationships/diagramDrawing" Target="../diagrams/drawing8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11" Type="http://schemas.openxmlformats.org/officeDocument/2006/relationships/diagramQuickStyle" Target="../diagrams/quickStyle8.xml"/><Relationship Id="rId5" Type="http://schemas.openxmlformats.org/officeDocument/2006/relationships/diagramLayout" Target="../diagrams/layout7.xml"/><Relationship Id="rId10" Type="http://schemas.openxmlformats.org/officeDocument/2006/relationships/diagramLayout" Target="../diagrams/layout8.xml"/><Relationship Id="rId4" Type="http://schemas.openxmlformats.org/officeDocument/2006/relationships/diagramData" Target="../diagrams/data7.xml"/><Relationship Id="rId9" Type="http://schemas.openxmlformats.org/officeDocument/2006/relationships/diagramData" Target="../diagrams/data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egadistric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BTurin@OMEGAdistric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984697"/>
            <a:ext cx="7167418" cy="17614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bg2"/>
                </a:solidFill>
                <a:latin typeface="Franklin Gothic Book" panose="020B0503020102020204" pitchFamily="34" charset="0"/>
              </a:rPr>
              <a:t>SPEEDRUNNING A LONG-RANGE TRANSPORTATION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240" y="5501339"/>
            <a:ext cx="671752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377A40"/>
                </a:solidFill>
                <a:latin typeface="Franklin Gothic Book"/>
              </a:rPr>
              <a:t>July 17, 2025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408" y="289861"/>
            <a:ext cx="4163001" cy="232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8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189BE-38B4-488C-B33C-C79AFEE6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4873"/>
            <a:ext cx="8686800" cy="1143000"/>
          </a:xfrm>
        </p:spPr>
        <p:txBody>
          <a:bodyPr/>
          <a:lstStyle/>
          <a:p>
            <a:r>
              <a:rPr lang="en-US" sz="2800" dirty="0">
                <a:latin typeface="+mn-lt"/>
              </a:rPr>
              <a:t>SPEEDRUNNING A LONG-RANGE TRANSPORTATION PLAN</a:t>
            </a:r>
          </a:p>
        </p:txBody>
      </p:sp>
      <p:pic>
        <p:nvPicPr>
          <p:cNvPr id="4" name="Picture 3" descr="A road leading to a hill&#10;&#10;Description automatically generated">
            <a:extLst>
              <a:ext uri="{FF2B5EF4-FFF2-40B4-BE49-F238E27FC236}">
                <a16:creationId xmlns:a16="http://schemas.microsoft.com/office/drawing/2014/main" id="{8C62B373-2B40-6F70-DC9D-E27216092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38" y="5648347"/>
            <a:ext cx="1866734" cy="1041716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DC395B5-F2BE-3F15-5B76-F237D2043E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907950"/>
              </p:ext>
            </p:extLst>
          </p:nvPr>
        </p:nvGraphicFramePr>
        <p:xfrm>
          <a:off x="457200" y="1138127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1565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D011A-D4C6-233D-E4D0-146EF67A3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8AA95-6722-2302-6FE3-9AD43D2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7" y="-4873"/>
            <a:ext cx="7620000" cy="1143000"/>
          </a:xfrm>
        </p:spPr>
        <p:txBody>
          <a:bodyPr/>
          <a:lstStyle/>
          <a:p>
            <a:r>
              <a:rPr lang="en-US" sz="4400" b="1" dirty="0">
                <a:latin typeface="Franklin Gothic Book"/>
              </a:rPr>
              <a:t>  </a:t>
            </a:r>
            <a:endParaRPr lang="en-US" sz="4400" b="1" dirty="0">
              <a:latin typeface="Garamond"/>
            </a:endParaRPr>
          </a:p>
        </p:txBody>
      </p:sp>
      <p:pic>
        <p:nvPicPr>
          <p:cNvPr id="4" name="Picture 3" descr="A road leading to a hill&#10;&#10;Description automatically generated">
            <a:extLst>
              <a:ext uri="{FF2B5EF4-FFF2-40B4-BE49-F238E27FC236}">
                <a16:creationId xmlns:a16="http://schemas.microsoft.com/office/drawing/2014/main" id="{8B4AAB28-3843-E853-328C-4366FFFAE0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38" y="5648347"/>
            <a:ext cx="1866734" cy="1041716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0D668DA-F559-C364-1E98-9F05CF41F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28702"/>
              </p:ext>
            </p:extLst>
          </p:nvPr>
        </p:nvGraphicFramePr>
        <p:xfrm>
          <a:off x="-265176" y="167937"/>
          <a:ext cx="4736592" cy="375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CAFE61F-7786-D4D7-1D0C-F8955A72A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67544"/>
              </p:ext>
            </p:extLst>
          </p:nvPr>
        </p:nvGraphicFramePr>
        <p:xfrm>
          <a:off x="3369784" y="1579224"/>
          <a:ext cx="4658648" cy="3271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ACACF8F6-7BEB-C09A-0FD9-A748ADD780B3}"/>
              </a:ext>
            </a:extLst>
          </p:cNvPr>
          <p:cNvGrpSpPr/>
          <p:nvPr/>
        </p:nvGrpSpPr>
        <p:grpSpPr>
          <a:xfrm>
            <a:off x="3709624" y="5081827"/>
            <a:ext cx="3978968" cy="971502"/>
            <a:chOff x="2042127" y="2845990"/>
            <a:chExt cx="2030015" cy="121800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3DC913C-BD8B-1F1D-E603-B4B59126E4F1}"/>
                </a:ext>
              </a:extLst>
            </p:cNvPr>
            <p:cNvSpPr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fillRef>
            <a:effectRef idx="0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52D47DF-2FD7-F76F-7E88-AA98C3FB7189}"/>
                </a:ext>
              </a:extLst>
            </p:cNvPr>
            <p:cNvSpPr txBox="1"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  <a:solidFill>
              <a:srgbClr val="C0000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lvl="0" indent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100" kern="1200" dirty="0"/>
                <a:t>Deadline: Jan. 31st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128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6E14B-04F5-28E5-E094-73DA80336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B8AF3-EE0A-B354-CC37-E6DEEBA3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7" y="-4873"/>
            <a:ext cx="7620000" cy="1143000"/>
          </a:xfrm>
        </p:spPr>
        <p:txBody>
          <a:bodyPr/>
          <a:lstStyle/>
          <a:p>
            <a:r>
              <a:rPr lang="en-US" sz="4400" b="1" dirty="0">
                <a:latin typeface="Franklin Gothic Book"/>
              </a:rPr>
              <a:t>  </a:t>
            </a:r>
            <a:endParaRPr lang="en-US" sz="4400" b="1" dirty="0">
              <a:latin typeface="Garamond"/>
            </a:endParaRPr>
          </a:p>
        </p:txBody>
      </p:sp>
      <p:pic>
        <p:nvPicPr>
          <p:cNvPr id="4" name="Picture 3" descr="A road leading to a hill&#10;&#10;Description automatically generated">
            <a:extLst>
              <a:ext uri="{FF2B5EF4-FFF2-40B4-BE49-F238E27FC236}">
                <a16:creationId xmlns:a16="http://schemas.microsoft.com/office/drawing/2014/main" id="{4BDBAF03-1D2E-7B41-E005-25BAD5DA4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38" y="5648347"/>
            <a:ext cx="1866734" cy="1041716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3741339-7421-9BE9-B47B-CD6F5D5658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285486"/>
              </p:ext>
            </p:extLst>
          </p:nvPr>
        </p:nvGraphicFramePr>
        <p:xfrm>
          <a:off x="1472184" y="2459736"/>
          <a:ext cx="5614416" cy="3682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027C23A-F605-CE26-0E91-17C79D489D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8246555"/>
              </p:ext>
            </p:extLst>
          </p:nvPr>
        </p:nvGraphicFramePr>
        <p:xfrm>
          <a:off x="1231392" y="-4708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93602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241E2-DC27-ACAD-1FD4-6405A291E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A5521-5342-576A-A611-0869C746C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7" y="-4873"/>
            <a:ext cx="7620000" cy="1143000"/>
          </a:xfrm>
        </p:spPr>
        <p:txBody>
          <a:bodyPr/>
          <a:lstStyle/>
          <a:p>
            <a:r>
              <a:rPr lang="en-US" sz="4400" b="1" dirty="0">
                <a:latin typeface="Franklin Gothic Book"/>
              </a:rPr>
              <a:t>  </a:t>
            </a:r>
            <a:endParaRPr lang="en-US" sz="4400" b="1" dirty="0">
              <a:latin typeface="Garamond"/>
            </a:endParaRPr>
          </a:p>
        </p:txBody>
      </p:sp>
      <p:pic>
        <p:nvPicPr>
          <p:cNvPr id="4" name="Picture 3" descr="A road leading to a hill&#10;&#10;Description automatically generated">
            <a:extLst>
              <a:ext uri="{FF2B5EF4-FFF2-40B4-BE49-F238E27FC236}">
                <a16:creationId xmlns:a16="http://schemas.microsoft.com/office/drawing/2014/main" id="{37890DBA-C26D-AC20-8A5E-3709ED90F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38" y="5648347"/>
            <a:ext cx="1866734" cy="1041716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DEC5799-1198-74F3-51B2-3ACBB2EE74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696148"/>
              </p:ext>
            </p:extLst>
          </p:nvPr>
        </p:nvGraphicFramePr>
        <p:xfrm>
          <a:off x="530352" y="-155448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F741D38F-10F8-3F8D-C587-3FCECBE16629}"/>
              </a:ext>
            </a:extLst>
          </p:cNvPr>
          <p:cNvGrpSpPr/>
          <p:nvPr/>
        </p:nvGrpSpPr>
        <p:grpSpPr>
          <a:xfrm>
            <a:off x="2196514" y="4886547"/>
            <a:ext cx="4287676" cy="971502"/>
            <a:chOff x="2042127" y="2845990"/>
            <a:chExt cx="2030015" cy="1218009"/>
          </a:xfrm>
          <a:solidFill>
            <a:schemeClr val="accent5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24D0561-549F-268F-4DFF-3178CF4238BB}"/>
                </a:ext>
              </a:extLst>
            </p:cNvPr>
            <p:cNvSpPr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fillRef>
            <a:effectRef idx="0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29557AC-FCD3-2964-9154-F75663D4CB17}"/>
                </a:ext>
              </a:extLst>
            </p:cNvPr>
            <p:cNvSpPr txBox="1"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lvl="0" indent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100" kern="1200" dirty="0"/>
                <a:t>Not enough forecasting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433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CAE75-63E3-56BF-9473-95BF9E49E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703B2-A8E2-AB6D-A03E-8675A7E8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7" y="-4873"/>
            <a:ext cx="7620000" cy="1143000"/>
          </a:xfrm>
        </p:spPr>
        <p:txBody>
          <a:bodyPr/>
          <a:lstStyle/>
          <a:p>
            <a:r>
              <a:rPr lang="en-US" sz="4400" b="1" dirty="0">
                <a:latin typeface="Franklin Gothic Book"/>
              </a:rPr>
              <a:t>  </a:t>
            </a:r>
            <a:endParaRPr lang="en-US" sz="4400" b="1" dirty="0">
              <a:latin typeface="Garamond"/>
            </a:endParaRPr>
          </a:p>
        </p:txBody>
      </p:sp>
      <p:pic>
        <p:nvPicPr>
          <p:cNvPr id="4" name="Picture 3" descr="A road leading to a hill&#10;&#10;Description automatically generated">
            <a:extLst>
              <a:ext uri="{FF2B5EF4-FFF2-40B4-BE49-F238E27FC236}">
                <a16:creationId xmlns:a16="http://schemas.microsoft.com/office/drawing/2014/main" id="{F0444672-B95F-9B17-96F5-E554E0D26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738" y="5648347"/>
            <a:ext cx="1866734" cy="1041716"/>
          </a:xfrm>
          <a:prstGeom prst="rect">
            <a:avLst/>
          </a:prstGeom>
        </p:spPr>
      </p:pic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98DD421-8917-2B5E-8740-60505330CC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012790"/>
              </p:ext>
            </p:extLst>
          </p:nvPr>
        </p:nvGraphicFramePr>
        <p:xfrm>
          <a:off x="4069080" y="87379"/>
          <a:ext cx="4828032" cy="330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E0E1101-026A-E01C-E200-ED376A507A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7866655"/>
              </p:ext>
            </p:extLst>
          </p:nvPr>
        </p:nvGraphicFramePr>
        <p:xfrm>
          <a:off x="-240792" y="143276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B3228555-898C-0C1B-D3CE-F4F701F6ED27}"/>
              </a:ext>
            </a:extLst>
          </p:cNvPr>
          <p:cNvGrpSpPr/>
          <p:nvPr/>
        </p:nvGrpSpPr>
        <p:grpSpPr>
          <a:xfrm>
            <a:off x="3808003" y="5162596"/>
            <a:ext cx="3978968" cy="971502"/>
            <a:chOff x="2042127" y="2845990"/>
            <a:chExt cx="2030015" cy="1218009"/>
          </a:xfrm>
          <a:solidFill>
            <a:srgbClr val="0070C0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74CEF68-2DEE-F449-9B26-611220676AC8}"/>
                </a:ext>
              </a:extLst>
            </p:cNvPr>
            <p:cNvSpPr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fillRef>
            <a:effectRef idx="0">
              <a:schemeClr val="accent2">
                <a:shade val="50000"/>
                <a:hueOff val="-257254"/>
                <a:satOff val="0"/>
                <a:lumOff val="2064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ED22524-9E8D-F938-6AC3-034350B70EB9}"/>
                </a:ext>
              </a:extLst>
            </p:cNvPr>
            <p:cNvSpPr txBox="1"/>
            <p:nvPr/>
          </p:nvSpPr>
          <p:spPr>
            <a:xfrm>
              <a:off x="2042127" y="2845990"/>
              <a:ext cx="2030015" cy="121800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lvl="0" indent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100" kern="1200" dirty="0"/>
                <a:t>Delivered June 17th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80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5"/>
          <p:cNvSpPr txBox="1">
            <a:spLocks noGrp="1"/>
          </p:cNvSpPr>
          <p:nvPr>
            <p:ph type="body" idx="1"/>
          </p:nvPr>
        </p:nvSpPr>
        <p:spPr>
          <a:xfrm>
            <a:off x="285820" y="2386273"/>
            <a:ext cx="7907204" cy="3895965"/>
          </a:xfrm>
          <a:prstGeom prst="rect">
            <a:avLst/>
          </a:prstGeom>
          <a:noFill/>
          <a:ln w="44450" cap="flat" cmpd="sng">
            <a:solidFill>
              <a:srgbClr val="377A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1600" b="1" dirty="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indent="0" algn="ctr">
              <a:spcBef>
                <a:spcPts val="0"/>
              </a:spcBef>
              <a:buSzPct val="100840"/>
              <a:buNone/>
            </a:pPr>
            <a:r>
              <a:rPr lang="en-US" sz="2000" b="1" dirty="0">
                <a:latin typeface="Arial Narrow"/>
                <a:ea typeface="Libre Franklin"/>
                <a:cs typeface="Libre Franklin"/>
                <a:sym typeface="Libre Franklin"/>
              </a:rPr>
              <a:t>Ohio Mid-Eastern Governments Association (OMEGA)</a:t>
            </a:r>
            <a:endParaRPr lang="en-US" sz="2000" b="1" dirty="0">
              <a:latin typeface="Arial Narrow"/>
              <a:ea typeface="Libre Franklin"/>
              <a:cs typeface="Libre Frankl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840"/>
              <a:buNone/>
            </a:pPr>
            <a:r>
              <a:rPr lang="en-US" sz="2000" dirty="0">
                <a:latin typeface="Arial Narrow"/>
                <a:ea typeface="Libre Franklin"/>
                <a:cs typeface="Libre Franklin"/>
                <a:sym typeface="Libre Franklin"/>
              </a:rPr>
              <a:t>326 Highland Avenue, Suite B</a:t>
            </a:r>
            <a:endParaRPr lang="en-US" sz="2000" dirty="0">
              <a:latin typeface="Arial Narrow"/>
              <a:ea typeface="Libre Franklin"/>
              <a:cs typeface="Libre Frankl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840"/>
              <a:buNone/>
            </a:pPr>
            <a:r>
              <a:rPr lang="en-US" sz="2000" dirty="0">
                <a:latin typeface="Arial Narrow"/>
                <a:ea typeface="Libre Franklin"/>
                <a:cs typeface="Libre Franklin"/>
                <a:sym typeface="Libre Franklin"/>
              </a:rPr>
              <a:t>Cambridge, OH 43725</a:t>
            </a:r>
            <a:endParaRPr lang="en-US" sz="2000" dirty="0">
              <a:latin typeface="Arial Narrow"/>
              <a:ea typeface="Libre Franklin"/>
              <a:cs typeface="Libre Frankl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840"/>
              <a:buNone/>
            </a:pPr>
            <a:r>
              <a:rPr lang="en-US" sz="2000" dirty="0">
                <a:latin typeface="Arial Narrow"/>
                <a:ea typeface="Libre Franklin"/>
                <a:cs typeface="Libre Franklin"/>
                <a:sym typeface="Libre Franklin"/>
              </a:rPr>
              <a:t>(740) 439-4471</a:t>
            </a:r>
            <a:endParaRPr lang="en-US" sz="2000" dirty="0">
              <a:latin typeface="Arial Narro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840"/>
              <a:buNone/>
            </a:pPr>
            <a:r>
              <a:rPr lang="en-US" sz="2000" u="sng" dirty="0">
                <a:solidFill>
                  <a:schemeClr val="hlink"/>
                </a:solidFill>
                <a:latin typeface="Arial Narrow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www.OMEGAdistrict.org</a:t>
            </a:r>
            <a:endParaRPr lang="en-US" sz="2000" dirty="0">
              <a:solidFill>
                <a:schemeClr val="hlink"/>
              </a:solidFill>
              <a:latin typeface="Arial Narrow"/>
              <a:ea typeface="Libre Franklin"/>
              <a:cs typeface="Libre Frankl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840"/>
              <a:buNone/>
            </a:pPr>
            <a:endParaRPr lang="en-US" sz="2000" b="1" dirty="0">
              <a:latin typeface="Arial Narrow"/>
              <a:ea typeface="Libre Franklin"/>
              <a:cs typeface="Libre Franklin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b="1" dirty="0">
                <a:latin typeface="Arial Narrow"/>
                <a:sym typeface="Libre Franklin"/>
              </a:rPr>
              <a:t>Ben Turin</a:t>
            </a:r>
            <a:endParaRPr lang="en-US" sz="2000" dirty="0">
              <a:ea typeface="Calibri"/>
              <a:cs typeface="Calibri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latin typeface="Arial Narrow"/>
                <a:sym typeface="Libre Franklin"/>
              </a:rPr>
              <a:t>RTPO Program Manager &amp; Community Developer</a:t>
            </a:r>
            <a:endParaRPr lang="en-US" sz="2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latin typeface="Arial Narrow"/>
                <a:ea typeface="Libre Franklin"/>
                <a:cs typeface="Libre Franklin"/>
                <a:sym typeface="Libre Franklin"/>
              </a:rPr>
              <a:t> (412) 417-7328 (</a:t>
            </a:r>
            <a:r>
              <a:rPr lang="en-US" sz="2000" i="1" dirty="0">
                <a:latin typeface="Arial Narrow"/>
                <a:ea typeface="Libre Franklin"/>
                <a:cs typeface="Libre Franklin"/>
                <a:sym typeface="Libre Franklin"/>
              </a:rPr>
              <a:t>mobile</a:t>
            </a:r>
            <a:r>
              <a:rPr lang="en-US" sz="2000" dirty="0">
                <a:latin typeface="Arial Narrow"/>
                <a:ea typeface="Libre Franklin"/>
                <a:cs typeface="Libre Franklin"/>
                <a:sym typeface="Libre Franklin"/>
              </a:rPr>
              <a:t>) </a:t>
            </a:r>
            <a:endParaRPr lang="en-US" sz="2000" dirty="0">
              <a:latin typeface="Arial Narrow"/>
            </a:endParaRPr>
          </a:p>
          <a:p>
            <a:pPr marL="0" indent="0" algn="ctr">
              <a:spcBef>
                <a:spcPts val="0"/>
              </a:spcBef>
              <a:buSzPct val="100840"/>
              <a:buNone/>
            </a:pPr>
            <a:r>
              <a:rPr lang="en-US" sz="2000" u="sng" dirty="0">
                <a:solidFill>
                  <a:schemeClr val="hlink"/>
                </a:solidFill>
                <a:latin typeface="Arial Narrow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BTurin@OMEGAdistrict.org</a:t>
            </a:r>
            <a:endParaRPr lang="en-US" sz="2000" dirty="0">
              <a:solidFill>
                <a:schemeClr val="hlink"/>
              </a:solidFill>
              <a:latin typeface="Arial Narrow"/>
              <a:ea typeface="Libre Franklin"/>
              <a:cs typeface="Libre Franklin"/>
            </a:endParaRPr>
          </a:p>
          <a:p>
            <a:pPr marL="113665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840"/>
              <a:buNone/>
            </a:pPr>
            <a:endParaRPr lang="en-US" sz="2000" b="1" dirty="0">
              <a:latin typeface="Arial Narrow"/>
              <a:ea typeface="Arial Narrow"/>
              <a:cs typeface="Arial Narrow"/>
            </a:endParaRPr>
          </a:p>
          <a:p>
            <a:pPr marL="113665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100840"/>
              <a:buNone/>
            </a:pPr>
            <a:endParaRPr lang="en-US" sz="2000" b="1" i="1" dirty="0">
              <a:solidFill>
                <a:srgbClr val="377A4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endParaRPr sz="1600" b="1" dirty="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144D67-1DF4-AE9C-51C8-6FB0AFDA0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road leading to a hill&#10;&#10;Description automatically generated">
            <a:extLst>
              <a:ext uri="{FF2B5EF4-FFF2-40B4-BE49-F238E27FC236}">
                <a16:creationId xmlns:a16="http://schemas.microsoft.com/office/drawing/2014/main" id="{99573BF2-950E-287D-4F07-2BB00849BF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92053" y="283782"/>
            <a:ext cx="3058162" cy="170658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0">
      <a:dk1>
        <a:srgbClr val="2F2B20"/>
      </a:dk1>
      <a:lt1>
        <a:srgbClr val="FFFFFF"/>
      </a:lt1>
      <a:dk2>
        <a:srgbClr val="377A40"/>
      </a:dk2>
      <a:lt2>
        <a:srgbClr val="FFC000"/>
      </a:lt2>
      <a:accent1>
        <a:srgbClr val="A9A57C"/>
      </a:accent1>
      <a:accent2>
        <a:srgbClr val="FFC000"/>
      </a:accent2>
      <a:accent3>
        <a:srgbClr val="377A40"/>
      </a:accent3>
      <a:accent4>
        <a:srgbClr val="95A39D"/>
      </a:accent4>
      <a:accent5>
        <a:srgbClr val="C89F5D"/>
      </a:accent5>
      <a:accent6>
        <a:srgbClr val="B1A089"/>
      </a:accent6>
      <a:hlink>
        <a:srgbClr val="377A40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AAAC17E02050419AABB07ED0321C54" ma:contentTypeVersion="18" ma:contentTypeDescription="Create a new document." ma:contentTypeScope="" ma:versionID="fa8126abc7d14b71a29a87937e2673f4">
  <xsd:schema xmlns:xsd="http://www.w3.org/2001/XMLSchema" xmlns:xs="http://www.w3.org/2001/XMLSchema" xmlns:p="http://schemas.microsoft.com/office/2006/metadata/properties" xmlns:ns3="82e836fa-bff8-476a-b5c0-2e9bb05a196b" xmlns:ns4="62f6a967-372c-43ac-80f3-21f819f11e9c" targetNamespace="http://schemas.microsoft.com/office/2006/metadata/properties" ma:root="true" ma:fieldsID="04a3fdf885f2ee7dd8f5ce4d59fbddac" ns3:_="" ns4:_="">
    <xsd:import namespace="82e836fa-bff8-476a-b5c0-2e9bb05a196b"/>
    <xsd:import namespace="62f6a967-372c-43ac-80f3-21f819f11e9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836fa-bff8-476a-b5c0-2e9bb05a196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6a967-372c-43ac-80f3-21f819f11e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2f6a967-372c-43ac-80f3-21f819f11e9c" xsi:nil="true"/>
  </documentManagement>
</p:properties>
</file>

<file path=customXml/itemProps1.xml><?xml version="1.0" encoding="utf-8"?>
<ds:datastoreItem xmlns:ds="http://schemas.openxmlformats.org/officeDocument/2006/customXml" ds:itemID="{599EED52-A8FF-4978-A1EB-382001307E66}">
  <ds:schemaRefs>
    <ds:schemaRef ds:uri="62f6a967-372c-43ac-80f3-21f819f11e9c"/>
    <ds:schemaRef ds:uri="82e836fa-bff8-476a-b5c0-2e9bb05a196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BBDA044-3465-45D4-BEA5-6C76404514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75925F-82A4-40B0-BDDA-CDC29362466C}">
  <ds:schemaRefs>
    <ds:schemaRef ds:uri="http://purl.org/dc/dcmitype/"/>
    <ds:schemaRef ds:uri="82e836fa-bff8-476a-b5c0-2e9bb05a196b"/>
    <ds:schemaRef ds:uri="http://www.w3.org/XML/1998/namespace"/>
    <ds:schemaRef ds:uri="http://purl.org/dc/terms/"/>
    <ds:schemaRef ds:uri="62f6a967-372c-43ac-80f3-21f819f11e9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114</Words>
  <Application>Microsoft Office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Cambria</vt:lpstr>
      <vt:lpstr>Franklin Gothic Book</vt:lpstr>
      <vt:lpstr>Garamond</vt:lpstr>
      <vt:lpstr>Libre Franklin</vt:lpstr>
      <vt:lpstr>Adjacency</vt:lpstr>
      <vt:lpstr>SPEEDRUNNING A LONG-RANGE TRANSPORTATION PLAN</vt:lpstr>
      <vt:lpstr>SPEEDRUNNING A LONG-RANGE TRANSPORTATION PLAN</vt:lpstr>
      <vt:lpstr>  </vt:lpstr>
      <vt:lpstr>  </vt:lpstr>
      <vt:lpstr>  </vt:lpstr>
      <vt:lpstr>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 ADVISORY COMMITTEE</dc:title>
  <dc:creator>Kevin Buettner</dc:creator>
  <cp:lastModifiedBy>Ben  Turin</cp:lastModifiedBy>
  <cp:revision>1</cp:revision>
  <cp:lastPrinted>2024-03-13T21:17:08Z</cp:lastPrinted>
  <dcterms:created xsi:type="dcterms:W3CDTF">2020-09-21T11:57:59Z</dcterms:created>
  <dcterms:modified xsi:type="dcterms:W3CDTF">2025-07-01T16:06:04Z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0x0101002FAAAC17E02050419AABB07ED0321C54</vt:lpwstr>
  </property>
</Properties>
</file>