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56" r:id="rId5"/>
    <p:sldId id="275" r:id="rId6"/>
    <p:sldId id="277" r:id="rId7"/>
    <p:sldId id="270" r:id="rId8"/>
    <p:sldId id="273" r:id="rId9"/>
    <p:sldId id="276" r:id="rId10"/>
    <p:sldId id="278" r:id="rId11"/>
    <p:sldId id="279" r:id="rId12"/>
    <p:sldId id="280" r:id="rId13"/>
    <p:sldId id="281" r:id="rId14"/>
    <p:sldId id="284" r:id="rId15"/>
    <p:sldId id="26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E8E64"/>
    <a:srgbClr val="89191C"/>
    <a:srgbClr val="1A480E"/>
    <a:srgbClr val="C3C0B8"/>
    <a:srgbClr val="FFFFFF"/>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388E478-80AB-4B3C-9C44-4560B96948BF}" v="5" dt="2025-07-14T00:58:29.08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3468" autoAdjust="0"/>
  </p:normalViewPr>
  <p:slideViewPr>
    <p:cSldViewPr snapToGrid="0">
      <p:cViewPr varScale="1">
        <p:scale>
          <a:sx n="47" d="100"/>
          <a:sy n="47" d="100"/>
        </p:scale>
        <p:origin x="15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anjara, Pratika" userId="cf67ae6c-b786-4ea9-bdb8-118384ff43df" providerId="ADAL" clId="{A87641B5-B084-43B9-9316-1FF550F5AC76}"/>
    <pc:docChg chg="custSel modSld">
      <pc:chgData name="Banjara, Pratika" userId="cf67ae6c-b786-4ea9-bdb8-118384ff43df" providerId="ADAL" clId="{A87641B5-B084-43B9-9316-1FF550F5AC76}" dt="2024-11-13T22:06:43.388" v="26" actId="20577"/>
      <pc:docMkLst>
        <pc:docMk/>
      </pc:docMkLst>
      <pc:sldChg chg="modSp mod">
        <pc:chgData name="Banjara, Pratika" userId="cf67ae6c-b786-4ea9-bdb8-118384ff43df" providerId="ADAL" clId="{A87641B5-B084-43B9-9316-1FF550F5AC76}" dt="2024-11-13T22:06:43.388" v="26" actId="20577"/>
        <pc:sldMkLst>
          <pc:docMk/>
          <pc:sldMk cId="1543519673" sldId="260"/>
        </pc:sldMkLst>
      </pc:sldChg>
    </pc:docChg>
  </pc:docChgLst>
  <pc:docChgLst>
    <pc:chgData name="Shrestha, Aishwarya" userId="622410ba-b4f0-423e-9a82-2fb289393565" providerId="ADAL" clId="{6388E478-80AB-4B3C-9C44-4560B96948BF}"/>
    <pc:docChg chg="undo custSel modSld">
      <pc:chgData name="Shrestha, Aishwarya" userId="622410ba-b4f0-423e-9a82-2fb289393565" providerId="ADAL" clId="{6388E478-80AB-4B3C-9C44-4560B96948BF}" dt="2025-07-14T23:07:10.313" v="12087" actId="20577"/>
      <pc:docMkLst>
        <pc:docMk/>
      </pc:docMkLst>
      <pc:sldChg chg="modNotesTx">
        <pc:chgData name="Shrestha, Aishwarya" userId="622410ba-b4f0-423e-9a82-2fb289393565" providerId="ADAL" clId="{6388E478-80AB-4B3C-9C44-4560B96948BF}" dt="2025-07-13T19:47:28.057" v="1032" actId="20577"/>
        <pc:sldMkLst>
          <pc:docMk/>
          <pc:sldMk cId="552669544" sldId="256"/>
        </pc:sldMkLst>
      </pc:sldChg>
      <pc:sldChg chg="modNotesTx">
        <pc:chgData name="Shrestha, Aishwarya" userId="622410ba-b4f0-423e-9a82-2fb289393565" providerId="ADAL" clId="{6388E478-80AB-4B3C-9C44-4560B96948BF}" dt="2025-07-13T20:13:15.418" v="2410" actId="20577"/>
        <pc:sldMkLst>
          <pc:docMk/>
          <pc:sldMk cId="1116045877" sldId="270"/>
        </pc:sldMkLst>
      </pc:sldChg>
      <pc:sldChg chg="modNotesTx">
        <pc:chgData name="Shrestha, Aishwarya" userId="622410ba-b4f0-423e-9a82-2fb289393565" providerId="ADAL" clId="{6388E478-80AB-4B3C-9C44-4560B96948BF}" dt="2025-07-14T23:07:10.313" v="12087" actId="20577"/>
        <pc:sldMkLst>
          <pc:docMk/>
          <pc:sldMk cId="3151328500" sldId="273"/>
        </pc:sldMkLst>
      </pc:sldChg>
      <pc:sldChg chg="modNotesTx">
        <pc:chgData name="Shrestha, Aishwarya" userId="622410ba-b4f0-423e-9a82-2fb289393565" providerId="ADAL" clId="{6388E478-80AB-4B3C-9C44-4560B96948BF}" dt="2025-07-14T01:04:58.507" v="11958" actId="20577"/>
        <pc:sldMkLst>
          <pc:docMk/>
          <pc:sldMk cId="2701731241" sldId="275"/>
        </pc:sldMkLst>
      </pc:sldChg>
      <pc:sldChg chg="modNotesTx">
        <pc:chgData name="Shrestha, Aishwarya" userId="622410ba-b4f0-423e-9a82-2fb289393565" providerId="ADAL" clId="{6388E478-80AB-4B3C-9C44-4560B96948BF}" dt="2025-07-14T02:06:46.320" v="12086" actId="20577"/>
        <pc:sldMkLst>
          <pc:docMk/>
          <pc:sldMk cId="1541914276" sldId="276"/>
        </pc:sldMkLst>
      </pc:sldChg>
      <pc:sldChg chg="modNotesTx">
        <pc:chgData name="Shrestha, Aishwarya" userId="622410ba-b4f0-423e-9a82-2fb289393565" providerId="ADAL" clId="{6388E478-80AB-4B3C-9C44-4560B96948BF}" dt="2025-07-13T20:01:14.579" v="1596" actId="20577"/>
        <pc:sldMkLst>
          <pc:docMk/>
          <pc:sldMk cId="402397361" sldId="277"/>
        </pc:sldMkLst>
      </pc:sldChg>
      <pc:sldChg chg="modNotesTx">
        <pc:chgData name="Shrestha, Aishwarya" userId="622410ba-b4f0-423e-9a82-2fb289393565" providerId="ADAL" clId="{6388E478-80AB-4B3C-9C44-4560B96948BF}" dt="2025-07-14T01:08:25.745" v="12085" actId="20577"/>
        <pc:sldMkLst>
          <pc:docMk/>
          <pc:sldMk cId="2898729250" sldId="278"/>
        </pc:sldMkLst>
      </pc:sldChg>
      <pc:sldChg chg="modNotesTx">
        <pc:chgData name="Shrestha, Aishwarya" userId="622410ba-b4f0-423e-9a82-2fb289393565" providerId="ADAL" clId="{6388E478-80AB-4B3C-9C44-4560B96948BF}" dt="2025-07-13T22:56:47.577" v="10212" actId="20577"/>
        <pc:sldMkLst>
          <pc:docMk/>
          <pc:sldMk cId="1927801144" sldId="280"/>
        </pc:sldMkLst>
      </pc:sldChg>
      <pc:sldChg chg="modSp mod modNotesTx">
        <pc:chgData name="Shrestha, Aishwarya" userId="622410ba-b4f0-423e-9a82-2fb289393565" providerId="ADAL" clId="{6388E478-80AB-4B3C-9C44-4560B96948BF}" dt="2025-07-14T01:01:39.562" v="11822" actId="20577"/>
        <pc:sldMkLst>
          <pc:docMk/>
          <pc:sldMk cId="1711790663" sldId="281"/>
        </pc:sldMkLst>
        <pc:spChg chg="mod">
          <ac:chgData name="Shrestha, Aishwarya" userId="622410ba-b4f0-423e-9a82-2fb289393565" providerId="ADAL" clId="{6388E478-80AB-4B3C-9C44-4560B96948BF}" dt="2025-07-13T23:16:55.633" v="10500" actId="20577"/>
          <ac:spMkLst>
            <pc:docMk/>
            <pc:sldMk cId="1711790663" sldId="281"/>
            <ac:spMk id="4" creationId="{8ABB67BD-9942-5B9C-60A0-5E54B6CDA0C9}"/>
          </ac:spMkLst>
        </pc:spChg>
      </pc:sldChg>
    </pc:docChg>
  </pc:docChgLst>
  <pc:docChgLst>
    <pc:chgData name="Shrestha, Aishwarya" userId="622410ba-b4f0-423e-9a82-2fb289393565" providerId="ADAL" clId="{2B47DA8A-213C-4D10-8B5A-B62B560834F7}"/>
    <pc:docChg chg="undo custSel addSld delSld modSld sldOrd">
      <pc:chgData name="Shrestha, Aishwarya" userId="622410ba-b4f0-423e-9a82-2fb289393565" providerId="ADAL" clId="{2B47DA8A-213C-4D10-8B5A-B62B560834F7}" dt="2025-07-11T21:21:37.697" v="2529" actId="20577"/>
      <pc:docMkLst>
        <pc:docMk/>
      </pc:docMkLst>
      <pc:sldChg chg="modSp mod">
        <pc:chgData name="Shrestha, Aishwarya" userId="622410ba-b4f0-423e-9a82-2fb289393565" providerId="ADAL" clId="{2B47DA8A-213C-4D10-8B5A-B62B560834F7}" dt="2025-07-11T21:09:05.662" v="2276" actId="20577"/>
        <pc:sldMkLst>
          <pc:docMk/>
          <pc:sldMk cId="552669544" sldId="256"/>
        </pc:sldMkLst>
        <pc:spChg chg="mod">
          <ac:chgData name="Shrestha, Aishwarya" userId="622410ba-b4f0-423e-9a82-2fb289393565" providerId="ADAL" clId="{2B47DA8A-213C-4D10-8B5A-B62B560834F7}" dt="2025-07-11T21:09:05.662" v="2276" actId="20577"/>
          <ac:spMkLst>
            <pc:docMk/>
            <pc:sldMk cId="552669544" sldId="256"/>
            <ac:spMk id="2" creationId="{E9C16B3C-76D8-CC74-63C5-3850A2C0851E}"/>
          </ac:spMkLst>
        </pc:spChg>
        <pc:spChg chg="mod">
          <ac:chgData name="Shrestha, Aishwarya" userId="622410ba-b4f0-423e-9a82-2fb289393565" providerId="ADAL" clId="{2B47DA8A-213C-4D10-8B5A-B62B560834F7}" dt="2025-07-03T19:05:39.249" v="44" actId="20577"/>
          <ac:spMkLst>
            <pc:docMk/>
            <pc:sldMk cId="552669544" sldId="256"/>
            <ac:spMk id="3" creationId="{0D8DBB23-EBD9-9CEE-2993-82C4DEA207AF}"/>
          </ac:spMkLst>
        </pc:spChg>
      </pc:sldChg>
      <pc:sldChg chg="modSp del mod">
        <pc:chgData name="Shrestha, Aishwarya" userId="622410ba-b4f0-423e-9a82-2fb289393565" providerId="ADAL" clId="{2B47DA8A-213C-4D10-8B5A-B62B560834F7}" dt="2025-07-09T19:49:37.948" v="121" actId="2696"/>
        <pc:sldMkLst>
          <pc:docMk/>
          <pc:sldMk cId="1543519673" sldId="260"/>
        </pc:sldMkLst>
      </pc:sldChg>
      <pc:sldChg chg="del">
        <pc:chgData name="Shrestha, Aishwarya" userId="622410ba-b4f0-423e-9a82-2fb289393565" providerId="ADAL" clId="{2B47DA8A-213C-4D10-8B5A-B62B560834F7}" dt="2025-07-03T19:06:13.411" v="45" actId="2696"/>
        <pc:sldMkLst>
          <pc:docMk/>
          <pc:sldMk cId="4243998296" sldId="264"/>
        </pc:sldMkLst>
      </pc:sldChg>
      <pc:sldChg chg="addSp modSp mod">
        <pc:chgData name="Shrestha, Aishwarya" userId="622410ba-b4f0-423e-9a82-2fb289393565" providerId="ADAL" clId="{2B47DA8A-213C-4D10-8B5A-B62B560834F7}" dt="2025-07-11T21:18:29.408" v="2381" actId="1076"/>
        <pc:sldMkLst>
          <pc:docMk/>
          <pc:sldMk cId="1582539342" sldId="268"/>
        </pc:sldMkLst>
        <pc:spChg chg="add mod">
          <ac:chgData name="Shrestha, Aishwarya" userId="622410ba-b4f0-423e-9a82-2fb289393565" providerId="ADAL" clId="{2B47DA8A-213C-4D10-8B5A-B62B560834F7}" dt="2025-07-11T21:17:28.668" v="2378" actId="1076"/>
          <ac:spMkLst>
            <pc:docMk/>
            <pc:sldMk cId="1582539342" sldId="268"/>
            <ac:spMk id="3" creationId="{8AF5936C-8384-4448-DE28-D145D837EF97}"/>
          </ac:spMkLst>
        </pc:spChg>
        <pc:picChg chg="mod">
          <ac:chgData name="Shrestha, Aishwarya" userId="622410ba-b4f0-423e-9a82-2fb289393565" providerId="ADAL" clId="{2B47DA8A-213C-4D10-8B5A-B62B560834F7}" dt="2025-07-11T21:17:33.938" v="2379" actId="1076"/>
          <ac:picMkLst>
            <pc:docMk/>
            <pc:sldMk cId="1582539342" sldId="268"/>
            <ac:picMk id="8" creationId="{18D0D29E-94B2-C9BB-1E4A-89377D11243C}"/>
          </ac:picMkLst>
        </pc:picChg>
        <pc:picChg chg="add mod">
          <ac:chgData name="Shrestha, Aishwarya" userId="622410ba-b4f0-423e-9a82-2fb289393565" providerId="ADAL" clId="{2B47DA8A-213C-4D10-8B5A-B62B560834F7}" dt="2025-07-11T21:18:29.408" v="2381" actId="1076"/>
          <ac:picMkLst>
            <pc:docMk/>
            <pc:sldMk cId="1582539342" sldId="268"/>
            <ac:picMk id="9" creationId="{6606410B-C5FF-73DF-C3F9-98AD43F394B2}"/>
          </ac:picMkLst>
        </pc:picChg>
      </pc:sldChg>
      <pc:sldChg chg="modSp mod ord">
        <pc:chgData name="Shrestha, Aishwarya" userId="622410ba-b4f0-423e-9a82-2fb289393565" providerId="ADAL" clId="{2B47DA8A-213C-4D10-8B5A-B62B560834F7}" dt="2025-07-11T21:19:35.441" v="2383" actId="14100"/>
        <pc:sldMkLst>
          <pc:docMk/>
          <pc:sldMk cId="1116045877" sldId="270"/>
        </pc:sldMkLst>
        <pc:spChg chg="mod">
          <ac:chgData name="Shrestha, Aishwarya" userId="622410ba-b4f0-423e-9a82-2fb289393565" providerId="ADAL" clId="{2B47DA8A-213C-4D10-8B5A-B62B560834F7}" dt="2025-07-11T21:08:50.060" v="2272" actId="20577"/>
          <ac:spMkLst>
            <pc:docMk/>
            <pc:sldMk cId="1116045877" sldId="270"/>
            <ac:spMk id="2" creationId="{A5CF6998-5F97-DB5A-4AC8-497BE8E1029E}"/>
          </ac:spMkLst>
        </pc:spChg>
        <pc:picChg chg="mod">
          <ac:chgData name="Shrestha, Aishwarya" userId="622410ba-b4f0-423e-9a82-2fb289393565" providerId="ADAL" clId="{2B47DA8A-213C-4D10-8B5A-B62B560834F7}" dt="2025-07-11T21:19:26.857" v="2382" actId="14100"/>
          <ac:picMkLst>
            <pc:docMk/>
            <pc:sldMk cId="1116045877" sldId="270"/>
            <ac:picMk id="15" creationId="{0A7336D8-3830-169D-CA0C-73BC5C73EF0D}"/>
          </ac:picMkLst>
        </pc:picChg>
        <pc:picChg chg="mod">
          <ac:chgData name="Shrestha, Aishwarya" userId="622410ba-b4f0-423e-9a82-2fb289393565" providerId="ADAL" clId="{2B47DA8A-213C-4D10-8B5A-B62B560834F7}" dt="2025-07-11T21:19:35.441" v="2383" actId="14100"/>
          <ac:picMkLst>
            <pc:docMk/>
            <pc:sldMk cId="1116045877" sldId="270"/>
            <ac:picMk id="16" creationId="{1AA91647-560F-535E-03A4-F2D758E60816}"/>
          </ac:picMkLst>
        </pc:picChg>
      </pc:sldChg>
      <pc:sldChg chg="del">
        <pc:chgData name="Shrestha, Aishwarya" userId="622410ba-b4f0-423e-9a82-2fb289393565" providerId="ADAL" clId="{2B47DA8A-213C-4D10-8B5A-B62B560834F7}" dt="2025-07-03T19:07:36.623" v="63" actId="2696"/>
        <pc:sldMkLst>
          <pc:docMk/>
          <pc:sldMk cId="1607528352" sldId="271"/>
        </pc:sldMkLst>
      </pc:sldChg>
      <pc:sldChg chg="modSp del">
        <pc:chgData name="Shrestha, Aishwarya" userId="622410ba-b4f0-423e-9a82-2fb289393565" providerId="ADAL" clId="{2B47DA8A-213C-4D10-8B5A-B62B560834F7}" dt="2025-07-09T20:33:43.941" v="133" actId="2696"/>
        <pc:sldMkLst>
          <pc:docMk/>
          <pc:sldMk cId="3469530648" sldId="272"/>
        </pc:sldMkLst>
      </pc:sldChg>
      <pc:sldChg chg="addSp delSp modSp mod">
        <pc:chgData name="Shrestha, Aishwarya" userId="622410ba-b4f0-423e-9a82-2fb289393565" providerId="ADAL" clId="{2B47DA8A-213C-4D10-8B5A-B62B560834F7}" dt="2025-07-09T22:49:02.314" v="2242" actId="1076"/>
        <pc:sldMkLst>
          <pc:docMk/>
          <pc:sldMk cId="3151328500" sldId="273"/>
        </pc:sldMkLst>
        <pc:spChg chg="mod">
          <ac:chgData name="Shrestha, Aishwarya" userId="622410ba-b4f0-423e-9a82-2fb289393565" providerId="ADAL" clId="{2B47DA8A-213C-4D10-8B5A-B62B560834F7}" dt="2025-07-09T20:36:36.538" v="175" actId="20577"/>
          <ac:spMkLst>
            <pc:docMk/>
            <pc:sldMk cId="3151328500" sldId="273"/>
            <ac:spMk id="2" creationId="{A5CF6998-5F97-DB5A-4AC8-497BE8E1029E}"/>
          </ac:spMkLst>
        </pc:spChg>
        <pc:picChg chg="add mod modCrop">
          <ac:chgData name="Shrestha, Aishwarya" userId="622410ba-b4f0-423e-9a82-2fb289393565" providerId="ADAL" clId="{2B47DA8A-213C-4D10-8B5A-B62B560834F7}" dt="2025-07-09T22:49:02.314" v="2242" actId="1076"/>
          <ac:picMkLst>
            <pc:docMk/>
            <pc:sldMk cId="3151328500" sldId="273"/>
            <ac:picMk id="14" creationId="{C9EE0B21-8ACA-C459-8AA9-4EF593CC0319}"/>
          </ac:picMkLst>
        </pc:picChg>
      </pc:sldChg>
      <pc:sldChg chg="new">
        <pc:chgData name="Shrestha, Aishwarya" userId="622410ba-b4f0-423e-9a82-2fb289393565" providerId="ADAL" clId="{2B47DA8A-213C-4D10-8B5A-B62B560834F7}" dt="2025-07-09T20:04:00.640" v="122" actId="680"/>
        <pc:sldMkLst>
          <pc:docMk/>
          <pc:sldMk cId="1701896549" sldId="274"/>
        </pc:sldMkLst>
      </pc:sldChg>
      <pc:sldChg chg="modSp mod modNotesTx">
        <pc:chgData name="Shrestha, Aishwarya" userId="622410ba-b4f0-423e-9a82-2fb289393565" providerId="ADAL" clId="{2B47DA8A-213C-4D10-8B5A-B62B560834F7}" dt="2025-07-11T21:21:37.697" v="2529" actId="20577"/>
        <pc:sldMkLst>
          <pc:docMk/>
          <pc:sldMk cId="2701731241" sldId="275"/>
        </pc:sldMkLst>
        <pc:spChg chg="mod">
          <ac:chgData name="Shrestha, Aishwarya" userId="622410ba-b4f0-423e-9a82-2fb289393565" providerId="ADAL" clId="{2B47DA8A-213C-4D10-8B5A-B62B560834F7}" dt="2025-07-09T21:59:42.122" v="2034" actId="255"/>
          <ac:spMkLst>
            <pc:docMk/>
            <pc:sldMk cId="2701731241" sldId="275"/>
            <ac:spMk id="3" creationId="{9DE74CA6-2A1D-1EF4-F0A2-0925C2198EFE}"/>
          </ac:spMkLst>
        </pc:spChg>
        <pc:picChg chg="mod">
          <ac:chgData name="Shrestha, Aishwarya" userId="622410ba-b4f0-423e-9a82-2fb289393565" providerId="ADAL" clId="{2B47DA8A-213C-4D10-8B5A-B62B560834F7}" dt="2025-07-09T21:59:47.443" v="2035" actId="1076"/>
          <ac:picMkLst>
            <pc:docMk/>
            <pc:sldMk cId="2701731241" sldId="275"/>
            <ac:picMk id="9" creationId="{DC0A6946-9EE9-0001-7A70-2664ED787CE6}"/>
          </ac:picMkLst>
        </pc:picChg>
      </pc:sldChg>
      <pc:sldChg chg="addSp delSp modSp add mod">
        <pc:chgData name="Shrestha, Aishwarya" userId="622410ba-b4f0-423e-9a82-2fb289393565" providerId="ADAL" clId="{2B47DA8A-213C-4D10-8B5A-B62B560834F7}" dt="2025-07-09T22:58:18.797" v="2253" actId="20577"/>
        <pc:sldMkLst>
          <pc:docMk/>
          <pc:sldMk cId="1541914276" sldId="276"/>
        </pc:sldMkLst>
        <pc:spChg chg="mod">
          <ac:chgData name="Shrestha, Aishwarya" userId="622410ba-b4f0-423e-9a82-2fb289393565" providerId="ADAL" clId="{2B47DA8A-213C-4D10-8B5A-B62B560834F7}" dt="2025-07-09T20:36:26.935" v="158" actId="20577"/>
          <ac:spMkLst>
            <pc:docMk/>
            <pc:sldMk cId="1541914276" sldId="276"/>
            <ac:spMk id="2" creationId="{B22D592B-BD23-20C6-AF97-1F100002B4C9}"/>
          </ac:spMkLst>
        </pc:spChg>
        <pc:spChg chg="add mod">
          <ac:chgData name="Shrestha, Aishwarya" userId="622410ba-b4f0-423e-9a82-2fb289393565" providerId="ADAL" clId="{2B47DA8A-213C-4D10-8B5A-B62B560834F7}" dt="2025-07-09T22:58:18.797" v="2253" actId="20577"/>
          <ac:spMkLst>
            <pc:docMk/>
            <pc:sldMk cId="1541914276" sldId="276"/>
            <ac:spMk id="4" creationId="{0EC34486-AF45-9638-71A3-B8B74EAFE314}"/>
          </ac:spMkLst>
        </pc:spChg>
        <pc:picChg chg="add mod">
          <ac:chgData name="Shrestha, Aishwarya" userId="622410ba-b4f0-423e-9a82-2fb289393565" providerId="ADAL" clId="{2B47DA8A-213C-4D10-8B5A-B62B560834F7}" dt="2025-07-09T20:53:08.560" v="589" actId="1076"/>
          <ac:picMkLst>
            <pc:docMk/>
            <pc:sldMk cId="1541914276" sldId="276"/>
            <ac:picMk id="14" creationId="{E00F1430-8861-55D6-3FFB-FC825B2D521D}"/>
          </ac:picMkLst>
        </pc:picChg>
        <pc:picChg chg="add mod">
          <ac:chgData name="Shrestha, Aishwarya" userId="622410ba-b4f0-423e-9a82-2fb289393565" providerId="ADAL" clId="{2B47DA8A-213C-4D10-8B5A-B62B560834F7}" dt="2025-07-09T20:42:44.966" v="538" actId="1076"/>
          <ac:picMkLst>
            <pc:docMk/>
            <pc:sldMk cId="1541914276" sldId="276"/>
            <ac:picMk id="1027" creationId="{5B907785-0A4D-E63A-3875-C80652F01A79}"/>
          </ac:picMkLst>
        </pc:picChg>
        <pc:picChg chg="add mod">
          <ac:chgData name="Shrestha, Aishwarya" userId="622410ba-b4f0-423e-9a82-2fb289393565" providerId="ADAL" clId="{2B47DA8A-213C-4D10-8B5A-B62B560834F7}" dt="2025-07-09T20:44:10.728" v="542" actId="14100"/>
          <ac:picMkLst>
            <pc:docMk/>
            <pc:sldMk cId="1541914276" sldId="276"/>
            <ac:picMk id="1029" creationId="{55919C42-4D57-ED14-23DE-95236254EF1E}"/>
          </ac:picMkLst>
        </pc:picChg>
        <pc:picChg chg="add mod">
          <ac:chgData name="Shrestha, Aishwarya" userId="622410ba-b4f0-423e-9a82-2fb289393565" providerId="ADAL" clId="{2B47DA8A-213C-4D10-8B5A-B62B560834F7}" dt="2025-07-09T20:44:47.280" v="547" actId="1076"/>
          <ac:picMkLst>
            <pc:docMk/>
            <pc:sldMk cId="1541914276" sldId="276"/>
            <ac:picMk id="1031" creationId="{ED4F3F66-A3AE-C108-3AA4-ED6D62E8071D}"/>
          </ac:picMkLst>
        </pc:picChg>
        <pc:picChg chg="add mod">
          <ac:chgData name="Shrestha, Aishwarya" userId="622410ba-b4f0-423e-9a82-2fb289393565" providerId="ADAL" clId="{2B47DA8A-213C-4D10-8B5A-B62B560834F7}" dt="2025-07-09T20:47:35.843" v="562" actId="1076"/>
          <ac:picMkLst>
            <pc:docMk/>
            <pc:sldMk cId="1541914276" sldId="276"/>
            <ac:picMk id="1033" creationId="{1CF9F33F-CED8-F435-756A-EE543FE6CF30}"/>
          </ac:picMkLst>
        </pc:picChg>
        <pc:picChg chg="add mod">
          <ac:chgData name="Shrestha, Aishwarya" userId="622410ba-b4f0-423e-9a82-2fb289393565" providerId="ADAL" clId="{2B47DA8A-213C-4D10-8B5A-B62B560834F7}" dt="2025-07-09T20:47:49.839" v="567" actId="1076"/>
          <ac:picMkLst>
            <pc:docMk/>
            <pc:sldMk cId="1541914276" sldId="276"/>
            <ac:picMk id="1035" creationId="{D37B7E6F-CF7D-AD92-0BEC-D7E26B8B6128}"/>
          </ac:picMkLst>
        </pc:picChg>
        <pc:picChg chg="add mod">
          <ac:chgData name="Shrestha, Aishwarya" userId="622410ba-b4f0-423e-9a82-2fb289393565" providerId="ADAL" clId="{2B47DA8A-213C-4D10-8B5A-B62B560834F7}" dt="2025-07-09T20:47:44.345" v="566" actId="1076"/>
          <ac:picMkLst>
            <pc:docMk/>
            <pc:sldMk cId="1541914276" sldId="276"/>
            <ac:picMk id="1037" creationId="{EBD0DF85-6019-DD7F-1170-4F79324CA5C2}"/>
          </ac:picMkLst>
        </pc:picChg>
        <pc:picChg chg="add mod">
          <ac:chgData name="Shrestha, Aishwarya" userId="622410ba-b4f0-423e-9a82-2fb289393565" providerId="ADAL" clId="{2B47DA8A-213C-4D10-8B5A-B62B560834F7}" dt="2025-07-09T20:48:24.980" v="572" actId="1076"/>
          <ac:picMkLst>
            <pc:docMk/>
            <pc:sldMk cId="1541914276" sldId="276"/>
            <ac:picMk id="1039" creationId="{10C3615D-9FA1-1ACB-B74F-1EFC7B6F4B73}"/>
          </ac:picMkLst>
        </pc:picChg>
        <pc:picChg chg="add mod">
          <ac:chgData name="Shrestha, Aishwarya" userId="622410ba-b4f0-423e-9a82-2fb289393565" providerId="ADAL" clId="{2B47DA8A-213C-4D10-8B5A-B62B560834F7}" dt="2025-07-09T20:49:08.499" v="576" actId="14100"/>
          <ac:picMkLst>
            <pc:docMk/>
            <pc:sldMk cId="1541914276" sldId="276"/>
            <ac:picMk id="1041" creationId="{812C14A2-0F0A-3E11-B04E-209212D560C4}"/>
          </ac:picMkLst>
        </pc:picChg>
      </pc:sldChg>
      <pc:sldChg chg="new del">
        <pc:chgData name="Shrestha, Aishwarya" userId="622410ba-b4f0-423e-9a82-2fb289393565" providerId="ADAL" clId="{2B47DA8A-213C-4D10-8B5A-B62B560834F7}" dt="2025-07-09T20:36:12.702" v="135" actId="680"/>
        <pc:sldMkLst>
          <pc:docMk/>
          <pc:sldMk cId="2769814076" sldId="276"/>
        </pc:sldMkLst>
      </pc:sldChg>
      <pc:sldChg chg="addSp delSp modSp add mod modNotesTx">
        <pc:chgData name="Shrestha, Aishwarya" userId="622410ba-b4f0-423e-9a82-2fb289393565" providerId="ADAL" clId="{2B47DA8A-213C-4D10-8B5A-B62B560834F7}" dt="2025-07-09T22:57:26.251" v="2251" actId="20577"/>
        <pc:sldMkLst>
          <pc:docMk/>
          <pc:sldMk cId="402397361" sldId="277"/>
        </pc:sldMkLst>
        <pc:spChg chg="mod">
          <ac:chgData name="Shrestha, Aishwarya" userId="622410ba-b4f0-423e-9a82-2fb289393565" providerId="ADAL" clId="{2B47DA8A-213C-4D10-8B5A-B62B560834F7}" dt="2025-07-09T20:54:35.494" v="608" actId="20577"/>
          <ac:spMkLst>
            <pc:docMk/>
            <pc:sldMk cId="402397361" sldId="277"/>
            <ac:spMk id="2" creationId="{1A1D5793-DFC5-23DC-A30C-85AB3C1A0820}"/>
          </ac:spMkLst>
        </pc:spChg>
        <pc:spChg chg="add mod">
          <ac:chgData name="Shrestha, Aishwarya" userId="622410ba-b4f0-423e-9a82-2fb289393565" providerId="ADAL" clId="{2B47DA8A-213C-4D10-8B5A-B62B560834F7}" dt="2025-07-09T22:57:26.251" v="2251" actId="20577"/>
          <ac:spMkLst>
            <pc:docMk/>
            <pc:sldMk cId="402397361" sldId="277"/>
            <ac:spMk id="10" creationId="{8F70EE89-ABF8-B8B7-B3B1-CFC44920FFFE}"/>
          </ac:spMkLst>
        </pc:spChg>
        <pc:picChg chg="add mod">
          <ac:chgData name="Shrestha, Aishwarya" userId="622410ba-b4f0-423e-9a82-2fb289393565" providerId="ADAL" clId="{2B47DA8A-213C-4D10-8B5A-B62B560834F7}" dt="2025-07-09T22:00:02.547" v="2046" actId="1036"/>
          <ac:picMkLst>
            <pc:docMk/>
            <pc:sldMk cId="402397361" sldId="277"/>
            <ac:picMk id="11" creationId="{9C292FFF-436C-6BA3-F7FB-F23C6DAFF7AF}"/>
          </ac:picMkLst>
        </pc:picChg>
      </pc:sldChg>
      <pc:sldChg chg="addSp delSp modSp add mod">
        <pc:chgData name="Shrestha, Aishwarya" userId="622410ba-b4f0-423e-9a82-2fb289393565" providerId="ADAL" clId="{2B47DA8A-213C-4D10-8B5A-B62B560834F7}" dt="2025-07-09T21:05:23.891" v="900" actId="1076"/>
        <pc:sldMkLst>
          <pc:docMk/>
          <pc:sldMk cId="2898729250" sldId="278"/>
        </pc:sldMkLst>
        <pc:spChg chg="mod">
          <ac:chgData name="Shrestha, Aishwarya" userId="622410ba-b4f0-423e-9a82-2fb289393565" providerId="ADAL" clId="{2B47DA8A-213C-4D10-8B5A-B62B560834F7}" dt="2025-07-09T20:59:02.516" v="681" actId="20577"/>
          <ac:spMkLst>
            <pc:docMk/>
            <pc:sldMk cId="2898729250" sldId="278"/>
            <ac:spMk id="2" creationId="{62306D8D-F9A3-5AC8-AEDA-12A22D4C2F7C}"/>
          </ac:spMkLst>
        </pc:spChg>
        <pc:spChg chg="add del mod">
          <ac:chgData name="Shrestha, Aishwarya" userId="622410ba-b4f0-423e-9a82-2fb289393565" providerId="ADAL" clId="{2B47DA8A-213C-4D10-8B5A-B62B560834F7}" dt="2025-07-09T21:02:45.447" v="891" actId="404"/>
          <ac:spMkLst>
            <pc:docMk/>
            <pc:sldMk cId="2898729250" sldId="278"/>
            <ac:spMk id="7" creationId="{F0ABF02A-576D-07A6-DECB-6C7AFD9D2BBA}"/>
          </ac:spMkLst>
        </pc:spChg>
        <pc:picChg chg="mod">
          <ac:chgData name="Shrestha, Aishwarya" userId="622410ba-b4f0-423e-9a82-2fb289393565" providerId="ADAL" clId="{2B47DA8A-213C-4D10-8B5A-B62B560834F7}" dt="2025-07-09T20:58:41.229" v="640" actId="1076"/>
          <ac:picMkLst>
            <pc:docMk/>
            <pc:sldMk cId="2898729250" sldId="278"/>
            <ac:picMk id="8" creationId="{813C748E-155B-1A6B-0E80-D73F5957D942}"/>
          </ac:picMkLst>
        </pc:picChg>
        <pc:picChg chg="add mod">
          <ac:chgData name="Shrestha, Aishwarya" userId="622410ba-b4f0-423e-9a82-2fb289393565" providerId="ADAL" clId="{2B47DA8A-213C-4D10-8B5A-B62B560834F7}" dt="2025-07-09T21:05:23.891" v="900" actId="1076"/>
          <ac:picMkLst>
            <pc:docMk/>
            <pc:sldMk cId="2898729250" sldId="278"/>
            <ac:picMk id="10" creationId="{CA59002E-7E15-C31C-25C3-3BBE820BCDD7}"/>
          </ac:picMkLst>
        </pc:picChg>
        <pc:picChg chg="add mod">
          <ac:chgData name="Shrestha, Aishwarya" userId="622410ba-b4f0-423e-9a82-2fb289393565" providerId="ADAL" clId="{2B47DA8A-213C-4D10-8B5A-B62B560834F7}" dt="2025-07-09T21:05:10.869" v="899" actId="1076"/>
          <ac:picMkLst>
            <pc:docMk/>
            <pc:sldMk cId="2898729250" sldId="278"/>
            <ac:picMk id="13" creationId="{EA9D0419-5820-3839-337B-FDCC0F981018}"/>
          </ac:picMkLst>
        </pc:picChg>
      </pc:sldChg>
      <pc:sldChg chg="addSp delSp modSp add mod">
        <pc:chgData name="Shrestha, Aishwarya" userId="622410ba-b4f0-423e-9a82-2fb289393565" providerId="ADAL" clId="{2B47DA8A-213C-4D10-8B5A-B62B560834F7}" dt="2025-07-09T21:11:27.485" v="940" actId="1076"/>
        <pc:sldMkLst>
          <pc:docMk/>
          <pc:sldMk cId="732970694" sldId="279"/>
        </pc:sldMkLst>
        <pc:picChg chg="add mod">
          <ac:chgData name="Shrestha, Aishwarya" userId="622410ba-b4f0-423e-9a82-2fb289393565" providerId="ADAL" clId="{2B47DA8A-213C-4D10-8B5A-B62B560834F7}" dt="2025-07-09T21:11:21.265" v="937" actId="1076"/>
          <ac:picMkLst>
            <pc:docMk/>
            <pc:sldMk cId="732970694" sldId="279"/>
            <ac:picMk id="11" creationId="{D4B93AC2-1859-00B7-FCF9-F1B969F56927}"/>
          </ac:picMkLst>
        </pc:picChg>
        <pc:picChg chg="add mod">
          <ac:chgData name="Shrestha, Aishwarya" userId="622410ba-b4f0-423e-9a82-2fb289393565" providerId="ADAL" clId="{2B47DA8A-213C-4D10-8B5A-B62B560834F7}" dt="2025-07-09T21:11:24.936" v="939" actId="1076"/>
          <ac:picMkLst>
            <pc:docMk/>
            <pc:sldMk cId="732970694" sldId="279"/>
            <ac:picMk id="16" creationId="{06721478-918C-4F27-06D6-4D69A1542042}"/>
          </ac:picMkLst>
        </pc:picChg>
        <pc:picChg chg="add mod">
          <ac:chgData name="Shrestha, Aishwarya" userId="622410ba-b4f0-423e-9a82-2fb289393565" providerId="ADAL" clId="{2B47DA8A-213C-4D10-8B5A-B62B560834F7}" dt="2025-07-09T21:11:27.485" v="940" actId="1076"/>
          <ac:picMkLst>
            <pc:docMk/>
            <pc:sldMk cId="732970694" sldId="279"/>
            <ac:picMk id="18" creationId="{CCF58D67-5208-D566-B3BA-F9DA76658581}"/>
          </ac:picMkLst>
        </pc:picChg>
      </pc:sldChg>
      <pc:sldChg chg="addSp delSp modSp add mod ord modNotesTx">
        <pc:chgData name="Shrestha, Aishwarya" userId="622410ba-b4f0-423e-9a82-2fb289393565" providerId="ADAL" clId="{2B47DA8A-213C-4D10-8B5A-B62B560834F7}" dt="2025-07-11T21:10:29.141" v="2296" actId="20577"/>
        <pc:sldMkLst>
          <pc:docMk/>
          <pc:sldMk cId="1927801144" sldId="280"/>
        </pc:sldMkLst>
        <pc:spChg chg="mod">
          <ac:chgData name="Shrestha, Aishwarya" userId="622410ba-b4f0-423e-9a82-2fb289393565" providerId="ADAL" clId="{2B47DA8A-213C-4D10-8B5A-B62B560834F7}" dt="2025-07-09T21:14:29.295" v="987" actId="20577"/>
          <ac:spMkLst>
            <pc:docMk/>
            <pc:sldMk cId="1927801144" sldId="280"/>
            <ac:spMk id="2" creationId="{C5DF8732-EF0D-4F27-DFB9-A31CDC046BB9}"/>
          </ac:spMkLst>
        </pc:spChg>
        <pc:spChg chg="mod">
          <ac:chgData name="Shrestha, Aishwarya" userId="622410ba-b4f0-423e-9a82-2fb289393565" providerId="ADAL" clId="{2B47DA8A-213C-4D10-8B5A-B62B560834F7}" dt="2025-07-11T21:10:29.141" v="2296" actId="20577"/>
          <ac:spMkLst>
            <pc:docMk/>
            <pc:sldMk cId="1927801144" sldId="280"/>
            <ac:spMk id="4" creationId="{05144F4B-1892-510D-8549-6267933BCCF4}"/>
          </ac:spMkLst>
        </pc:spChg>
        <pc:picChg chg="mod">
          <ac:chgData name="Shrestha, Aishwarya" userId="622410ba-b4f0-423e-9a82-2fb289393565" providerId="ADAL" clId="{2B47DA8A-213C-4D10-8B5A-B62B560834F7}" dt="2025-07-09T22:07:05.643" v="2079" actId="1076"/>
          <ac:picMkLst>
            <pc:docMk/>
            <pc:sldMk cId="1927801144" sldId="280"/>
            <ac:picMk id="10" creationId="{09A47E30-EE7D-F292-63A7-AD8913BDA778}"/>
          </ac:picMkLst>
        </pc:picChg>
      </pc:sldChg>
      <pc:sldChg chg="addSp delSp modSp add mod">
        <pc:chgData name="Shrestha, Aishwarya" userId="622410ba-b4f0-423e-9a82-2fb289393565" providerId="ADAL" clId="{2B47DA8A-213C-4D10-8B5A-B62B560834F7}" dt="2025-07-11T21:15:35.789" v="2366" actId="20577"/>
        <pc:sldMkLst>
          <pc:docMk/>
          <pc:sldMk cId="1711790663" sldId="281"/>
        </pc:sldMkLst>
        <pc:spChg chg="mod">
          <ac:chgData name="Shrestha, Aishwarya" userId="622410ba-b4f0-423e-9a82-2fb289393565" providerId="ADAL" clId="{2B47DA8A-213C-4D10-8B5A-B62B560834F7}" dt="2025-07-09T21:43:29.419" v="2020" actId="20577"/>
          <ac:spMkLst>
            <pc:docMk/>
            <pc:sldMk cId="1711790663" sldId="281"/>
            <ac:spMk id="2" creationId="{B8C2E952-B48D-4B3B-4232-3EE2427C6C55}"/>
          </ac:spMkLst>
        </pc:spChg>
        <pc:spChg chg="mod">
          <ac:chgData name="Shrestha, Aishwarya" userId="622410ba-b4f0-423e-9a82-2fb289393565" providerId="ADAL" clId="{2B47DA8A-213C-4D10-8B5A-B62B560834F7}" dt="2025-07-11T21:15:35.789" v="2366" actId="20577"/>
          <ac:spMkLst>
            <pc:docMk/>
            <pc:sldMk cId="1711790663" sldId="281"/>
            <ac:spMk id="4" creationId="{8ABB67BD-9942-5B9C-60A0-5E54B6CDA0C9}"/>
          </ac:spMkLst>
        </pc:spChg>
      </pc:sldChg>
      <pc:sldChg chg="modSp add del mod">
        <pc:chgData name="Shrestha, Aishwarya" userId="622410ba-b4f0-423e-9a82-2fb289393565" providerId="ADAL" clId="{2B47DA8A-213C-4D10-8B5A-B62B560834F7}" dt="2025-07-09T21:44:00.813" v="2031" actId="2696"/>
        <pc:sldMkLst>
          <pc:docMk/>
          <pc:sldMk cId="1811162567" sldId="282"/>
        </pc:sldMkLst>
      </pc:sldChg>
      <pc:sldChg chg="modSp add del mod">
        <pc:chgData name="Shrestha, Aishwarya" userId="622410ba-b4f0-423e-9a82-2fb289393565" providerId="ADAL" clId="{2B47DA8A-213C-4D10-8B5A-B62B560834F7}" dt="2025-07-09T21:38:32.530" v="1978" actId="2696"/>
        <pc:sldMkLst>
          <pc:docMk/>
          <pc:sldMk cId="1270191087" sldId="283"/>
        </pc:sldMkLst>
      </pc:sldChg>
      <pc:sldChg chg="addSp delSp modSp add mod">
        <pc:chgData name="Shrestha, Aishwarya" userId="622410ba-b4f0-423e-9a82-2fb289393565" providerId="ADAL" clId="{2B47DA8A-213C-4D10-8B5A-B62B560834F7}" dt="2025-07-09T22:12:33.838" v="2083" actId="1076"/>
        <pc:sldMkLst>
          <pc:docMk/>
          <pc:sldMk cId="2229981729" sldId="284"/>
        </pc:sldMkLst>
        <pc:spChg chg="add mod">
          <ac:chgData name="Shrestha, Aishwarya" userId="622410ba-b4f0-423e-9a82-2fb289393565" providerId="ADAL" clId="{2B47DA8A-213C-4D10-8B5A-B62B560834F7}" dt="2025-07-09T22:00:46.892" v="2065" actId="20577"/>
          <ac:spMkLst>
            <pc:docMk/>
            <pc:sldMk cId="2229981729" sldId="284"/>
            <ac:spMk id="3" creationId="{ECA63271-5684-E666-4487-78DEA9279710}"/>
          </ac:spMkLst>
        </pc:spChg>
        <pc:spChg chg="mod">
          <ac:chgData name="Shrestha, Aishwarya" userId="622410ba-b4f0-423e-9a82-2fb289393565" providerId="ADAL" clId="{2B47DA8A-213C-4D10-8B5A-B62B560834F7}" dt="2025-07-09T22:06:29.444" v="2071" actId="1076"/>
          <ac:spMkLst>
            <pc:docMk/>
            <pc:sldMk cId="2229981729" sldId="284"/>
            <ac:spMk id="4" creationId="{002B3E5B-CA4D-F923-77A6-560DE05DBB0D}"/>
          </ac:spMkLst>
        </pc:spChg>
        <pc:picChg chg="add mod">
          <ac:chgData name="Shrestha, Aishwarya" userId="622410ba-b4f0-423e-9a82-2fb289393565" providerId="ADAL" clId="{2B47DA8A-213C-4D10-8B5A-B62B560834F7}" dt="2025-07-09T22:12:33.838" v="2083" actId="1076"/>
          <ac:picMkLst>
            <pc:docMk/>
            <pc:sldMk cId="2229981729" sldId="284"/>
            <ac:picMk id="13" creationId="{9D07D0B4-645C-31D2-5F49-7C33024EFD52}"/>
          </ac:picMkLst>
        </pc:picChg>
      </pc:sldChg>
      <pc:sldChg chg="add del">
        <pc:chgData name="Shrestha, Aishwarya" userId="622410ba-b4f0-423e-9a82-2fb289393565" providerId="ADAL" clId="{2B47DA8A-213C-4D10-8B5A-B62B560834F7}" dt="2025-07-09T21:43:58.315" v="2030" actId="2890"/>
        <pc:sldMkLst>
          <pc:docMk/>
          <pc:sldMk cId="238216369" sldId="285"/>
        </pc:sldMkLst>
      </pc:sldChg>
    </pc:docChg>
  </pc:docChgLst>
  <pc:docChgLst>
    <pc:chgData name="Jones, Preston I" userId="6ea8c173-ebc8-4cbb-a933-f23893c7424e" providerId="ADAL" clId="{C20B8DAF-01E5-40A1-A1C1-CE13F6701DC9}"/>
    <pc:docChg chg="undo custSel addSld delSld modSld sldOrd">
      <pc:chgData name="Jones, Preston I" userId="6ea8c173-ebc8-4cbb-a933-f23893c7424e" providerId="ADAL" clId="{C20B8DAF-01E5-40A1-A1C1-CE13F6701DC9}" dt="2025-07-09T22:05:32.683" v="113" actId="1076"/>
      <pc:docMkLst>
        <pc:docMk/>
      </pc:docMkLst>
      <pc:sldChg chg="addSp delSp modSp mod ord">
        <pc:chgData name="Jones, Preston I" userId="6ea8c173-ebc8-4cbb-a933-f23893c7424e" providerId="ADAL" clId="{C20B8DAF-01E5-40A1-A1C1-CE13F6701DC9}" dt="2025-07-09T21:54:12.257" v="97" actId="1076"/>
        <pc:sldMkLst>
          <pc:docMk/>
          <pc:sldMk cId="1116045877" sldId="270"/>
        </pc:sldMkLst>
        <pc:spChg chg="mod">
          <ac:chgData name="Jones, Preston I" userId="6ea8c173-ebc8-4cbb-a933-f23893c7424e" providerId="ADAL" clId="{C20B8DAF-01E5-40A1-A1C1-CE13F6701DC9}" dt="2025-07-09T21:54:06.968" v="96" actId="20577"/>
          <ac:spMkLst>
            <pc:docMk/>
            <pc:sldMk cId="1116045877" sldId="270"/>
            <ac:spMk id="2" creationId="{A5CF6998-5F97-DB5A-4AC8-497BE8E1029E}"/>
          </ac:spMkLst>
        </pc:spChg>
        <pc:picChg chg="add mod modCrop">
          <ac:chgData name="Jones, Preston I" userId="6ea8c173-ebc8-4cbb-a933-f23893c7424e" providerId="ADAL" clId="{C20B8DAF-01E5-40A1-A1C1-CE13F6701DC9}" dt="2025-07-09T21:54:12.257" v="97" actId="1076"/>
          <ac:picMkLst>
            <pc:docMk/>
            <pc:sldMk cId="1116045877" sldId="270"/>
            <ac:picMk id="15" creationId="{0A7336D8-3830-169D-CA0C-73BC5C73EF0D}"/>
          </ac:picMkLst>
        </pc:picChg>
        <pc:picChg chg="add mod modCrop">
          <ac:chgData name="Jones, Preston I" userId="6ea8c173-ebc8-4cbb-a933-f23893c7424e" providerId="ADAL" clId="{C20B8DAF-01E5-40A1-A1C1-CE13F6701DC9}" dt="2025-07-09T21:54:12.257" v="97" actId="1076"/>
          <ac:picMkLst>
            <pc:docMk/>
            <pc:sldMk cId="1116045877" sldId="270"/>
            <ac:picMk id="16" creationId="{1AA91647-560F-535E-03A4-F2D758E60816}"/>
          </ac:picMkLst>
        </pc:picChg>
      </pc:sldChg>
      <pc:sldChg chg="del">
        <pc:chgData name="Jones, Preston I" userId="6ea8c173-ebc8-4cbb-a933-f23893c7424e" providerId="ADAL" clId="{C20B8DAF-01E5-40A1-A1C1-CE13F6701DC9}" dt="2025-07-09T21:53:32.974" v="62" actId="2696"/>
        <pc:sldMkLst>
          <pc:docMk/>
          <pc:sldMk cId="1701896549" sldId="274"/>
        </pc:sldMkLst>
      </pc:sldChg>
      <pc:sldChg chg="add">
        <pc:chgData name="Jones, Preston I" userId="6ea8c173-ebc8-4cbb-a933-f23893c7424e" providerId="ADAL" clId="{C20B8DAF-01E5-40A1-A1C1-CE13F6701DC9}" dt="2025-07-09T20:16:57.670" v="0" actId="2890"/>
        <pc:sldMkLst>
          <pc:docMk/>
          <pc:sldMk cId="2701731241" sldId="275"/>
        </pc:sldMkLst>
      </pc:sldChg>
      <pc:sldChg chg="addSp delSp modSp mod">
        <pc:chgData name="Jones, Preston I" userId="6ea8c173-ebc8-4cbb-a933-f23893c7424e" providerId="ADAL" clId="{C20B8DAF-01E5-40A1-A1C1-CE13F6701DC9}" dt="2025-07-09T22:05:32.683" v="113" actId="1076"/>
        <pc:sldMkLst>
          <pc:docMk/>
          <pc:sldMk cId="1927801144" sldId="280"/>
        </pc:sldMkLst>
        <pc:spChg chg="mod">
          <ac:chgData name="Jones, Preston I" userId="6ea8c173-ebc8-4cbb-a933-f23893c7424e" providerId="ADAL" clId="{C20B8DAF-01E5-40A1-A1C1-CE13F6701DC9}" dt="2025-07-09T22:05:23.210" v="111" actId="1076"/>
          <ac:spMkLst>
            <pc:docMk/>
            <pc:sldMk cId="1927801144" sldId="280"/>
            <ac:spMk id="4" creationId="{05144F4B-1892-510D-8549-6267933BCCF4}"/>
          </ac:spMkLst>
        </pc:spChg>
        <pc:picChg chg="add mod">
          <ac:chgData name="Jones, Preston I" userId="6ea8c173-ebc8-4cbb-a933-f23893c7424e" providerId="ADAL" clId="{C20B8DAF-01E5-40A1-A1C1-CE13F6701DC9}" dt="2025-07-09T22:05:32.683" v="113" actId="1076"/>
          <ac:picMkLst>
            <pc:docMk/>
            <pc:sldMk cId="1927801144" sldId="280"/>
            <ac:picMk id="10" creationId="{09A47E30-EE7D-F292-63A7-AD8913BDA778}"/>
          </ac:picMkLst>
        </pc:picChg>
      </pc:sldChg>
    </pc:docChg>
  </pc:docChgLst>
  <pc:docChgLst>
    <pc:chgData name="Shrestha, Aishwarya" userId="622410ba-b4f0-423e-9a82-2fb289393565" providerId="ADAL" clId="{8631C595-4DB8-4FD8-826B-EF81B98A6EC4}"/>
    <pc:docChg chg="undo custSel addSld delSld modSld sldOrd">
      <pc:chgData name="Shrestha, Aishwarya" userId="622410ba-b4f0-423e-9a82-2fb289393565" providerId="ADAL" clId="{8631C595-4DB8-4FD8-826B-EF81B98A6EC4}" dt="2024-11-13T21:55:56.832" v="1388" actId="20577"/>
      <pc:docMkLst>
        <pc:docMk/>
      </pc:docMkLst>
      <pc:sldChg chg="delSp modSp mod">
        <pc:chgData name="Shrestha, Aishwarya" userId="622410ba-b4f0-423e-9a82-2fb289393565" providerId="ADAL" clId="{8631C595-4DB8-4FD8-826B-EF81B98A6EC4}" dt="2024-11-13T20:56:11.949" v="276" actId="1076"/>
        <pc:sldMkLst>
          <pc:docMk/>
          <pc:sldMk cId="552669544" sldId="256"/>
        </pc:sldMkLst>
      </pc:sldChg>
      <pc:sldChg chg="addSp delSp modSp mod">
        <pc:chgData name="Shrestha, Aishwarya" userId="622410ba-b4f0-423e-9a82-2fb289393565" providerId="ADAL" clId="{8631C595-4DB8-4FD8-826B-EF81B98A6EC4}" dt="2024-11-13T21:05:42.332" v="614" actId="207"/>
        <pc:sldMkLst>
          <pc:docMk/>
          <pc:sldMk cId="1543519673" sldId="260"/>
        </pc:sldMkLst>
      </pc:sldChg>
      <pc:sldChg chg="del">
        <pc:chgData name="Shrestha, Aishwarya" userId="622410ba-b4f0-423e-9a82-2fb289393565" providerId="ADAL" clId="{8631C595-4DB8-4FD8-826B-EF81B98A6EC4}" dt="2024-11-13T21:55:06.855" v="1368" actId="47"/>
        <pc:sldMkLst>
          <pc:docMk/>
          <pc:sldMk cId="2557876764" sldId="261"/>
        </pc:sldMkLst>
      </pc:sldChg>
      <pc:sldChg chg="del">
        <pc:chgData name="Shrestha, Aishwarya" userId="622410ba-b4f0-423e-9a82-2fb289393565" providerId="ADAL" clId="{8631C595-4DB8-4FD8-826B-EF81B98A6EC4}" dt="2024-11-13T21:55:08.231" v="1369" actId="47"/>
        <pc:sldMkLst>
          <pc:docMk/>
          <pc:sldMk cId="1088525502" sldId="262"/>
        </pc:sldMkLst>
      </pc:sldChg>
      <pc:sldChg chg="modSp">
        <pc:chgData name="Shrestha, Aishwarya" userId="622410ba-b4f0-423e-9a82-2fb289393565" providerId="ADAL" clId="{8631C595-4DB8-4FD8-826B-EF81B98A6EC4}" dt="2024-11-13T20:55:36.570" v="272" actId="20577"/>
        <pc:sldMkLst>
          <pc:docMk/>
          <pc:sldMk cId="4243998296" sldId="264"/>
        </pc:sldMkLst>
      </pc:sldChg>
      <pc:sldChg chg="del">
        <pc:chgData name="Shrestha, Aishwarya" userId="622410ba-b4f0-423e-9a82-2fb289393565" providerId="ADAL" clId="{8631C595-4DB8-4FD8-826B-EF81B98A6EC4}" dt="2024-11-13T21:55:09.616" v="1370" actId="47"/>
        <pc:sldMkLst>
          <pc:docMk/>
          <pc:sldMk cId="180541076" sldId="265"/>
        </pc:sldMkLst>
      </pc:sldChg>
      <pc:sldChg chg="del">
        <pc:chgData name="Shrestha, Aishwarya" userId="622410ba-b4f0-423e-9a82-2fb289393565" providerId="ADAL" clId="{8631C595-4DB8-4FD8-826B-EF81B98A6EC4}" dt="2024-11-13T21:55:13.202" v="1371" actId="47"/>
        <pc:sldMkLst>
          <pc:docMk/>
          <pc:sldMk cId="1845865821" sldId="266"/>
        </pc:sldMkLst>
      </pc:sldChg>
      <pc:sldChg chg="del">
        <pc:chgData name="Shrestha, Aishwarya" userId="622410ba-b4f0-423e-9a82-2fb289393565" providerId="ADAL" clId="{8631C595-4DB8-4FD8-826B-EF81B98A6EC4}" dt="2024-11-13T20:48:52.012" v="0" actId="2696"/>
        <pc:sldMkLst>
          <pc:docMk/>
          <pc:sldMk cId="3565637024" sldId="267"/>
        </pc:sldMkLst>
      </pc:sldChg>
      <pc:sldChg chg="addSp delSp modSp mod">
        <pc:chgData name="Shrestha, Aishwarya" userId="622410ba-b4f0-423e-9a82-2fb289393565" providerId="ADAL" clId="{8631C595-4DB8-4FD8-826B-EF81B98A6EC4}" dt="2024-11-13T21:55:56.832" v="1388" actId="20577"/>
        <pc:sldMkLst>
          <pc:docMk/>
          <pc:sldMk cId="1582539342" sldId="268"/>
        </pc:sldMkLst>
      </pc:sldChg>
      <pc:sldChg chg="modSp add del mod">
        <pc:chgData name="Shrestha, Aishwarya" userId="622410ba-b4f0-423e-9a82-2fb289393565" providerId="ADAL" clId="{8631C595-4DB8-4FD8-826B-EF81B98A6EC4}" dt="2024-11-13T21:55:05.331" v="1367" actId="47"/>
        <pc:sldMkLst>
          <pc:docMk/>
          <pc:sldMk cId="1031525790" sldId="269"/>
        </pc:sldMkLst>
      </pc:sldChg>
      <pc:sldChg chg="new del">
        <pc:chgData name="Shrestha, Aishwarya" userId="622410ba-b4f0-423e-9a82-2fb289393565" providerId="ADAL" clId="{8631C595-4DB8-4FD8-826B-EF81B98A6EC4}" dt="2024-11-13T20:56:34.799" v="278" actId="680"/>
        <pc:sldMkLst>
          <pc:docMk/>
          <pc:sldMk cId="3529048514" sldId="269"/>
        </pc:sldMkLst>
      </pc:sldChg>
      <pc:sldChg chg="addSp delSp modSp add mod">
        <pc:chgData name="Shrestha, Aishwarya" userId="622410ba-b4f0-423e-9a82-2fb289393565" providerId="ADAL" clId="{8631C595-4DB8-4FD8-826B-EF81B98A6EC4}" dt="2024-11-13T21:08:31.131" v="790" actId="14100"/>
        <pc:sldMkLst>
          <pc:docMk/>
          <pc:sldMk cId="1116045877" sldId="270"/>
        </pc:sldMkLst>
      </pc:sldChg>
      <pc:sldChg chg="addSp delSp modSp add mod">
        <pc:chgData name="Shrestha, Aishwarya" userId="622410ba-b4f0-423e-9a82-2fb289393565" providerId="ADAL" clId="{8631C595-4DB8-4FD8-826B-EF81B98A6EC4}" dt="2024-11-13T21:40:39.982" v="885" actId="1076"/>
        <pc:sldMkLst>
          <pc:docMk/>
          <pc:sldMk cId="1607528352" sldId="271"/>
        </pc:sldMkLst>
      </pc:sldChg>
      <pc:sldChg chg="addSp delSp modSp add mod ord">
        <pc:chgData name="Shrestha, Aishwarya" userId="622410ba-b4f0-423e-9a82-2fb289393565" providerId="ADAL" clId="{8631C595-4DB8-4FD8-826B-EF81B98A6EC4}" dt="2024-11-13T21:42:24.043" v="913" actId="1076"/>
        <pc:sldMkLst>
          <pc:docMk/>
          <pc:sldMk cId="3469530648" sldId="272"/>
        </pc:sldMkLst>
      </pc:sldChg>
      <pc:sldChg chg="addSp delSp modSp add mod">
        <pc:chgData name="Shrestha, Aishwarya" userId="622410ba-b4f0-423e-9a82-2fb289393565" providerId="ADAL" clId="{8631C595-4DB8-4FD8-826B-EF81B98A6EC4}" dt="2024-11-13T21:52:27.064" v="1366" actId="14100"/>
        <pc:sldMkLst>
          <pc:docMk/>
          <pc:sldMk cId="3151328500" sldId="27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682E25-E6E1-4756-B1E0-68B80C9DC316}" type="datetimeFigureOut">
              <a:rPr lang="en-US" smtClean="0"/>
              <a:t>7/15/2025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06BA54-A7C3-4327-BA8D-66E26CF1FF11}" type="slidenum">
              <a:rPr lang="en-US" smtClean="0"/>
              <a:t>‹#›</a:t>
            </a:fld>
            <a:endParaRPr lang="en-US"/>
          </a:p>
        </p:txBody>
      </p:sp>
    </p:spTree>
    <p:extLst>
      <p:ext uri="{BB962C8B-B14F-4D97-AF65-F5344CB8AC3E}">
        <p14:creationId xmlns:p14="http://schemas.microsoft.com/office/powerpoint/2010/main" val="19684522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D06BA54-A7C3-4327-BA8D-66E26CF1FF11}" type="slidenum">
              <a:rPr lang="en-US" smtClean="0"/>
              <a:t>1</a:t>
            </a:fld>
            <a:endParaRPr lang="en-US"/>
          </a:p>
        </p:txBody>
      </p:sp>
    </p:spTree>
    <p:extLst>
      <p:ext uri="{BB962C8B-B14F-4D97-AF65-F5344CB8AC3E}">
        <p14:creationId xmlns:p14="http://schemas.microsoft.com/office/powerpoint/2010/main" val="36397479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Before we dive into the presentation, I wanted to talk about who we are and what we do. </a:t>
            </a:r>
          </a:p>
          <a:p>
            <a:pPr marL="171450" indent="-171450">
              <a:buFont typeface="Arial" panose="020B0604020202020204" pitchFamily="34" charset="0"/>
              <a:buChar char="•"/>
            </a:pPr>
            <a:r>
              <a:rPr lang="en-US" dirty="0"/>
              <a:t>Southwest Missouri Council of Governments is one of the 19 regional planning commissions in Missouri. </a:t>
            </a:r>
          </a:p>
          <a:p>
            <a:pPr marL="171450" indent="-171450">
              <a:buFont typeface="Arial" panose="020B0604020202020204" pitchFamily="34" charset="0"/>
              <a:buChar char="•"/>
            </a:pPr>
            <a:r>
              <a:rPr lang="en-US" dirty="0"/>
              <a:t>SMCOG was established in 1989 and serves 10 counties in SW Missouri. </a:t>
            </a:r>
          </a:p>
          <a:p>
            <a:pPr marL="171450" indent="-171450">
              <a:buFont typeface="Arial" panose="020B0604020202020204" pitchFamily="34" charset="0"/>
              <a:buChar char="•"/>
            </a:pPr>
            <a:r>
              <a:rPr lang="en-US" dirty="0"/>
              <a:t>Fun fact: We are the only COG that is administered and managed by a university. This unique partnership helps us access the university’s resources, collaborate with the faculty and increase student engagement. </a:t>
            </a:r>
          </a:p>
          <a:p>
            <a:pPr marL="171450" indent="-171450">
              <a:buFont typeface="Arial" panose="020B0604020202020204" pitchFamily="34" charset="0"/>
              <a:buChar char="•"/>
            </a:pPr>
            <a:r>
              <a:rPr lang="en-US" dirty="0"/>
              <a:t>Some of the services we provide are transportation planning, comprehensive planning, grant writing and administration, and hazard mitigation planning to our 10 counties. For transportation planning, we provide services outside the Springfield metro area as it is served by Ozarks Transportation Organization, the area MPO. </a:t>
            </a:r>
          </a:p>
        </p:txBody>
      </p:sp>
      <p:sp>
        <p:nvSpPr>
          <p:cNvPr id="4" name="Slide Number Placeholder 3"/>
          <p:cNvSpPr>
            <a:spLocks noGrp="1"/>
          </p:cNvSpPr>
          <p:nvPr>
            <p:ph type="sldNum" sz="quarter" idx="5"/>
          </p:nvPr>
        </p:nvSpPr>
        <p:spPr/>
        <p:txBody>
          <a:bodyPr/>
          <a:lstStyle/>
          <a:p>
            <a:fld id="{DD06BA54-A7C3-4327-BA8D-66E26CF1FF11}" type="slidenum">
              <a:rPr lang="en-US" smtClean="0"/>
              <a:t>2</a:t>
            </a:fld>
            <a:endParaRPr lang="en-US"/>
          </a:p>
        </p:txBody>
      </p:sp>
    </p:spTree>
    <p:extLst>
      <p:ext uri="{BB962C8B-B14F-4D97-AF65-F5344CB8AC3E}">
        <p14:creationId xmlns:p14="http://schemas.microsoft.com/office/powerpoint/2010/main" val="19244018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the grant program, grant objectives</a:t>
            </a:r>
          </a:p>
          <a:p>
            <a:endParaRPr lang="en-US" dirty="0"/>
          </a:p>
          <a:p>
            <a:pPr marL="171450" indent="-171450">
              <a:buFont typeface="Arial" panose="020B0604020202020204" pitchFamily="34" charset="0"/>
              <a:buChar char="•"/>
            </a:pPr>
            <a:r>
              <a:rPr lang="en-US" dirty="0"/>
              <a:t>This plan is developed with funds provided by the National Aging and Disability Transportation Center through their Rural Community Innovations Transportation Planning Grant Program. The purpose of this grant program is to engage in planning activities that identify transportation barriers, address current and future needs, establish multisector partnerships and actively involve older adults and people with disabilities.</a:t>
            </a:r>
          </a:p>
          <a:p>
            <a:pPr marL="171450" indent="-171450">
              <a:buFont typeface="Arial" panose="020B0604020202020204" pitchFamily="34" charset="0"/>
              <a:buChar char="•"/>
            </a:pPr>
            <a:r>
              <a:rPr lang="en-US" dirty="0"/>
              <a:t>This grant had no local match, which worked great for us, as most of our rural communities do not have the funds to develop planning documents. </a:t>
            </a:r>
          </a:p>
        </p:txBody>
      </p:sp>
      <p:sp>
        <p:nvSpPr>
          <p:cNvPr id="4" name="Slide Number Placeholder 3"/>
          <p:cNvSpPr>
            <a:spLocks noGrp="1"/>
          </p:cNvSpPr>
          <p:nvPr>
            <p:ph type="sldNum" sz="quarter" idx="5"/>
          </p:nvPr>
        </p:nvSpPr>
        <p:spPr/>
        <p:txBody>
          <a:bodyPr/>
          <a:lstStyle/>
          <a:p>
            <a:fld id="{DD06BA54-A7C3-4327-BA8D-66E26CF1FF11}" type="slidenum">
              <a:rPr lang="en-US" smtClean="0"/>
              <a:t>3</a:t>
            </a:fld>
            <a:endParaRPr lang="en-US"/>
          </a:p>
        </p:txBody>
      </p:sp>
    </p:spTree>
    <p:extLst>
      <p:ext uri="{BB962C8B-B14F-4D97-AF65-F5344CB8AC3E}">
        <p14:creationId xmlns:p14="http://schemas.microsoft.com/office/powerpoint/2010/main" val="4282781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Webster County is one of the counties SMCOG serves in SW MO. Webster County is a predominantly rural county with about 40,000 residents and is a part of the Springfield Metropolitan Statistical Area. The Springfield Metropolitan Statistical Area is the third-largest MSA in the State of MO. </a:t>
            </a:r>
          </a:p>
          <a:p>
            <a:pPr marL="171450" indent="-171450">
              <a:buFont typeface="Arial" panose="020B0604020202020204" pitchFamily="34" charset="0"/>
              <a:buChar char="•"/>
            </a:pPr>
            <a:r>
              <a:rPr lang="en-US" dirty="0"/>
              <a:t>While agriculture remains central to the economy, the region is experiencing steady population growth, particularly among older adults and families. </a:t>
            </a:r>
          </a:p>
          <a:p>
            <a:pPr marL="171450" indent="-171450">
              <a:buFont typeface="Arial" panose="020B0604020202020204" pitchFamily="34" charset="0"/>
              <a:buChar char="•"/>
            </a:pPr>
            <a:r>
              <a:rPr lang="en-US" dirty="0"/>
              <a:t>The target population for the plan were individuals with disabilities, individuals with low income and older adults. </a:t>
            </a:r>
          </a:p>
          <a:p>
            <a:pPr marL="171450" indent="-171450">
              <a:buFont typeface="Arial" panose="020B0604020202020204" pitchFamily="34" charset="0"/>
              <a:buChar char="•"/>
            </a:pPr>
            <a:r>
              <a:rPr lang="en-US" dirty="0"/>
              <a:t>Fun fact about Webster County: Webster County is the birthplace of </a:t>
            </a:r>
            <a:r>
              <a:rPr lang="en-US" b="1" dirty="0"/>
              <a:t>Edwin Hubble</a:t>
            </a:r>
            <a:r>
              <a:rPr lang="en-US" dirty="0"/>
              <a:t>, the famous astronomer after whom the Hubble Space Telescope is named. He was born in </a:t>
            </a:r>
            <a:r>
              <a:rPr lang="en-US" b="1" dirty="0"/>
              <a:t>Marshfield the county seat,</a:t>
            </a:r>
            <a:r>
              <a:rPr lang="en-US" dirty="0"/>
              <a:t> in 1889.</a:t>
            </a:r>
          </a:p>
        </p:txBody>
      </p:sp>
      <p:sp>
        <p:nvSpPr>
          <p:cNvPr id="4" name="Slide Number Placeholder 3"/>
          <p:cNvSpPr>
            <a:spLocks noGrp="1"/>
          </p:cNvSpPr>
          <p:nvPr>
            <p:ph type="sldNum" sz="quarter" idx="5"/>
          </p:nvPr>
        </p:nvSpPr>
        <p:spPr/>
        <p:txBody>
          <a:bodyPr/>
          <a:lstStyle/>
          <a:p>
            <a:fld id="{DD06BA54-A7C3-4327-BA8D-66E26CF1FF11}" type="slidenum">
              <a:rPr lang="en-US" smtClean="0"/>
              <a:t>4</a:t>
            </a:fld>
            <a:endParaRPr lang="en-US"/>
          </a:p>
        </p:txBody>
      </p:sp>
    </p:spTree>
    <p:extLst>
      <p:ext uri="{BB962C8B-B14F-4D97-AF65-F5344CB8AC3E}">
        <p14:creationId xmlns:p14="http://schemas.microsoft.com/office/powerpoint/2010/main" val="557056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We followed a similar planning process for this plan as we do for our other plans, such as a transportation plan or a comprehensive plan. But we made adjustments to our process based on what we were hearing from our committee members and also the public. </a:t>
            </a:r>
          </a:p>
          <a:p>
            <a:pPr marL="171450" indent="-171450">
              <a:buFont typeface="Arial" panose="020B0604020202020204" pitchFamily="34" charset="0"/>
              <a:buChar char="•"/>
            </a:pPr>
            <a:r>
              <a:rPr lang="en-US" dirty="0"/>
              <a:t>We started with a kick off meeting with our transportation planning committee where we went over what the plan was about and why it is important. We also reviewed the county wide survey with the committee and asked for their input on the questions and also various ways we could distribute the survey. We always ask our committee to be the champion of the planning process and asked for their help in distributing the survey to our target population. Some ways our committee helped us distribute the survey was by posting about our survey in various </a:t>
            </a:r>
            <a:r>
              <a:rPr lang="en-US" dirty="0" err="1"/>
              <a:t>facebook</a:t>
            </a:r>
            <a:r>
              <a:rPr lang="en-US" dirty="0"/>
              <a:t> groups within the county, our regional public transit service provide, OATS, representative was a part of the committee, she asked the bus drivers to encourage the users to fill out the survey. </a:t>
            </a:r>
          </a:p>
          <a:p>
            <a:pPr marL="171450" indent="-171450">
              <a:buFont typeface="Arial" panose="020B0604020202020204" pitchFamily="34" charset="0"/>
              <a:buChar char="•"/>
            </a:pPr>
            <a:r>
              <a:rPr lang="en-US" dirty="0"/>
              <a:t>After the kick-off meeting, we finalized the survey and published it. We facilitated 4 public meetings, 2 were at the senior centers, 1 at a library, and 1 at a clinic. During the meeting we asked everyone to complete the survey. We took </a:t>
            </a:r>
            <a:r>
              <a:rPr lang="en-US" dirty="0" err="1"/>
              <a:t>ipads</a:t>
            </a:r>
            <a:r>
              <a:rPr lang="en-US" dirty="0"/>
              <a:t> and paper copies but most preferred paper copies of the survey.</a:t>
            </a:r>
          </a:p>
          <a:p>
            <a:pPr marL="171450" indent="-171450">
              <a:buFont typeface="Arial" panose="020B0604020202020204" pitchFamily="34" charset="0"/>
              <a:buChar char="•"/>
            </a:pPr>
            <a:r>
              <a:rPr lang="en-US" dirty="0"/>
              <a:t>In our January meeting, which was our 2</a:t>
            </a:r>
            <a:r>
              <a:rPr lang="en-US" baseline="30000" dirty="0"/>
              <a:t>nd</a:t>
            </a:r>
            <a:r>
              <a:rPr lang="en-US" dirty="0"/>
              <a:t> committee meeting, we presented the survey results and also presented the draft goals, objectives and strategies for the public transit portion of the plan and also presented the active transportation needs that we received from the survey and the public meetings. The committee helped us review the drafts and provided us with comments. </a:t>
            </a:r>
          </a:p>
          <a:p>
            <a:pPr marL="171450" indent="-171450">
              <a:buFont typeface="Arial" panose="020B0604020202020204" pitchFamily="34" charset="0"/>
              <a:buChar char="•"/>
            </a:pPr>
            <a:r>
              <a:rPr lang="en-US" dirty="0"/>
              <a:t>Then in February, we had a 2</a:t>
            </a:r>
            <a:r>
              <a:rPr lang="en-US" baseline="30000" dirty="0"/>
              <a:t>nd</a:t>
            </a:r>
            <a:r>
              <a:rPr lang="en-US" dirty="0"/>
              <a:t> round of public meetings. In this meeting, we presented the GOS to the public and asked them to rank their top 3 objectives. We gave each attendee 3 stickers and asked them to prioritize. We also printed large maps of communities where active transportation needs were identified and asked them to review those needs and add/draw if we missed any. We had a meeting at a senior center, clinic, OACAC and church. For the meeting we had in the first round at the library, we only had a few people who attended. So the committee suggested having the meeting at the church instead of the library. This was once of the best decisions we made as the church meeting was one of the most well attended meeting during our process. Especially with this church being in the most rural community in the county. </a:t>
            </a:r>
          </a:p>
          <a:p>
            <a:pPr marL="171450" indent="-171450">
              <a:buFont typeface="Arial" panose="020B0604020202020204" pitchFamily="34" charset="0"/>
              <a:buChar char="•"/>
            </a:pPr>
            <a:r>
              <a:rPr lang="en-US" dirty="0"/>
              <a:t>Once we drafted the plan and published it for public comment, we didn’t receive any public comment as we had mainly asked everyone to review the plan and reach out to me with comments. We then decided to extend the public comment period and go to where people are to facilitate 2 meetings. We visited 2 senior centers, which are frequented by residents from multiple communities to get input. </a:t>
            </a:r>
          </a:p>
          <a:p>
            <a:pPr marL="171450" indent="-171450">
              <a:buFont typeface="Arial" panose="020B0604020202020204" pitchFamily="34" charset="0"/>
              <a:buChar char="•"/>
            </a:pPr>
            <a:r>
              <a:rPr lang="en-US" dirty="0"/>
              <a:t>Right now, we are in the process of finalizing our plan with all the comments and presenting it to the county commissioners for adoption. </a:t>
            </a:r>
          </a:p>
        </p:txBody>
      </p:sp>
      <p:sp>
        <p:nvSpPr>
          <p:cNvPr id="4" name="Slide Number Placeholder 3"/>
          <p:cNvSpPr>
            <a:spLocks noGrp="1"/>
          </p:cNvSpPr>
          <p:nvPr>
            <p:ph type="sldNum" sz="quarter" idx="5"/>
          </p:nvPr>
        </p:nvSpPr>
        <p:spPr/>
        <p:txBody>
          <a:bodyPr/>
          <a:lstStyle/>
          <a:p>
            <a:fld id="{DD06BA54-A7C3-4327-BA8D-66E26CF1FF11}" type="slidenum">
              <a:rPr lang="en-US" smtClean="0"/>
              <a:t>5</a:t>
            </a:fld>
            <a:endParaRPr lang="en-US"/>
          </a:p>
        </p:txBody>
      </p:sp>
    </p:spTree>
    <p:extLst>
      <p:ext uri="{BB962C8B-B14F-4D97-AF65-F5344CB8AC3E}">
        <p14:creationId xmlns:p14="http://schemas.microsoft.com/office/powerpoint/2010/main" val="13005150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So previously, I briefly talked about our process, I mentioned our transportation planning committee. This committee had representatives from a lot of local organizations that represented our target population that are individuals with low income, individuals with disabilities, and older adults. Some of those organizations are webster county health unit, ….</a:t>
            </a:r>
          </a:p>
          <a:p>
            <a:pPr marL="171450" indent="-171450">
              <a:buFont typeface="Arial" panose="020B0604020202020204" pitchFamily="34" charset="0"/>
              <a:buChar char="•"/>
            </a:pPr>
            <a:r>
              <a:rPr lang="en-US" dirty="0"/>
              <a:t>As our committee worked with our target population on a day-to-day basis, they were able to provide us a lot of valuable input throughout the planning process.</a:t>
            </a:r>
          </a:p>
          <a:p>
            <a:pPr marL="171450" indent="-171450">
              <a:buFont typeface="Arial" panose="020B0604020202020204" pitchFamily="34" charset="0"/>
              <a:buChar char="•"/>
            </a:pPr>
            <a:r>
              <a:rPr lang="en-US" dirty="0"/>
              <a:t>In terms of survey, we used a lot of different survey mediums with in consideration of our target population. We had online survey links on flyers and also paper copies. We printed and handed paper copies to our committee members and they helped us distribute it. </a:t>
            </a:r>
          </a:p>
          <a:p>
            <a:pPr marL="171450" indent="-171450">
              <a:buFont typeface="Arial" panose="020B0604020202020204" pitchFamily="34" charset="0"/>
              <a:buChar char="•"/>
            </a:pPr>
            <a:r>
              <a:rPr lang="en-US" dirty="0"/>
              <a:t>For public meetings, we tried to go where the people are during their most busy days. I always like telling everyone that if you’re going to the senior centers, choose the days during lunch time with the popular lunch items. We have visited senior centers during days when they serve meat loaf on </a:t>
            </a:r>
            <a:r>
              <a:rPr lang="en-US" dirty="0" err="1"/>
              <a:t>thursdays</a:t>
            </a:r>
            <a:r>
              <a:rPr lang="en-US" dirty="0"/>
              <a:t>, fried chicken on Fridays. We also tried to be there on days when other events were scheduled like right before bingo days, during medical check up days… but make sure that you get there before lunch since they do not want to be disturbed during lunch time. In addition to the meetings, we also visited one of their food distribution days that’s usually attended by a couple hundred people and were there very early in the morning to hand our survey copies and flyers. </a:t>
            </a:r>
          </a:p>
          <a:p>
            <a:pPr marL="171450" indent="-171450">
              <a:buFont typeface="Arial" panose="020B0604020202020204" pitchFamily="34" charset="0"/>
              <a:buChar char="•"/>
            </a:pPr>
            <a:r>
              <a:rPr lang="en-US" dirty="0"/>
              <a:t>Our survey and public meetings information was distributed through social media, press releases and handing out flyers. Like I mentioned before with the OATS drivers handing out survey flyers, our committee posting on social media, adding it to their organization pages and website. </a:t>
            </a:r>
          </a:p>
        </p:txBody>
      </p:sp>
      <p:sp>
        <p:nvSpPr>
          <p:cNvPr id="4" name="Slide Number Placeholder 3"/>
          <p:cNvSpPr>
            <a:spLocks noGrp="1"/>
          </p:cNvSpPr>
          <p:nvPr>
            <p:ph type="sldNum" sz="quarter" idx="5"/>
          </p:nvPr>
        </p:nvSpPr>
        <p:spPr/>
        <p:txBody>
          <a:bodyPr/>
          <a:lstStyle/>
          <a:p>
            <a:fld id="{DD06BA54-A7C3-4327-BA8D-66E26CF1FF11}" type="slidenum">
              <a:rPr lang="en-US" smtClean="0"/>
              <a:t>6</a:t>
            </a:fld>
            <a:endParaRPr lang="en-US"/>
          </a:p>
        </p:txBody>
      </p:sp>
    </p:spTree>
    <p:extLst>
      <p:ext uri="{BB962C8B-B14F-4D97-AF65-F5344CB8AC3E}">
        <p14:creationId xmlns:p14="http://schemas.microsoft.com/office/powerpoint/2010/main" val="1400128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For some of the engagement ideas we tried, these were the most successful. </a:t>
            </a:r>
          </a:p>
          <a:p>
            <a:pPr marL="171450" indent="-171450">
              <a:buFont typeface="Arial" panose="020B0604020202020204" pitchFamily="34" charset="0"/>
              <a:buChar char="•"/>
            </a:pPr>
            <a:r>
              <a:rPr lang="en-US" dirty="0"/>
              <a:t>We tried to go to their trusted venues such as the senior centers, clinics and library. These are the spaces they frequent a lot so we tried to reach them where they usually are at. While we were there, we made a big announcement at the beginning but then also went to everyone individually at the tables they were sitting at. This helped us talked to them on a personal level instead of asking them to come up to us at the front of the room. This helped us to get to hear their personal stories and also address any accessibility issues such as hearing and reading. </a:t>
            </a:r>
          </a:p>
          <a:p>
            <a:pPr marL="171450" indent="-171450">
              <a:buFont typeface="Arial" panose="020B0604020202020204" pitchFamily="34" charset="0"/>
              <a:buChar char="•"/>
            </a:pPr>
            <a:r>
              <a:rPr lang="en-US" dirty="0"/>
              <a:t>We asked our committee to be the champion for this plan. Having them as our outreach leads helped us receive input. We not only asked them to help us with surveys but also asked them to attend the public meetings to talk to the attendees. As the attendees would be familiar with them more and maybe open up more to them.</a:t>
            </a:r>
          </a:p>
          <a:p>
            <a:pPr marL="171450" indent="-171450">
              <a:buFont typeface="Arial" panose="020B0604020202020204" pitchFamily="34" charset="0"/>
              <a:buChar char="•"/>
            </a:pPr>
            <a:r>
              <a:rPr lang="en-US" dirty="0"/>
              <a:t>We did more of interactive style meetings rather than just us talking to the attendees. We provided stickers for prioritization, sticky notes and markers for comments and drawing on the maps for active transportation. Everyone loved the dots exercise!</a:t>
            </a:r>
          </a:p>
        </p:txBody>
      </p:sp>
      <p:sp>
        <p:nvSpPr>
          <p:cNvPr id="4" name="Slide Number Placeholder 3"/>
          <p:cNvSpPr>
            <a:spLocks noGrp="1"/>
          </p:cNvSpPr>
          <p:nvPr>
            <p:ph type="sldNum" sz="quarter" idx="5"/>
          </p:nvPr>
        </p:nvSpPr>
        <p:spPr/>
        <p:txBody>
          <a:bodyPr/>
          <a:lstStyle/>
          <a:p>
            <a:fld id="{DD06BA54-A7C3-4327-BA8D-66E26CF1FF11}" type="slidenum">
              <a:rPr lang="en-US" smtClean="0"/>
              <a:t>7</a:t>
            </a:fld>
            <a:endParaRPr lang="en-US"/>
          </a:p>
        </p:txBody>
      </p:sp>
    </p:spTree>
    <p:extLst>
      <p:ext uri="{BB962C8B-B14F-4D97-AF65-F5344CB8AC3E}">
        <p14:creationId xmlns:p14="http://schemas.microsoft.com/office/powerpoint/2010/main" val="33577125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Primary GOS that were identified, how SMCOG will help the committee</a:t>
            </a:r>
          </a:p>
          <a:p>
            <a:endParaRPr lang="en-US" dirty="0"/>
          </a:p>
          <a:p>
            <a:pPr marL="171450" indent="-171450">
              <a:buFont typeface="Arial" panose="020B0604020202020204" pitchFamily="34" charset="0"/>
              <a:buChar char="•"/>
            </a:pPr>
            <a:r>
              <a:rPr lang="en-US" dirty="0"/>
              <a:t>For our surveys, we handed out about 600 paper copies along with flyers that had the survey link and QR codes. We received about 220 responses with many being paper copies. </a:t>
            </a:r>
          </a:p>
          <a:p>
            <a:pPr marL="171450" indent="-171450">
              <a:buFont typeface="Arial" panose="020B0604020202020204" pitchFamily="34" charset="0"/>
              <a:buChar char="•"/>
            </a:pPr>
            <a:r>
              <a:rPr lang="en-US" dirty="0"/>
              <a:t>We engaged with over 150 individuals during our 10 public meetings throughout the process. Our most attended meetings were at the senior centers and the church</a:t>
            </a:r>
          </a:p>
          <a:p>
            <a:pPr marL="171450" indent="-171450">
              <a:buFont typeface="Arial" panose="020B0604020202020204" pitchFamily="34" charset="0"/>
              <a:buChar char="•"/>
            </a:pPr>
            <a:r>
              <a:rPr lang="en-US" dirty="0"/>
              <a:t>Our planning committee said they would like to meet up </a:t>
            </a:r>
            <a:r>
              <a:rPr lang="en-US" dirty="0" err="1"/>
              <a:t>up</a:t>
            </a:r>
            <a:r>
              <a:rPr lang="en-US" dirty="0"/>
              <a:t> regularly even after the plan is adopted to help with the implementation phase. Our office will take a step back once the plan is adopted but will continue attending their meetings and help with the implementation phase. </a:t>
            </a:r>
          </a:p>
          <a:p>
            <a:pPr marL="171450" indent="-171450">
              <a:buFont typeface="Arial" panose="020B0604020202020204" pitchFamily="34" charset="0"/>
              <a:buChar char="•"/>
            </a:pPr>
            <a:r>
              <a:rPr lang="en-US" dirty="0"/>
              <a:t>Starting FY25, MoDOT provided RPCs additional funds for multi-modal transportation planning funds. Through these funds, we will be able attend more meetings, and also act as the regional coordinator between transportation agencies and human service agencies. Historically, we have only received public transit planning funds once every 5 years to update the PTHSCP, but now we are able to do more with the additional funds.</a:t>
            </a:r>
          </a:p>
        </p:txBody>
      </p:sp>
      <p:sp>
        <p:nvSpPr>
          <p:cNvPr id="4" name="Slide Number Placeholder 3"/>
          <p:cNvSpPr>
            <a:spLocks noGrp="1"/>
          </p:cNvSpPr>
          <p:nvPr>
            <p:ph type="sldNum" sz="quarter" idx="5"/>
          </p:nvPr>
        </p:nvSpPr>
        <p:spPr/>
        <p:txBody>
          <a:bodyPr/>
          <a:lstStyle/>
          <a:p>
            <a:fld id="{DD06BA54-A7C3-4327-BA8D-66E26CF1FF11}" type="slidenum">
              <a:rPr lang="en-US" smtClean="0"/>
              <a:t>9</a:t>
            </a:fld>
            <a:endParaRPr lang="en-US"/>
          </a:p>
        </p:txBody>
      </p:sp>
    </p:spTree>
    <p:extLst>
      <p:ext uri="{BB962C8B-B14F-4D97-AF65-F5344CB8AC3E}">
        <p14:creationId xmlns:p14="http://schemas.microsoft.com/office/powerpoint/2010/main" val="537766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Partnering with local non profit organizations and human service agencies help people open up to this process and provide us with their input. </a:t>
            </a:r>
          </a:p>
          <a:p>
            <a:pPr marL="171450" indent="-171450">
              <a:buFont typeface="Arial" panose="020B0604020202020204" pitchFamily="34" charset="0"/>
              <a:buChar char="•"/>
            </a:pPr>
            <a:r>
              <a:rPr lang="en-US" dirty="0"/>
              <a:t>Choosing accessible venues such as the senior centers and also choosing survey mediums that work for the target population will help receive more survey responses. </a:t>
            </a:r>
          </a:p>
          <a:p>
            <a:pPr marL="171450" indent="-171450">
              <a:buFont typeface="Arial" panose="020B0604020202020204" pitchFamily="34" charset="0"/>
              <a:buChar char="•"/>
            </a:pPr>
            <a:r>
              <a:rPr lang="en-US" dirty="0"/>
              <a:t>We provided an incentive for completing the survey. We provided 5 $20 surveys through a random drawing. When we went back for the public meetings, we met with the ones who received the gift cards and they were very happy about it. As Dollar Generals are everywhere and also act as the only grocery store in many rural communities, we wanted to give dollar general gift cards. But during this process, we learned that they didn’t have gift cards to their own store. They do sell gift cards but for other stores. So then we used prepaid debit cards for the prizes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Engaging in small group discussions helped when explaining what we were asking of them, allowed us to explain the plan in more detail to each participant, and we could more easily address accessibility challenges this way (hearing, reading, writing, comprehension, </a:t>
            </a:r>
            <a:r>
              <a:rPr lang="en-US" sz="1200" b="0" i="0" kern="1200" dirty="0" err="1">
                <a:solidFill>
                  <a:schemeClr val="tx1"/>
                </a:solidFill>
                <a:effectLst/>
                <a:latin typeface="+mn-lt"/>
                <a:ea typeface="+mn-ea"/>
                <a:cs typeface="+mn-cs"/>
              </a:rPr>
              <a:t>etc</a:t>
            </a:r>
            <a:r>
              <a:rPr lang="en-US" sz="1200" b="0" i="0" kern="1200" dirty="0">
                <a:solidFill>
                  <a:schemeClr val="tx1"/>
                </a:solidFill>
                <a:effectLst/>
                <a:latin typeface="+mn-lt"/>
                <a:ea typeface="+mn-ea"/>
                <a:cs typeface="+mn-cs"/>
              </a:rPr>
              <a:t>) and allowed us to gather relevant stories and build trust among participants (some of them remembered us and grew hopeful about what the plan could bring)</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Instead of doing 1 round of public meeting, doing it multiple times throughout the process helped build a connection with the residents</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Additionally, sharing progress with them </a:t>
            </a:r>
            <a:r>
              <a:rPr lang="en-US" sz="1200" b="0" i="0" kern="1200" dirty="0" err="1">
                <a:solidFill>
                  <a:schemeClr val="tx1"/>
                </a:solidFill>
                <a:effectLst/>
                <a:latin typeface="+mn-lt"/>
                <a:ea typeface="+mn-ea"/>
                <a:cs typeface="+mn-cs"/>
              </a:rPr>
              <a:t>throught</a:t>
            </a:r>
            <a:r>
              <a:rPr lang="en-US" sz="1200" b="0" i="0" kern="1200" dirty="0">
                <a:solidFill>
                  <a:schemeClr val="tx1"/>
                </a:solidFill>
                <a:effectLst/>
                <a:latin typeface="+mn-lt"/>
                <a:ea typeface="+mn-ea"/>
                <a:cs typeface="+mn-cs"/>
              </a:rPr>
              <a:t> the process after major work during the process also helped the residents understand the process and build that trust</a:t>
            </a:r>
          </a:p>
          <a:p>
            <a:pPr marL="171450" indent="-171450">
              <a:buFont typeface="Arial" panose="020B0604020202020204" pitchFamily="34" charset="0"/>
              <a:buChar char="•"/>
            </a:pPr>
            <a:r>
              <a:rPr lang="en-US" sz="1200" b="0" i="0" kern="1200" dirty="0">
                <a:solidFill>
                  <a:schemeClr val="tx1"/>
                </a:solidFill>
                <a:effectLst/>
                <a:latin typeface="+mn-lt"/>
                <a:ea typeface="+mn-ea"/>
                <a:cs typeface="+mn-cs"/>
              </a:rPr>
              <a:t>Lastly, the most important, going where people are instead of asking them to come to us. We tried that once at the library but then the second round when we went to where they are, at the church, we were able to connect with a big group of people. </a:t>
            </a:r>
            <a:endParaRPr lang="en-US" dirty="0"/>
          </a:p>
        </p:txBody>
      </p:sp>
      <p:sp>
        <p:nvSpPr>
          <p:cNvPr id="4" name="Slide Number Placeholder 3"/>
          <p:cNvSpPr>
            <a:spLocks noGrp="1"/>
          </p:cNvSpPr>
          <p:nvPr>
            <p:ph type="sldNum" sz="quarter" idx="5"/>
          </p:nvPr>
        </p:nvSpPr>
        <p:spPr/>
        <p:txBody>
          <a:bodyPr/>
          <a:lstStyle/>
          <a:p>
            <a:fld id="{DD06BA54-A7C3-4327-BA8D-66E26CF1FF11}" type="slidenum">
              <a:rPr lang="en-US" smtClean="0"/>
              <a:t>10</a:t>
            </a:fld>
            <a:endParaRPr lang="en-US"/>
          </a:p>
        </p:txBody>
      </p:sp>
    </p:spTree>
    <p:extLst>
      <p:ext uri="{BB962C8B-B14F-4D97-AF65-F5344CB8AC3E}">
        <p14:creationId xmlns:p14="http://schemas.microsoft.com/office/powerpoint/2010/main" val="250741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478239-D80B-48B6-B1FA-16FC18F962C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98BFBA5-6CDE-EC00-569E-0D12D7B28E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EECC5C2-CBCE-5BCB-7347-78D2FC142435}"/>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5" name="Footer Placeholder 4">
            <a:extLst>
              <a:ext uri="{FF2B5EF4-FFF2-40B4-BE49-F238E27FC236}">
                <a16:creationId xmlns:a16="http://schemas.microsoft.com/office/drawing/2014/main" id="{BC3CD715-24CE-7E7D-19F9-D488A24FB51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D888F06-6E1C-D247-48C1-519794A5B337}"/>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385455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809F63-F949-E5AA-A09B-D1A79D4AE0A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49FEABF-5C30-3F33-9C24-47367524028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1ADB9F-8617-C5D6-1FC4-16D36BBF5693}"/>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5" name="Footer Placeholder 4">
            <a:extLst>
              <a:ext uri="{FF2B5EF4-FFF2-40B4-BE49-F238E27FC236}">
                <a16:creationId xmlns:a16="http://schemas.microsoft.com/office/drawing/2014/main" id="{18B3DD18-B5CB-F31F-1E86-CF978542018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D56E81-843C-A607-2325-FC6B5100C2D6}"/>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27947246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AB796FA-C796-DCE0-8DC8-64B4ADD22CB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6578517-C6F8-60CA-1EE7-194066D0404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1CA5262-74B1-66DA-192D-3FC944D7FD0B}"/>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5" name="Footer Placeholder 4">
            <a:extLst>
              <a:ext uri="{FF2B5EF4-FFF2-40B4-BE49-F238E27FC236}">
                <a16:creationId xmlns:a16="http://schemas.microsoft.com/office/drawing/2014/main" id="{A7DAAA72-CC09-D1B2-135D-2F450817C0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6956308-22DC-7B8C-08F2-518B9A8B0DC6}"/>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1738778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3368A-5E92-A167-225F-F0A8AA76224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039BE5B-15D2-4114-E9F9-9D12866F26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1D939F-2615-CBF4-33FF-D7E915BE4723}"/>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5" name="Footer Placeholder 4">
            <a:extLst>
              <a:ext uri="{FF2B5EF4-FFF2-40B4-BE49-F238E27FC236}">
                <a16:creationId xmlns:a16="http://schemas.microsoft.com/office/drawing/2014/main" id="{23F127A0-616B-E5E3-E4DA-DD6B858942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A392FB-CDC8-79F4-4E81-88B1F76220FA}"/>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1763109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5CEFF-D211-F0BF-3B9E-5C3262C30BE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97B31C0-7CAF-49BD-8EBC-B94C4252A15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00D211B-4DF2-2BA8-E7F3-5FCD06F02A2F}"/>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5" name="Footer Placeholder 4">
            <a:extLst>
              <a:ext uri="{FF2B5EF4-FFF2-40B4-BE49-F238E27FC236}">
                <a16:creationId xmlns:a16="http://schemas.microsoft.com/office/drawing/2014/main" id="{4C7D5762-E117-1ECA-753E-CC15D61CF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8F365-09BE-FA17-4140-2F4BBB64FE2C}"/>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111586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EF6BA-2F18-52F9-8AF5-4EF74263F2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ECC7BFB-8ADE-5F12-F7F7-43884529A0F3}"/>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B971B3C9-8E76-8E77-2709-14715C68457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0460A52-7C59-ECF5-4E72-1BA04DA03602}"/>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6" name="Footer Placeholder 5">
            <a:extLst>
              <a:ext uri="{FF2B5EF4-FFF2-40B4-BE49-F238E27FC236}">
                <a16:creationId xmlns:a16="http://schemas.microsoft.com/office/drawing/2014/main" id="{D7621508-8E73-F4E2-EAE6-B94012A92C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6D0B8B-AAC3-BFBE-5176-B1294B63AE3A}"/>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5654944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BC323-D49B-F172-E387-6E66B1CBB2D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F56DE8D-2BC2-986E-40A9-CC1708C2A8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3C002AF-DCDB-0FE4-63EA-289C3B2D40E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539D333-3BC9-A1A6-9786-D64F51A85F0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3218C33-D10E-B116-DA20-85E8052C711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3349ABF-847E-48C2-192E-E0CC181244C4}"/>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8" name="Footer Placeholder 7">
            <a:extLst>
              <a:ext uri="{FF2B5EF4-FFF2-40B4-BE49-F238E27FC236}">
                <a16:creationId xmlns:a16="http://schemas.microsoft.com/office/drawing/2014/main" id="{57AFACF9-71CD-04D7-F18D-67CF57F6F1B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0874551-F046-4A9E-9010-9E2DE6F06702}"/>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2679850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EB62-0ACB-2CE5-6FA8-F96CBA86B37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9BE05FF-37C6-9032-DFC7-60BF6F0C835D}"/>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4" name="Footer Placeholder 3">
            <a:extLst>
              <a:ext uri="{FF2B5EF4-FFF2-40B4-BE49-F238E27FC236}">
                <a16:creationId xmlns:a16="http://schemas.microsoft.com/office/drawing/2014/main" id="{ACCEFD8C-4D54-AD0D-8ABE-D6B302A8B92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5EF17BA-19F0-EDB1-4121-81E940FECF5D}"/>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17413527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38B564-139A-DE82-17B1-F1ED72732816}"/>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3" name="Footer Placeholder 2">
            <a:extLst>
              <a:ext uri="{FF2B5EF4-FFF2-40B4-BE49-F238E27FC236}">
                <a16:creationId xmlns:a16="http://schemas.microsoft.com/office/drawing/2014/main" id="{51721483-3050-507D-EA3A-990A3F87645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79FD424-C225-38E9-5174-A4BA9006BCC4}"/>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4109565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A9950A-D28F-54C4-1C9B-A5612888FB5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916A1BC-9D5C-8C88-9903-B185CCBDD1A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7D3B171-9E92-3A73-BC4B-93FA5639C5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3D1D727-2841-321C-712F-6BF7CDB9CBE7}"/>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6" name="Footer Placeholder 5">
            <a:extLst>
              <a:ext uri="{FF2B5EF4-FFF2-40B4-BE49-F238E27FC236}">
                <a16:creationId xmlns:a16="http://schemas.microsoft.com/office/drawing/2014/main" id="{69CD95C1-F666-A9F5-7FC2-486D91FF62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A4DD22C-FAD7-2719-4463-20DFA24BD724}"/>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1657664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2BC2C-ECAE-4FF9-4A7C-068DDC23E5D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C11F0C-844B-C2AD-0B8E-1F712EAC2FB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DC950D7-8B73-0082-5CDF-5717926779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6E23DB-CC0D-FC8E-871E-8635B5FBF40D}"/>
              </a:ext>
            </a:extLst>
          </p:cNvPr>
          <p:cNvSpPr>
            <a:spLocks noGrp="1"/>
          </p:cNvSpPr>
          <p:nvPr>
            <p:ph type="dt" sz="half" idx="10"/>
          </p:nvPr>
        </p:nvSpPr>
        <p:spPr/>
        <p:txBody>
          <a:bodyPr/>
          <a:lstStyle/>
          <a:p>
            <a:fld id="{486EC439-49B6-43EE-8D0E-53EE2E5CF503}" type="datetimeFigureOut">
              <a:rPr lang="en-US" smtClean="0"/>
              <a:t>7/15/2025</a:t>
            </a:fld>
            <a:endParaRPr lang="en-US"/>
          </a:p>
        </p:txBody>
      </p:sp>
      <p:sp>
        <p:nvSpPr>
          <p:cNvPr id="6" name="Footer Placeholder 5">
            <a:extLst>
              <a:ext uri="{FF2B5EF4-FFF2-40B4-BE49-F238E27FC236}">
                <a16:creationId xmlns:a16="http://schemas.microsoft.com/office/drawing/2014/main" id="{6C2574AD-B847-AA41-B24E-B9799F744FA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C075E7-E0FE-CFE8-83DB-32D9FA169DD2}"/>
              </a:ext>
            </a:extLst>
          </p:cNvPr>
          <p:cNvSpPr>
            <a:spLocks noGrp="1"/>
          </p:cNvSpPr>
          <p:nvPr>
            <p:ph type="sldNum" sz="quarter" idx="12"/>
          </p:nvPr>
        </p:nvSpPr>
        <p:spPr/>
        <p:txBody>
          <a:bodyPr/>
          <a:lstStyle/>
          <a:p>
            <a:fld id="{FEC255A1-543F-4BC8-83CF-AB3C68EF11E1}" type="slidenum">
              <a:rPr lang="en-US" smtClean="0"/>
              <a:t>‹#›</a:t>
            </a:fld>
            <a:endParaRPr lang="en-US"/>
          </a:p>
        </p:txBody>
      </p:sp>
    </p:spTree>
    <p:extLst>
      <p:ext uri="{BB962C8B-B14F-4D97-AF65-F5344CB8AC3E}">
        <p14:creationId xmlns:p14="http://schemas.microsoft.com/office/powerpoint/2010/main" val="737852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B6BF89-6791-A2BE-E42B-1B604C1A19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7916682-0B58-E640-4BE4-BABF3F7208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F05B8CA-DE70-2AF5-5B0F-21A52DEE5F2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86EC439-49B6-43EE-8D0E-53EE2E5CF503}" type="datetimeFigureOut">
              <a:rPr lang="en-US" smtClean="0"/>
              <a:t>7/15/2025</a:t>
            </a:fld>
            <a:endParaRPr lang="en-US"/>
          </a:p>
        </p:txBody>
      </p:sp>
      <p:sp>
        <p:nvSpPr>
          <p:cNvPr id="5" name="Footer Placeholder 4">
            <a:extLst>
              <a:ext uri="{FF2B5EF4-FFF2-40B4-BE49-F238E27FC236}">
                <a16:creationId xmlns:a16="http://schemas.microsoft.com/office/drawing/2014/main" id="{86EF9F6A-993F-2F7F-A47F-286CEDF65DB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1D751514-4B19-1110-07D8-1AFA635A621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EC255A1-543F-4BC8-83CF-AB3C68EF11E1}" type="slidenum">
              <a:rPr lang="en-US" smtClean="0"/>
              <a:t>‹#›</a:t>
            </a:fld>
            <a:endParaRPr lang="en-US"/>
          </a:p>
        </p:txBody>
      </p:sp>
    </p:spTree>
    <p:extLst>
      <p:ext uri="{BB962C8B-B14F-4D97-AF65-F5344CB8AC3E}">
        <p14:creationId xmlns:p14="http://schemas.microsoft.com/office/powerpoint/2010/main" val="2492943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5.sv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21.jp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16B3C-76D8-CC74-63C5-3850A2C0851E}"/>
              </a:ext>
            </a:extLst>
          </p:cNvPr>
          <p:cNvSpPr>
            <a:spLocks noGrp="1"/>
          </p:cNvSpPr>
          <p:nvPr>
            <p:ph type="ctrTitle"/>
          </p:nvPr>
        </p:nvSpPr>
        <p:spPr/>
        <p:txBody>
          <a:bodyPr>
            <a:noAutofit/>
          </a:bodyPr>
          <a:lstStyle/>
          <a:p>
            <a:r>
              <a:rPr lang="en-US" sz="4800" dirty="0">
                <a:latin typeface="Trajan Pro" pitchFamily="2" charset="0"/>
              </a:rPr>
              <a:t>Community-Driven Engagement: Lessons from the Webster County Public Transit and Active </a:t>
            </a:r>
            <a:br>
              <a:rPr lang="en-US" sz="4800" dirty="0">
                <a:latin typeface="Trajan Pro" pitchFamily="2" charset="0"/>
              </a:rPr>
            </a:br>
            <a:r>
              <a:rPr lang="en-US" sz="4800" dirty="0">
                <a:latin typeface="Trajan Pro" pitchFamily="2" charset="0"/>
              </a:rPr>
              <a:t>Transportation Plan</a:t>
            </a:r>
          </a:p>
        </p:txBody>
      </p:sp>
      <p:sp>
        <p:nvSpPr>
          <p:cNvPr id="3" name="Subtitle 2">
            <a:extLst>
              <a:ext uri="{FF2B5EF4-FFF2-40B4-BE49-F238E27FC236}">
                <a16:creationId xmlns:a16="http://schemas.microsoft.com/office/drawing/2014/main" id="{0D8DBB23-EBD9-9CEE-2993-82C4DEA207AF}"/>
              </a:ext>
            </a:extLst>
          </p:cNvPr>
          <p:cNvSpPr>
            <a:spLocks noGrp="1"/>
          </p:cNvSpPr>
          <p:nvPr>
            <p:ph type="subTitle" idx="1"/>
          </p:nvPr>
        </p:nvSpPr>
        <p:spPr/>
        <p:txBody>
          <a:bodyPr/>
          <a:lstStyle/>
          <a:p>
            <a:endParaRPr lang="en-US" dirty="0"/>
          </a:p>
          <a:p>
            <a:r>
              <a:rPr lang="en-US" dirty="0"/>
              <a:t>2025 NADO Regional </a:t>
            </a:r>
          </a:p>
          <a:p>
            <a:r>
              <a:rPr lang="en-US" dirty="0"/>
              <a:t>Transportation Conference</a:t>
            </a:r>
          </a:p>
        </p:txBody>
      </p:sp>
      <p:sp>
        <p:nvSpPr>
          <p:cNvPr id="11" name="Isosceles Triangle 10">
            <a:extLst>
              <a:ext uri="{FF2B5EF4-FFF2-40B4-BE49-F238E27FC236}">
                <a16:creationId xmlns:a16="http://schemas.microsoft.com/office/drawing/2014/main" id="{F0152FFB-4301-6BF3-1FC2-8FC3E35CC2D7}"/>
              </a:ext>
            </a:extLst>
          </p:cNvPr>
          <p:cNvSpPr/>
          <p:nvPr/>
        </p:nvSpPr>
        <p:spPr>
          <a:xfrm>
            <a:off x="-4712426" y="-762953"/>
            <a:ext cx="9725330" cy="8383905"/>
          </a:xfrm>
          <a:prstGeom prst="triangle">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F2A379CD-F3EC-71F4-93EC-57F9DACB916D}"/>
              </a:ext>
            </a:extLst>
          </p:cNvPr>
          <p:cNvSpPr/>
          <p:nvPr/>
        </p:nvSpPr>
        <p:spPr>
          <a:xfrm>
            <a:off x="-4712426" y="-158557"/>
            <a:ext cx="8783138" cy="7571671"/>
          </a:xfrm>
          <a:prstGeom prst="triangle">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a:extLst>
              <a:ext uri="{FF2B5EF4-FFF2-40B4-BE49-F238E27FC236}">
                <a16:creationId xmlns:a16="http://schemas.microsoft.com/office/drawing/2014/main" id="{A033CB6A-3930-483A-BE5F-CBD2D640F867}"/>
              </a:ext>
            </a:extLst>
          </p:cNvPr>
          <p:cNvSpPr/>
          <p:nvPr/>
        </p:nvSpPr>
        <p:spPr>
          <a:xfrm>
            <a:off x="-5205548" y="445839"/>
            <a:ext cx="8783138" cy="7571671"/>
          </a:xfrm>
          <a:prstGeom prst="triangle">
            <a:avLst/>
          </a:prstGeom>
          <a:solidFill>
            <a:srgbClr val="1A480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Graphic 4">
            <a:extLst>
              <a:ext uri="{FF2B5EF4-FFF2-40B4-BE49-F238E27FC236}">
                <a16:creationId xmlns:a16="http://schemas.microsoft.com/office/drawing/2014/main" id="{37888846-2DDC-96FE-B068-11D9203011C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072322" y="5349875"/>
            <a:ext cx="2047355" cy="1091347"/>
          </a:xfrm>
          <a:prstGeom prst="rect">
            <a:avLst/>
          </a:prstGeom>
        </p:spPr>
      </p:pic>
    </p:spTree>
    <p:extLst>
      <p:ext uri="{BB962C8B-B14F-4D97-AF65-F5344CB8AC3E}">
        <p14:creationId xmlns:p14="http://schemas.microsoft.com/office/powerpoint/2010/main" val="5526695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057C4C3-7F7A-5363-26A5-6F4AD327E9C0}"/>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D265E4F8-5A40-C00B-5B91-41A12B163A2F}"/>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5DFCBE13-66E6-FD9F-84CF-4B54F7F5FAAF}"/>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8C2E952-B48D-4B3B-4232-3EE2427C6C55}"/>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Success Factors and Lessons Learned</a:t>
            </a:r>
          </a:p>
        </p:txBody>
      </p:sp>
      <p:pic>
        <p:nvPicPr>
          <p:cNvPr id="8" name="Picture 7" descr="A green logo with a tree in the middle&#10;&#10;Description automatically generated">
            <a:extLst>
              <a:ext uri="{FF2B5EF4-FFF2-40B4-BE49-F238E27FC236}">
                <a16:creationId xmlns:a16="http://schemas.microsoft.com/office/drawing/2014/main" id="{459AF848-CFD6-149D-D38F-4B53BFD9CD21}"/>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sp>
        <p:nvSpPr>
          <p:cNvPr id="4" name="Content Placeholder 3">
            <a:extLst>
              <a:ext uri="{FF2B5EF4-FFF2-40B4-BE49-F238E27FC236}">
                <a16:creationId xmlns:a16="http://schemas.microsoft.com/office/drawing/2014/main" id="{8ABB67BD-9942-5B9C-60A0-5E54B6CDA0C9}"/>
              </a:ext>
            </a:extLst>
          </p:cNvPr>
          <p:cNvSpPr>
            <a:spLocks noGrp="1"/>
          </p:cNvSpPr>
          <p:nvPr>
            <p:ph idx="1"/>
          </p:nvPr>
        </p:nvSpPr>
        <p:spPr>
          <a:xfrm>
            <a:off x="838200" y="1825624"/>
            <a:ext cx="9691540" cy="4358359"/>
          </a:xfrm>
        </p:spPr>
        <p:txBody>
          <a:bodyPr>
            <a:normAutofit/>
          </a:bodyPr>
          <a:lstStyle/>
          <a:p>
            <a:r>
              <a:rPr lang="en-US" sz="2400" dirty="0"/>
              <a:t>Partner with familiar non-profits and human service agencies</a:t>
            </a:r>
          </a:p>
          <a:p>
            <a:r>
              <a:rPr lang="en-US" sz="2400" dirty="0"/>
              <a:t>Choose accessible venues and survey mediums</a:t>
            </a:r>
          </a:p>
          <a:p>
            <a:r>
              <a:rPr lang="en-US" sz="2400" dirty="0"/>
              <a:t>Incentives for completing survey</a:t>
            </a:r>
          </a:p>
          <a:p>
            <a:r>
              <a:rPr lang="en-US" sz="2400" dirty="0"/>
              <a:t>Engage in small group or one-on-one discussions</a:t>
            </a:r>
          </a:p>
          <a:p>
            <a:r>
              <a:rPr lang="en-US" sz="2400" dirty="0"/>
              <a:t>Iterative public engagement plan</a:t>
            </a:r>
          </a:p>
          <a:p>
            <a:r>
              <a:rPr lang="en-US" sz="2400" dirty="0"/>
              <a:t>Share progress and summaries after each phase</a:t>
            </a:r>
          </a:p>
          <a:p>
            <a:r>
              <a:rPr lang="en-US" sz="2400" dirty="0"/>
              <a:t>“Go where people are”</a:t>
            </a:r>
          </a:p>
          <a:p>
            <a:endParaRPr lang="en-US" sz="2400" dirty="0"/>
          </a:p>
        </p:txBody>
      </p:sp>
    </p:spTree>
    <p:extLst>
      <p:ext uri="{BB962C8B-B14F-4D97-AF65-F5344CB8AC3E}">
        <p14:creationId xmlns:p14="http://schemas.microsoft.com/office/powerpoint/2010/main" val="1711790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B47387B-8D2E-59E8-BBC0-C6AA22884005}"/>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3F15F938-E8B5-A3A1-2CA9-29FE64462C14}"/>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8E2639F0-1725-7994-8FC1-0357C8F9E0FE}"/>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Picture 7" descr="A green logo with a tree in the middle&#10;&#10;Description automatically generated">
            <a:extLst>
              <a:ext uri="{FF2B5EF4-FFF2-40B4-BE49-F238E27FC236}">
                <a16:creationId xmlns:a16="http://schemas.microsoft.com/office/drawing/2014/main" id="{EBD14FF6-3297-4B62-57A2-ACCAF8315641}"/>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sp>
        <p:nvSpPr>
          <p:cNvPr id="4" name="Content Placeholder 3">
            <a:extLst>
              <a:ext uri="{FF2B5EF4-FFF2-40B4-BE49-F238E27FC236}">
                <a16:creationId xmlns:a16="http://schemas.microsoft.com/office/drawing/2014/main" id="{002B3E5B-CA4D-F923-77A6-560DE05DBB0D}"/>
              </a:ext>
            </a:extLst>
          </p:cNvPr>
          <p:cNvSpPr>
            <a:spLocks noGrp="1"/>
          </p:cNvSpPr>
          <p:nvPr>
            <p:ph idx="1"/>
          </p:nvPr>
        </p:nvSpPr>
        <p:spPr>
          <a:xfrm>
            <a:off x="838201" y="1892772"/>
            <a:ext cx="10515599" cy="3065335"/>
          </a:xfrm>
        </p:spPr>
        <p:txBody>
          <a:bodyPr>
            <a:normAutofit/>
          </a:bodyPr>
          <a:lstStyle/>
          <a:p>
            <a:pPr marL="0" indent="0" algn="ctr">
              <a:buNone/>
            </a:pPr>
            <a:r>
              <a:rPr lang="en-US" sz="2400" dirty="0"/>
              <a:t>What’s one engagement tactic you have used that surprised you with its impact?</a:t>
            </a:r>
          </a:p>
        </p:txBody>
      </p:sp>
      <p:sp>
        <p:nvSpPr>
          <p:cNvPr id="3" name="Title 1">
            <a:extLst>
              <a:ext uri="{FF2B5EF4-FFF2-40B4-BE49-F238E27FC236}">
                <a16:creationId xmlns:a16="http://schemas.microsoft.com/office/drawing/2014/main" id="{ECA63271-5684-E666-4487-78DEA9279710}"/>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Discussion Prompt</a:t>
            </a:r>
          </a:p>
        </p:txBody>
      </p:sp>
      <p:pic>
        <p:nvPicPr>
          <p:cNvPr id="13" name="Picture 12">
            <a:extLst>
              <a:ext uri="{FF2B5EF4-FFF2-40B4-BE49-F238E27FC236}">
                <a16:creationId xmlns:a16="http://schemas.microsoft.com/office/drawing/2014/main" id="{9D07D0B4-645C-31D2-5F49-7C33024EFD52}"/>
              </a:ext>
            </a:extLst>
          </p:cNvPr>
          <p:cNvPicPr>
            <a:picLocks noChangeAspect="1"/>
          </p:cNvPicPr>
          <p:nvPr/>
        </p:nvPicPr>
        <p:blipFill>
          <a:blip r:embed="rId3"/>
          <a:stretch>
            <a:fillRect/>
          </a:stretch>
        </p:blipFill>
        <p:spPr>
          <a:xfrm>
            <a:off x="3320056" y="2992506"/>
            <a:ext cx="5551888" cy="2998273"/>
          </a:xfrm>
          <a:prstGeom prst="rect">
            <a:avLst/>
          </a:prstGeom>
        </p:spPr>
      </p:pic>
    </p:spTree>
    <p:extLst>
      <p:ext uri="{BB962C8B-B14F-4D97-AF65-F5344CB8AC3E}">
        <p14:creationId xmlns:p14="http://schemas.microsoft.com/office/powerpoint/2010/main" val="22299817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869F84-F815-380B-2995-395DFAECB2A1}"/>
              </a:ext>
            </a:extLst>
          </p:cNvPr>
          <p:cNvSpPr>
            <a:spLocks noGrp="1"/>
          </p:cNvSpPr>
          <p:nvPr>
            <p:ph type="title"/>
          </p:nvPr>
        </p:nvSpPr>
        <p:spPr/>
        <p:txBody>
          <a:bodyPr/>
          <a:lstStyle/>
          <a:p>
            <a:r>
              <a:rPr lang="en-US" dirty="0">
                <a:solidFill>
                  <a:srgbClr val="1A480E"/>
                </a:solidFill>
                <a:latin typeface="Trajan Pro" pitchFamily="2" charset="0"/>
              </a:rPr>
              <a:t>Questions?</a:t>
            </a:r>
          </a:p>
        </p:txBody>
      </p:sp>
      <p:sp>
        <p:nvSpPr>
          <p:cNvPr id="4" name="Equals 3">
            <a:extLst>
              <a:ext uri="{FF2B5EF4-FFF2-40B4-BE49-F238E27FC236}">
                <a16:creationId xmlns:a16="http://schemas.microsoft.com/office/drawing/2014/main" id="{75B64E7C-99D5-3328-8CC8-0E8DB65898A8}"/>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9854618F-48D3-587A-5B91-496DD50F20B6}"/>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8" name="Content Placeholder 7" descr="Questions with solid fill">
            <a:extLst>
              <a:ext uri="{FF2B5EF4-FFF2-40B4-BE49-F238E27FC236}">
                <a16:creationId xmlns:a16="http://schemas.microsoft.com/office/drawing/2014/main" id="{18D0D29E-94B2-C9BB-1E4A-89377D11243C}"/>
              </a:ext>
            </a:extLst>
          </p:cNvPr>
          <p:cNvPicPr>
            <a:picLocks noGrp="1" noChangeAspect="1"/>
          </p:cNvPicPr>
          <p:nvPr>
            <p:ph idx="1"/>
          </p:nvPr>
        </p:nvPicPr>
        <p:blipFill>
          <a:blip r:embed="rId2">
            <a:extLst>
              <a:ext uri="{96DAC541-7B7A-43D3-8B79-37D633B846F1}">
                <asvg:svgBlip xmlns:asvg="http://schemas.microsoft.com/office/drawing/2016/SVG/main" r:embed="rId3"/>
              </a:ext>
            </a:extLst>
          </a:blip>
          <a:stretch>
            <a:fillRect/>
          </a:stretch>
        </p:blipFill>
        <p:spPr>
          <a:xfrm>
            <a:off x="8687156" y="164092"/>
            <a:ext cx="3284857" cy="3284857"/>
          </a:xfrm>
        </p:spPr>
      </p:pic>
      <p:pic>
        <p:nvPicPr>
          <p:cNvPr id="7" name="Picture 6" descr="A green logo with a tree in the middle&#10;&#10;Description automatically generated">
            <a:extLst>
              <a:ext uri="{FF2B5EF4-FFF2-40B4-BE49-F238E27FC236}">
                <a16:creationId xmlns:a16="http://schemas.microsoft.com/office/drawing/2014/main" id="{98A21985-300E-0614-7B05-DA1844BDA245}"/>
              </a:ext>
            </a:extLst>
          </p:cNvPr>
          <p:cNvPicPr>
            <a:picLocks noChangeAspect="1"/>
          </p:cNvPicPr>
          <p:nvPr/>
        </p:nvPicPr>
        <p:blipFill>
          <a:blip r:embed="rId4">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sp>
        <p:nvSpPr>
          <p:cNvPr id="3" name="Content Placeholder 2">
            <a:extLst>
              <a:ext uri="{FF2B5EF4-FFF2-40B4-BE49-F238E27FC236}">
                <a16:creationId xmlns:a16="http://schemas.microsoft.com/office/drawing/2014/main" id="{8AF5936C-8384-4448-DE28-D145D837EF97}"/>
              </a:ext>
            </a:extLst>
          </p:cNvPr>
          <p:cNvSpPr>
            <a:spLocks noGrp="1"/>
          </p:cNvSpPr>
          <p:nvPr/>
        </p:nvSpPr>
        <p:spPr>
          <a:xfrm>
            <a:off x="2193570" y="3448949"/>
            <a:ext cx="6538361" cy="1465811"/>
          </a:xfrm>
          <a:prstGeom prst="rect">
            <a:avLst/>
          </a:prstGeom>
        </p:spPr>
        <p:txBody>
          <a:bodyPr vert="horz" lIns="91440" tIns="45720" rIns="91440" bIns="45720" rtlCol="0" anchor="t">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685800" lvl="3" indent="0" algn="ctr">
              <a:buNone/>
            </a:pPr>
            <a:r>
              <a:rPr lang="en-US" sz="2200" b="1" dirty="0">
                <a:solidFill>
                  <a:srgbClr val="323232"/>
                </a:solidFill>
                <a:latin typeface="Grotesque"/>
                <a:ea typeface="+mn-lt"/>
                <a:cs typeface="+mn-lt"/>
              </a:rPr>
              <a:t>Aishwarya Shrestha, AICP</a:t>
            </a:r>
          </a:p>
          <a:p>
            <a:pPr marL="685800" lvl="3" indent="0" algn="ctr">
              <a:buNone/>
            </a:pPr>
            <a:r>
              <a:rPr lang="en-US" sz="2200" dirty="0">
                <a:solidFill>
                  <a:srgbClr val="323232"/>
                </a:solidFill>
                <a:latin typeface="Grotesque"/>
                <a:ea typeface="+mn-lt"/>
                <a:cs typeface="+mn-lt"/>
              </a:rPr>
              <a:t>Senior Planner </a:t>
            </a:r>
          </a:p>
          <a:p>
            <a:pPr marL="685800" lvl="3" indent="0" algn="ctr">
              <a:buNone/>
            </a:pPr>
            <a:r>
              <a:rPr lang="en-US" sz="2200" dirty="0">
                <a:solidFill>
                  <a:srgbClr val="323232"/>
                </a:solidFill>
                <a:latin typeface="Grotesque"/>
                <a:ea typeface="+mn-lt"/>
                <a:cs typeface="+mn-lt"/>
              </a:rPr>
              <a:t>AishwaryaShrestha@MissouriState.edu</a:t>
            </a:r>
          </a:p>
        </p:txBody>
      </p:sp>
      <p:pic>
        <p:nvPicPr>
          <p:cNvPr id="9" name="Picture 8" descr="A person with long black hair&#10;&#10;AI-generated content may be incorrect.">
            <a:extLst>
              <a:ext uri="{FF2B5EF4-FFF2-40B4-BE49-F238E27FC236}">
                <a16:creationId xmlns:a16="http://schemas.microsoft.com/office/drawing/2014/main" id="{6606410B-C5FF-73DF-C3F9-98AD43F394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2748341"/>
            <a:ext cx="2047316" cy="2867025"/>
          </a:xfrm>
          <a:prstGeom prst="rect">
            <a:avLst/>
          </a:prstGeom>
        </p:spPr>
      </p:pic>
    </p:spTree>
    <p:extLst>
      <p:ext uri="{BB962C8B-B14F-4D97-AF65-F5344CB8AC3E}">
        <p14:creationId xmlns:p14="http://schemas.microsoft.com/office/powerpoint/2010/main" val="1582539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3C4ECDC5-1DE1-8331-0D60-61DF95391E0C}"/>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9DA2B3A8-6BEC-3A40-1759-62889CC536E5}"/>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Content Placeholder 2">
            <a:extLst>
              <a:ext uri="{FF2B5EF4-FFF2-40B4-BE49-F238E27FC236}">
                <a16:creationId xmlns:a16="http://schemas.microsoft.com/office/drawing/2014/main" id="{9DE74CA6-2A1D-1EF4-F0A2-0925C2198EFE}"/>
              </a:ext>
            </a:extLst>
          </p:cNvPr>
          <p:cNvSpPr>
            <a:spLocks noGrp="1"/>
          </p:cNvSpPr>
          <p:nvPr>
            <p:ph idx="1"/>
          </p:nvPr>
        </p:nvSpPr>
        <p:spPr/>
        <p:txBody>
          <a:bodyPr>
            <a:noAutofit/>
          </a:bodyPr>
          <a:lstStyle/>
          <a:p>
            <a:pPr marL="0" indent="0">
              <a:buNone/>
            </a:pPr>
            <a:r>
              <a:rPr lang="en-US" sz="2400" dirty="0"/>
              <a:t>Southwest Missouri Council of Governments (SMCOG; pronounced: ‘sim-cog’)</a:t>
            </a:r>
          </a:p>
          <a:p>
            <a:pPr marL="0" indent="0">
              <a:buNone/>
            </a:pPr>
            <a:endParaRPr lang="en-US" sz="2400" dirty="0"/>
          </a:p>
          <a:p>
            <a:r>
              <a:rPr lang="en-US" sz="2400" dirty="0"/>
              <a:t>Regional Planning Commission or Council of Governments</a:t>
            </a:r>
          </a:p>
          <a:p>
            <a:pPr lvl="1"/>
            <a:r>
              <a:rPr lang="en-US" dirty="0"/>
              <a:t>Established in 1989</a:t>
            </a:r>
          </a:p>
          <a:p>
            <a:pPr lvl="1"/>
            <a:r>
              <a:rPr lang="en-US" dirty="0"/>
              <a:t>Serves 10 counties</a:t>
            </a:r>
          </a:p>
          <a:p>
            <a:r>
              <a:rPr lang="en-US" sz="2400" dirty="0"/>
              <a:t>Housed within Missouri State University, Center for Resource Planning and Management</a:t>
            </a:r>
          </a:p>
          <a:p>
            <a:r>
              <a:rPr lang="en-US" sz="2400" dirty="0"/>
              <a:t>Services include:</a:t>
            </a:r>
          </a:p>
          <a:p>
            <a:pPr lvl="1"/>
            <a:r>
              <a:rPr lang="en-US" dirty="0"/>
              <a:t>Transportation Planning</a:t>
            </a:r>
          </a:p>
          <a:p>
            <a:pPr lvl="1"/>
            <a:r>
              <a:rPr lang="en-US" dirty="0"/>
              <a:t>Grant Writing</a:t>
            </a:r>
          </a:p>
          <a:p>
            <a:pPr lvl="1"/>
            <a:r>
              <a:rPr lang="en-US" dirty="0"/>
              <a:t>Comprehensive Planning</a:t>
            </a:r>
          </a:p>
        </p:txBody>
      </p:sp>
      <p:sp>
        <p:nvSpPr>
          <p:cNvPr id="5" name="Equals 4">
            <a:extLst>
              <a:ext uri="{FF2B5EF4-FFF2-40B4-BE49-F238E27FC236}">
                <a16:creationId xmlns:a16="http://schemas.microsoft.com/office/drawing/2014/main" id="{CF86945D-9ED6-3A26-3068-574020E88F9F}"/>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EC956E78-541F-0135-2ED1-76D625D6362D}"/>
              </a:ext>
            </a:extLst>
          </p:cNvPr>
          <p:cNvSpPr>
            <a:spLocks noGrp="1"/>
          </p:cNvSpPr>
          <p:nvPr>
            <p:ph type="title"/>
          </p:nvPr>
        </p:nvSpPr>
        <p:spPr>
          <a:xfrm>
            <a:off x="838200" y="355099"/>
            <a:ext cx="10515600" cy="1325563"/>
          </a:xfrm>
        </p:spPr>
        <p:txBody>
          <a:bodyPr/>
          <a:lstStyle/>
          <a:p>
            <a:r>
              <a:rPr lang="en-US">
                <a:solidFill>
                  <a:srgbClr val="1A480E"/>
                </a:solidFill>
                <a:latin typeface="Trajan Pro" pitchFamily="2" charset="0"/>
                <a:cs typeface="FrankRuehl" panose="020E0503060101010101" pitchFamily="34" charset="-79"/>
              </a:rPr>
              <a:t>What is SMCOG?</a:t>
            </a:r>
          </a:p>
        </p:txBody>
      </p:sp>
      <p:pic>
        <p:nvPicPr>
          <p:cNvPr id="8" name="Picture 7" descr="A green logo with a tree in the middle&#10;&#10;Description automatically generated">
            <a:extLst>
              <a:ext uri="{FF2B5EF4-FFF2-40B4-BE49-F238E27FC236}">
                <a16:creationId xmlns:a16="http://schemas.microsoft.com/office/drawing/2014/main" id="{C80C7E86-4FC3-988F-B5BE-34EB74907D03}"/>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pic>
        <p:nvPicPr>
          <p:cNvPr id="9" name="Picture 8">
            <a:extLst>
              <a:ext uri="{FF2B5EF4-FFF2-40B4-BE49-F238E27FC236}">
                <a16:creationId xmlns:a16="http://schemas.microsoft.com/office/drawing/2014/main" id="{DC0A6946-9EE9-0001-7A70-2664ED787CE6}"/>
              </a:ext>
            </a:extLst>
          </p:cNvPr>
          <p:cNvPicPr>
            <a:picLocks noChangeAspect="1"/>
          </p:cNvPicPr>
          <p:nvPr/>
        </p:nvPicPr>
        <p:blipFill>
          <a:blip r:embed="rId4"/>
          <a:stretch>
            <a:fillRect/>
          </a:stretch>
        </p:blipFill>
        <p:spPr>
          <a:xfrm>
            <a:off x="6596300" y="4383047"/>
            <a:ext cx="5595700" cy="2512670"/>
          </a:xfrm>
          <a:prstGeom prst="rect">
            <a:avLst/>
          </a:prstGeom>
        </p:spPr>
      </p:pic>
    </p:spTree>
    <p:extLst>
      <p:ext uri="{BB962C8B-B14F-4D97-AF65-F5344CB8AC3E}">
        <p14:creationId xmlns:p14="http://schemas.microsoft.com/office/powerpoint/2010/main" val="27017312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2ABED641-DB8A-17BD-7D8D-AC3E4C654AEA}"/>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CD1D31DF-56E4-5577-4BED-3687F169C7D7}"/>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179A4A16-F904-0098-E612-4384B5E07170}"/>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1A1D5793-DFC5-23DC-A30C-85AB3C1A0820}"/>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Project Background</a:t>
            </a:r>
          </a:p>
        </p:txBody>
      </p:sp>
      <p:pic>
        <p:nvPicPr>
          <p:cNvPr id="8" name="Picture 7" descr="A green logo with a tree in the middle&#10;&#10;Description automatically generated">
            <a:extLst>
              <a:ext uri="{FF2B5EF4-FFF2-40B4-BE49-F238E27FC236}">
                <a16:creationId xmlns:a16="http://schemas.microsoft.com/office/drawing/2014/main" id="{D103BA4B-4A5C-C8B5-6AC5-56CB02274D55}"/>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sp>
        <p:nvSpPr>
          <p:cNvPr id="10" name="Content Placeholder 2">
            <a:extLst>
              <a:ext uri="{FF2B5EF4-FFF2-40B4-BE49-F238E27FC236}">
                <a16:creationId xmlns:a16="http://schemas.microsoft.com/office/drawing/2014/main" id="{8F70EE89-ABF8-B8B7-B3B1-CFC44920FFFE}"/>
              </a:ext>
            </a:extLst>
          </p:cNvPr>
          <p:cNvSpPr txBox="1">
            <a:spLocks/>
          </p:cNvSpPr>
          <p:nvPr/>
        </p:nvSpPr>
        <p:spPr>
          <a:xfrm>
            <a:off x="838200" y="2030931"/>
            <a:ext cx="10515600" cy="477181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2024 Rural Community Innovations Transportation Planning Grant</a:t>
            </a:r>
          </a:p>
          <a:p>
            <a:pPr marL="0" indent="0">
              <a:buFont typeface="Arial" panose="020B0604020202020204" pitchFamily="34" charset="0"/>
              <a:buNone/>
            </a:pPr>
            <a:endParaRPr lang="en-US" sz="2400" dirty="0"/>
          </a:p>
          <a:p>
            <a:r>
              <a:rPr lang="en-US" sz="2400" dirty="0"/>
              <a:t>This plan is being developed with funds provided by the National Aging and Disability Transportation Center (NADTC). The NADTC is administered by </a:t>
            </a:r>
            <a:r>
              <a:rPr lang="en-US" sz="2400" dirty="0" err="1"/>
              <a:t>Easterseals</a:t>
            </a:r>
            <a:r>
              <a:rPr lang="en-US" sz="2400" dirty="0"/>
              <a:t> and </a:t>
            </a:r>
            <a:r>
              <a:rPr lang="en-US" sz="2400" dirty="0" err="1"/>
              <a:t>USAging</a:t>
            </a:r>
            <a:r>
              <a:rPr lang="en-US" sz="2400" dirty="0"/>
              <a:t>, with funding from the Federal Transit Administration and guidance provided by the Administration for Community Living.</a:t>
            </a:r>
          </a:p>
        </p:txBody>
      </p:sp>
      <p:pic>
        <p:nvPicPr>
          <p:cNvPr id="11" name="Picture 10" descr="A blue and green logo&#10;&#10;Description automatically generated">
            <a:extLst>
              <a:ext uri="{FF2B5EF4-FFF2-40B4-BE49-F238E27FC236}">
                <a16:creationId xmlns:a16="http://schemas.microsoft.com/office/drawing/2014/main" id="{9C292FFF-436C-6BA3-F7FB-F23C6DAFF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89418" y="4928042"/>
            <a:ext cx="2193691" cy="976193"/>
          </a:xfrm>
          <a:prstGeom prst="rect">
            <a:avLst/>
          </a:prstGeom>
        </p:spPr>
      </p:pic>
    </p:spTree>
    <p:extLst>
      <p:ext uri="{BB962C8B-B14F-4D97-AF65-F5344CB8AC3E}">
        <p14:creationId xmlns:p14="http://schemas.microsoft.com/office/powerpoint/2010/main" val="4023973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quals 5">
            <a:extLst>
              <a:ext uri="{FF2B5EF4-FFF2-40B4-BE49-F238E27FC236}">
                <a16:creationId xmlns:a16="http://schemas.microsoft.com/office/drawing/2014/main" id="{9DD9F7F4-A820-C906-6606-E92C3405D843}"/>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DC47A765-3E1C-5CD0-32CE-EA33D353EC72}"/>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5CF6998-5F97-DB5A-4AC8-497BE8E1029E}"/>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Webster County Demographics</a:t>
            </a:r>
          </a:p>
        </p:txBody>
      </p:sp>
      <p:pic>
        <p:nvPicPr>
          <p:cNvPr id="8" name="Picture 7" descr="A green logo with a tree in the middle&#10;&#10;Description automatically generated">
            <a:extLst>
              <a:ext uri="{FF2B5EF4-FFF2-40B4-BE49-F238E27FC236}">
                <a16:creationId xmlns:a16="http://schemas.microsoft.com/office/drawing/2014/main" id="{3A0D4207-6C46-1033-A556-B4DAAA19A9DC}"/>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pic>
        <p:nvPicPr>
          <p:cNvPr id="15" name="Picture 14" descr="A screenshot of a phone&#10;&#10;AI-generated content may be incorrect.">
            <a:extLst>
              <a:ext uri="{FF2B5EF4-FFF2-40B4-BE49-F238E27FC236}">
                <a16:creationId xmlns:a16="http://schemas.microsoft.com/office/drawing/2014/main" id="{0A7336D8-3830-169D-CA0C-73BC5C73EF0D}"/>
              </a:ext>
            </a:extLst>
          </p:cNvPr>
          <p:cNvPicPr>
            <a:picLocks noChangeAspect="1"/>
          </p:cNvPicPr>
          <p:nvPr/>
        </p:nvPicPr>
        <p:blipFill>
          <a:blip r:embed="rId4">
            <a:extLst>
              <a:ext uri="{28A0092B-C50C-407E-A947-70E740481C1C}">
                <a14:useLocalDpi xmlns:a14="http://schemas.microsoft.com/office/drawing/2010/main" val="0"/>
              </a:ext>
            </a:extLst>
          </a:blip>
          <a:srcRect b="52894"/>
          <a:stretch/>
        </p:blipFill>
        <p:spPr>
          <a:xfrm>
            <a:off x="703447" y="1795142"/>
            <a:ext cx="3361415" cy="4615085"/>
          </a:xfrm>
          <a:prstGeom prst="rect">
            <a:avLst/>
          </a:prstGeom>
        </p:spPr>
      </p:pic>
      <p:pic>
        <p:nvPicPr>
          <p:cNvPr id="16" name="Picture 15" descr="A screenshot of a phone&#10;&#10;AI-generated content may be incorrect.">
            <a:extLst>
              <a:ext uri="{FF2B5EF4-FFF2-40B4-BE49-F238E27FC236}">
                <a16:creationId xmlns:a16="http://schemas.microsoft.com/office/drawing/2014/main" id="{1AA91647-560F-535E-03A4-F2D758E60816}"/>
              </a:ext>
            </a:extLst>
          </p:cNvPr>
          <p:cNvPicPr>
            <a:picLocks noChangeAspect="1"/>
          </p:cNvPicPr>
          <p:nvPr/>
        </p:nvPicPr>
        <p:blipFill>
          <a:blip r:embed="rId4">
            <a:extLst>
              <a:ext uri="{28A0092B-C50C-407E-A947-70E740481C1C}">
                <a14:useLocalDpi xmlns:a14="http://schemas.microsoft.com/office/drawing/2010/main" val="0"/>
              </a:ext>
            </a:extLst>
          </a:blip>
          <a:srcRect t="45467" b="5133"/>
          <a:stretch/>
        </p:blipFill>
        <p:spPr>
          <a:xfrm>
            <a:off x="4519193" y="1554520"/>
            <a:ext cx="3361415" cy="4839779"/>
          </a:xfrm>
          <a:prstGeom prst="rect">
            <a:avLst/>
          </a:prstGeom>
        </p:spPr>
      </p:pic>
    </p:spTree>
    <p:extLst>
      <p:ext uri="{BB962C8B-B14F-4D97-AF65-F5344CB8AC3E}">
        <p14:creationId xmlns:p14="http://schemas.microsoft.com/office/powerpoint/2010/main" val="1116045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Equals 5">
            <a:extLst>
              <a:ext uri="{FF2B5EF4-FFF2-40B4-BE49-F238E27FC236}">
                <a16:creationId xmlns:a16="http://schemas.microsoft.com/office/drawing/2014/main" id="{9DD9F7F4-A820-C906-6606-E92C3405D843}"/>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DC47A765-3E1C-5CD0-32CE-EA33D353EC72}"/>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A5CF6998-5F97-DB5A-4AC8-497BE8E1029E}"/>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Planning Timeline</a:t>
            </a:r>
          </a:p>
        </p:txBody>
      </p:sp>
      <p:pic>
        <p:nvPicPr>
          <p:cNvPr id="8" name="Picture 7" descr="A green logo with a tree in the middle&#10;&#10;Description automatically generated">
            <a:extLst>
              <a:ext uri="{FF2B5EF4-FFF2-40B4-BE49-F238E27FC236}">
                <a16:creationId xmlns:a16="http://schemas.microsoft.com/office/drawing/2014/main" id="{3A0D4207-6C46-1033-A556-B4DAAA19A9DC}"/>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pic>
        <p:nvPicPr>
          <p:cNvPr id="14" name="Content Placeholder 13" descr="A map of a road with pointers&#10;&#10;AI-generated content may be incorrect.">
            <a:extLst>
              <a:ext uri="{FF2B5EF4-FFF2-40B4-BE49-F238E27FC236}">
                <a16:creationId xmlns:a16="http://schemas.microsoft.com/office/drawing/2014/main" id="{C9EE0B21-8ACA-C459-8AA9-4EF593CC0319}"/>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r="12824"/>
          <a:stretch/>
        </p:blipFill>
        <p:spPr>
          <a:xfrm>
            <a:off x="387676" y="1817278"/>
            <a:ext cx="11416647" cy="3653322"/>
          </a:xfrm>
        </p:spPr>
      </p:pic>
    </p:spTree>
    <p:extLst>
      <p:ext uri="{BB962C8B-B14F-4D97-AF65-F5344CB8AC3E}">
        <p14:creationId xmlns:p14="http://schemas.microsoft.com/office/powerpoint/2010/main" val="3151328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665EA22-A68A-4120-0275-BEDC5ECE6F45}"/>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4D98E7E5-2F11-4543-2628-F7C530263A87}"/>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16FFEABF-7177-05BA-C25E-FF6453AF190A}"/>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B22D592B-BD23-20C6-AF97-1F100002B4C9}"/>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Engagement Tools Used</a:t>
            </a:r>
          </a:p>
        </p:txBody>
      </p:sp>
      <p:pic>
        <p:nvPicPr>
          <p:cNvPr id="8" name="Picture 7" descr="A green logo with a tree in the middle&#10;&#10;Description automatically generated">
            <a:extLst>
              <a:ext uri="{FF2B5EF4-FFF2-40B4-BE49-F238E27FC236}">
                <a16:creationId xmlns:a16="http://schemas.microsoft.com/office/drawing/2014/main" id="{72E057C5-0B08-CA7D-4F6F-43CB1B85661C}"/>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sp>
        <p:nvSpPr>
          <p:cNvPr id="4" name="Content Placeholder 3">
            <a:extLst>
              <a:ext uri="{FF2B5EF4-FFF2-40B4-BE49-F238E27FC236}">
                <a16:creationId xmlns:a16="http://schemas.microsoft.com/office/drawing/2014/main" id="{0EC34486-AF45-9638-71A3-B8B74EAFE314}"/>
              </a:ext>
            </a:extLst>
          </p:cNvPr>
          <p:cNvSpPr>
            <a:spLocks noGrp="1"/>
          </p:cNvSpPr>
          <p:nvPr>
            <p:ph idx="1"/>
          </p:nvPr>
        </p:nvSpPr>
        <p:spPr>
          <a:xfrm>
            <a:off x="838200" y="1825624"/>
            <a:ext cx="4978138" cy="4358359"/>
          </a:xfrm>
        </p:spPr>
        <p:txBody>
          <a:bodyPr>
            <a:normAutofit/>
          </a:bodyPr>
          <a:lstStyle/>
          <a:p>
            <a:r>
              <a:rPr lang="en-US" sz="2400" dirty="0"/>
              <a:t>Transportation Planning Committee: Representatives from local organizations</a:t>
            </a:r>
          </a:p>
          <a:p>
            <a:r>
              <a:rPr lang="en-US" sz="2400" dirty="0"/>
              <a:t>Survey mediums: Online, paper, QR codes at multiple locations</a:t>
            </a:r>
          </a:p>
          <a:p>
            <a:r>
              <a:rPr lang="en-US" sz="2400" dirty="0"/>
              <a:t>Public meetings</a:t>
            </a:r>
            <a:r>
              <a:rPr lang="en-US" sz="2400"/>
              <a:t>: </a:t>
            </a:r>
            <a:r>
              <a:rPr lang="en-US" sz="2400" dirty="0"/>
              <a:t>H</a:t>
            </a:r>
            <a:r>
              <a:rPr lang="en-US" sz="2400"/>
              <a:t>osted </a:t>
            </a:r>
            <a:r>
              <a:rPr lang="en-US" sz="2400" dirty="0"/>
              <a:t>at senior centers, clinics, libraries, and churches</a:t>
            </a:r>
          </a:p>
          <a:p>
            <a:r>
              <a:rPr lang="en-US" sz="2400" dirty="0"/>
              <a:t>Media: Social media, press releases, flyers</a:t>
            </a:r>
          </a:p>
        </p:txBody>
      </p:sp>
      <p:pic>
        <p:nvPicPr>
          <p:cNvPr id="1027" name="Picture 3">
            <a:extLst>
              <a:ext uri="{FF2B5EF4-FFF2-40B4-BE49-F238E27FC236}">
                <a16:creationId xmlns:a16="http://schemas.microsoft.com/office/drawing/2014/main" id="{5B907785-0A4D-E63A-3875-C80652F01A7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61771" y="1680662"/>
            <a:ext cx="16002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5" descr="Fordland Clinic">
            <a:extLst>
              <a:ext uri="{FF2B5EF4-FFF2-40B4-BE49-F238E27FC236}">
                <a16:creationId xmlns:a16="http://schemas.microsoft.com/office/drawing/2014/main" id="{55919C42-4D57-ED14-23DE-95236254EF1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1298" y="1806361"/>
            <a:ext cx="2728611" cy="71732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Logo">
            <a:extLst>
              <a:ext uri="{FF2B5EF4-FFF2-40B4-BE49-F238E27FC236}">
                <a16:creationId xmlns:a16="http://schemas.microsoft.com/office/drawing/2014/main" id="{ED4F3F66-A3AE-C108-3AA4-ED6D62E8071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76422" y="2929584"/>
            <a:ext cx="1485549" cy="998831"/>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OATS Transit logo with tagline Operating Above the Standard">
            <a:extLst>
              <a:ext uri="{FF2B5EF4-FFF2-40B4-BE49-F238E27FC236}">
                <a16:creationId xmlns:a16="http://schemas.microsoft.com/office/drawing/2014/main" id="{1CF9F33F-CED8-F435-756A-EE543FE6CF3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438605" y="3038856"/>
            <a:ext cx="1638380" cy="948536"/>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a:extLst>
              <a:ext uri="{FF2B5EF4-FFF2-40B4-BE49-F238E27FC236}">
                <a16:creationId xmlns:a16="http://schemas.microsoft.com/office/drawing/2014/main" id="{D37B7E6F-CF7D-AD92-0BEC-D7E26B8B612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36213" y="4391958"/>
            <a:ext cx="1897557" cy="635682"/>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Marshfield Senior Center">
            <a:extLst>
              <a:ext uri="{FF2B5EF4-FFF2-40B4-BE49-F238E27FC236}">
                <a16:creationId xmlns:a16="http://schemas.microsoft.com/office/drawing/2014/main" id="{EBD0DF85-6019-DD7F-1170-4F79324CA5C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426916" y="2427493"/>
            <a:ext cx="1638380" cy="1638380"/>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ome Page">
            <a:extLst>
              <a:ext uri="{FF2B5EF4-FFF2-40B4-BE49-F238E27FC236}">
                <a16:creationId xmlns:a16="http://schemas.microsoft.com/office/drawing/2014/main" id="{10C3615D-9FA1-1ACB-B74F-1EFC7B6F4B73}"/>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865732" y="4508833"/>
            <a:ext cx="2219741" cy="574358"/>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Webster County Public Administrator's Office">
            <a:extLst>
              <a:ext uri="{FF2B5EF4-FFF2-40B4-BE49-F238E27FC236}">
                <a16:creationId xmlns:a16="http://schemas.microsoft.com/office/drawing/2014/main" id="{812C14A2-0F0A-3E11-B04E-209212D560C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395108" y="5491182"/>
            <a:ext cx="1923572" cy="931917"/>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E00F1430-8861-55D6-3FFB-FC825B2D521D}"/>
              </a:ext>
            </a:extLst>
          </p:cNvPr>
          <p:cNvPicPr>
            <a:picLocks noChangeAspect="1"/>
          </p:cNvPicPr>
          <p:nvPr/>
        </p:nvPicPr>
        <p:blipFill>
          <a:blip r:embed="rId12"/>
          <a:stretch>
            <a:fillRect/>
          </a:stretch>
        </p:blipFill>
        <p:spPr>
          <a:xfrm>
            <a:off x="9032206" y="5329320"/>
            <a:ext cx="1706673" cy="1093779"/>
          </a:xfrm>
          <a:prstGeom prst="rect">
            <a:avLst/>
          </a:prstGeom>
        </p:spPr>
      </p:pic>
    </p:spTree>
    <p:extLst>
      <p:ext uri="{BB962C8B-B14F-4D97-AF65-F5344CB8AC3E}">
        <p14:creationId xmlns:p14="http://schemas.microsoft.com/office/powerpoint/2010/main" val="15419142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6719506-F432-D481-422B-3DB5FA7958B8}"/>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B440C535-564D-BBF4-2406-0A4C5A33755F}"/>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8C93275D-1EEC-4FD1-EB04-D1B96217DAFE}"/>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62306D8D-F9A3-5AC8-AEDA-12A22D4C2F7C}"/>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Innovative Engagement Approaches</a:t>
            </a:r>
          </a:p>
        </p:txBody>
      </p:sp>
      <p:pic>
        <p:nvPicPr>
          <p:cNvPr id="8" name="Picture 7" descr="A green logo with a tree in the middle&#10;&#10;Description automatically generated">
            <a:extLst>
              <a:ext uri="{FF2B5EF4-FFF2-40B4-BE49-F238E27FC236}">
                <a16:creationId xmlns:a16="http://schemas.microsoft.com/office/drawing/2014/main" id="{813C748E-155B-1A6B-0E80-D73F5957D942}"/>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sp>
        <p:nvSpPr>
          <p:cNvPr id="7" name="Content Placeholder 6">
            <a:extLst>
              <a:ext uri="{FF2B5EF4-FFF2-40B4-BE49-F238E27FC236}">
                <a16:creationId xmlns:a16="http://schemas.microsoft.com/office/drawing/2014/main" id="{F0ABF02A-576D-07A6-DECB-6C7AFD9D2BBA}"/>
              </a:ext>
            </a:extLst>
          </p:cNvPr>
          <p:cNvSpPr>
            <a:spLocks noGrp="1"/>
          </p:cNvSpPr>
          <p:nvPr>
            <p:ph idx="1"/>
          </p:nvPr>
        </p:nvSpPr>
        <p:spPr>
          <a:xfrm>
            <a:off x="838199" y="1825625"/>
            <a:ext cx="5257801" cy="4351338"/>
          </a:xfrm>
        </p:spPr>
        <p:txBody>
          <a:bodyPr>
            <a:normAutofit/>
          </a:bodyPr>
          <a:lstStyle/>
          <a:p>
            <a:r>
              <a:rPr lang="en-US" sz="2400" dirty="0"/>
              <a:t>Small group format in trusted venues</a:t>
            </a:r>
          </a:p>
          <a:p>
            <a:r>
              <a:rPr lang="en-US" sz="2400" dirty="0"/>
              <a:t>TPC members as local outreach leads</a:t>
            </a:r>
          </a:p>
          <a:p>
            <a:r>
              <a:rPr lang="en-US" sz="2400" dirty="0"/>
              <a:t>Big map exercises, dot exercises, plain language handouts, sticky note boards</a:t>
            </a:r>
          </a:p>
        </p:txBody>
      </p:sp>
      <p:pic>
        <p:nvPicPr>
          <p:cNvPr id="10" name="Picture 9" descr="A group of people sitting in a room&#10;&#10;AI-generated content may be incorrect.">
            <a:extLst>
              <a:ext uri="{FF2B5EF4-FFF2-40B4-BE49-F238E27FC236}">
                <a16:creationId xmlns:a16="http://schemas.microsoft.com/office/drawing/2014/main" id="{CA59002E-7E15-C31C-25C3-3BBE820BC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3605" y="4354860"/>
            <a:ext cx="6460918" cy="2077185"/>
          </a:xfrm>
          <a:prstGeom prst="rect">
            <a:avLst/>
          </a:prstGeom>
        </p:spPr>
      </p:pic>
      <p:pic>
        <p:nvPicPr>
          <p:cNvPr id="13" name="Picture 12">
            <a:extLst>
              <a:ext uri="{FF2B5EF4-FFF2-40B4-BE49-F238E27FC236}">
                <a16:creationId xmlns:a16="http://schemas.microsoft.com/office/drawing/2014/main" id="{EA9D0419-5820-3839-337B-FDCC0F981018}"/>
              </a:ext>
            </a:extLst>
          </p:cNvPr>
          <p:cNvPicPr>
            <a:picLocks noChangeAspect="1"/>
          </p:cNvPicPr>
          <p:nvPr/>
        </p:nvPicPr>
        <p:blipFill>
          <a:blip r:embed="rId5"/>
          <a:stretch>
            <a:fillRect/>
          </a:stretch>
        </p:blipFill>
        <p:spPr>
          <a:xfrm>
            <a:off x="7299117" y="1904220"/>
            <a:ext cx="4469436" cy="3342821"/>
          </a:xfrm>
          <a:prstGeom prst="rect">
            <a:avLst/>
          </a:prstGeom>
        </p:spPr>
      </p:pic>
    </p:spTree>
    <p:extLst>
      <p:ext uri="{BB962C8B-B14F-4D97-AF65-F5344CB8AC3E}">
        <p14:creationId xmlns:p14="http://schemas.microsoft.com/office/powerpoint/2010/main" val="289872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4C92EF9-A897-4E7B-570B-307C35E5D529}"/>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A4EC839B-D3E4-02CF-6B9D-6DD27444D324}"/>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62B4EBAA-681B-1954-09A8-E750C168C087}"/>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D62CA7A-3AA7-E700-2B15-1924B497EF05}"/>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Innovative Engagement Approaches</a:t>
            </a:r>
          </a:p>
        </p:txBody>
      </p:sp>
      <p:pic>
        <p:nvPicPr>
          <p:cNvPr id="8" name="Picture 7" descr="A green logo with a tree in the middle&#10;&#10;Description automatically generated">
            <a:extLst>
              <a:ext uri="{FF2B5EF4-FFF2-40B4-BE49-F238E27FC236}">
                <a16:creationId xmlns:a16="http://schemas.microsoft.com/office/drawing/2014/main" id="{F766B09D-9638-40FC-076E-6599BD45170C}"/>
              </a:ext>
            </a:extLst>
          </p:cNvPr>
          <p:cNvPicPr>
            <a:picLocks noChangeAspect="1"/>
          </p:cNvPicPr>
          <p:nvPr/>
        </p:nvPicPr>
        <p:blipFill>
          <a:blip r:embed="rId2">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pic>
        <p:nvPicPr>
          <p:cNvPr id="11" name="Picture 10">
            <a:extLst>
              <a:ext uri="{FF2B5EF4-FFF2-40B4-BE49-F238E27FC236}">
                <a16:creationId xmlns:a16="http://schemas.microsoft.com/office/drawing/2014/main" id="{D4B93AC2-1859-00B7-FCF9-F1B969F56927}"/>
              </a:ext>
            </a:extLst>
          </p:cNvPr>
          <p:cNvPicPr>
            <a:picLocks noChangeAspect="1"/>
          </p:cNvPicPr>
          <p:nvPr/>
        </p:nvPicPr>
        <p:blipFill>
          <a:blip r:embed="rId3"/>
          <a:stretch>
            <a:fillRect/>
          </a:stretch>
        </p:blipFill>
        <p:spPr>
          <a:xfrm>
            <a:off x="205412" y="1978565"/>
            <a:ext cx="2904329" cy="3833218"/>
          </a:xfrm>
          <a:prstGeom prst="rect">
            <a:avLst/>
          </a:prstGeom>
        </p:spPr>
      </p:pic>
      <p:pic>
        <p:nvPicPr>
          <p:cNvPr id="16" name="Picture 15">
            <a:extLst>
              <a:ext uri="{FF2B5EF4-FFF2-40B4-BE49-F238E27FC236}">
                <a16:creationId xmlns:a16="http://schemas.microsoft.com/office/drawing/2014/main" id="{06721478-918C-4F27-06D6-4D69A1542042}"/>
              </a:ext>
            </a:extLst>
          </p:cNvPr>
          <p:cNvPicPr>
            <a:picLocks noChangeAspect="1"/>
          </p:cNvPicPr>
          <p:nvPr/>
        </p:nvPicPr>
        <p:blipFill>
          <a:blip r:embed="rId4"/>
          <a:stretch>
            <a:fillRect/>
          </a:stretch>
        </p:blipFill>
        <p:spPr>
          <a:xfrm>
            <a:off x="8748284" y="1978565"/>
            <a:ext cx="3004069" cy="3833218"/>
          </a:xfrm>
          <a:prstGeom prst="rect">
            <a:avLst/>
          </a:prstGeom>
        </p:spPr>
      </p:pic>
      <p:pic>
        <p:nvPicPr>
          <p:cNvPr id="18" name="Picture 17" descr="A group of men looking at a white board&#10;&#10;AI-generated content may be incorrect.">
            <a:extLst>
              <a:ext uri="{FF2B5EF4-FFF2-40B4-BE49-F238E27FC236}">
                <a16:creationId xmlns:a16="http://schemas.microsoft.com/office/drawing/2014/main" id="{CCF58D67-5208-D566-B3BA-F9DA7665858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4339" y="2150966"/>
            <a:ext cx="5489347" cy="3488416"/>
          </a:xfrm>
          <a:prstGeom prst="rect">
            <a:avLst/>
          </a:prstGeom>
        </p:spPr>
      </p:pic>
    </p:spTree>
    <p:extLst>
      <p:ext uri="{BB962C8B-B14F-4D97-AF65-F5344CB8AC3E}">
        <p14:creationId xmlns:p14="http://schemas.microsoft.com/office/powerpoint/2010/main" val="7329706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C65D3F9-13DD-8328-65B8-870B1D8B27A2}"/>
            </a:ext>
          </a:extLst>
        </p:cNvPr>
        <p:cNvGrpSpPr/>
        <p:nvPr/>
      </p:nvGrpSpPr>
      <p:grpSpPr>
        <a:xfrm>
          <a:off x="0" y="0"/>
          <a:ext cx="0" cy="0"/>
          <a:chOff x="0" y="0"/>
          <a:chExt cx="0" cy="0"/>
        </a:xfrm>
      </p:grpSpPr>
      <p:sp>
        <p:nvSpPr>
          <p:cNvPr id="6" name="Equals 5">
            <a:extLst>
              <a:ext uri="{FF2B5EF4-FFF2-40B4-BE49-F238E27FC236}">
                <a16:creationId xmlns:a16="http://schemas.microsoft.com/office/drawing/2014/main" id="{0F7A0385-62DC-E1D3-B510-A5433EE51517}"/>
              </a:ext>
            </a:extLst>
          </p:cNvPr>
          <p:cNvSpPr/>
          <p:nvPr/>
        </p:nvSpPr>
        <p:spPr>
          <a:xfrm rot="5400000">
            <a:off x="-350904" y="207280"/>
            <a:ext cx="1800808" cy="947513"/>
          </a:xfrm>
          <a:prstGeom prst="mathEqual">
            <a:avLst/>
          </a:prstGeom>
          <a:solidFill>
            <a:srgbClr val="8919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 name="Equals 4">
            <a:extLst>
              <a:ext uri="{FF2B5EF4-FFF2-40B4-BE49-F238E27FC236}">
                <a16:creationId xmlns:a16="http://schemas.microsoft.com/office/drawing/2014/main" id="{903DF3B1-2B2D-D01F-229B-8948F7062517}"/>
              </a:ext>
            </a:extLst>
          </p:cNvPr>
          <p:cNvSpPr/>
          <p:nvPr/>
        </p:nvSpPr>
        <p:spPr>
          <a:xfrm>
            <a:off x="-5113176" y="1218618"/>
            <a:ext cx="16281919" cy="335902"/>
          </a:xfrm>
          <a:prstGeom prst="mathEqual">
            <a:avLst/>
          </a:prstGeom>
          <a:solidFill>
            <a:srgbClr val="6E8E6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C5DF8732-EF0D-4F27-DFB9-A31CDC046BB9}"/>
              </a:ext>
            </a:extLst>
          </p:cNvPr>
          <p:cNvSpPr>
            <a:spLocks noGrp="1"/>
          </p:cNvSpPr>
          <p:nvPr>
            <p:ph type="title"/>
          </p:nvPr>
        </p:nvSpPr>
        <p:spPr>
          <a:xfrm>
            <a:off x="838200" y="355099"/>
            <a:ext cx="10515600" cy="1325563"/>
          </a:xfrm>
        </p:spPr>
        <p:txBody>
          <a:bodyPr/>
          <a:lstStyle/>
          <a:p>
            <a:r>
              <a:rPr lang="en-US" dirty="0">
                <a:solidFill>
                  <a:srgbClr val="1A480E"/>
                </a:solidFill>
                <a:latin typeface="Trajan Pro" pitchFamily="2" charset="0"/>
                <a:cs typeface="FrankRuehl" panose="020E0503060101010101" pitchFamily="34" charset="-79"/>
              </a:rPr>
              <a:t>Engagement Insights</a:t>
            </a:r>
          </a:p>
        </p:txBody>
      </p:sp>
      <p:pic>
        <p:nvPicPr>
          <p:cNvPr id="8" name="Picture 7" descr="A green logo with a tree in the middle&#10;&#10;Description automatically generated">
            <a:extLst>
              <a:ext uri="{FF2B5EF4-FFF2-40B4-BE49-F238E27FC236}">
                <a16:creationId xmlns:a16="http://schemas.microsoft.com/office/drawing/2014/main" id="{3B759B7D-10C8-B99F-7BFE-FF5209D40021}"/>
              </a:ext>
            </a:extLst>
          </p:cNvPr>
          <p:cNvPicPr>
            <a:picLocks noChangeAspect="1"/>
          </p:cNvPicPr>
          <p:nvPr/>
        </p:nvPicPr>
        <p:blipFill>
          <a:blip r:embed="rId3">
            <a:alphaModFix amt="15000"/>
            <a:extLst>
              <a:ext uri="{28A0092B-C50C-407E-A947-70E740481C1C}">
                <a14:useLocalDpi xmlns:a14="http://schemas.microsoft.com/office/drawing/2010/main" val="0"/>
              </a:ext>
            </a:extLst>
          </a:blip>
          <a:stretch>
            <a:fillRect/>
          </a:stretch>
        </p:blipFill>
        <p:spPr>
          <a:xfrm>
            <a:off x="7961971" y="5470600"/>
            <a:ext cx="4230029" cy="1387400"/>
          </a:xfrm>
          <a:prstGeom prst="rect">
            <a:avLst/>
          </a:prstGeom>
        </p:spPr>
      </p:pic>
      <p:sp>
        <p:nvSpPr>
          <p:cNvPr id="4" name="Content Placeholder 3">
            <a:extLst>
              <a:ext uri="{FF2B5EF4-FFF2-40B4-BE49-F238E27FC236}">
                <a16:creationId xmlns:a16="http://schemas.microsoft.com/office/drawing/2014/main" id="{05144F4B-1892-510D-8549-6267933BCCF4}"/>
              </a:ext>
            </a:extLst>
          </p:cNvPr>
          <p:cNvSpPr>
            <a:spLocks noGrp="1"/>
          </p:cNvSpPr>
          <p:nvPr>
            <p:ph idx="1"/>
          </p:nvPr>
        </p:nvSpPr>
        <p:spPr>
          <a:xfrm>
            <a:off x="838200" y="1805941"/>
            <a:ext cx="10247722" cy="4358359"/>
          </a:xfrm>
        </p:spPr>
        <p:txBody>
          <a:bodyPr>
            <a:normAutofit/>
          </a:bodyPr>
          <a:lstStyle/>
          <a:p>
            <a:r>
              <a:rPr lang="en-US" sz="2400" dirty="0"/>
              <a:t>220 survey responses</a:t>
            </a:r>
          </a:p>
          <a:p>
            <a:r>
              <a:rPr lang="en-US" sz="2400" dirty="0"/>
              <a:t>Engaged with over 150 individuals during public meetings</a:t>
            </a:r>
          </a:p>
          <a:p>
            <a:r>
              <a:rPr lang="en-US" sz="2400" dirty="0"/>
              <a:t>The advisory committee remains committed to continue serving throughout implementation</a:t>
            </a:r>
          </a:p>
        </p:txBody>
      </p:sp>
      <p:pic>
        <p:nvPicPr>
          <p:cNvPr id="10" name="Picture 9" descr="A graph of survey responders&#10;&#10;AI-generated content may be incorrect.">
            <a:extLst>
              <a:ext uri="{FF2B5EF4-FFF2-40B4-BE49-F238E27FC236}">
                <a16:creationId xmlns:a16="http://schemas.microsoft.com/office/drawing/2014/main" id="{09A47E30-EE7D-F292-63A7-AD8913BDA77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07270" y="3511559"/>
            <a:ext cx="5776853" cy="3189304"/>
          </a:xfrm>
          <a:prstGeom prst="rect">
            <a:avLst/>
          </a:prstGeom>
        </p:spPr>
      </p:pic>
    </p:spTree>
    <p:extLst>
      <p:ext uri="{BB962C8B-B14F-4D97-AF65-F5344CB8AC3E}">
        <p14:creationId xmlns:p14="http://schemas.microsoft.com/office/powerpoint/2010/main" val="19278011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7c7e428a-36ed-43eb-af89-dd01c348ebfe">
      <Terms xmlns="http://schemas.microsoft.com/office/infopath/2007/PartnerControls"/>
    </lcf76f155ced4ddcb4097134ff3c332f>
    <TaxCatchAll xmlns="fb50f39b-5553-48ce-98a5-bd8bf2e381d5" xsi:nil="true"/>
    <_ip_UnifiedCompliancePolicyProperties xmlns="http://schemas.microsoft.com/sharepoint/v3" xsi:nil="true"/>
    <_Flow_SignoffStatus xmlns="7c7e428a-36ed-43eb-af89-dd01c348ebf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5491E47C586834F968DE3FC9EEE13A2" ma:contentTypeVersion="21" ma:contentTypeDescription="Create a new document." ma:contentTypeScope="" ma:versionID="8f41da05f705a15f175bd56ac213ed9a">
  <xsd:schema xmlns:xsd="http://www.w3.org/2001/XMLSchema" xmlns:xs="http://www.w3.org/2001/XMLSchema" xmlns:p="http://schemas.microsoft.com/office/2006/metadata/properties" xmlns:ns1="http://schemas.microsoft.com/sharepoint/v3" xmlns:ns2="fb50f39b-5553-48ce-98a5-bd8bf2e381d5" xmlns:ns3="7c7e428a-36ed-43eb-af89-dd01c348ebfe" targetNamespace="http://schemas.microsoft.com/office/2006/metadata/properties" ma:root="true" ma:fieldsID="0b168dfbb22a148cbde7f11ed095d579" ns1:_="" ns2:_="" ns3:_="">
    <xsd:import namespace="http://schemas.microsoft.com/sharepoint/v3"/>
    <xsd:import namespace="fb50f39b-5553-48ce-98a5-bd8bf2e381d5"/>
    <xsd:import namespace="7c7e428a-36ed-43eb-af89-dd01c348ebfe"/>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_Flow_SignoffStatus"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1:_ip_UnifiedCompliancePolicyProperties" minOccurs="0"/>
                <xsd:element ref="ns1:_ip_UnifiedCompliancePolicyUIAction"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2" nillable="true" ma:displayName="Unified Compliance Policy Properties" ma:hidden="true" ma:internalName="_ip_UnifiedCompliancePolicyProperties">
      <xsd:simpleType>
        <xsd:restriction base="dms:Note"/>
      </xsd:simpleType>
    </xsd:element>
    <xsd:element name="_ip_UnifiedCompliancePolicyUIAction" ma:index="23"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50f39b-5553-48ce-98a5-bd8bf2e381d5"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TaxCatchAll" ma:index="26" nillable="true" ma:displayName="Taxonomy Catch All Column" ma:hidden="true" ma:list="{bc4041d4-b112-4329-af3b-16c312fabd55}" ma:internalName="TaxCatchAll" ma:showField="CatchAllData" ma:web="fb50f39b-5553-48ce-98a5-bd8bf2e381d5">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c7e428a-36ed-43eb-af89-dd01c348ebfe"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Location" ma:index="14" nillable="true" ma:displayName="MediaServiceLocation" ma:descrip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_Flow_SignoffStatus" ma:index="16" nillable="true" ma:displayName="Sign-off status" ma:internalName="_x0024_Resources_x003a_core_x002c_Signoff_Status_x003b_">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da40051-455f-48ac-bab4-8728f93bac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766829A-7176-46EF-AA49-7AEB737C464E}">
  <ds:schemaRefs>
    <ds:schemaRef ds:uri="http://schemas.microsoft.com/sharepoint/v3/contenttype/forms"/>
  </ds:schemaRefs>
</ds:datastoreItem>
</file>

<file path=customXml/itemProps2.xml><?xml version="1.0" encoding="utf-8"?>
<ds:datastoreItem xmlns:ds="http://schemas.openxmlformats.org/officeDocument/2006/customXml" ds:itemID="{C52CF58B-CD58-4B18-9F93-45CD6A2E023C}">
  <ds:schemaRefs>
    <ds:schemaRef ds:uri="http://purl.org/dc/elements/1.1/"/>
    <ds:schemaRef ds:uri="http://schemas.microsoft.com/sharepoint/v3"/>
    <ds:schemaRef ds:uri="http://schemas.microsoft.com/office/2006/documentManagement/types"/>
    <ds:schemaRef ds:uri="http://purl.org/dc/dcmitype/"/>
    <ds:schemaRef ds:uri="fb50f39b-5553-48ce-98a5-bd8bf2e381d5"/>
    <ds:schemaRef ds:uri="http://purl.org/dc/terms/"/>
    <ds:schemaRef ds:uri="http://www.w3.org/XML/1998/namespace"/>
    <ds:schemaRef ds:uri="http://schemas.microsoft.com/office/infopath/2007/PartnerControls"/>
    <ds:schemaRef ds:uri="http://schemas.openxmlformats.org/package/2006/metadata/core-properties"/>
    <ds:schemaRef ds:uri="7c7e428a-36ed-43eb-af89-dd01c348ebfe"/>
    <ds:schemaRef ds:uri="http://schemas.microsoft.com/office/2006/metadata/properties"/>
  </ds:schemaRefs>
</ds:datastoreItem>
</file>

<file path=customXml/itemProps3.xml><?xml version="1.0" encoding="utf-8"?>
<ds:datastoreItem xmlns:ds="http://schemas.openxmlformats.org/officeDocument/2006/customXml" ds:itemID="{FD9801E1-6BB4-4F7F-8365-44617FE708A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b50f39b-5553-48ce-98a5-bd8bf2e381d5"/>
    <ds:schemaRef ds:uri="7c7e428a-36ed-43eb-af89-dd01c348eb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9561</TotalTime>
  <Words>2373</Words>
  <Application>Microsoft Office PowerPoint</Application>
  <PresentationFormat>Widescreen</PresentationFormat>
  <Paragraphs>100</Paragraphs>
  <Slides>12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Aptos Display</vt:lpstr>
      <vt:lpstr>Arial</vt:lpstr>
      <vt:lpstr>Grotesque</vt:lpstr>
      <vt:lpstr>Trajan Pro</vt:lpstr>
      <vt:lpstr>Office Theme</vt:lpstr>
      <vt:lpstr>Community-Driven Engagement: Lessons from the Webster County Public Transit and Active  Transportation Plan</vt:lpstr>
      <vt:lpstr>What is SMCOG?</vt:lpstr>
      <vt:lpstr>Project Background</vt:lpstr>
      <vt:lpstr>Webster County Demographics</vt:lpstr>
      <vt:lpstr>Planning Timeline</vt:lpstr>
      <vt:lpstr>Engagement Tools Used</vt:lpstr>
      <vt:lpstr>Innovative Engagement Approaches</vt:lpstr>
      <vt:lpstr>Innovative Engagement Approaches</vt:lpstr>
      <vt:lpstr>Engagement Insights</vt:lpstr>
      <vt:lpstr>Success Factors and Lessons Learned</vt:lpstr>
      <vt:lpstr>Discussion Prompt</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Vorel, Mallory O</dc:creator>
  <cp:lastModifiedBy>NADO Conference</cp:lastModifiedBy>
  <cp:revision>4</cp:revision>
  <dcterms:created xsi:type="dcterms:W3CDTF">2024-10-01T20:14:15Z</dcterms:created>
  <dcterms:modified xsi:type="dcterms:W3CDTF">2025-07-15T15:02:48Z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0x01010045491E47C586834F968DE3FC9EEE13A2</vt:lpwstr>
  </property>
  <property fmtid="{D5CDD505-2E9C-101B-9397-08002B2CF9AE}" pid="3" name="MediaServiceImageTags">
    <vt:lpwstr/>
  </property>
</Properties>
</file>