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4" r:id="rId4"/>
    <p:sldMasterId id="2147483876" r:id="rId5"/>
    <p:sldMasterId id="2147483853" r:id="rId6"/>
    <p:sldMasterId id="2147483704" r:id="rId7"/>
    <p:sldMasterId id="2147483715" r:id="rId8"/>
    <p:sldMasterId id="2147483882" r:id="rId9"/>
    <p:sldMasterId id="2147483903" r:id="rId10"/>
  </p:sldMasterIdLst>
  <p:notesMasterIdLst>
    <p:notesMasterId r:id="rId29"/>
  </p:notesMasterIdLst>
  <p:sldIdLst>
    <p:sldId id="276" r:id="rId11"/>
    <p:sldId id="650" r:id="rId12"/>
    <p:sldId id="4227" r:id="rId13"/>
    <p:sldId id="4226" r:id="rId14"/>
    <p:sldId id="636" r:id="rId15"/>
    <p:sldId id="635" r:id="rId16"/>
    <p:sldId id="611" r:id="rId17"/>
    <p:sldId id="651" r:id="rId18"/>
    <p:sldId id="662" r:id="rId19"/>
    <p:sldId id="646" r:id="rId20"/>
    <p:sldId id="647" r:id="rId21"/>
    <p:sldId id="648" r:id="rId22"/>
    <p:sldId id="633" r:id="rId23"/>
    <p:sldId id="603" r:id="rId24"/>
    <p:sldId id="653" r:id="rId25"/>
    <p:sldId id="4228" r:id="rId26"/>
    <p:sldId id="645" r:id="rId27"/>
    <p:sldId id="60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Bogacz, Richard (CONTR)" initials="BR(" lastIdx="4" clrIdx="6">
    <p:extLst>
      <p:ext uri="{19B8F6BF-5375-455C-9EA6-DF929625EA0E}">
        <p15:presenceInfo xmlns:p15="http://schemas.microsoft.com/office/powerpoint/2012/main" userId="S::Richard.Bogacz@ee.Doe.Gov::9d2d063e-e984-43f5-a5a8-03621e147136" providerId="AD"/>
      </p:ext>
    </p:extLst>
  </p:cmAuthor>
  <p:cmAuthor id="1" name="Snelling, Amy" initials="SA" lastIdx="20" clrIdx="0">
    <p:extLst>
      <p:ext uri="{19B8F6BF-5375-455C-9EA6-DF929625EA0E}">
        <p15:presenceInfo xmlns:p15="http://schemas.microsoft.com/office/powerpoint/2012/main" userId="S::36664@icf.com::b2d0b964-37dd-470c-8bbf-3cf8ef3ccb10" providerId="AD"/>
      </p:ext>
    </p:extLst>
  </p:cmAuthor>
  <p:cmAuthor id="2" name="Alexia Heinrich" initials="AH" lastIdx="2" clrIdx="1">
    <p:extLst>
      <p:ext uri="{19B8F6BF-5375-455C-9EA6-DF929625EA0E}">
        <p15:presenceInfo xmlns:p15="http://schemas.microsoft.com/office/powerpoint/2012/main" userId="S::53461@icf.com::16d27f1a-b685-44f1-93b5-48a2c757c2a4" providerId="AD"/>
      </p:ext>
    </p:extLst>
  </p:cmAuthor>
  <p:cmAuthor id="3" name="Schayowitz, Alexis" initials="SA" lastIdx="1" clrIdx="2">
    <p:extLst>
      <p:ext uri="{19B8F6BF-5375-455C-9EA6-DF929625EA0E}">
        <p15:presenceInfo xmlns:p15="http://schemas.microsoft.com/office/powerpoint/2012/main" userId="S::15731@icf.com::067487c4-b72a-40b6-b256-990c09418e7a" providerId="AD"/>
      </p:ext>
    </p:extLst>
  </p:cmAuthor>
  <p:cmAuthor id="4" name="Erik" initials="E" lastIdx="2" clrIdx="3">
    <p:extLst>
      <p:ext uri="{19B8F6BF-5375-455C-9EA6-DF929625EA0E}">
        <p15:presenceInfo xmlns:p15="http://schemas.microsoft.com/office/powerpoint/2012/main" userId="S::eringle@nrel.gov::ed9325b0-841e-41e9-96f8-0e4cd5041273" providerId="AD"/>
      </p:ext>
    </p:extLst>
  </p:cmAuthor>
  <p:cmAuthor id="5" name="Putzig, Mollie" initials="PM" lastIdx="23" clrIdx="4">
    <p:extLst>
      <p:ext uri="{19B8F6BF-5375-455C-9EA6-DF929625EA0E}">
        <p15:presenceInfo xmlns:p15="http://schemas.microsoft.com/office/powerpoint/2012/main" userId="S::mputzig@nrel.gov::f98a0c9f-d707-42ba-a0f7-ade00aa25105" providerId="AD"/>
      </p:ext>
    </p:extLst>
  </p:cmAuthor>
  <p:cmAuthor id="6" name="Lommele, Stephen" initials="LS" lastIdx="29" clrIdx="5">
    <p:extLst>
      <p:ext uri="{19B8F6BF-5375-455C-9EA6-DF929625EA0E}">
        <p15:presenceInfo xmlns:p15="http://schemas.microsoft.com/office/powerpoint/2012/main" userId="S::slommele@nrel.gov::9a1c941d-7647-4b1b-9c8c-82fdb0e3f5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D769"/>
    <a:srgbClr val="8DA12B"/>
    <a:srgbClr val="0A647B"/>
    <a:srgbClr val="946C14"/>
    <a:srgbClr val="E1A627"/>
    <a:srgbClr val="F3D01A"/>
    <a:srgbClr val="063B4A"/>
    <a:srgbClr val="F4FCFE"/>
    <a:srgbClr val="EDFAFD"/>
    <a:srgbClr val="DCF5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48A0B9-7FED-4F8C-A2CC-C0EF2C409BC8}" v="11" dt="2025-07-10T17:07:35.6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725" autoAdjust="0"/>
  </p:normalViewPr>
  <p:slideViewPr>
    <p:cSldViewPr snapToGrid="0">
      <p:cViewPr varScale="1">
        <p:scale>
          <a:sx n="72" d="100"/>
          <a:sy n="72" d="100"/>
        </p:scale>
        <p:origin x="68" y="2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C60930-D920-46B4-B646-2203D9DFCE17}" type="datetimeFigureOut">
              <a:rPr lang="en-US" smtClean="0"/>
              <a:t>7/10/2025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8C84FC-3DC2-4E8F-8EEB-71D8C0E77A8A}" type="slidenum">
              <a:rPr lang="en-US" smtClean="0"/>
              <a:t>‹#›</a:t>
            </a:fld>
            <a:endParaRPr lang="en-US"/>
          </a:p>
        </p:txBody>
      </p:sp>
    </p:spTree>
    <p:extLst>
      <p:ext uri="{BB962C8B-B14F-4D97-AF65-F5344CB8AC3E}">
        <p14:creationId xmlns:p14="http://schemas.microsoft.com/office/powerpoint/2010/main" val="4265367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Robert Anderson, Scotland, 1832.  It could travel up to 5 mi/</a:t>
            </a:r>
            <a:r>
              <a:rPr lang="en-US" dirty="0" err="1"/>
              <a:t>hr</a:t>
            </a:r>
            <a:endParaRPr lang="en-US" dirty="0"/>
          </a:p>
        </p:txBody>
      </p:sp>
      <p:sp>
        <p:nvSpPr>
          <p:cNvPr id="4" name="Slide Number Placeholder 3"/>
          <p:cNvSpPr>
            <a:spLocks noGrp="1"/>
          </p:cNvSpPr>
          <p:nvPr>
            <p:ph type="sldNum" sz="quarter" idx="5"/>
          </p:nvPr>
        </p:nvSpPr>
        <p:spPr/>
        <p:txBody>
          <a:bodyPr/>
          <a:lstStyle/>
          <a:p>
            <a:fld id="{708C84FC-3DC2-4E8F-8EEB-71D8C0E77A8A}" type="slidenum">
              <a:rPr lang="en-US" smtClean="0"/>
              <a:t>2</a:t>
            </a:fld>
            <a:endParaRPr lang="en-US"/>
          </a:p>
        </p:txBody>
      </p:sp>
    </p:spTree>
    <p:extLst>
      <p:ext uri="{BB962C8B-B14F-4D97-AF65-F5344CB8AC3E}">
        <p14:creationId xmlns:p14="http://schemas.microsoft.com/office/powerpoint/2010/main" val="4181173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 fuel, retrofits</a:t>
            </a:r>
          </a:p>
        </p:txBody>
      </p:sp>
      <p:sp>
        <p:nvSpPr>
          <p:cNvPr id="4" name="Slide Number Placeholder 3"/>
          <p:cNvSpPr>
            <a:spLocks noGrp="1"/>
          </p:cNvSpPr>
          <p:nvPr>
            <p:ph type="sldNum" sz="quarter" idx="5"/>
          </p:nvPr>
        </p:nvSpPr>
        <p:spPr/>
        <p:txBody>
          <a:bodyPr/>
          <a:lstStyle/>
          <a:p>
            <a:fld id="{FA158141-3E62-4542-94A6-36B53A90698A}" type="slidenum">
              <a:rPr lang="en-US" smtClean="0"/>
              <a:t>3</a:t>
            </a:fld>
            <a:endParaRPr lang="en-US"/>
          </a:p>
        </p:txBody>
      </p:sp>
    </p:spTree>
    <p:extLst>
      <p:ext uri="{BB962C8B-B14F-4D97-AF65-F5344CB8AC3E}">
        <p14:creationId xmlns:p14="http://schemas.microsoft.com/office/powerpoint/2010/main" val="2842120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Storage Tank and Filling ($5,000 to $100,000) </a:t>
            </a:r>
          </a:p>
          <a:p>
            <a:r>
              <a:rPr lang="en-US" dirty="0"/>
              <a:t>• Propane is delivered to the site by a bulk truck and stored in an onsite tank. A fleet should select a storage tank size based on the fleet’s fuel use and the frequency of fills. </a:t>
            </a:r>
          </a:p>
          <a:p>
            <a:r>
              <a:rPr lang="en-US" dirty="0"/>
              <a:t>• Used propane tanks may be available for purchase and could cost less than new tanks. </a:t>
            </a:r>
          </a:p>
          <a:p>
            <a:r>
              <a:rPr lang="en-US" dirty="0"/>
              <a:t>• The fleet manager and the fuel supplier work together to determine the communication procedure for filling a propane storage tank. Options include: o A fleet manager has the tank filled at a specified frequency, such as once per week. o The tank is monitored with a sensor that notifies the supplier when filling is necessary. o A fleet manager tracks the fuel use and submits tank fill requests based on fleet needs and fuel pricing. In this case, the fleet manager should ensure the tank does not completely empty between fills, as this may damage equipment and prevent the tank from being able to fuel vehicles. </a:t>
            </a:r>
          </a:p>
          <a:p>
            <a:endParaRPr lang="en-US" dirty="0"/>
          </a:p>
          <a:p>
            <a:r>
              <a:rPr lang="en-US" dirty="0"/>
              <a:t>Dispenser ($5,000 to $35,000) </a:t>
            </a:r>
          </a:p>
          <a:p>
            <a:r>
              <a:rPr lang="en-US" dirty="0"/>
              <a:t>• The dispenser manages the propane that is delivered into the vehicle. It can vary in complexity and cost depending on the enclosure material, fueling flow rate, number of hoses, electrical system, size of pump motor, and fuel management system. </a:t>
            </a:r>
          </a:p>
          <a:p>
            <a:r>
              <a:rPr lang="en-US" dirty="0"/>
              <a:t>• Additional dispenser hoses reduce wait times by allowing more vehicles to fuel simultaneously. Depending on the station design and the dispensing rate, adding more dispensers may require purchasing a larger pump and motor. </a:t>
            </a:r>
          </a:p>
          <a:p>
            <a:endParaRPr lang="en-US" dirty="0"/>
          </a:p>
          <a:p>
            <a:r>
              <a:rPr lang="en-US" dirty="0"/>
              <a:t>Pump and Motor ($4,000 to $15,000) </a:t>
            </a:r>
          </a:p>
          <a:p>
            <a:r>
              <a:rPr lang="en-US" dirty="0"/>
              <a:t>• The motor is connected to the electrical setup and powers the pump. The pump pushes propane from the storage tank and to the dispenser, which delivers it to the vehicle via the hose. </a:t>
            </a:r>
          </a:p>
          <a:p>
            <a:r>
              <a:rPr lang="en-US" dirty="0"/>
              <a:t>• Propane generators can be used to run the motor during a power outage and are assets in an emergency preparedness plan. Propane generator costs can range from $3,000 to $10,000, depending on the pump and motor size. </a:t>
            </a:r>
          </a:p>
          <a:p>
            <a:endParaRPr lang="en-US" dirty="0"/>
          </a:p>
          <a:p>
            <a:r>
              <a:rPr lang="en-US" dirty="0"/>
              <a:t>Fuel Management System ($5,000 to $30,000) </a:t>
            </a:r>
          </a:p>
          <a:p>
            <a:r>
              <a:rPr lang="en-US" dirty="0"/>
              <a:t>• The fuel management system monitors and tracks the flow of fuel delivered to the vehicle. It can vary in complexity from a simple card reader to a full-service tracking system of driver and vehicle fueling history.</a:t>
            </a:r>
          </a:p>
        </p:txBody>
      </p:sp>
      <p:sp>
        <p:nvSpPr>
          <p:cNvPr id="4" name="Slide Number Placeholder 3"/>
          <p:cNvSpPr>
            <a:spLocks noGrp="1"/>
          </p:cNvSpPr>
          <p:nvPr>
            <p:ph type="sldNum" sz="quarter" idx="5"/>
          </p:nvPr>
        </p:nvSpPr>
        <p:spPr/>
        <p:txBody>
          <a:bodyPr/>
          <a:lstStyle/>
          <a:p>
            <a:fld id="{FA158141-3E62-4542-94A6-36B53A90698A}" type="slidenum">
              <a:rPr lang="en-US" smtClean="0"/>
              <a:t>4</a:t>
            </a:fld>
            <a:endParaRPr lang="en-US"/>
          </a:p>
        </p:txBody>
      </p:sp>
    </p:spTree>
    <p:extLst>
      <p:ext uri="{BB962C8B-B14F-4D97-AF65-F5344CB8AC3E}">
        <p14:creationId xmlns:p14="http://schemas.microsoft.com/office/powerpoint/2010/main" val="2542634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Electric – 30 to 45 K</a:t>
            </a:r>
          </a:p>
          <a:p>
            <a:r>
              <a:rPr lang="en-US" dirty="0"/>
              <a:t>Propane – 45 to 60 K</a:t>
            </a:r>
          </a:p>
          <a:p>
            <a:r>
              <a:rPr lang="en-US" dirty="0"/>
              <a:t>NG – 60 to 100 K</a:t>
            </a:r>
          </a:p>
        </p:txBody>
      </p:sp>
      <p:sp>
        <p:nvSpPr>
          <p:cNvPr id="4" name="Slide Number Placeholder 3"/>
          <p:cNvSpPr>
            <a:spLocks noGrp="1"/>
          </p:cNvSpPr>
          <p:nvPr>
            <p:ph type="sldNum" sz="quarter" idx="5"/>
          </p:nvPr>
        </p:nvSpPr>
        <p:spPr/>
        <p:txBody>
          <a:bodyPr/>
          <a:lstStyle/>
          <a:p>
            <a:fld id="{FA158141-3E62-4542-94A6-36B53A90698A}" type="slidenum">
              <a:rPr lang="en-US" smtClean="0"/>
              <a:t>7</a:t>
            </a:fld>
            <a:endParaRPr lang="en-US"/>
          </a:p>
        </p:txBody>
      </p:sp>
    </p:spTree>
    <p:extLst>
      <p:ext uri="{BB962C8B-B14F-4D97-AF65-F5344CB8AC3E}">
        <p14:creationId xmlns:p14="http://schemas.microsoft.com/office/powerpoint/2010/main" val="2291717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Propane = 13 min fill</a:t>
            </a:r>
          </a:p>
          <a:p>
            <a:endParaRPr lang="en-US" dirty="0"/>
          </a:p>
          <a:p>
            <a:r>
              <a:rPr lang="en-US" dirty="0"/>
              <a:t>Demand charges</a:t>
            </a:r>
          </a:p>
        </p:txBody>
      </p:sp>
      <p:sp>
        <p:nvSpPr>
          <p:cNvPr id="4" name="Slide Number Placeholder 3"/>
          <p:cNvSpPr>
            <a:spLocks noGrp="1"/>
          </p:cNvSpPr>
          <p:nvPr>
            <p:ph type="sldNum" sz="quarter" idx="5"/>
          </p:nvPr>
        </p:nvSpPr>
        <p:spPr/>
        <p:txBody>
          <a:bodyPr/>
          <a:lstStyle/>
          <a:p>
            <a:fld id="{FA158141-3E62-4542-94A6-36B53A90698A}" type="slidenum">
              <a:rPr lang="en-US" smtClean="0"/>
              <a:t>9</a:t>
            </a:fld>
            <a:endParaRPr lang="en-US"/>
          </a:p>
        </p:txBody>
      </p:sp>
    </p:spTree>
    <p:extLst>
      <p:ext uri="{BB962C8B-B14F-4D97-AF65-F5344CB8AC3E}">
        <p14:creationId xmlns:p14="http://schemas.microsoft.com/office/powerpoint/2010/main" val="2808979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more oil changes!</a:t>
            </a:r>
          </a:p>
        </p:txBody>
      </p:sp>
      <p:sp>
        <p:nvSpPr>
          <p:cNvPr id="4" name="Slide Number Placeholder 3"/>
          <p:cNvSpPr>
            <a:spLocks noGrp="1"/>
          </p:cNvSpPr>
          <p:nvPr>
            <p:ph type="sldNum" sz="quarter" idx="5"/>
          </p:nvPr>
        </p:nvSpPr>
        <p:spPr/>
        <p:txBody>
          <a:bodyPr/>
          <a:lstStyle/>
          <a:p>
            <a:fld id="{708C84FC-3DC2-4E8F-8EEB-71D8C0E77A8A}" type="slidenum">
              <a:rPr lang="en-US" smtClean="0"/>
              <a:t>13</a:t>
            </a:fld>
            <a:endParaRPr lang="en-US"/>
          </a:p>
        </p:txBody>
      </p:sp>
    </p:spTree>
    <p:extLst>
      <p:ext uri="{BB962C8B-B14F-4D97-AF65-F5344CB8AC3E}">
        <p14:creationId xmlns:p14="http://schemas.microsoft.com/office/powerpoint/2010/main" val="991028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4"/>
        <p:cNvGrpSpPr/>
        <p:nvPr/>
      </p:nvGrpSpPr>
      <p:grpSpPr>
        <a:xfrm>
          <a:off x="0" y="0"/>
          <a:ext cx="0" cy="0"/>
          <a:chOff x="0" y="0"/>
          <a:chExt cx="0" cy="0"/>
        </a:xfrm>
      </p:grpSpPr>
      <p:sp>
        <p:nvSpPr>
          <p:cNvPr id="2605" name="Google Shape;2605;gfdda8a654b_12_2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6" name="Google Shape;2606;gfdda8a654b_12_2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spcAft>
                <a:spcPts val="975"/>
              </a:spcAft>
              <a:buFont typeface="Arial" panose="020B0604020202020204" pitchFamily="34" charset="0"/>
              <a:buChar char="•"/>
            </a:pPr>
            <a:r>
              <a:rPr lang="en-US" b="1" i="0" dirty="0">
                <a:solidFill>
                  <a:srgbClr val="333333"/>
                </a:solidFill>
                <a:effectLst/>
                <a:latin typeface="Karla" pitchFamily="2" charset="0"/>
              </a:rPr>
              <a:t>Biodiesel</a:t>
            </a:r>
            <a:r>
              <a:rPr lang="en-US" b="0" i="0" dirty="0">
                <a:solidFill>
                  <a:srgbClr val="333333"/>
                </a:solidFill>
                <a:effectLst/>
                <a:latin typeface="Karla" pitchFamily="2" charset="0"/>
              </a:rPr>
              <a:t> (B20 and above): 343</a:t>
            </a:r>
          </a:p>
          <a:p>
            <a:pPr algn="l">
              <a:spcAft>
                <a:spcPts val="975"/>
              </a:spcAft>
              <a:buFont typeface="Arial" panose="020B0604020202020204" pitchFamily="34" charset="0"/>
              <a:buChar char="•"/>
            </a:pPr>
            <a:r>
              <a:rPr lang="en-US" b="1" i="0" dirty="0">
                <a:solidFill>
                  <a:srgbClr val="333333"/>
                </a:solidFill>
                <a:effectLst/>
                <a:latin typeface="Karla" pitchFamily="2" charset="0"/>
              </a:rPr>
              <a:t>Electric</a:t>
            </a:r>
            <a:r>
              <a:rPr lang="en-US" b="0" i="0" dirty="0">
                <a:solidFill>
                  <a:srgbClr val="333333"/>
                </a:solidFill>
                <a:effectLst/>
                <a:latin typeface="Karla" pitchFamily="2" charset="0"/>
              </a:rPr>
              <a:t> (charging outlets): 1,171 (locations=457)</a:t>
            </a:r>
          </a:p>
          <a:p>
            <a:pPr algn="l">
              <a:spcAft>
                <a:spcPts val="975"/>
              </a:spcAft>
              <a:buFont typeface="Arial" panose="020B0604020202020204" pitchFamily="34" charset="0"/>
              <a:buChar char="•"/>
            </a:pPr>
            <a:r>
              <a:rPr lang="en-US" b="1" i="0" dirty="0">
                <a:solidFill>
                  <a:srgbClr val="333333"/>
                </a:solidFill>
                <a:effectLst/>
                <a:latin typeface="Karla" pitchFamily="2" charset="0"/>
              </a:rPr>
              <a:t>Ethanol</a:t>
            </a:r>
            <a:r>
              <a:rPr lang="en-US" b="0" i="0" dirty="0">
                <a:solidFill>
                  <a:srgbClr val="333333"/>
                </a:solidFill>
                <a:effectLst/>
                <a:latin typeface="Karla" pitchFamily="2" charset="0"/>
              </a:rPr>
              <a:t> (E85): 330</a:t>
            </a:r>
          </a:p>
          <a:p>
            <a:pPr algn="l">
              <a:spcAft>
                <a:spcPts val="975"/>
              </a:spcAft>
              <a:buFont typeface="Arial" panose="020B0604020202020204" pitchFamily="34" charset="0"/>
              <a:buChar char="•"/>
            </a:pPr>
            <a:r>
              <a:rPr lang="en-US" b="1" i="0" dirty="0">
                <a:solidFill>
                  <a:srgbClr val="333333"/>
                </a:solidFill>
                <a:effectLst/>
                <a:latin typeface="Karla" pitchFamily="2" charset="0"/>
              </a:rPr>
              <a:t>Hydrogen</a:t>
            </a:r>
            <a:r>
              <a:rPr lang="en-US" b="0" i="0" dirty="0">
                <a:solidFill>
                  <a:srgbClr val="333333"/>
                </a:solidFill>
                <a:effectLst/>
                <a:latin typeface="Karla" pitchFamily="2" charset="0"/>
              </a:rPr>
              <a:t>: 0</a:t>
            </a:r>
          </a:p>
          <a:p>
            <a:pPr algn="l">
              <a:spcAft>
                <a:spcPts val="975"/>
              </a:spcAft>
              <a:buFont typeface="Arial" panose="020B0604020202020204" pitchFamily="34" charset="0"/>
              <a:buChar char="•"/>
            </a:pPr>
            <a:r>
              <a:rPr lang="en-US" b="1" i="0" dirty="0">
                <a:solidFill>
                  <a:srgbClr val="333333"/>
                </a:solidFill>
                <a:effectLst/>
                <a:latin typeface="Karla" pitchFamily="2" charset="0"/>
              </a:rPr>
              <a:t>Natural Gas</a:t>
            </a:r>
            <a:r>
              <a:rPr lang="en-US" b="0" i="0" dirty="0">
                <a:solidFill>
                  <a:srgbClr val="333333"/>
                </a:solidFill>
                <a:effectLst/>
                <a:latin typeface="Karla" pitchFamily="2" charset="0"/>
              </a:rPr>
              <a:t>: 5</a:t>
            </a:r>
          </a:p>
          <a:p>
            <a:pPr algn="l">
              <a:spcAft>
                <a:spcPts val="975"/>
              </a:spcAft>
              <a:buFont typeface="Arial" panose="020B0604020202020204" pitchFamily="34" charset="0"/>
              <a:buChar char="•"/>
            </a:pPr>
            <a:r>
              <a:rPr lang="en-US" b="1" i="0" dirty="0">
                <a:solidFill>
                  <a:srgbClr val="333333"/>
                </a:solidFill>
                <a:effectLst/>
                <a:latin typeface="Karla" pitchFamily="2" charset="0"/>
              </a:rPr>
              <a:t>Propane</a:t>
            </a:r>
            <a:r>
              <a:rPr lang="en-US" b="0" i="0" dirty="0">
                <a:solidFill>
                  <a:srgbClr val="333333"/>
                </a:solidFill>
                <a:effectLst/>
                <a:latin typeface="Karla" pitchFamily="2" charset="0"/>
              </a:rPr>
              <a:t>: 24</a:t>
            </a:r>
          </a:p>
          <a:p>
            <a:endParaRPr lang="en-US" i="1" dirty="0">
              <a:sym typeface="Calibri"/>
            </a:endParaRPr>
          </a:p>
          <a:p>
            <a:r>
              <a:rPr lang="en-US" i="1" dirty="0">
                <a:sym typeface="Calibri"/>
              </a:rPr>
              <a:t>Iowa has approximately 450 public charging station locations with over1100 ports.</a:t>
            </a:r>
            <a:r>
              <a:rPr lang="en-US" i="1" dirty="0">
                <a:solidFill>
                  <a:schemeClr val="dk1"/>
                </a:solidFill>
                <a:latin typeface="Calibri"/>
                <a:cs typeface="Calibri"/>
                <a:sym typeface="Calibri"/>
              </a:rPr>
              <a:t> </a:t>
            </a:r>
            <a:r>
              <a:rPr lang="en" dirty="0">
                <a:solidFill>
                  <a:schemeClr val="dk1"/>
                </a:solidFill>
                <a:latin typeface="Calibri"/>
                <a:cs typeface="Calibri"/>
                <a:sym typeface="Calibri"/>
              </a:rPr>
              <a:t>Currently</a:t>
            </a:r>
            <a:r>
              <a:rPr lang="en" dirty="0">
                <a:solidFill>
                  <a:schemeClr val="dk1"/>
                </a:solidFill>
                <a:latin typeface="Calibri"/>
                <a:ea typeface="Calibri"/>
                <a:cs typeface="Calibri"/>
                <a:sym typeface="Calibri"/>
              </a:rPr>
              <a:t> 316 of those locations are level 2 and 142 are level 3.</a:t>
            </a:r>
            <a:endParaRPr lang="en" dirty="0">
              <a:solidFill>
                <a:schemeClr val="dk1"/>
              </a:solidFill>
              <a:latin typeface="Calibri"/>
              <a:ea typeface="Calibri"/>
              <a:cs typeface="Calibri"/>
            </a:endParaRPr>
          </a:p>
          <a:p>
            <a:endParaRPr lang="en" dirty="0">
              <a:solidFill>
                <a:schemeClr val="dk1"/>
              </a:solidFill>
              <a:latin typeface="Calibri"/>
              <a:ea typeface="Calibri"/>
              <a:cs typeface="Calibri"/>
              <a:sym typeface="Calibri"/>
            </a:endParaRPr>
          </a:p>
          <a:p>
            <a:r>
              <a:rPr lang="en" dirty="0">
                <a:solidFill>
                  <a:schemeClr val="dk1"/>
                </a:solidFill>
                <a:latin typeface="Calibri"/>
                <a:ea typeface="Calibri"/>
                <a:cs typeface="Calibri"/>
                <a:sym typeface="Calibri"/>
              </a:rPr>
              <a:t>If you're interested in learning more about stations nearest you I'd recommend using the AFDC station locator.</a:t>
            </a:r>
            <a:endParaRPr lang="en" dirty="0">
              <a:cs typeface="Calibri"/>
            </a:endParaRPr>
          </a:p>
        </p:txBody>
      </p:sp>
      <p:sp>
        <p:nvSpPr>
          <p:cNvPr id="2607" name="Google Shape;2607;gfdda8a654b_12_2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8C84FC-3DC2-4E8F-8EEB-71D8C0E77A8A}" type="slidenum">
              <a:rPr lang="en-US" smtClean="0"/>
              <a:t>16</a:t>
            </a:fld>
            <a:endParaRPr lang="en-US"/>
          </a:p>
        </p:txBody>
      </p:sp>
    </p:spTree>
    <p:extLst>
      <p:ext uri="{BB962C8B-B14F-4D97-AF65-F5344CB8AC3E}">
        <p14:creationId xmlns:p14="http://schemas.microsoft.com/office/powerpoint/2010/main" val="1090419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a:t>
            </a:r>
            <a:r>
              <a:rPr lang="en-US"/>
              <a:t>Alternative Fuels Data Center</a:t>
            </a:r>
            <a:r>
              <a:rPr lang="en-US" sz="1200" kern="1200">
                <a:solidFill>
                  <a:schemeClr val="tx1"/>
                </a:solidFill>
                <a:effectLst/>
                <a:latin typeface="+mn-lt"/>
                <a:ea typeface="+mn-ea"/>
                <a:cs typeface="+mn-cs"/>
              </a:rPr>
              <a:t> Laws and Incentives website is a great resource to answer any questions regarding </a:t>
            </a:r>
            <a:r>
              <a:rPr lang="en-US"/>
              <a:t>federal and state laws, incentives for alternative fuel investment, and many other transportation related topics.  64 Utilities, 1 city.</a:t>
            </a:r>
            <a:endParaRPr lang="en-US">
              <a:ea typeface="+mn-ea"/>
              <a:cs typeface="+mn-cs"/>
            </a:endParaRPr>
          </a:p>
        </p:txBody>
      </p:sp>
      <p:sp>
        <p:nvSpPr>
          <p:cNvPr id="4" name="Slide Number Placeholder 3"/>
          <p:cNvSpPr>
            <a:spLocks noGrp="1"/>
          </p:cNvSpPr>
          <p:nvPr>
            <p:ph type="sldNum" sz="quarter" idx="5"/>
          </p:nvPr>
        </p:nvSpPr>
        <p:spPr/>
        <p:txBody>
          <a:bodyPr/>
          <a:lstStyle/>
          <a:p>
            <a:fld id="{708C84FC-3DC2-4E8F-8EEB-71D8C0E77A8A}" type="slidenum">
              <a:rPr lang="en-US" smtClean="0"/>
              <a:t>18</a:t>
            </a:fld>
            <a:endParaRPr lang="en-US"/>
          </a:p>
        </p:txBody>
      </p:sp>
    </p:spTree>
    <p:extLst>
      <p:ext uri="{BB962C8B-B14F-4D97-AF65-F5344CB8AC3E}">
        <p14:creationId xmlns:p14="http://schemas.microsoft.com/office/powerpoint/2010/main" val="3948769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0429"/>
            <a:ext cx="11204448" cy="1470025"/>
          </a:xfrm>
        </p:spPr>
        <p:txBody>
          <a:bodyPr/>
          <a:lstStyle>
            <a:lvl1pPr>
              <a:defRPr b="1"/>
            </a:lvl1pPr>
          </a:lstStyle>
          <a:p>
            <a:r>
              <a:rPr lang="en-US"/>
              <a:t>Click to edit Master title style</a:t>
            </a:r>
          </a:p>
        </p:txBody>
      </p:sp>
      <p:sp>
        <p:nvSpPr>
          <p:cNvPr id="3" name="Subtitle 2"/>
          <p:cNvSpPr>
            <a:spLocks noGrp="1"/>
          </p:cNvSpPr>
          <p:nvPr>
            <p:ph type="subTitle" idx="1"/>
          </p:nvPr>
        </p:nvSpPr>
        <p:spPr>
          <a:xfrm>
            <a:off x="609600" y="3886200"/>
            <a:ext cx="11204448" cy="175260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8" name="Rectangle 4"/>
          <p:cNvSpPr>
            <a:spLocks noGrp="1" noChangeArrowheads="1"/>
          </p:cNvSpPr>
          <p:nvPr>
            <p:ph type="dt" sz="half" idx="10"/>
          </p:nvPr>
        </p:nvSpPr>
        <p:spPr/>
        <p:txBody>
          <a:bodyPr/>
          <a:lstStyle>
            <a:lvl1pPr>
              <a:defRPr/>
            </a:lvl1pPr>
          </a:lstStyle>
          <a:p>
            <a:pPr>
              <a:defRPr/>
            </a:pPr>
            <a:endParaRPr lang="en-US"/>
          </a:p>
        </p:txBody>
      </p:sp>
      <p:sp>
        <p:nvSpPr>
          <p:cNvPr id="9" name="Rectangle 5"/>
          <p:cNvSpPr>
            <a:spLocks noGrp="1" noChangeArrowheads="1"/>
          </p:cNvSpPr>
          <p:nvPr>
            <p:ph type="ftr" sz="quarter" idx="11"/>
          </p:nvPr>
        </p:nvSpPr>
        <p:spPr/>
        <p:txBody>
          <a:bodyPr/>
          <a:lstStyle>
            <a:lvl1pPr>
              <a:defRPr/>
            </a:lvl1pPr>
          </a:lstStyle>
          <a:p>
            <a:pPr>
              <a:defRPr/>
            </a:pPr>
            <a:endParaRPr lang="en-US"/>
          </a:p>
        </p:txBody>
      </p:sp>
      <p:sp>
        <p:nvSpPr>
          <p:cNvPr id="10" name="Rectangle 6"/>
          <p:cNvSpPr>
            <a:spLocks noGrp="1" noChangeArrowheads="1"/>
          </p:cNvSpPr>
          <p:nvPr>
            <p:ph type="sldNum" sz="quarter" idx="12"/>
          </p:nvPr>
        </p:nvSpPr>
        <p:spPr/>
        <p:txBody>
          <a:bodyPr/>
          <a:lstStyle>
            <a:lvl1pPr>
              <a:defRPr/>
            </a:lvl1pPr>
          </a:lstStyle>
          <a:p>
            <a:pPr>
              <a:defRPr/>
            </a:pPr>
            <a:fld id="{DB021196-0C90-47E9-AC29-CA8773201907}" type="slidenum">
              <a:rPr lang="en-US"/>
              <a:pPr>
                <a:defRPr/>
              </a:pPr>
              <a:t>‹#›</a:t>
            </a:fld>
            <a:endParaRPr lang="en-US"/>
          </a:p>
        </p:txBody>
      </p:sp>
    </p:spTree>
    <p:extLst>
      <p:ext uri="{BB962C8B-B14F-4D97-AF65-F5344CB8AC3E}">
        <p14:creationId xmlns:p14="http://schemas.microsoft.com/office/powerpoint/2010/main" val="64352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2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C3F355-A4BB-02E3-5E3F-C18EB7113F63}"/>
              </a:ext>
            </a:extLst>
          </p:cNvPr>
          <p:cNvSpPr/>
          <p:nvPr userDrawn="1"/>
        </p:nvSpPr>
        <p:spPr>
          <a:xfrm>
            <a:off x="-11289" y="0"/>
            <a:ext cx="12203289" cy="6858000"/>
          </a:xfrm>
          <a:prstGeom prst="rect">
            <a:avLst/>
          </a:prstGeom>
          <a:solidFill>
            <a:srgbClr val="C5D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p>
            <a:fld id="{1EB4474C-E03E-4C82-BE16-E60ED47D0D7C}" type="slidenum">
              <a:rPr lang="en-US" smtClean="0"/>
              <a:t>‹#›</a:t>
            </a:fld>
            <a:endParaRPr lang="en-US"/>
          </a:p>
        </p:txBody>
      </p:sp>
    </p:spTree>
    <p:extLst>
      <p:ext uri="{BB962C8B-B14F-4D97-AF65-F5344CB8AC3E}">
        <p14:creationId xmlns:p14="http://schemas.microsoft.com/office/powerpoint/2010/main" val="199803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8" name="Picture 7" descr="A green background with many circles&#10;&#10;Description automatically generated with medium confidence">
            <a:extLst>
              <a:ext uri="{FF2B5EF4-FFF2-40B4-BE49-F238E27FC236}">
                <a16:creationId xmlns:a16="http://schemas.microsoft.com/office/drawing/2014/main" id="{C16F860E-67AE-6DBD-48EC-078F2A6699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p>
            <a:fld id="{1EB4474C-E03E-4C82-BE16-E60ED47D0D7C}" type="slidenum">
              <a:rPr lang="en-US" smtClean="0"/>
              <a:t>‹#›</a:t>
            </a:fld>
            <a:endParaRPr lang="en-US"/>
          </a:p>
        </p:txBody>
      </p:sp>
    </p:spTree>
    <p:extLst>
      <p:ext uri="{BB962C8B-B14F-4D97-AF65-F5344CB8AC3E}">
        <p14:creationId xmlns:p14="http://schemas.microsoft.com/office/powerpoint/2010/main" val="299090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6F860E-67AE-6DBD-48EC-078F2A6699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p>
            <a:fld id="{1EB4474C-E03E-4C82-BE16-E60ED47D0D7C}" type="slidenum">
              <a:rPr lang="en-US" smtClean="0"/>
              <a:t>‹#›</a:t>
            </a:fld>
            <a:endParaRPr lang="en-US"/>
          </a:p>
        </p:txBody>
      </p:sp>
    </p:spTree>
    <p:extLst>
      <p:ext uri="{BB962C8B-B14F-4D97-AF65-F5344CB8AC3E}">
        <p14:creationId xmlns:p14="http://schemas.microsoft.com/office/powerpoint/2010/main" val="264193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19_Title Only">
    <p:spTree>
      <p:nvGrpSpPr>
        <p:cNvPr id="1" name=""/>
        <p:cNvGrpSpPr/>
        <p:nvPr/>
      </p:nvGrpSpPr>
      <p:grpSpPr>
        <a:xfrm>
          <a:off x="0" y="0"/>
          <a:ext cx="0" cy="0"/>
          <a:chOff x="0" y="0"/>
          <a:chExt cx="0" cy="0"/>
        </a:xfrm>
      </p:grpSpPr>
      <p:pic>
        <p:nvPicPr>
          <p:cNvPr id="8" name="Picture 7" descr="A blue square with white dots&#10;&#10;Description automatically generated with medium confidence">
            <a:extLst>
              <a:ext uri="{FF2B5EF4-FFF2-40B4-BE49-F238E27FC236}">
                <a16:creationId xmlns:a16="http://schemas.microsoft.com/office/drawing/2014/main" id="{6F014664-0E95-15AF-4F41-DB2A4E27AB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p>
            <a:fld id="{1EB4474C-E03E-4C82-BE16-E60ED47D0D7C}" type="slidenum">
              <a:rPr lang="en-US" smtClean="0"/>
              <a:t>‹#›</a:t>
            </a:fld>
            <a:endParaRPr lang="en-US"/>
          </a:p>
        </p:txBody>
      </p:sp>
    </p:spTree>
    <p:extLst>
      <p:ext uri="{BB962C8B-B14F-4D97-AF65-F5344CB8AC3E}">
        <p14:creationId xmlns:p14="http://schemas.microsoft.com/office/powerpoint/2010/main" val="85583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20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6F860E-67AE-6DBD-48EC-078F2A6699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p>
            <a:fld id="{1EB4474C-E03E-4C82-BE16-E60ED47D0D7C}" type="slidenum">
              <a:rPr lang="en-US" smtClean="0"/>
              <a:t>‹#›</a:t>
            </a:fld>
            <a:endParaRPr lang="en-US"/>
          </a:p>
        </p:txBody>
      </p:sp>
    </p:spTree>
    <p:extLst>
      <p:ext uri="{BB962C8B-B14F-4D97-AF65-F5344CB8AC3E}">
        <p14:creationId xmlns:p14="http://schemas.microsoft.com/office/powerpoint/2010/main" val="326518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21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6F860E-67AE-6DBD-48EC-078F2A6699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p>
            <a:fld id="{1EB4474C-E03E-4C82-BE16-E60ED47D0D7C}" type="slidenum">
              <a:rPr lang="en-US" smtClean="0"/>
              <a:t>‹#›</a:t>
            </a:fld>
            <a:endParaRPr lang="en-US"/>
          </a:p>
        </p:txBody>
      </p:sp>
    </p:spTree>
    <p:extLst>
      <p:ext uri="{BB962C8B-B14F-4D97-AF65-F5344CB8AC3E}">
        <p14:creationId xmlns:p14="http://schemas.microsoft.com/office/powerpoint/2010/main" val="123054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C3F355-A4BB-02E3-5E3F-C18EB7113F63}"/>
              </a:ext>
            </a:extLst>
          </p:cNvPr>
          <p:cNvSpPr/>
          <p:nvPr userDrawn="1"/>
        </p:nvSpPr>
        <p:spPr>
          <a:xfrm>
            <a:off x="-11289" y="0"/>
            <a:ext cx="12203289" cy="6858000"/>
          </a:xfrm>
          <a:prstGeom prst="rect">
            <a:avLst/>
          </a:prstGeom>
          <a:solidFill>
            <a:srgbClr val="114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249748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pic>
        <p:nvPicPr>
          <p:cNvPr id="8" name="Picture 7" descr="A blue background with black lines&#10;&#10;Description automatically generated">
            <a:extLst>
              <a:ext uri="{FF2B5EF4-FFF2-40B4-BE49-F238E27FC236}">
                <a16:creationId xmlns:a16="http://schemas.microsoft.com/office/drawing/2014/main" id="{26DB947A-E673-871B-2237-261EE7DDBB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394692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11_Title Only">
    <p:spTree>
      <p:nvGrpSpPr>
        <p:cNvPr id="1" name=""/>
        <p:cNvGrpSpPr/>
        <p:nvPr/>
      </p:nvGrpSpPr>
      <p:grpSpPr>
        <a:xfrm>
          <a:off x="0" y="0"/>
          <a:ext cx="0" cy="0"/>
          <a:chOff x="0" y="0"/>
          <a:chExt cx="0" cy="0"/>
        </a:xfrm>
      </p:grpSpPr>
      <p:pic>
        <p:nvPicPr>
          <p:cNvPr id="8" name="Picture 7" descr="A blue and brown pattern&#10;&#10;Description automatically generated">
            <a:extLst>
              <a:ext uri="{FF2B5EF4-FFF2-40B4-BE49-F238E27FC236}">
                <a16:creationId xmlns:a16="http://schemas.microsoft.com/office/drawing/2014/main" id="{FF44F395-E7C5-CE61-59B4-7569D5C3DC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11403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C3F355-A4BB-02E3-5E3F-C18EB7113F63}"/>
              </a:ext>
            </a:extLst>
          </p:cNvPr>
          <p:cNvSpPr/>
          <p:nvPr userDrawn="1"/>
        </p:nvSpPr>
        <p:spPr>
          <a:xfrm>
            <a:off x="-11289" y="0"/>
            <a:ext cx="12203289" cy="6858000"/>
          </a:xfrm>
          <a:prstGeom prst="rect">
            <a:avLst/>
          </a:prstGeom>
          <a:solidFill>
            <a:srgbClr val="3661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395068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0429"/>
            <a:ext cx="11204448" cy="1470025"/>
          </a:xfrm>
        </p:spPr>
        <p:txBody>
          <a:bodyPr/>
          <a:lstStyle>
            <a:lvl1pPr>
              <a:defRPr b="1"/>
            </a:lvl1pPr>
          </a:lstStyle>
          <a:p>
            <a:r>
              <a:rPr lang="en-US"/>
              <a:t>Click to edit Master title style</a:t>
            </a:r>
          </a:p>
        </p:txBody>
      </p:sp>
      <p:sp>
        <p:nvSpPr>
          <p:cNvPr id="3" name="Subtitle 2"/>
          <p:cNvSpPr>
            <a:spLocks noGrp="1"/>
          </p:cNvSpPr>
          <p:nvPr>
            <p:ph type="subTitle" idx="1"/>
          </p:nvPr>
        </p:nvSpPr>
        <p:spPr>
          <a:xfrm>
            <a:off x="609600" y="3886200"/>
            <a:ext cx="11204448" cy="175260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8" name="Rectangle 4"/>
          <p:cNvSpPr>
            <a:spLocks noGrp="1" noChangeArrowheads="1"/>
          </p:cNvSpPr>
          <p:nvPr>
            <p:ph type="dt" sz="half" idx="10"/>
          </p:nvPr>
        </p:nvSpPr>
        <p:spPr/>
        <p:txBody>
          <a:bodyPr/>
          <a:lstStyle>
            <a:lvl1pPr>
              <a:defRPr/>
            </a:lvl1pPr>
          </a:lstStyle>
          <a:p>
            <a:pPr>
              <a:defRPr/>
            </a:pPr>
            <a:endParaRPr lang="en-US"/>
          </a:p>
        </p:txBody>
      </p:sp>
      <p:sp>
        <p:nvSpPr>
          <p:cNvPr id="9" name="Rectangle 5"/>
          <p:cNvSpPr>
            <a:spLocks noGrp="1" noChangeArrowheads="1"/>
          </p:cNvSpPr>
          <p:nvPr>
            <p:ph type="ftr" sz="quarter" idx="11"/>
          </p:nvPr>
        </p:nvSpPr>
        <p:spPr/>
        <p:txBody>
          <a:bodyPr/>
          <a:lstStyle>
            <a:lvl1pPr>
              <a:defRPr/>
            </a:lvl1pPr>
          </a:lstStyle>
          <a:p>
            <a:pPr>
              <a:defRPr/>
            </a:pPr>
            <a:endParaRPr lang="en-US"/>
          </a:p>
        </p:txBody>
      </p:sp>
      <p:sp>
        <p:nvSpPr>
          <p:cNvPr id="10" name="Rectangle 6"/>
          <p:cNvSpPr>
            <a:spLocks noGrp="1" noChangeArrowheads="1"/>
          </p:cNvSpPr>
          <p:nvPr>
            <p:ph type="sldNum" sz="quarter" idx="12"/>
          </p:nvPr>
        </p:nvSpPr>
        <p:spPr/>
        <p:txBody>
          <a:bodyPr/>
          <a:lstStyle>
            <a:lvl1pPr>
              <a:defRPr/>
            </a:lvl1pPr>
          </a:lstStyle>
          <a:p>
            <a:pPr>
              <a:defRPr/>
            </a:pPr>
            <a:fld id="{DB021196-0C90-47E9-AC29-CA8773201907}" type="slidenum">
              <a:rPr lang="en-US"/>
              <a:pPr>
                <a:defRPr/>
              </a:pPr>
              <a:t>‹#›</a:t>
            </a:fld>
            <a:endParaRPr lang="en-US"/>
          </a:p>
        </p:txBody>
      </p:sp>
    </p:spTree>
    <p:extLst>
      <p:ext uri="{BB962C8B-B14F-4D97-AF65-F5344CB8AC3E}">
        <p14:creationId xmlns:p14="http://schemas.microsoft.com/office/powerpoint/2010/main" val="72622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13_Title Only">
    <p:spTree>
      <p:nvGrpSpPr>
        <p:cNvPr id="1" name=""/>
        <p:cNvGrpSpPr/>
        <p:nvPr/>
      </p:nvGrpSpPr>
      <p:grpSpPr>
        <a:xfrm>
          <a:off x="0" y="0"/>
          <a:ext cx="0" cy="0"/>
          <a:chOff x="0" y="0"/>
          <a:chExt cx="0" cy="0"/>
        </a:xfrm>
      </p:grpSpPr>
      <p:pic>
        <p:nvPicPr>
          <p:cNvPr id="8" name="Picture 7" descr="A blue background with many circles&#10;&#10;Description automatically generated with medium confidence">
            <a:extLst>
              <a:ext uri="{FF2B5EF4-FFF2-40B4-BE49-F238E27FC236}">
                <a16:creationId xmlns:a16="http://schemas.microsoft.com/office/drawing/2014/main" id="{D4A20715-8511-04D5-6290-211CE6002E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342646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14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A20715-8511-04D5-6290-211CE6002E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298619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10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C3F355-A4BB-02E3-5E3F-C18EB7113F63}"/>
              </a:ext>
            </a:extLst>
          </p:cNvPr>
          <p:cNvSpPr/>
          <p:nvPr userDrawn="1"/>
        </p:nvSpPr>
        <p:spPr>
          <a:xfrm>
            <a:off x="-11289" y="0"/>
            <a:ext cx="12203289" cy="6858000"/>
          </a:xfrm>
          <a:prstGeom prst="rect">
            <a:avLst/>
          </a:prstGeom>
          <a:solidFill>
            <a:srgbClr val="DFA5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384172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15_Title Only">
    <p:spTree>
      <p:nvGrpSpPr>
        <p:cNvPr id="1" name=""/>
        <p:cNvGrpSpPr/>
        <p:nvPr/>
      </p:nvGrpSpPr>
      <p:grpSpPr>
        <a:xfrm>
          <a:off x="0" y="0"/>
          <a:ext cx="0" cy="0"/>
          <a:chOff x="0" y="0"/>
          <a:chExt cx="0" cy="0"/>
        </a:xfrm>
      </p:grpSpPr>
      <p:pic>
        <p:nvPicPr>
          <p:cNvPr id="8" name="Picture 7" descr="A yellow background with many squares&#10;&#10;Description automatically generated with medium confidence">
            <a:extLst>
              <a:ext uri="{FF2B5EF4-FFF2-40B4-BE49-F238E27FC236}">
                <a16:creationId xmlns:a16="http://schemas.microsoft.com/office/drawing/2014/main" id="{EEE43CF8-9DC0-CB7A-5FBB-02CF821F61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160706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16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E43CF8-9DC0-CB7A-5FBB-02CF821F614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156397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12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C3F355-A4BB-02E3-5E3F-C18EB7113F63}"/>
              </a:ext>
            </a:extLst>
          </p:cNvPr>
          <p:cNvSpPr/>
          <p:nvPr userDrawn="1"/>
        </p:nvSpPr>
        <p:spPr>
          <a:xfrm>
            <a:off x="-11289" y="0"/>
            <a:ext cx="12203289" cy="6858000"/>
          </a:xfrm>
          <a:prstGeom prst="rect">
            <a:avLst/>
          </a:prstGeom>
          <a:solidFill>
            <a:srgbClr val="2F6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1703043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17_Title Only">
    <p:spTree>
      <p:nvGrpSpPr>
        <p:cNvPr id="1" name=""/>
        <p:cNvGrpSpPr/>
        <p:nvPr/>
      </p:nvGrpSpPr>
      <p:grpSpPr>
        <a:xfrm>
          <a:off x="0" y="0"/>
          <a:ext cx="0" cy="0"/>
          <a:chOff x="0" y="0"/>
          <a:chExt cx="0" cy="0"/>
        </a:xfrm>
      </p:grpSpPr>
      <p:pic>
        <p:nvPicPr>
          <p:cNvPr id="8" name="Picture 7" descr="A green background with black lines&#10;&#10;Description automatically generated">
            <a:extLst>
              <a:ext uri="{FF2B5EF4-FFF2-40B4-BE49-F238E27FC236}">
                <a16:creationId xmlns:a16="http://schemas.microsoft.com/office/drawing/2014/main" id="{9296ED46-7FBE-FF93-F611-00288BF291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227283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18_Title On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296ED46-7FBE-FF93-F611-00288BF291F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253819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D7B344-A890-9384-CACE-4DE5C6C31B55}"/>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3" name="Footer Placeholder 2">
            <a:extLst>
              <a:ext uri="{FF2B5EF4-FFF2-40B4-BE49-F238E27FC236}">
                <a16:creationId xmlns:a16="http://schemas.microsoft.com/office/drawing/2014/main" id="{247231F9-D7FB-CAB0-0F95-E1DDF2D3FF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E5E496-C8A5-7ABA-D0D4-779D03CA8D6A}"/>
              </a:ext>
            </a:extLst>
          </p:cNvPr>
          <p:cNvSpPr>
            <a:spLocks noGrp="1"/>
          </p:cNvSpPr>
          <p:nvPr>
            <p:ph type="sldNum" sz="quarter" idx="12"/>
          </p:nvPr>
        </p:nvSpPr>
        <p:spPr/>
        <p:txBody>
          <a:bodyPr/>
          <a:lstStyle/>
          <a:p>
            <a:fld id="{1EB4474C-E03E-4C82-BE16-E60ED47D0D7C}" type="slidenum">
              <a:rPr lang="en-US" smtClean="0"/>
              <a:t>‹#›</a:t>
            </a:fld>
            <a:endParaRPr lang="en-US"/>
          </a:p>
        </p:txBody>
      </p:sp>
    </p:spTree>
    <p:extLst>
      <p:ext uri="{BB962C8B-B14F-4D97-AF65-F5344CB8AC3E}">
        <p14:creationId xmlns:p14="http://schemas.microsoft.com/office/powerpoint/2010/main" val="29673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D7B344-A890-9384-CACE-4DE5C6C31B55}"/>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3" name="Footer Placeholder 2">
            <a:extLst>
              <a:ext uri="{FF2B5EF4-FFF2-40B4-BE49-F238E27FC236}">
                <a16:creationId xmlns:a16="http://schemas.microsoft.com/office/drawing/2014/main" id="{247231F9-D7FB-CAB0-0F95-E1DDF2D3FF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E5E496-C8A5-7ABA-D0D4-779D03CA8D6A}"/>
              </a:ext>
            </a:extLst>
          </p:cNvPr>
          <p:cNvSpPr>
            <a:spLocks noGrp="1"/>
          </p:cNvSpPr>
          <p:nvPr>
            <p:ph type="sldNum" sz="quarter" idx="12"/>
          </p:nvPr>
        </p:nvSpPr>
        <p:spPr/>
        <p:txBody>
          <a:bodyPr/>
          <a:lstStyle/>
          <a:p>
            <a:fld id="{1EB4474C-E03E-4C82-BE16-E60ED47D0D7C}" type="slidenum">
              <a:rPr lang="en-US" smtClean="0"/>
              <a:t>‹#›</a:t>
            </a:fld>
            <a:endParaRPr lang="en-US"/>
          </a:p>
        </p:txBody>
      </p:sp>
      <p:pic>
        <p:nvPicPr>
          <p:cNvPr id="5" name="Picture 4" descr="A black background with blue dots&#10;&#10;Description automatically generated">
            <a:extLst>
              <a:ext uri="{FF2B5EF4-FFF2-40B4-BE49-F238E27FC236}">
                <a16:creationId xmlns:a16="http://schemas.microsoft.com/office/drawing/2014/main" id="{2BDA4EDC-D33F-CF15-0FF5-4682EACB4F6E}"/>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11289" y="-338668"/>
            <a:ext cx="12435841" cy="10643616"/>
          </a:xfrm>
          <a:prstGeom prst="rect">
            <a:avLst/>
          </a:prstGeom>
        </p:spPr>
      </p:pic>
      <p:pic>
        <p:nvPicPr>
          <p:cNvPr id="6" name="Picture 5" descr="A black background with blue dots&#10;&#10;Description automatically generated">
            <a:extLst>
              <a:ext uri="{FF2B5EF4-FFF2-40B4-BE49-F238E27FC236}">
                <a16:creationId xmlns:a16="http://schemas.microsoft.com/office/drawing/2014/main" id="{612C2654-80AD-E824-E25A-FBD35AFDA9DA}"/>
              </a:ext>
            </a:extLst>
          </p:cNvPr>
          <p:cNvPicPr>
            <a:picLocks noChangeAspect="1"/>
          </p:cNvPicPr>
          <p:nvPr userDrawn="1"/>
        </p:nvPicPr>
        <p:blipFill>
          <a:blip r:embed="rId3">
            <a:alphaModFix amt="15000"/>
            <a:extLst>
              <a:ext uri="{28A0092B-C50C-407E-A947-70E740481C1C}">
                <a14:useLocalDpi xmlns:a14="http://schemas.microsoft.com/office/drawing/2010/main" val="0"/>
              </a:ext>
            </a:extLst>
          </a:blip>
          <a:stretch>
            <a:fillRect/>
          </a:stretch>
        </p:blipFill>
        <p:spPr>
          <a:xfrm>
            <a:off x="-11289" y="-612742"/>
            <a:ext cx="12435840" cy="10643615"/>
          </a:xfrm>
          <a:prstGeom prst="rect">
            <a:avLst/>
          </a:prstGeom>
        </p:spPr>
      </p:pic>
    </p:spTree>
    <p:extLst>
      <p:ext uri="{BB962C8B-B14F-4D97-AF65-F5344CB8AC3E}">
        <p14:creationId xmlns:p14="http://schemas.microsoft.com/office/powerpoint/2010/main" val="51126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fill="hold" nodeType="withEffect">
                                  <p:stCondLst>
                                    <p:cond delay="0"/>
                                  </p:stCondLst>
                                  <p:childTnLst>
                                    <p:animMotion origin="layout" path="M -4.375E-6 -4.07407E-6 L -4.375E-6 0.08149 " pathEditMode="relative" rAng="0" ptsTypes="AA">
                                      <p:cBhvr>
                                        <p:cTn id="6" dur="20000" fill="hold"/>
                                        <p:tgtEl>
                                          <p:spTgt spid="6"/>
                                        </p:tgtEl>
                                        <p:attrNameLst>
                                          <p:attrName>ppt_x</p:attrName>
                                          <p:attrName>ppt_y</p:attrName>
                                        </p:attrNameLst>
                                      </p:cBhvr>
                                      <p:rCtr x="0" y="4074"/>
                                    </p:animMotion>
                                  </p:childTnLst>
                                </p:cTn>
                              </p:par>
                              <p:par>
                                <p:cTn id="7" presetID="64" presetClass="path" presetSubtype="0" repeatCount="indefinite" fill="hold" nodeType="withEffect">
                                  <p:stCondLst>
                                    <p:cond delay="0"/>
                                  </p:stCondLst>
                                  <p:childTnLst>
                                    <p:animMotion origin="layout" path="M -4.375E-6 -3.7037E-7 L -4.375E-6 -0.20671 " pathEditMode="fixed" rAng="0" ptsTypes="AA">
                                      <p:cBhvr>
                                        <p:cTn id="8" dur="15000" fill="hold"/>
                                        <p:tgtEl>
                                          <p:spTgt spid="5"/>
                                        </p:tgtEl>
                                        <p:attrNameLst>
                                          <p:attrName>ppt_x</p:attrName>
                                          <p:attrName>ppt_y</p:attrName>
                                        </p:attrNameLst>
                                      </p:cBhvr>
                                      <p:rCtr x="0" y="-10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91AD46-31DE-49F9-8FD7-7D545B7D99A0}" type="slidenum">
              <a:rPr lang="en-US"/>
              <a:pPr>
                <a:defRPr/>
              </a:pPr>
              <a:t>‹#›</a:t>
            </a:fld>
            <a:endParaRPr lang="en-US"/>
          </a:p>
        </p:txBody>
      </p:sp>
    </p:spTree>
    <p:extLst>
      <p:ext uri="{BB962C8B-B14F-4D97-AF65-F5344CB8AC3E}">
        <p14:creationId xmlns:p14="http://schemas.microsoft.com/office/powerpoint/2010/main" val="151065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232DF96-210A-46EA-ACFC-8E6B27913151}" type="slidenum">
              <a:rPr lang="en-US"/>
              <a:pPr>
                <a:defRPr/>
              </a:pPr>
              <a:t>‹#›</a:t>
            </a:fld>
            <a:endParaRPr lang="en-US" dirty="0"/>
          </a:p>
        </p:txBody>
      </p:sp>
    </p:spTree>
    <p:extLst>
      <p:ext uri="{BB962C8B-B14F-4D97-AF65-F5344CB8AC3E}">
        <p14:creationId xmlns:p14="http://schemas.microsoft.com/office/powerpoint/2010/main" val="329405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7"/>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1D4120-DC0E-4E55-8C87-5CF07ED4799A}" type="slidenum">
              <a:rPr lang="en-US"/>
              <a:pPr>
                <a:defRPr/>
              </a:pPr>
              <a:t>‹#›</a:t>
            </a:fld>
            <a:endParaRPr lang="en-US"/>
          </a:p>
        </p:txBody>
      </p:sp>
    </p:spTree>
    <p:extLst>
      <p:ext uri="{BB962C8B-B14F-4D97-AF65-F5344CB8AC3E}">
        <p14:creationId xmlns:p14="http://schemas.microsoft.com/office/powerpoint/2010/main" val="416480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B70DC9-267B-4C77-9D0F-97BFCEE06118}" type="slidenum">
              <a:rPr lang="en-US"/>
              <a:pPr>
                <a:defRPr/>
              </a:pPr>
              <a:t>‹#›</a:t>
            </a:fld>
            <a:endParaRPr lang="en-US"/>
          </a:p>
        </p:txBody>
      </p:sp>
    </p:spTree>
    <p:extLst>
      <p:ext uri="{BB962C8B-B14F-4D97-AF65-F5344CB8AC3E}">
        <p14:creationId xmlns:p14="http://schemas.microsoft.com/office/powerpoint/2010/main" val="296277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32DF96-210A-46EA-ACFC-8E6B27913151}" type="slidenum">
              <a:rPr lang="en-US"/>
              <a:pPr>
                <a:defRPr/>
              </a:pPr>
              <a:t>‹#›</a:t>
            </a:fld>
            <a:endParaRPr lang="en-US"/>
          </a:p>
        </p:txBody>
      </p:sp>
    </p:spTree>
    <p:extLst>
      <p:ext uri="{BB962C8B-B14F-4D97-AF65-F5344CB8AC3E}">
        <p14:creationId xmlns:p14="http://schemas.microsoft.com/office/powerpoint/2010/main" val="142514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751B0B-D1D4-498B-9D6B-6920D5CD666C}" type="slidenum">
              <a:rPr lang="en-US"/>
              <a:pPr>
                <a:defRPr/>
              </a:pPr>
              <a:t>‹#›</a:t>
            </a:fld>
            <a:endParaRPr lang="en-US"/>
          </a:p>
        </p:txBody>
      </p:sp>
    </p:spTree>
    <p:extLst>
      <p:ext uri="{BB962C8B-B14F-4D97-AF65-F5344CB8AC3E}">
        <p14:creationId xmlns:p14="http://schemas.microsoft.com/office/powerpoint/2010/main" val="109136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DC4C76E-89C2-41C9-B68C-F331B1F1B429}" type="slidenum">
              <a:rPr lang="en-US"/>
              <a:pPr>
                <a:defRPr/>
              </a:pPr>
              <a:t>‹#›</a:t>
            </a:fld>
            <a:endParaRPr lang="en-US"/>
          </a:p>
        </p:txBody>
      </p:sp>
    </p:spTree>
    <p:extLst>
      <p:ext uri="{BB962C8B-B14F-4D97-AF65-F5344CB8AC3E}">
        <p14:creationId xmlns:p14="http://schemas.microsoft.com/office/powerpoint/2010/main" val="363133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8" y="273054"/>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8C4ECD-4F2F-46FC-8A98-9C93B4F35ACA}" type="slidenum">
              <a:rPr lang="en-US"/>
              <a:pPr>
                <a:defRPr/>
              </a:pPr>
              <a:t>‹#›</a:t>
            </a:fld>
            <a:endParaRPr lang="en-US"/>
          </a:p>
        </p:txBody>
      </p:sp>
    </p:spTree>
    <p:extLst>
      <p:ext uri="{BB962C8B-B14F-4D97-AF65-F5344CB8AC3E}">
        <p14:creationId xmlns:p14="http://schemas.microsoft.com/office/powerpoint/2010/main" val="203492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35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91AD46-31DE-49F9-8FD7-7D545B7D99A0}" type="slidenum">
              <a:rPr lang="en-US"/>
              <a:pPr>
                <a:defRPr/>
              </a:pPr>
              <a:t>‹#›</a:t>
            </a:fld>
            <a:endParaRPr lang="en-US"/>
          </a:p>
        </p:txBody>
      </p:sp>
    </p:spTree>
    <p:extLst>
      <p:ext uri="{BB962C8B-B14F-4D97-AF65-F5344CB8AC3E}">
        <p14:creationId xmlns:p14="http://schemas.microsoft.com/office/powerpoint/2010/main" val="93239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18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0429"/>
            <a:ext cx="11204448" cy="1470025"/>
          </a:xfrm>
        </p:spPr>
        <p:txBody>
          <a:bodyPr/>
          <a:lstStyle>
            <a:lvl1pPr>
              <a:defRPr b="1"/>
            </a:lvl1pPr>
          </a:lstStyle>
          <a:p>
            <a:r>
              <a:rPr lang="en-US"/>
              <a:t>Click to edit Master title style</a:t>
            </a:r>
          </a:p>
        </p:txBody>
      </p:sp>
      <p:sp>
        <p:nvSpPr>
          <p:cNvPr id="3" name="Subtitle 2"/>
          <p:cNvSpPr>
            <a:spLocks noGrp="1"/>
          </p:cNvSpPr>
          <p:nvPr>
            <p:ph type="subTitle" idx="1"/>
          </p:nvPr>
        </p:nvSpPr>
        <p:spPr>
          <a:xfrm>
            <a:off x="609600" y="3886200"/>
            <a:ext cx="11204448" cy="175260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8" name="Rectangle 4"/>
          <p:cNvSpPr>
            <a:spLocks noGrp="1" noChangeArrowheads="1"/>
          </p:cNvSpPr>
          <p:nvPr>
            <p:ph type="dt" sz="half" idx="10"/>
          </p:nvPr>
        </p:nvSpPr>
        <p:spPr/>
        <p:txBody>
          <a:bodyPr/>
          <a:lstStyle>
            <a:lvl1pPr>
              <a:defRPr/>
            </a:lvl1pPr>
          </a:lstStyle>
          <a:p>
            <a:pPr>
              <a:defRPr/>
            </a:pPr>
            <a:endParaRPr lang="en-US"/>
          </a:p>
        </p:txBody>
      </p:sp>
      <p:sp>
        <p:nvSpPr>
          <p:cNvPr id="9" name="Rectangle 5"/>
          <p:cNvSpPr>
            <a:spLocks noGrp="1" noChangeArrowheads="1"/>
          </p:cNvSpPr>
          <p:nvPr>
            <p:ph type="ftr" sz="quarter" idx="11"/>
          </p:nvPr>
        </p:nvSpPr>
        <p:spPr/>
        <p:txBody>
          <a:bodyPr/>
          <a:lstStyle>
            <a:lvl1pPr>
              <a:defRPr/>
            </a:lvl1pPr>
          </a:lstStyle>
          <a:p>
            <a:pPr>
              <a:defRPr/>
            </a:pPr>
            <a:endParaRPr lang="en-US"/>
          </a:p>
        </p:txBody>
      </p:sp>
      <p:sp>
        <p:nvSpPr>
          <p:cNvPr id="10" name="Rectangle 6"/>
          <p:cNvSpPr>
            <a:spLocks noGrp="1" noChangeArrowheads="1"/>
          </p:cNvSpPr>
          <p:nvPr>
            <p:ph type="sldNum" sz="quarter" idx="12"/>
          </p:nvPr>
        </p:nvSpPr>
        <p:spPr/>
        <p:txBody>
          <a:bodyPr/>
          <a:lstStyle>
            <a:lvl1pPr>
              <a:defRPr/>
            </a:lvl1pPr>
          </a:lstStyle>
          <a:p>
            <a:pPr>
              <a:defRPr/>
            </a:pPr>
            <a:fld id="{DB021196-0C90-47E9-AC29-CA8773201907}" type="slidenum">
              <a:rPr lang="en-US"/>
              <a:pPr>
                <a:defRPr/>
              </a:pPr>
              <a:t>‹#›</a:t>
            </a:fld>
            <a:endParaRPr lang="en-US"/>
          </a:p>
        </p:txBody>
      </p:sp>
    </p:spTree>
    <p:extLst>
      <p:ext uri="{BB962C8B-B14F-4D97-AF65-F5344CB8AC3E}">
        <p14:creationId xmlns:p14="http://schemas.microsoft.com/office/powerpoint/2010/main" val="87939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91AD46-31DE-49F9-8FD7-7D545B7D99A0}" type="slidenum">
              <a:rPr lang="en-US"/>
              <a:pPr>
                <a:defRPr/>
              </a:pPr>
              <a:t>‹#›</a:t>
            </a:fld>
            <a:endParaRPr lang="en-US"/>
          </a:p>
        </p:txBody>
      </p:sp>
    </p:spTree>
    <p:extLst>
      <p:ext uri="{BB962C8B-B14F-4D97-AF65-F5344CB8AC3E}">
        <p14:creationId xmlns:p14="http://schemas.microsoft.com/office/powerpoint/2010/main" val="243860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7"/>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1D4120-DC0E-4E55-8C87-5CF07ED4799A}" type="slidenum">
              <a:rPr lang="en-US"/>
              <a:pPr>
                <a:defRPr/>
              </a:pPr>
              <a:t>‹#›</a:t>
            </a:fld>
            <a:endParaRPr lang="en-US"/>
          </a:p>
        </p:txBody>
      </p:sp>
    </p:spTree>
    <p:extLst>
      <p:ext uri="{BB962C8B-B14F-4D97-AF65-F5344CB8AC3E}">
        <p14:creationId xmlns:p14="http://schemas.microsoft.com/office/powerpoint/2010/main" val="302190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B70DC9-267B-4C77-9D0F-97BFCEE06118}" type="slidenum">
              <a:rPr lang="en-US"/>
              <a:pPr>
                <a:defRPr/>
              </a:pPr>
              <a:t>‹#›</a:t>
            </a:fld>
            <a:endParaRPr lang="en-US"/>
          </a:p>
        </p:txBody>
      </p:sp>
    </p:spTree>
    <p:extLst>
      <p:ext uri="{BB962C8B-B14F-4D97-AF65-F5344CB8AC3E}">
        <p14:creationId xmlns:p14="http://schemas.microsoft.com/office/powerpoint/2010/main" val="27459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32DF96-210A-46EA-ACFC-8E6B27913151}" type="slidenum">
              <a:rPr lang="en-US"/>
              <a:pPr>
                <a:defRPr/>
              </a:pPr>
              <a:t>‹#›</a:t>
            </a:fld>
            <a:endParaRPr lang="en-US"/>
          </a:p>
        </p:txBody>
      </p:sp>
    </p:spTree>
    <p:extLst>
      <p:ext uri="{BB962C8B-B14F-4D97-AF65-F5344CB8AC3E}">
        <p14:creationId xmlns:p14="http://schemas.microsoft.com/office/powerpoint/2010/main" val="7610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751B0B-D1D4-498B-9D6B-6920D5CD666C}" type="slidenum">
              <a:rPr lang="en-US"/>
              <a:pPr>
                <a:defRPr/>
              </a:pPr>
              <a:t>‹#›</a:t>
            </a:fld>
            <a:endParaRPr lang="en-US"/>
          </a:p>
        </p:txBody>
      </p:sp>
    </p:spTree>
    <p:extLst>
      <p:ext uri="{BB962C8B-B14F-4D97-AF65-F5344CB8AC3E}">
        <p14:creationId xmlns:p14="http://schemas.microsoft.com/office/powerpoint/2010/main" val="254439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DC4C76E-89C2-41C9-B68C-F331B1F1B429}" type="slidenum">
              <a:rPr lang="en-US"/>
              <a:pPr>
                <a:defRPr/>
              </a:pPr>
              <a:t>‹#›</a:t>
            </a:fld>
            <a:endParaRPr lang="en-US"/>
          </a:p>
        </p:txBody>
      </p:sp>
    </p:spTree>
    <p:extLst>
      <p:ext uri="{BB962C8B-B14F-4D97-AF65-F5344CB8AC3E}">
        <p14:creationId xmlns:p14="http://schemas.microsoft.com/office/powerpoint/2010/main" val="283307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8" y="273054"/>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8C4ECD-4F2F-46FC-8A98-9C93B4F35ACA}" type="slidenum">
              <a:rPr lang="en-US"/>
              <a:pPr>
                <a:defRPr/>
              </a:pPr>
              <a:t>‹#›</a:t>
            </a:fld>
            <a:endParaRPr lang="en-US"/>
          </a:p>
        </p:txBody>
      </p:sp>
    </p:spTree>
    <p:extLst>
      <p:ext uri="{BB962C8B-B14F-4D97-AF65-F5344CB8AC3E}">
        <p14:creationId xmlns:p14="http://schemas.microsoft.com/office/powerpoint/2010/main" val="280561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55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7"/>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1D4120-DC0E-4E55-8C87-5CF07ED4799A}" type="slidenum">
              <a:rPr lang="en-US"/>
              <a:pPr>
                <a:defRPr/>
              </a:pPr>
              <a:t>‹#›</a:t>
            </a:fld>
            <a:endParaRPr lang="en-US"/>
          </a:p>
        </p:txBody>
      </p:sp>
    </p:spTree>
    <p:extLst>
      <p:ext uri="{BB962C8B-B14F-4D97-AF65-F5344CB8AC3E}">
        <p14:creationId xmlns:p14="http://schemas.microsoft.com/office/powerpoint/2010/main" val="375987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18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0429"/>
            <a:ext cx="11204448" cy="1470025"/>
          </a:xfrm>
        </p:spPr>
        <p:txBody>
          <a:bodyPr/>
          <a:lstStyle>
            <a:lvl1pPr>
              <a:defRPr b="1"/>
            </a:lvl1pPr>
          </a:lstStyle>
          <a:p>
            <a:r>
              <a:rPr lang="en-US"/>
              <a:t>Click to edit Master title style</a:t>
            </a:r>
          </a:p>
        </p:txBody>
      </p:sp>
      <p:sp>
        <p:nvSpPr>
          <p:cNvPr id="3" name="Subtitle 2"/>
          <p:cNvSpPr>
            <a:spLocks noGrp="1"/>
          </p:cNvSpPr>
          <p:nvPr>
            <p:ph type="subTitle" idx="1"/>
          </p:nvPr>
        </p:nvSpPr>
        <p:spPr>
          <a:xfrm>
            <a:off x="609600" y="3886200"/>
            <a:ext cx="11204448" cy="175260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8" name="Rectangle 4"/>
          <p:cNvSpPr>
            <a:spLocks noGrp="1" noChangeArrowheads="1"/>
          </p:cNvSpPr>
          <p:nvPr>
            <p:ph type="dt" sz="half" idx="10"/>
          </p:nvPr>
        </p:nvSpPr>
        <p:spPr/>
        <p:txBody>
          <a:bodyPr/>
          <a:lstStyle>
            <a:lvl1pPr>
              <a:defRPr/>
            </a:lvl1pPr>
          </a:lstStyle>
          <a:p>
            <a:pPr>
              <a:defRPr/>
            </a:pPr>
            <a:endParaRPr lang="en-US"/>
          </a:p>
        </p:txBody>
      </p:sp>
      <p:sp>
        <p:nvSpPr>
          <p:cNvPr id="9" name="Rectangle 5"/>
          <p:cNvSpPr>
            <a:spLocks noGrp="1" noChangeArrowheads="1"/>
          </p:cNvSpPr>
          <p:nvPr>
            <p:ph type="ftr" sz="quarter" idx="11"/>
          </p:nvPr>
        </p:nvSpPr>
        <p:spPr/>
        <p:txBody>
          <a:bodyPr/>
          <a:lstStyle>
            <a:lvl1pPr>
              <a:defRPr/>
            </a:lvl1pPr>
          </a:lstStyle>
          <a:p>
            <a:pPr>
              <a:defRPr/>
            </a:pPr>
            <a:endParaRPr lang="en-US"/>
          </a:p>
        </p:txBody>
      </p:sp>
      <p:sp>
        <p:nvSpPr>
          <p:cNvPr id="10" name="Rectangle 6"/>
          <p:cNvSpPr>
            <a:spLocks noGrp="1" noChangeArrowheads="1"/>
          </p:cNvSpPr>
          <p:nvPr>
            <p:ph type="sldNum" sz="quarter" idx="12"/>
          </p:nvPr>
        </p:nvSpPr>
        <p:spPr/>
        <p:txBody>
          <a:bodyPr/>
          <a:lstStyle>
            <a:lvl1pPr>
              <a:defRPr/>
            </a:lvl1pPr>
          </a:lstStyle>
          <a:p>
            <a:pPr>
              <a:defRPr/>
            </a:pPr>
            <a:fld id="{DB021196-0C90-47E9-AC29-CA8773201907}" type="slidenum">
              <a:rPr lang="en-US"/>
              <a:pPr>
                <a:defRPr/>
              </a:pPr>
              <a:t>‹#›</a:t>
            </a:fld>
            <a:endParaRPr lang="en-US"/>
          </a:p>
        </p:txBody>
      </p:sp>
    </p:spTree>
    <p:extLst>
      <p:ext uri="{BB962C8B-B14F-4D97-AF65-F5344CB8AC3E}">
        <p14:creationId xmlns:p14="http://schemas.microsoft.com/office/powerpoint/2010/main" val="249542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91AD46-31DE-49F9-8FD7-7D545B7D99A0}" type="slidenum">
              <a:rPr lang="en-US"/>
              <a:pPr>
                <a:defRPr/>
              </a:pPr>
              <a:t>‹#›</a:t>
            </a:fld>
            <a:endParaRPr lang="en-US"/>
          </a:p>
        </p:txBody>
      </p:sp>
    </p:spTree>
    <p:extLst>
      <p:ext uri="{BB962C8B-B14F-4D97-AF65-F5344CB8AC3E}">
        <p14:creationId xmlns:p14="http://schemas.microsoft.com/office/powerpoint/2010/main" val="800986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7"/>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1D4120-DC0E-4E55-8C87-5CF07ED4799A}" type="slidenum">
              <a:rPr lang="en-US"/>
              <a:pPr>
                <a:defRPr/>
              </a:pPr>
              <a:t>‹#›</a:t>
            </a:fld>
            <a:endParaRPr lang="en-US"/>
          </a:p>
        </p:txBody>
      </p:sp>
    </p:spTree>
    <p:extLst>
      <p:ext uri="{BB962C8B-B14F-4D97-AF65-F5344CB8AC3E}">
        <p14:creationId xmlns:p14="http://schemas.microsoft.com/office/powerpoint/2010/main" val="83522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B70DC9-267B-4C77-9D0F-97BFCEE06118}" type="slidenum">
              <a:rPr lang="en-US"/>
              <a:pPr>
                <a:defRPr/>
              </a:pPr>
              <a:t>‹#›</a:t>
            </a:fld>
            <a:endParaRPr lang="en-US"/>
          </a:p>
        </p:txBody>
      </p:sp>
    </p:spTree>
    <p:extLst>
      <p:ext uri="{BB962C8B-B14F-4D97-AF65-F5344CB8AC3E}">
        <p14:creationId xmlns:p14="http://schemas.microsoft.com/office/powerpoint/2010/main" val="361816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32DF96-210A-46EA-ACFC-8E6B27913151}" type="slidenum">
              <a:rPr lang="en-US"/>
              <a:pPr>
                <a:defRPr/>
              </a:pPr>
              <a:t>‹#›</a:t>
            </a:fld>
            <a:endParaRPr lang="en-US"/>
          </a:p>
        </p:txBody>
      </p:sp>
    </p:spTree>
    <p:extLst>
      <p:ext uri="{BB962C8B-B14F-4D97-AF65-F5344CB8AC3E}">
        <p14:creationId xmlns:p14="http://schemas.microsoft.com/office/powerpoint/2010/main" val="47829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751B0B-D1D4-498B-9D6B-6920D5CD666C}" type="slidenum">
              <a:rPr lang="en-US"/>
              <a:pPr>
                <a:defRPr/>
              </a:pPr>
              <a:t>‹#›</a:t>
            </a:fld>
            <a:endParaRPr lang="en-US"/>
          </a:p>
        </p:txBody>
      </p:sp>
    </p:spTree>
    <p:extLst>
      <p:ext uri="{BB962C8B-B14F-4D97-AF65-F5344CB8AC3E}">
        <p14:creationId xmlns:p14="http://schemas.microsoft.com/office/powerpoint/2010/main" val="375835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DC4C76E-89C2-41C9-B68C-F331B1F1B429}" type="slidenum">
              <a:rPr lang="en-US"/>
              <a:pPr>
                <a:defRPr/>
              </a:pPr>
              <a:t>‹#›</a:t>
            </a:fld>
            <a:endParaRPr lang="en-US"/>
          </a:p>
        </p:txBody>
      </p:sp>
    </p:spTree>
    <p:extLst>
      <p:ext uri="{BB962C8B-B14F-4D97-AF65-F5344CB8AC3E}">
        <p14:creationId xmlns:p14="http://schemas.microsoft.com/office/powerpoint/2010/main" val="279161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8" y="273054"/>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8C4ECD-4F2F-46FC-8A98-9C93B4F35ACA}" type="slidenum">
              <a:rPr lang="en-US"/>
              <a:pPr>
                <a:defRPr/>
              </a:pPr>
              <a:t>‹#›</a:t>
            </a:fld>
            <a:endParaRPr lang="en-US"/>
          </a:p>
        </p:txBody>
      </p:sp>
    </p:spTree>
    <p:extLst>
      <p:ext uri="{BB962C8B-B14F-4D97-AF65-F5344CB8AC3E}">
        <p14:creationId xmlns:p14="http://schemas.microsoft.com/office/powerpoint/2010/main" val="289872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03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B70DC9-267B-4C77-9D0F-97BFCEE06118}" type="slidenum">
              <a:rPr lang="en-US"/>
              <a:pPr>
                <a:defRPr/>
              </a:pPr>
              <a:t>‹#›</a:t>
            </a:fld>
            <a:endParaRPr lang="en-US"/>
          </a:p>
        </p:txBody>
      </p:sp>
    </p:spTree>
    <p:extLst>
      <p:ext uri="{BB962C8B-B14F-4D97-AF65-F5344CB8AC3E}">
        <p14:creationId xmlns:p14="http://schemas.microsoft.com/office/powerpoint/2010/main" val="277942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63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7_Content Slide -  Vertical Blue/photo">
  <p:cSld name="7_Content Slide -  Vertical Blue/photo">
    <p:spTree>
      <p:nvGrpSpPr>
        <p:cNvPr id="1" name="Shape 267"/>
        <p:cNvGrpSpPr/>
        <p:nvPr/>
      </p:nvGrpSpPr>
      <p:grpSpPr>
        <a:xfrm>
          <a:off x="0" y="0"/>
          <a:ext cx="0" cy="0"/>
          <a:chOff x="0" y="0"/>
          <a:chExt cx="0" cy="0"/>
        </a:xfrm>
      </p:grpSpPr>
      <p:sp>
        <p:nvSpPr>
          <p:cNvPr id="268" name="Google Shape;268;p37"/>
          <p:cNvSpPr>
            <a:spLocks noGrp="1"/>
          </p:cNvSpPr>
          <p:nvPr>
            <p:ph type="pic" idx="2"/>
          </p:nvPr>
        </p:nvSpPr>
        <p:spPr>
          <a:xfrm>
            <a:off x="3873389" y="-15797"/>
            <a:ext cx="2084832" cy="6869887"/>
          </a:xfrm>
          <a:prstGeom prst="rect">
            <a:avLst/>
          </a:prstGeom>
          <a:solidFill>
            <a:schemeClr val="lt1"/>
          </a:solidFill>
          <a:ln>
            <a:noFill/>
          </a:ln>
        </p:spPr>
      </p:sp>
      <p:sp>
        <p:nvSpPr>
          <p:cNvPr id="269" name="Google Shape;269;p37"/>
          <p:cNvSpPr txBox="1"/>
          <p:nvPr/>
        </p:nvSpPr>
        <p:spPr>
          <a:xfrm>
            <a:off x="8879840" y="6440394"/>
            <a:ext cx="2536736" cy="256505"/>
          </a:xfrm>
          <a:prstGeom prst="rect">
            <a:avLst/>
          </a:prstGeom>
          <a:noFill/>
          <a:ln>
            <a:noFill/>
          </a:ln>
        </p:spPr>
        <p:txBody>
          <a:bodyPr spcFirstLastPara="1" wrap="square" lIns="91433" tIns="45700" rIns="91433" bIns="45700" anchor="t" anchorCtr="0">
            <a:spAutoFit/>
          </a:bodyPr>
          <a:lstStyle/>
          <a:p>
            <a:pPr marL="0" marR="0" lvl="0" indent="0" algn="r" rtl="0">
              <a:lnSpc>
                <a:spcPct val="100000"/>
              </a:lnSpc>
              <a:spcBef>
                <a:spcPts val="0"/>
              </a:spcBef>
              <a:spcAft>
                <a:spcPts val="0"/>
              </a:spcAft>
              <a:buClr>
                <a:srgbClr val="5E6A71"/>
              </a:buClr>
              <a:buSzPts val="800"/>
              <a:buFont typeface="Arial"/>
              <a:buNone/>
            </a:pPr>
            <a:r>
              <a:rPr lang="en" sz="1067" b="0" i="0">
                <a:solidFill>
                  <a:srgbClr val="5E6A71"/>
                </a:solidFill>
                <a:latin typeface="Arial"/>
                <a:ea typeface="Arial"/>
                <a:cs typeface="Arial"/>
                <a:sym typeface="Arial"/>
              </a:rPr>
              <a:t>Clean Cities Coalition Network    |    </a:t>
            </a:r>
            <a:fld id="{00000000-1234-1234-1234-123412341234}" type="slidenum">
              <a:rPr lang="en" sz="1067" b="0" i="0">
                <a:solidFill>
                  <a:srgbClr val="5E6A71"/>
                </a:solidFill>
                <a:latin typeface="Arial"/>
                <a:ea typeface="Arial"/>
                <a:cs typeface="Arial"/>
                <a:sym typeface="Arial"/>
              </a:rPr>
              <a:pPr marL="0" marR="0" lvl="0" indent="0" algn="r" rtl="0">
                <a:lnSpc>
                  <a:spcPct val="100000"/>
                </a:lnSpc>
                <a:spcBef>
                  <a:spcPts val="0"/>
                </a:spcBef>
                <a:spcAft>
                  <a:spcPts val="0"/>
                </a:spcAft>
                <a:buClr>
                  <a:srgbClr val="5E6A71"/>
                </a:buClr>
                <a:buSzPts val="800"/>
                <a:buFont typeface="Arial"/>
                <a:buNone/>
              </a:pPr>
              <a:t>‹#›</a:t>
            </a:fld>
            <a:endParaRPr sz="1067" b="0" i="0">
              <a:solidFill>
                <a:srgbClr val="5E6A71"/>
              </a:solidFill>
              <a:latin typeface="Arial"/>
              <a:ea typeface="Arial"/>
              <a:cs typeface="Arial"/>
              <a:sym typeface="Arial"/>
            </a:endParaRPr>
          </a:p>
        </p:txBody>
      </p:sp>
      <p:sp>
        <p:nvSpPr>
          <p:cNvPr id="270" name="Google Shape;270;p37"/>
          <p:cNvSpPr>
            <a:spLocks noGrp="1"/>
          </p:cNvSpPr>
          <p:nvPr>
            <p:ph type="pic" idx="3"/>
          </p:nvPr>
        </p:nvSpPr>
        <p:spPr>
          <a:xfrm>
            <a:off x="5958221" y="-15797"/>
            <a:ext cx="2084832" cy="6869887"/>
          </a:xfrm>
          <a:prstGeom prst="rect">
            <a:avLst/>
          </a:prstGeom>
          <a:solidFill>
            <a:schemeClr val="lt1"/>
          </a:solidFill>
          <a:ln>
            <a:noFill/>
          </a:ln>
        </p:spPr>
      </p:sp>
      <p:sp>
        <p:nvSpPr>
          <p:cNvPr id="271" name="Google Shape;271;p37"/>
          <p:cNvSpPr>
            <a:spLocks noGrp="1"/>
          </p:cNvSpPr>
          <p:nvPr>
            <p:ph type="pic" idx="4"/>
          </p:nvPr>
        </p:nvSpPr>
        <p:spPr>
          <a:xfrm>
            <a:off x="8039797" y="-15797"/>
            <a:ext cx="2092537" cy="6869887"/>
          </a:xfrm>
          <a:prstGeom prst="rect">
            <a:avLst/>
          </a:prstGeom>
          <a:solidFill>
            <a:schemeClr val="lt1"/>
          </a:solidFill>
          <a:ln>
            <a:noFill/>
          </a:ln>
        </p:spPr>
      </p:sp>
      <p:sp>
        <p:nvSpPr>
          <p:cNvPr id="272" name="Google Shape;272;p37"/>
          <p:cNvSpPr>
            <a:spLocks noGrp="1"/>
          </p:cNvSpPr>
          <p:nvPr>
            <p:ph type="pic" idx="5"/>
          </p:nvPr>
        </p:nvSpPr>
        <p:spPr>
          <a:xfrm>
            <a:off x="10124629" y="-15797"/>
            <a:ext cx="2067372" cy="6869887"/>
          </a:xfrm>
          <a:prstGeom prst="rect">
            <a:avLst/>
          </a:prstGeom>
          <a:solidFill>
            <a:schemeClr val="lt1"/>
          </a:solidFill>
          <a:ln>
            <a:noFill/>
          </a:ln>
        </p:spPr>
      </p:sp>
      <p:pic>
        <p:nvPicPr>
          <p:cNvPr id="273" name="Google Shape;273;p37"/>
          <p:cNvPicPr preferRelativeResize="0"/>
          <p:nvPr/>
        </p:nvPicPr>
        <p:blipFill rotWithShape="1">
          <a:blip r:embed="rId2">
            <a:alphaModFix/>
          </a:blip>
          <a:srcRect/>
          <a:stretch/>
        </p:blipFill>
        <p:spPr>
          <a:xfrm>
            <a:off x="0" y="-1"/>
            <a:ext cx="3873389" cy="6928023"/>
          </a:xfrm>
          <a:prstGeom prst="rect">
            <a:avLst/>
          </a:prstGeom>
          <a:noFill/>
          <a:ln>
            <a:noFill/>
          </a:ln>
        </p:spPr>
      </p:pic>
      <p:sp>
        <p:nvSpPr>
          <p:cNvPr id="274" name="Google Shape;274;p37"/>
          <p:cNvSpPr txBox="1">
            <a:spLocks noGrp="1"/>
          </p:cNvSpPr>
          <p:nvPr>
            <p:ph type="body" idx="1"/>
          </p:nvPr>
        </p:nvSpPr>
        <p:spPr>
          <a:xfrm>
            <a:off x="246447" y="505618"/>
            <a:ext cx="3246396" cy="2435291"/>
          </a:xfrm>
          <a:prstGeom prst="rect">
            <a:avLst/>
          </a:prstGeom>
          <a:noFill/>
          <a:ln>
            <a:noFill/>
          </a:ln>
        </p:spPr>
        <p:txBody>
          <a:bodyPr spcFirstLastPara="1" wrap="square" lIns="0" tIns="0" rIns="0" bIns="0" anchor="b" anchorCtr="0">
            <a:noAutofit/>
          </a:bodyPr>
          <a:lstStyle>
            <a:lvl1pPr marL="609585" marR="0" lvl="0" indent="-304792" algn="l" rtl="0">
              <a:lnSpc>
                <a:spcPct val="90000"/>
              </a:lnSpc>
              <a:spcBef>
                <a:spcPts val="0"/>
              </a:spcBef>
              <a:spcAft>
                <a:spcPts val="0"/>
              </a:spcAft>
              <a:buClr>
                <a:schemeClr val="lt1"/>
              </a:buClr>
              <a:buSzPts val="2100"/>
              <a:buFont typeface="Arial"/>
              <a:buNone/>
              <a:defRPr sz="2800" b="1" i="0" u="none" strike="noStrike" cap="none">
                <a:solidFill>
                  <a:schemeClr val="lt1"/>
                </a:solidFill>
                <a:latin typeface="Arial"/>
                <a:ea typeface="Arial"/>
                <a:cs typeface="Arial"/>
                <a:sym typeface="Arial"/>
              </a:defRPr>
            </a:lvl1pPr>
            <a:lvl2pPr marL="1219170" marR="0" lvl="1" indent="-457189" algn="l" rtl="0">
              <a:lnSpc>
                <a:spcPct val="90000"/>
              </a:lnSpc>
              <a:spcBef>
                <a:spcPts val="533"/>
              </a:spcBef>
              <a:spcAft>
                <a:spcPts val="0"/>
              </a:spcAft>
              <a:buClr>
                <a:srgbClr val="5E6A71"/>
              </a:buClr>
              <a:buSzPts val="1800"/>
              <a:buFont typeface="Arial"/>
              <a:buChar char="•"/>
              <a:defRPr sz="2400" b="0" i="0" u="none" strike="noStrike" cap="none">
                <a:solidFill>
                  <a:srgbClr val="5E6A71"/>
                </a:solidFill>
                <a:latin typeface="Arial"/>
                <a:ea typeface="Arial"/>
                <a:cs typeface="Arial"/>
                <a:sym typeface="Arial"/>
              </a:defRPr>
            </a:lvl2pPr>
            <a:lvl3pPr marL="1828754" marR="0" lvl="2" indent="-431789" algn="l" rtl="0">
              <a:lnSpc>
                <a:spcPct val="90000"/>
              </a:lnSpc>
              <a:spcBef>
                <a:spcPts val="533"/>
              </a:spcBef>
              <a:spcAft>
                <a:spcPts val="0"/>
              </a:spcAft>
              <a:buClr>
                <a:srgbClr val="5E6A71"/>
              </a:buClr>
              <a:buSzPts val="1500"/>
              <a:buFont typeface="Arial"/>
              <a:buChar char="•"/>
              <a:defRPr sz="2000" b="0" i="0" u="none" strike="noStrike" cap="none">
                <a:solidFill>
                  <a:srgbClr val="5E6A71"/>
                </a:solidFill>
                <a:latin typeface="Arial"/>
                <a:ea typeface="Arial"/>
                <a:cs typeface="Arial"/>
                <a:sym typeface="Arial"/>
              </a:defRPr>
            </a:lvl3pPr>
            <a:lvl4pPr marL="2438339" marR="0" lvl="3" indent="-423323" algn="l" rtl="0">
              <a:lnSpc>
                <a:spcPct val="90000"/>
              </a:lnSpc>
              <a:spcBef>
                <a:spcPts val="533"/>
              </a:spcBef>
              <a:spcAft>
                <a:spcPts val="0"/>
              </a:spcAft>
              <a:buClr>
                <a:srgbClr val="5E6A71"/>
              </a:buClr>
              <a:buSzPts val="1400"/>
              <a:buFont typeface="Arial"/>
              <a:buChar char="•"/>
              <a:defRPr sz="1867" b="0" i="0" u="none" strike="noStrike" cap="none">
                <a:solidFill>
                  <a:srgbClr val="5E6A71"/>
                </a:solidFill>
                <a:latin typeface="Arial"/>
                <a:ea typeface="Arial"/>
                <a:cs typeface="Arial"/>
                <a:sym typeface="Arial"/>
              </a:defRPr>
            </a:lvl4pPr>
            <a:lvl5pPr marL="3047924" marR="0" lvl="4" indent="-423323" algn="l" rtl="0">
              <a:lnSpc>
                <a:spcPct val="90000"/>
              </a:lnSpc>
              <a:spcBef>
                <a:spcPts val="533"/>
              </a:spcBef>
              <a:spcAft>
                <a:spcPts val="0"/>
              </a:spcAft>
              <a:buClr>
                <a:srgbClr val="5E6A71"/>
              </a:buClr>
              <a:buSzPts val="1400"/>
              <a:buFont typeface="Arial"/>
              <a:buChar char="•"/>
              <a:defRPr sz="1867" b="0" i="0" u="none" strike="noStrike" cap="none">
                <a:solidFill>
                  <a:srgbClr val="5E6A7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75" name="Google Shape;275;p37"/>
          <p:cNvSpPr txBox="1">
            <a:spLocks noGrp="1"/>
          </p:cNvSpPr>
          <p:nvPr>
            <p:ph type="body" idx="6"/>
          </p:nvPr>
        </p:nvSpPr>
        <p:spPr>
          <a:xfrm>
            <a:off x="246449" y="3328355"/>
            <a:ext cx="3246396" cy="2305853"/>
          </a:xfrm>
          <a:prstGeom prst="rect">
            <a:avLst/>
          </a:prstGeom>
          <a:noFill/>
          <a:ln>
            <a:noFill/>
          </a:ln>
        </p:spPr>
        <p:txBody>
          <a:bodyPr spcFirstLastPara="1" wrap="square" lIns="0" tIns="0" rIns="0" bIns="0" anchor="t" anchorCtr="0">
            <a:noAutofit/>
          </a:bodyPr>
          <a:lstStyle>
            <a:lvl1pPr marL="609585" marR="0" lvl="0" indent="-304792" algn="l" rtl="0">
              <a:lnSpc>
                <a:spcPct val="90000"/>
              </a:lnSpc>
              <a:spcBef>
                <a:spcPts val="1067"/>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1pPr>
            <a:lvl2pPr marL="1219170" marR="0" lvl="1" indent="-457189" algn="l" rtl="0">
              <a:lnSpc>
                <a:spcPct val="90000"/>
              </a:lnSpc>
              <a:spcBef>
                <a:spcPts val="533"/>
              </a:spcBef>
              <a:spcAft>
                <a:spcPts val="0"/>
              </a:spcAft>
              <a:buClr>
                <a:srgbClr val="5E6A71"/>
              </a:buClr>
              <a:buSzPts val="1800"/>
              <a:buFont typeface="Arial"/>
              <a:buChar char="•"/>
              <a:defRPr sz="2400" b="0" i="0" u="none" strike="noStrike" cap="none">
                <a:solidFill>
                  <a:srgbClr val="5E6A71"/>
                </a:solidFill>
                <a:latin typeface="Arial"/>
                <a:ea typeface="Arial"/>
                <a:cs typeface="Arial"/>
                <a:sym typeface="Arial"/>
              </a:defRPr>
            </a:lvl2pPr>
            <a:lvl3pPr marL="1828754" marR="0" lvl="2" indent="-431789" algn="l" rtl="0">
              <a:lnSpc>
                <a:spcPct val="90000"/>
              </a:lnSpc>
              <a:spcBef>
                <a:spcPts val="533"/>
              </a:spcBef>
              <a:spcAft>
                <a:spcPts val="0"/>
              </a:spcAft>
              <a:buClr>
                <a:srgbClr val="5E6A71"/>
              </a:buClr>
              <a:buSzPts val="1500"/>
              <a:buFont typeface="Arial"/>
              <a:buChar char="•"/>
              <a:defRPr sz="2000" b="0" i="0" u="none" strike="noStrike" cap="none">
                <a:solidFill>
                  <a:srgbClr val="5E6A71"/>
                </a:solidFill>
                <a:latin typeface="Arial"/>
                <a:ea typeface="Arial"/>
                <a:cs typeface="Arial"/>
                <a:sym typeface="Arial"/>
              </a:defRPr>
            </a:lvl3pPr>
            <a:lvl4pPr marL="2438339" marR="0" lvl="3" indent="-423323" algn="l" rtl="0">
              <a:lnSpc>
                <a:spcPct val="90000"/>
              </a:lnSpc>
              <a:spcBef>
                <a:spcPts val="533"/>
              </a:spcBef>
              <a:spcAft>
                <a:spcPts val="0"/>
              </a:spcAft>
              <a:buClr>
                <a:srgbClr val="5E6A71"/>
              </a:buClr>
              <a:buSzPts val="1400"/>
              <a:buFont typeface="Arial"/>
              <a:buChar char="•"/>
              <a:defRPr sz="1867" b="0" i="0" u="none" strike="noStrike" cap="none">
                <a:solidFill>
                  <a:srgbClr val="5E6A71"/>
                </a:solidFill>
                <a:latin typeface="Arial"/>
                <a:ea typeface="Arial"/>
                <a:cs typeface="Arial"/>
                <a:sym typeface="Arial"/>
              </a:defRPr>
            </a:lvl4pPr>
            <a:lvl5pPr marL="3047924" marR="0" lvl="4" indent="-423323" algn="l" rtl="0">
              <a:lnSpc>
                <a:spcPct val="90000"/>
              </a:lnSpc>
              <a:spcBef>
                <a:spcPts val="533"/>
              </a:spcBef>
              <a:spcAft>
                <a:spcPts val="0"/>
              </a:spcAft>
              <a:buClr>
                <a:srgbClr val="5E6A71"/>
              </a:buClr>
              <a:buSzPts val="1400"/>
              <a:buFont typeface="Arial"/>
              <a:buChar char="•"/>
              <a:defRPr sz="1867" b="0" i="0" u="none" strike="noStrike" cap="none">
                <a:solidFill>
                  <a:srgbClr val="5E6A71"/>
                </a:solidFill>
                <a:latin typeface="Arial"/>
                <a:ea typeface="Arial"/>
                <a:cs typeface="Arial"/>
                <a:sym typeface="Arial"/>
              </a:defRPr>
            </a:lvl5pPr>
            <a:lvl6pPr marL="3657509" marR="0" lvl="5"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L="4267093" marR="0" lvl="6"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L="4876678" marR="0" lvl="7"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L="5486263" marR="0" lvl="8" indent="-42332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276" name="Google Shape;276;p3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extLst>
      <p:ext uri="{BB962C8B-B14F-4D97-AF65-F5344CB8AC3E}">
        <p14:creationId xmlns:p14="http://schemas.microsoft.com/office/powerpoint/2010/main" val="260618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30429"/>
            <a:ext cx="11204448" cy="1470025"/>
          </a:xfrm>
        </p:spPr>
        <p:txBody>
          <a:bodyPr/>
          <a:lstStyle>
            <a:lvl1pPr>
              <a:defRPr b="1"/>
            </a:lvl1pPr>
          </a:lstStyle>
          <a:p>
            <a:r>
              <a:rPr lang="en-US"/>
              <a:t>Click to edit Master title style</a:t>
            </a:r>
          </a:p>
        </p:txBody>
      </p:sp>
      <p:sp>
        <p:nvSpPr>
          <p:cNvPr id="3" name="Subtitle 2"/>
          <p:cNvSpPr>
            <a:spLocks noGrp="1"/>
          </p:cNvSpPr>
          <p:nvPr>
            <p:ph type="subTitle" idx="1"/>
          </p:nvPr>
        </p:nvSpPr>
        <p:spPr>
          <a:xfrm>
            <a:off x="609600" y="3886200"/>
            <a:ext cx="11204448" cy="1752600"/>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8" name="Rectangle 4"/>
          <p:cNvSpPr>
            <a:spLocks noGrp="1" noChangeArrowheads="1"/>
          </p:cNvSpPr>
          <p:nvPr>
            <p:ph type="dt" sz="half" idx="10"/>
          </p:nvPr>
        </p:nvSpPr>
        <p:spPr/>
        <p:txBody>
          <a:bodyPr/>
          <a:lstStyle>
            <a:lvl1pPr>
              <a:defRPr/>
            </a:lvl1pPr>
          </a:lstStyle>
          <a:p>
            <a:pPr>
              <a:defRPr/>
            </a:pPr>
            <a:endParaRPr lang="en-US"/>
          </a:p>
        </p:txBody>
      </p:sp>
      <p:sp>
        <p:nvSpPr>
          <p:cNvPr id="9" name="Rectangle 5"/>
          <p:cNvSpPr>
            <a:spLocks noGrp="1" noChangeArrowheads="1"/>
          </p:cNvSpPr>
          <p:nvPr>
            <p:ph type="ftr" sz="quarter" idx="11"/>
          </p:nvPr>
        </p:nvSpPr>
        <p:spPr/>
        <p:txBody>
          <a:bodyPr/>
          <a:lstStyle>
            <a:lvl1pPr>
              <a:defRPr/>
            </a:lvl1pPr>
          </a:lstStyle>
          <a:p>
            <a:pPr>
              <a:defRPr/>
            </a:pPr>
            <a:endParaRPr lang="en-US"/>
          </a:p>
        </p:txBody>
      </p:sp>
      <p:sp>
        <p:nvSpPr>
          <p:cNvPr id="10" name="Rectangle 6"/>
          <p:cNvSpPr>
            <a:spLocks noGrp="1" noChangeArrowheads="1"/>
          </p:cNvSpPr>
          <p:nvPr>
            <p:ph type="sldNum" sz="quarter" idx="12"/>
          </p:nvPr>
        </p:nvSpPr>
        <p:spPr/>
        <p:txBody>
          <a:bodyPr/>
          <a:lstStyle>
            <a:lvl1pPr>
              <a:defRPr/>
            </a:lvl1pPr>
          </a:lstStyle>
          <a:p>
            <a:pPr>
              <a:defRPr/>
            </a:pPr>
            <a:fld id="{DB021196-0C90-47E9-AC29-CA8773201907}" type="slidenum">
              <a:rPr lang="en-US"/>
              <a:pPr>
                <a:defRPr/>
              </a:pPr>
              <a:t>‹#›</a:t>
            </a:fld>
            <a:endParaRPr lang="en-US"/>
          </a:p>
        </p:txBody>
      </p:sp>
    </p:spTree>
    <p:extLst>
      <p:ext uri="{BB962C8B-B14F-4D97-AF65-F5344CB8AC3E}">
        <p14:creationId xmlns:p14="http://schemas.microsoft.com/office/powerpoint/2010/main" val="383078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91AD46-31DE-49F9-8FD7-7D545B7D99A0}" type="slidenum">
              <a:rPr lang="en-US"/>
              <a:pPr>
                <a:defRPr/>
              </a:pPr>
              <a:t>‹#›</a:t>
            </a:fld>
            <a:endParaRPr lang="en-US"/>
          </a:p>
        </p:txBody>
      </p:sp>
    </p:spTree>
    <p:extLst>
      <p:ext uri="{BB962C8B-B14F-4D97-AF65-F5344CB8AC3E}">
        <p14:creationId xmlns:p14="http://schemas.microsoft.com/office/powerpoint/2010/main" val="65872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7"/>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61D4120-DC0E-4E55-8C87-5CF07ED4799A}" type="slidenum">
              <a:rPr lang="en-US"/>
              <a:pPr>
                <a:defRPr/>
              </a:pPr>
              <a:t>‹#›</a:t>
            </a:fld>
            <a:endParaRPr lang="en-US"/>
          </a:p>
        </p:txBody>
      </p:sp>
    </p:spTree>
    <p:extLst>
      <p:ext uri="{BB962C8B-B14F-4D97-AF65-F5344CB8AC3E}">
        <p14:creationId xmlns:p14="http://schemas.microsoft.com/office/powerpoint/2010/main" val="590963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B70DC9-267B-4C77-9D0F-97BFCEE06118}" type="slidenum">
              <a:rPr lang="en-US"/>
              <a:pPr>
                <a:defRPr/>
              </a:pPr>
              <a:t>‹#›</a:t>
            </a:fld>
            <a:endParaRPr lang="en-US"/>
          </a:p>
        </p:txBody>
      </p:sp>
    </p:spTree>
    <p:extLst>
      <p:ext uri="{BB962C8B-B14F-4D97-AF65-F5344CB8AC3E}">
        <p14:creationId xmlns:p14="http://schemas.microsoft.com/office/powerpoint/2010/main" val="404328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32DF96-210A-46EA-ACFC-8E6B27913151}" type="slidenum">
              <a:rPr lang="en-US"/>
              <a:pPr>
                <a:defRPr/>
              </a:pPr>
              <a:t>‹#›</a:t>
            </a:fld>
            <a:endParaRPr lang="en-US"/>
          </a:p>
        </p:txBody>
      </p:sp>
    </p:spTree>
    <p:extLst>
      <p:ext uri="{BB962C8B-B14F-4D97-AF65-F5344CB8AC3E}">
        <p14:creationId xmlns:p14="http://schemas.microsoft.com/office/powerpoint/2010/main" val="126659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751B0B-D1D4-498B-9D6B-6920D5CD666C}" type="slidenum">
              <a:rPr lang="en-US"/>
              <a:pPr>
                <a:defRPr/>
              </a:pPr>
              <a:t>‹#›</a:t>
            </a:fld>
            <a:endParaRPr lang="en-US"/>
          </a:p>
        </p:txBody>
      </p:sp>
    </p:spTree>
    <p:extLst>
      <p:ext uri="{BB962C8B-B14F-4D97-AF65-F5344CB8AC3E}">
        <p14:creationId xmlns:p14="http://schemas.microsoft.com/office/powerpoint/2010/main" val="120123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DC4C76E-89C2-41C9-B68C-F331B1F1B429}" type="slidenum">
              <a:rPr lang="en-US"/>
              <a:pPr>
                <a:defRPr/>
              </a:pPr>
              <a:t>‹#›</a:t>
            </a:fld>
            <a:endParaRPr lang="en-US"/>
          </a:p>
        </p:txBody>
      </p:sp>
    </p:spTree>
    <p:extLst>
      <p:ext uri="{BB962C8B-B14F-4D97-AF65-F5344CB8AC3E}">
        <p14:creationId xmlns:p14="http://schemas.microsoft.com/office/powerpoint/2010/main" val="295943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8" y="273054"/>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8C4ECD-4F2F-46FC-8A98-9C93B4F35ACA}" type="slidenum">
              <a:rPr lang="en-US"/>
              <a:pPr>
                <a:defRPr/>
              </a:pPr>
              <a:t>‹#›</a:t>
            </a:fld>
            <a:endParaRPr lang="en-US"/>
          </a:p>
        </p:txBody>
      </p:sp>
    </p:spTree>
    <p:extLst>
      <p:ext uri="{BB962C8B-B14F-4D97-AF65-F5344CB8AC3E}">
        <p14:creationId xmlns:p14="http://schemas.microsoft.com/office/powerpoint/2010/main" val="411932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32DF96-210A-46EA-ACFC-8E6B27913151}" type="slidenum">
              <a:rPr lang="en-US"/>
              <a:pPr>
                <a:defRPr/>
              </a:pPr>
              <a:t>‹#›</a:t>
            </a:fld>
            <a:endParaRPr lang="en-US"/>
          </a:p>
        </p:txBody>
      </p:sp>
    </p:spTree>
    <p:extLst>
      <p:ext uri="{BB962C8B-B14F-4D97-AF65-F5344CB8AC3E}">
        <p14:creationId xmlns:p14="http://schemas.microsoft.com/office/powerpoint/2010/main" val="91618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57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33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Slide_Animate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29A9CB-C3F5-1126-E625-338B8668A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176EAFE4-877A-FA39-6F82-BECCAB330F5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7F5BEF3D-324B-6D11-8F75-BD6A78A320F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EF3C658-42A7-56A0-D2D7-ACEAD907C1F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B83E313A-95E8-C05D-E78D-5981B7A592C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BB212D3-A267-9CF5-8173-2654A0217129}"/>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DDED716-C30A-C9C9-7B1E-E3ECA17D4977}"/>
              </a:ext>
            </a:extLst>
          </p:cNvPr>
          <p:cNvSpPr>
            <a:spLocks noGrp="1"/>
          </p:cNvSpPr>
          <p:nvPr>
            <p:ph type="ctrTitle"/>
          </p:nvPr>
        </p:nvSpPr>
        <p:spPr>
          <a:xfrm>
            <a:off x="1524000" y="4922449"/>
            <a:ext cx="9144000" cy="1060061"/>
          </a:xfrm>
        </p:spPr>
        <p:txBody>
          <a:bodyPr anchor="b">
            <a:normAutofit/>
          </a:bodyPr>
          <a:lstStyle>
            <a:lvl1pPr algn="ct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CDC6146-296B-59F5-E46F-D8D9B6AFA3C1}"/>
              </a:ext>
            </a:extLst>
          </p:cNvPr>
          <p:cNvSpPr>
            <a:spLocks noGrp="1"/>
          </p:cNvSpPr>
          <p:nvPr>
            <p:ph type="subTitle" idx="1"/>
          </p:nvPr>
        </p:nvSpPr>
        <p:spPr>
          <a:xfrm>
            <a:off x="1524000" y="6155967"/>
            <a:ext cx="9144000" cy="528576"/>
          </a:xfrm>
        </p:spPr>
        <p:txBody>
          <a:bodyPr>
            <a:normAutofit/>
          </a:bodyPr>
          <a:lstStyle>
            <a:lvl1pPr marL="0" indent="0" algn="ctr">
              <a:buNone/>
              <a:defRPr sz="1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85216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3">
                                            <p:txEl>
                                              <p:pRg st="0" end="0"/>
                                            </p:txEl>
                                          </p:spTgt>
                                        </p:tgtEl>
                                      </p:cBhvr>
                                    </p:animEffect>
                                    <p:set>
                                      <p:cBhvr>
                                        <p:cTn id="10" dur="1" fill="hold">
                                          <p:stCondLst>
                                            <p:cond delay="999"/>
                                          </p:stCondLst>
                                        </p:cTn>
                                        <p:tgtEl>
                                          <p:spTgt spid="3">
                                            <p:txEl>
                                              <p:pRg st="0" end="0"/>
                                            </p:txEl>
                                          </p:spTgt>
                                        </p:tgtEl>
                                        <p:attrNameLst>
                                          <p:attrName>style.visibility</p:attrName>
                                        </p:attrNameLst>
                                      </p:cBhvr>
                                      <p:to>
                                        <p:strVal val="hidden"/>
                                      </p:to>
                                    </p:set>
                                  </p:childTnLst>
                                </p:cTn>
                              </p:par>
                            </p:childTnLst>
                          </p:cTn>
                        </p:par>
                        <p:par>
                          <p:cTn id="11" fill="hold">
                            <p:stCondLst>
                              <p:cond delay="1000"/>
                            </p:stCondLst>
                            <p:childTnLst>
                              <p:par>
                                <p:cTn id="12" presetID="42" presetClass="exit" presetSubtype="0" fill="hold" nodeType="afterEffect">
                                  <p:stCondLst>
                                    <p:cond delay="0"/>
                                  </p:stCondLst>
                                  <p:childTnLst>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strVal val="ppt_x"/>
                                          </p:val>
                                        </p:tav>
                                      </p:tavLst>
                                    </p:anim>
                                    <p:anim calcmode="lin" valueType="num">
                                      <p:cBhvr>
                                        <p:cTn id="15" dur="1000"/>
                                        <p:tgtEl>
                                          <p:spTgt spid="5"/>
                                        </p:tgtEl>
                                        <p:attrNameLst>
                                          <p:attrName>ppt_y</p:attrName>
                                        </p:attrNameLst>
                                      </p:cBhvr>
                                      <p:tavLst>
                                        <p:tav tm="0">
                                          <p:val>
                                            <p:strVal val="ppt_y"/>
                                          </p:val>
                                        </p:tav>
                                        <p:tav tm="100000">
                                          <p:val>
                                            <p:strVal val="ppt_y+.1"/>
                                          </p:val>
                                        </p:tav>
                                      </p:tavLst>
                                    </p:anim>
                                    <p:set>
                                      <p:cBhvr>
                                        <p:cTn id="16" dur="1" fill="hold">
                                          <p:stCondLst>
                                            <p:cond delay="999"/>
                                          </p:stCondLst>
                                        </p:cTn>
                                        <p:tgtEl>
                                          <p:spTgt spid="5"/>
                                        </p:tgtEl>
                                        <p:attrNameLst>
                                          <p:attrName>style.visibility</p:attrName>
                                        </p:attrNameLst>
                                      </p:cBhvr>
                                      <p:to>
                                        <p:strVal val="hidden"/>
                                      </p:to>
                                    </p:set>
                                  </p:childTnLst>
                                </p:cTn>
                              </p:par>
                              <p:par>
                                <p:cTn id="17" presetID="42" presetClass="exit" presetSubtype="0" fill="hold" nodeType="withEffect">
                                  <p:stCondLst>
                                    <p:cond delay="500"/>
                                  </p:stCondLst>
                                  <p:childTnLst>
                                    <p:animEffect transition="out" filter="fade">
                                      <p:cBhvr>
                                        <p:cTn id="18" dur="1000"/>
                                        <p:tgtEl>
                                          <p:spTgt spid="16"/>
                                        </p:tgtEl>
                                      </p:cBhvr>
                                    </p:animEffect>
                                    <p:anim calcmode="lin" valueType="num">
                                      <p:cBhvr>
                                        <p:cTn id="19" dur="1000"/>
                                        <p:tgtEl>
                                          <p:spTgt spid="16"/>
                                        </p:tgtEl>
                                        <p:attrNameLst>
                                          <p:attrName>ppt_x</p:attrName>
                                        </p:attrNameLst>
                                      </p:cBhvr>
                                      <p:tavLst>
                                        <p:tav tm="0">
                                          <p:val>
                                            <p:strVal val="ppt_x"/>
                                          </p:val>
                                        </p:tav>
                                        <p:tav tm="100000">
                                          <p:val>
                                            <p:strVal val="ppt_x"/>
                                          </p:val>
                                        </p:tav>
                                      </p:tavLst>
                                    </p:anim>
                                    <p:anim calcmode="lin" valueType="num">
                                      <p:cBhvr>
                                        <p:cTn id="20" dur="1000"/>
                                        <p:tgtEl>
                                          <p:spTgt spid="16"/>
                                        </p:tgtEl>
                                        <p:attrNameLst>
                                          <p:attrName>ppt_y</p:attrName>
                                        </p:attrNameLst>
                                      </p:cBhvr>
                                      <p:tavLst>
                                        <p:tav tm="0">
                                          <p:val>
                                            <p:strVal val="ppt_y"/>
                                          </p:val>
                                        </p:tav>
                                        <p:tav tm="100000">
                                          <p:val>
                                            <p:strVal val="ppt_y+.1"/>
                                          </p:val>
                                        </p:tav>
                                      </p:tavLst>
                                    </p:anim>
                                    <p:set>
                                      <p:cBhvr>
                                        <p:cTn id="21" dur="1" fill="hold">
                                          <p:stCondLst>
                                            <p:cond delay="999"/>
                                          </p:stCondLst>
                                        </p:cTn>
                                        <p:tgtEl>
                                          <p:spTgt spid="16"/>
                                        </p:tgtEl>
                                        <p:attrNameLst>
                                          <p:attrName>style.visibility</p:attrName>
                                        </p:attrNameLst>
                                      </p:cBhvr>
                                      <p:to>
                                        <p:strVal val="hidden"/>
                                      </p:to>
                                    </p:set>
                                  </p:childTnLst>
                                </p:cTn>
                              </p:par>
                            </p:childTnLst>
                          </p:cTn>
                        </p:par>
                        <p:par>
                          <p:cTn id="22" fill="hold">
                            <p:stCondLst>
                              <p:cond delay="2500"/>
                            </p:stCondLst>
                            <p:childTnLst>
                              <p:par>
                                <p:cTn id="23" presetID="2" presetClass="exit" presetSubtype="4" fill="hold" nodeType="afterEffect">
                                  <p:stCondLst>
                                    <p:cond delay="0"/>
                                  </p:stCondLst>
                                  <p:childTnLst>
                                    <p:anim calcmode="lin" valueType="num">
                                      <p:cBhvr additive="base">
                                        <p:cTn id="24" dur="1500"/>
                                        <p:tgtEl>
                                          <p:spTgt spid="12"/>
                                        </p:tgtEl>
                                        <p:attrNameLst>
                                          <p:attrName>ppt_x</p:attrName>
                                        </p:attrNameLst>
                                      </p:cBhvr>
                                      <p:tavLst>
                                        <p:tav tm="0">
                                          <p:val>
                                            <p:strVal val="ppt_x"/>
                                          </p:val>
                                        </p:tav>
                                        <p:tav tm="100000">
                                          <p:val>
                                            <p:strVal val="ppt_x"/>
                                          </p:val>
                                        </p:tav>
                                      </p:tavLst>
                                    </p:anim>
                                    <p:anim calcmode="lin" valueType="num">
                                      <p:cBhvr additive="base">
                                        <p:cTn id="25" dur="1500"/>
                                        <p:tgtEl>
                                          <p:spTgt spid="12"/>
                                        </p:tgtEl>
                                        <p:attrNameLst>
                                          <p:attrName>ppt_y</p:attrName>
                                        </p:attrNameLst>
                                      </p:cBhvr>
                                      <p:tavLst>
                                        <p:tav tm="0">
                                          <p:val>
                                            <p:strVal val="ppt_y"/>
                                          </p:val>
                                        </p:tav>
                                        <p:tav tm="100000">
                                          <p:val>
                                            <p:strVal val="1+ppt_h/2"/>
                                          </p:val>
                                        </p:tav>
                                      </p:tavLst>
                                    </p:anim>
                                    <p:set>
                                      <p:cBhvr>
                                        <p:cTn id="26" dur="1" fill="hold">
                                          <p:stCondLst>
                                            <p:cond delay="1499"/>
                                          </p:stCondLst>
                                        </p:cTn>
                                        <p:tgtEl>
                                          <p:spTgt spid="12"/>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750"/>
                                        <p:tgtEl>
                                          <p:spTgt spid="18"/>
                                        </p:tgtEl>
                                      </p:cBhvr>
                                    </p:animEffect>
                                    <p:set>
                                      <p:cBhvr>
                                        <p:cTn id="29" dur="1" fill="hold">
                                          <p:stCondLst>
                                            <p:cond delay="749"/>
                                          </p:stCondLst>
                                        </p:cTn>
                                        <p:tgtEl>
                                          <p:spTgt spid="18"/>
                                        </p:tgtEl>
                                        <p:attrNameLst>
                                          <p:attrName>style.visibility</p:attrName>
                                        </p:attrNameLst>
                                      </p:cBhvr>
                                      <p:to>
                                        <p:strVal val="hidden"/>
                                      </p:to>
                                    </p:set>
                                  </p:childTnLst>
                                </p:cTn>
                              </p:par>
                            </p:childTnLst>
                          </p:cTn>
                        </p:par>
                        <p:par>
                          <p:cTn id="30" fill="hold">
                            <p:stCondLst>
                              <p:cond delay="4000"/>
                            </p:stCondLst>
                            <p:childTnLst>
                              <p:par>
                                <p:cTn id="31" presetID="1" presetClass="exit" presetSubtype="0" fill="hold" nodeType="after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2" presetClass="exit" presetSubtype="2" fill="hold" nodeType="withEffect">
                                  <p:stCondLst>
                                    <p:cond delay="0"/>
                                  </p:stCondLst>
                                  <p:childTnLst>
                                    <p:anim calcmode="lin" valueType="num">
                                      <p:cBhvr additive="base">
                                        <p:cTn id="34" dur="1000"/>
                                        <p:tgtEl>
                                          <p:spTgt spid="8"/>
                                        </p:tgtEl>
                                        <p:attrNameLst>
                                          <p:attrName>ppt_x</p:attrName>
                                        </p:attrNameLst>
                                      </p:cBhvr>
                                      <p:tavLst>
                                        <p:tav tm="0">
                                          <p:val>
                                            <p:strVal val="ppt_x"/>
                                          </p:val>
                                        </p:tav>
                                        <p:tav tm="100000">
                                          <p:val>
                                            <p:strVal val="1+ppt_w/2"/>
                                          </p:val>
                                        </p:tav>
                                      </p:tavLst>
                                    </p:anim>
                                    <p:anim calcmode="lin" valueType="num">
                                      <p:cBhvr additive="base">
                                        <p:cTn id="35" dur="1000"/>
                                        <p:tgtEl>
                                          <p:spTgt spid="8"/>
                                        </p:tgtEl>
                                        <p:attrNameLst>
                                          <p:attrName>ppt_y</p:attrName>
                                        </p:attrNameLst>
                                      </p:cBhvr>
                                      <p:tavLst>
                                        <p:tav tm="0">
                                          <p:val>
                                            <p:strVal val="ppt_y"/>
                                          </p:val>
                                        </p:tav>
                                        <p:tav tm="100000">
                                          <p:val>
                                            <p:strVal val="ppt_y"/>
                                          </p:val>
                                        </p:tav>
                                      </p:tavLst>
                                    </p:anim>
                                    <p:set>
                                      <p:cBhvr>
                                        <p:cTn id="36"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xit" presetSubtype="0" fill="hold" nodeType="withEffect">
                  <p:stCondLst>
                    <p:cond delay="0"/>
                  </p:stCondLst>
                  <p:childTnLst>
                    <p:animEffect transition="out" filter="fade">
                      <p:cBhvr>
                        <p:cTn dur="1000"/>
                        <p:tgtEl>
                          <p:spTgt spid="3"/>
                        </p:tgtEl>
                      </p:cBhvr>
                    </p:animEffect>
                    <p:set>
                      <p:cBhvr>
                        <p:cTn dur="1" fill="hold">
                          <p:stCondLst>
                            <p:cond delay="999"/>
                          </p:stCondLst>
                        </p:cTn>
                        <p:tgtEl>
                          <p:spTgt spid="3"/>
                        </p:tgtEl>
                        <p:attrNameLst>
                          <p:attrName>style.visibility</p:attrName>
                        </p:attrNameLst>
                      </p:cBhvr>
                      <p:to>
                        <p:strVal val="hidden"/>
                      </p:to>
                    </p:set>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Slide_ReverseAnimat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ED02CA-706C-A23A-3441-F26F1A4DE597}"/>
              </a:ext>
            </a:extLst>
          </p:cNvPr>
          <p:cNvSpPr/>
          <p:nvPr userDrawn="1"/>
        </p:nvSpPr>
        <p:spPr>
          <a:xfrm>
            <a:off x="0" y="0"/>
            <a:ext cx="12192000" cy="6858000"/>
          </a:xfrm>
          <a:prstGeom prst="rect">
            <a:avLst/>
          </a:prstGeom>
          <a:solidFill>
            <a:srgbClr val="1841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829A9CB-C3F5-1126-E625-338B8668A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176EAFE4-877A-FA39-6F82-BECCAB330F5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7F5BEF3D-324B-6D11-8F75-BD6A78A320F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EF3C658-42A7-56A0-D2D7-ACEAD907C1F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B83E313A-95E8-C05D-E78D-5981B7A592C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E355C67-73B5-7BAC-BCBF-3EBDE5EE0AD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DDED716-C30A-C9C9-7B1E-E3ECA17D4977}"/>
              </a:ext>
            </a:extLst>
          </p:cNvPr>
          <p:cNvSpPr>
            <a:spLocks noGrp="1"/>
          </p:cNvSpPr>
          <p:nvPr>
            <p:ph type="ctrTitle"/>
          </p:nvPr>
        </p:nvSpPr>
        <p:spPr>
          <a:xfrm>
            <a:off x="1524000" y="4922449"/>
            <a:ext cx="9144000" cy="1060061"/>
          </a:xfrm>
        </p:spPr>
        <p:txBody>
          <a:bodyPr anchor="b">
            <a:normAutofit/>
          </a:bodyPr>
          <a:lstStyle>
            <a:lvl1pPr algn="ctr">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CDC6146-296B-59F5-E46F-D8D9B6AFA3C1}"/>
              </a:ext>
            </a:extLst>
          </p:cNvPr>
          <p:cNvSpPr>
            <a:spLocks noGrp="1"/>
          </p:cNvSpPr>
          <p:nvPr>
            <p:ph type="subTitle" idx="1"/>
          </p:nvPr>
        </p:nvSpPr>
        <p:spPr>
          <a:xfrm>
            <a:off x="1524000" y="6155967"/>
            <a:ext cx="9144000" cy="528576"/>
          </a:xfrm>
        </p:spPr>
        <p:txBody>
          <a:bodyPr>
            <a:normAutofit/>
          </a:bodyPr>
          <a:lstStyle>
            <a:lvl1pPr marL="0" indent="0" algn="ctr">
              <a:buNone/>
              <a:defRPr sz="1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0232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3">
                                            <p:txEl>
                                              <p:pRg st="0" end="0"/>
                                            </p:txEl>
                                          </p:spTgt>
                                        </p:tgtEl>
                                      </p:cBhvr>
                                    </p:animEffect>
                                    <p:set>
                                      <p:cBhvr>
                                        <p:cTn id="10" dur="1" fill="hold">
                                          <p:stCondLst>
                                            <p:cond delay="999"/>
                                          </p:stCondLst>
                                        </p:cTn>
                                        <p:tgtEl>
                                          <p:spTgt spid="3">
                                            <p:txEl>
                                              <p:pRg st="0" end="0"/>
                                            </p:txEl>
                                          </p:spTgt>
                                        </p:tgtEl>
                                        <p:attrNameLst>
                                          <p:attrName>style.visibility</p:attrName>
                                        </p:attrNameLst>
                                      </p:cBhvr>
                                      <p:to>
                                        <p:strVal val="hidden"/>
                                      </p:to>
                                    </p:set>
                                  </p:childTnLst>
                                </p:cTn>
                              </p:par>
                            </p:childTnLst>
                          </p:cTn>
                        </p:par>
                        <p:par>
                          <p:cTn id="11" fill="hold">
                            <p:stCondLst>
                              <p:cond delay="1000"/>
                            </p:stCondLst>
                            <p:childTnLst>
                              <p:par>
                                <p:cTn id="12" presetID="42" presetClass="exit" presetSubtype="0" fill="hold" nodeType="after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cTn>
                              </p:par>
                              <p:par>
                                <p:cTn id="17" presetID="42" presetClass="exit" presetSubtype="0" fill="hold" nodeType="withEffect">
                                  <p:stCondLst>
                                    <p:cond delay="500"/>
                                  </p:stCondLst>
                                  <p:childTnLst>
                                    <p:animEffect transition="out" filter="fade">
                                      <p:cBhvr>
                                        <p:cTn id="18" dur="1000"/>
                                        <p:tgtEl>
                                          <p:spTgt spid="16"/>
                                        </p:tgtEl>
                                      </p:cBhvr>
                                    </p:animEffect>
                                    <p:anim calcmode="lin" valueType="num">
                                      <p:cBhvr>
                                        <p:cTn id="19" dur="1000"/>
                                        <p:tgtEl>
                                          <p:spTgt spid="16"/>
                                        </p:tgtEl>
                                        <p:attrNameLst>
                                          <p:attrName>ppt_x</p:attrName>
                                        </p:attrNameLst>
                                      </p:cBhvr>
                                      <p:tavLst>
                                        <p:tav tm="0">
                                          <p:val>
                                            <p:strVal val="ppt_x"/>
                                          </p:val>
                                        </p:tav>
                                        <p:tav tm="100000">
                                          <p:val>
                                            <p:strVal val="ppt_x"/>
                                          </p:val>
                                        </p:tav>
                                      </p:tavLst>
                                    </p:anim>
                                    <p:anim calcmode="lin" valueType="num">
                                      <p:cBhvr>
                                        <p:cTn id="20" dur="1000"/>
                                        <p:tgtEl>
                                          <p:spTgt spid="16"/>
                                        </p:tgtEl>
                                        <p:attrNameLst>
                                          <p:attrName>ppt_y</p:attrName>
                                        </p:attrNameLst>
                                      </p:cBhvr>
                                      <p:tavLst>
                                        <p:tav tm="0">
                                          <p:val>
                                            <p:strVal val="ppt_y"/>
                                          </p:val>
                                        </p:tav>
                                        <p:tav tm="100000">
                                          <p:val>
                                            <p:strVal val="ppt_y+.1"/>
                                          </p:val>
                                        </p:tav>
                                      </p:tavLst>
                                    </p:anim>
                                    <p:set>
                                      <p:cBhvr>
                                        <p:cTn id="21" dur="1" fill="hold">
                                          <p:stCondLst>
                                            <p:cond delay="999"/>
                                          </p:stCondLst>
                                        </p:cTn>
                                        <p:tgtEl>
                                          <p:spTgt spid="16"/>
                                        </p:tgtEl>
                                        <p:attrNameLst>
                                          <p:attrName>style.visibility</p:attrName>
                                        </p:attrNameLst>
                                      </p:cBhvr>
                                      <p:to>
                                        <p:strVal val="hidden"/>
                                      </p:to>
                                    </p:set>
                                  </p:childTnLst>
                                </p:cTn>
                              </p:par>
                            </p:childTnLst>
                          </p:cTn>
                        </p:par>
                        <p:par>
                          <p:cTn id="22" fill="hold">
                            <p:stCondLst>
                              <p:cond delay="2500"/>
                            </p:stCondLst>
                            <p:childTnLst>
                              <p:par>
                                <p:cTn id="23" presetID="2" presetClass="exit" presetSubtype="4" fill="hold" nodeType="afterEffect">
                                  <p:stCondLst>
                                    <p:cond delay="0"/>
                                  </p:stCondLst>
                                  <p:childTnLst>
                                    <p:anim calcmode="lin" valueType="num">
                                      <p:cBhvr additive="base">
                                        <p:cTn id="24" dur="1500"/>
                                        <p:tgtEl>
                                          <p:spTgt spid="12"/>
                                        </p:tgtEl>
                                        <p:attrNameLst>
                                          <p:attrName>ppt_x</p:attrName>
                                        </p:attrNameLst>
                                      </p:cBhvr>
                                      <p:tavLst>
                                        <p:tav tm="0">
                                          <p:val>
                                            <p:strVal val="ppt_x"/>
                                          </p:val>
                                        </p:tav>
                                        <p:tav tm="100000">
                                          <p:val>
                                            <p:strVal val="ppt_x"/>
                                          </p:val>
                                        </p:tav>
                                      </p:tavLst>
                                    </p:anim>
                                    <p:anim calcmode="lin" valueType="num">
                                      <p:cBhvr additive="base">
                                        <p:cTn id="25" dur="1500"/>
                                        <p:tgtEl>
                                          <p:spTgt spid="12"/>
                                        </p:tgtEl>
                                        <p:attrNameLst>
                                          <p:attrName>ppt_y</p:attrName>
                                        </p:attrNameLst>
                                      </p:cBhvr>
                                      <p:tavLst>
                                        <p:tav tm="0">
                                          <p:val>
                                            <p:strVal val="ppt_y"/>
                                          </p:val>
                                        </p:tav>
                                        <p:tav tm="100000">
                                          <p:val>
                                            <p:strVal val="1+ppt_h/2"/>
                                          </p:val>
                                        </p:tav>
                                      </p:tavLst>
                                    </p:anim>
                                    <p:set>
                                      <p:cBhvr>
                                        <p:cTn id="26" dur="1" fill="hold">
                                          <p:stCondLst>
                                            <p:cond delay="1499"/>
                                          </p:stCondLst>
                                        </p:cTn>
                                        <p:tgtEl>
                                          <p:spTgt spid="12"/>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750"/>
                                        <p:tgtEl>
                                          <p:spTgt spid="18"/>
                                        </p:tgtEl>
                                      </p:cBhvr>
                                    </p:animEffect>
                                    <p:set>
                                      <p:cBhvr>
                                        <p:cTn id="29" dur="1" fill="hold">
                                          <p:stCondLst>
                                            <p:cond delay="749"/>
                                          </p:stCondLst>
                                        </p:cTn>
                                        <p:tgtEl>
                                          <p:spTgt spid="18"/>
                                        </p:tgtEl>
                                        <p:attrNameLst>
                                          <p:attrName>style.visibility</p:attrName>
                                        </p:attrNameLst>
                                      </p:cBhvr>
                                      <p:to>
                                        <p:strVal val="hidden"/>
                                      </p:to>
                                    </p:set>
                                  </p:childTnLst>
                                </p:cTn>
                              </p:par>
                            </p:childTnLst>
                          </p:cTn>
                        </p:par>
                        <p:par>
                          <p:cTn id="30" fill="hold">
                            <p:stCondLst>
                              <p:cond delay="4000"/>
                            </p:stCondLst>
                            <p:childTnLst>
                              <p:par>
                                <p:cTn id="31" presetID="1" presetClass="exit" presetSubtype="0" fill="hold" nodeType="after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2" presetClass="exit" presetSubtype="2" fill="hold" nodeType="withEffect">
                                  <p:stCondLst>
                                    <p:cond delay="0"/>
                                  </p:stCondLst>
                                  <p:childTnLst>
                                    <p:anim calcmode="lin" valueType="num">
                                      <p:cBhvr additive="base">
                                        <p:cTn id="34" dur="1000"/>
                                        <p:tgtEl>
                                          <p:spTgt spid="8"/>
                                        </p:tgtEl>
                                        <p:attrNameLst>
                                          <p:attrName>ppt_x</p:attrName>
                                        </p:attrNameLst>
                                      </p:cBhvr>
                                      <p:tavLst>
                                        <p:tav tm="0">
                                          <p:val>
                                            <p:strVal val="ppt_x"/>
                                          </p:val>
                                        </p:tav>
                                        <p:tav tm="100000">
                                          <p:val>
                                            <p:strVal val="1+ppt_w/2"/>
                                          </p:val>
                                        </p:tav>
                                      </p:tavLst>
                                    </p:anim>
                                    <p:anim calcmode="lin" valueType="num">
                                      <p:cBhvr additive="base">
                                        <p:cTn id="35" dur="1000"/>
                                        <p:tgtEl>
                                          <p:spTgt spid="8"/>
                                        </p:tgtEl>
                                        <p:attrNameLst>
                                          <p:attrName>ppt_y</p:attrName>
                                        </p:attrNameLst>
                                      </p:cBhvr>
                                      <p:tavLst>
                                        <p:tav tm="0">
                                          <p:val>
                                            <p:strVal val="ppt_y"/>
                                          </p:val>
                                        </p:tav>
                                        <p:tav tm="100000">
                                          <p:val>
                                            <p:strVal val="ppt_y"/>
                                          </p:val>
                                        </p:tav>
                                      </p:tavLst>
                                    </p:anim>
                                    <p:set>
                                      <p:cBhvr>
                                        <p:cTn id="36"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xit" presetSubtype="0" fill="hold" nodeType="withEffect">
                  <p:stCondLst>
                    <p:cond delay="0"/>
                  </p:stCondLst>
                  <p:childTnLst>
                    <p:animEffect transition="out" filter="fade">
                      <p:cBhvr>
                        <p:cTn dur="1000"/>
                        <p:tgtEl>
                          <p:spTgt spid="3"/>
                        </p:tgtEl>
                      </p:cBhvr>
                    </p:animEffect>
                    <p:set>
                      <p:cBhvr>
                        <p:cTn dur="1" fill="hold">
                          <p:stCondLst>
                            <p:cond delay="999"/>
                          </p:stCondLst>
                        </p:cTn>
                        <p:tgtEl>
                          <p:spTgt spid="3"/>
                        </p:tgtEl>
                        <p:attrNameLst>
                          <p:attrName>style.visibility</p:attrName>
                        </p:attrNameLst>
                      </p:cBhvr>
                      <p:to>
                        <p:strVal val="hidden"/>
                      </p:to>
                    </p:set>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EndSlide_Animate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29A9CB-C3F5-1126-E625-338B8668A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176EAFE4-877A-FA39-6F82-BECCAB330F5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7F5BEF3D-324B-6D11-8F75-BD6A78A320F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EF3C658-42A7-56A0-D2D7-ACEAD907C1F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B83E313A-95E8-C05D-E78D-5981B7A592C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A904B7B-D04D-903E-B44A-BBA7D18F00D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DDED716-C30A-C9C9-7B1E-E3ECA17D4977}"/>
              </a:ext>
            </a:extLst>
          </p:cNvPr>
          <p:cNvSpPr>
            <a:spLocks noGrp="1"/>
          </p:cNvSpPr>
          <p:nvPr>
            <p:ph type="ctrTitle"/>
          </p:nvPr>
        </p:nvSpPr>
        <p:spPr>
          <a:xfrm>
            <a:off x="1524000" y="4922449"/>
            <a:ext cx="9144000" cy="1060061"/>
          </a:xfrm>
        </p:spPr>
        <p:txBody>
          <a:bodyPr anchor="b">
            <a:normAutofit/>
          </a:bodyPr>
          <a:lstStyle>
            <a:lvl1pPr algn="ct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CDC6146-296B-59F5-E46F-D8D9B6AFA3C1}"/>
              </a:ext>
            </a:extLst>
          </p:cNvPr>
          <p:cNvSpPr>
            <a:spLocks noGrp="1"/>
          </p:cNvSpPr>
          <p:nvPr>
            <p:ph type="subTitle" idx="1"/>
          </p:nvPr>
        </p:nvSpPr>
        <p:spPr>
          <a:xfrm>
            <a:off x="1524000" y="6155967"/>
            <a:ext cx="9144000" cy="528576"/>
          </a:xfrm>
        </p:spPr>
        <p:txBody>
          <a:bodyPr>
            <a:normAutofit/>
          </a:bodyPr>
          <a:lstStyle>
            <a:lvl1pPr marL="0" indent="0" algn="ctr">
              <a:buNone/>
              <a:defRPr sz="1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4892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2" presetClass="entr" presetSubtype="4" decel="5000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500" fill="hold"/>
                                        <p:tgtEl>
                                          <p:spTgt spid="12"/>
                                        </p:tgtEl>
                                        <p:attrNameLst>
                                          <p:attrName>ppt_x</p:attrName>
                                        </p:attrNameLst>
                                      </p:cBhvr>
                                      <p:tavLst>
                                        <p:tav tm="0">
                                          <p:val>
                                            <p:strVal val="#ppt_x"/>
                                          </p:val>
                                        </p:tav>
                                        <p:tav tm="100000">
                                          <p:val>
                                            <p:strVal val="#ppt_x"/>
                                          </p:val>
                                        </p:tav>
                                      </p:tavLst>
                                    </p:anim>
                                    <p:anim calcmode="lin" valueType="num">
                                      <p:cBhvr additive="base">
                                        <p:cTn id="16" dur="1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decel="33333"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250" fill="hold"/>
                                        <p:tgtEl>
                                          <p:spTgt spid="16"/>
                                        </p:tgtEl>
                                        <p:attrNameLst>
                                          <p:attrName>ppt_x</p:attrName>
                                        </p:attrNameLst>
                                      </p:cBhvr>
                                      <p:tavLst>
                                        <p:tav tm="0">
                                          <p:val>
                                            <p:strVal val="#ppt_x"/>
                                          </p:val>
                                        </p:tav>
                                        <p:tav tm="100000">
                                          <p:val>
                                            <p:strVal val="#ppt_x"/>
                                          </p:val>
                                        </p:tav>
                                      </p:tavLst>
                                    </p:anim>
                                    <p:anim calcmode="lin" valueType="num">
                                      <p:cBhvr additive="base">
                                        <p:cTn id="20" dur="2250" fill="hold"/>
                                        <p:tgtEl>
                                          <p:spTgt spid="16"/>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1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50"/>
                                        <p:tgtEl>
                                          <p:spTgt spid="18"/>
                                        </p:tgtEl>
                                      </p:cBhvr>
                                    </p:animEffect>
                                  </p:childTnLst>
                                </p:cTn>
                              </p:par>
                              <p:par>
                                <p:cTn id="24" presetID="42" presetClass="entr" presetSubtype="0" fill="hold" nodeType="withEffect">
                                  <p:stCondLst>
                                    <p:cond delay="225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750"/>
                                        <p:tgtEl>
                                          <p:spTgt spid="5"/>
                                        </p:tgtEl>
                                      </p:cBhvr>
                                    </p:animEffect>
                                    <p:anim calcmode="lin" valueType="num">
                                      <p:cBhvr>
                                        <p:cTn id="27" dur="750" fill="hold"/>
                                        <p:tgtEl>
                                          <p:spTgt spid="5"/>
                                        </p:tgtEl>
                                        <p:attrNameLst>
                                          <p:attrName>ppt_x</p:attrName>
                                        </p:attrNameLst>
                                      </p:cBhvr>
                                      <p:tavLst>
                                        <p:tav tm="0">
                                          <p:val>
                                            <p:strVal val="#ppt_x"/>
                                          </p:val>
                                        </p:tav>
                                        <p:tav tm="100000">
                                          <p:val>
                                            <p:strVal val="#ppt_x"/>
                                          </p:val>
                                        </p:tav>
                                      </p:tavLst>
                                    </p:anim>
                                    <p:anim calcmode="lin" valueType="num">
                                      <p:cBhvr>
                                        <p:cTn id="28" dur="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EndSlideReverse_Animat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9F97EE-A032-4E82-3BF8-C778ACCEFDAF}"/>
              </a:ext>
            </a:extLst>
          </p:cNvPr>
          <p:cNvSpPr/>
          <p:nvPr userDrawn="1"/>
        </p:nvSpPr>
        <p:spPr>
          <a:xfrm>
            <a:off x="0" y="0"/>
            <a:ext cx="12192000" cy="6858000"/>
          </a:xfrm>
          <a:prstGeom prst="rect">
            <a:avLst/>
          </a:prstGeom>
          <a:solidFill>
            <a:srgbClr val="1841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829A9CB-C3F5-1126-E625-338B8668A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176EAFE4-877A-FA39-6F82-BECCAB330F5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7F5BEF3D-324B-6D11-8F75-BD6A78A320F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EF3C658-42A7-56A0-D2D7-ACEAD907C1F8}"/>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B83E313A-95E8-C05D-E78D-5981B7A592C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14E8C930-18FA-03EB-700B-3601B5E9A7D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DDED716-C30A-C9C9-7B1E-E3ECA17D4977}"/>
              </a:ext>
            </a:extLst>
          </p:cNvPr>
          <p:cNvSpPr>
            <a:spLocks noGrp="1"/>
          </p:cNvSpPr>
          <p:nvPr>
            <p:ph type="ctrTitle"/>
          </p:nvPr>
        </p:nvSpPr>
        <p:spPr>
          <a:xfrm>
            <a:off x="1524000" y="4909033"/>
            <a:ext cx="9144000" cy="1060061"/>
          </a:xfrm>
        </p:spPr>
        <p:txBody>
          <a:bodyPr anchor="b">
            <a:normAutofit/>
          </a:bodyPr>
          <a:lstStyle>
            <a:lvl1pPr algn="ctr">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CDC6146-296B-59F5-E46F-D8D9B6AFA3C1}"/>
              </a:ext>
            </a:extLst>
          </p:cNvPr>
          <p:cNvSpPr>
            <a:spLocks noGrp="1"/>
          </p:cNvSpPr>
          <p:nvPr>
            <p:ph type="subTitle" idx="1"/>
          </p:nvPr>
        </p:nvSpPr>
        <p:spPr>
          <a:xfrm>
            <a:off x="1524000" y="6145368"/>
            <a:ext cx="9144000" cy="528576"/>
          </a:xfrm>
        </p:spPr>
        <p:txBody>
          <a:bodyPr>
            <a:normAutofit/>
          </a:bodyPr>
          <a:lstStyle>
            <a:lvl1pPr marL="0" indent="0" algn="ctr">
              <a:buNone/>
              <a:defRPr sz="1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1530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2" presetClass="entr" presetSubtype="4" decel="5000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500" fill="hold"/>
                                        <p:tgtEl>
                                          <p:spTgt spid="12"/>
                                        </p:tgtEl>
                                        <p:attrNameLst>
                                          <p:attrName>ppt_x</p:attrName>
                                        </p:attrNameLst>
                                      </p:cBhvr>
                                      <p:tavLst>
                                        <p:tav tm="0">
                                          <p:val>
                                            <p:strVal val="#ppt_x"/>
                                          </p:val>
                                        </p:tav>
                                        <p:tav tm="100000">
                                          <p:val>
                                            <p:strVal val="#ppt_x"/>
                                          </p:val>
                                        </p:tav>
                                      </p:tavLst>
                                    </p:anim>
                                    <p:anim calcmode="lin" valueType="num">
                                      <p:cBhvr additive="base">
                                        <p:cTn id="16" dur="1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decel="33333"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250" fill="hold"/>
                                        <p:tgtEl>
                                          <p:spTgt spid="16"/>
                                        </p:tgtEl>
                                        <p:attrNameLst>
                                          <p:attrName>ppt_x</p:attrName>
                                        </p:attrNameLst>
                                      </p:cBhvr>
                                      <p:tavLst>
                                        <p:tav tm="0">
                                          <p:val>
                                            <p:strVal val="#ppt_x"/>
                                          </p:val>
                                        </p:tav>
                                        <p:tav tm="100000">
                                          <p:val>
                                            <p:strVal val="#ppt_x"/>
                                          </p:val>
                                        </p:tav>
                                      </p:tavLst>
                                    </p:anim>
                                    <p:anim calcmode="lin" valueType="num">
                                      <p:cBhvr additive="base">
                                        <p:cTn id="20" dur="2250" fill="hold"/>
                                        <p:tgtEl>
                                          <p:spTgt spid="16"/>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1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50"/>
                                        <p:tgtEl>
                                          <p:spTgt spid="18"/>
                                        </p:tgtEl>
                                      </p:cBhvr>
                                    </p:animEffect>
                                  </p:childTnLst>
                                </p:cTn>
                              </p:par>
                              <p:par>
                                <p:cTn id="24" presetID="42" presetClass="entr" presetSubtype="0" fill="hold" nodeType="withEffect">
                                  <p:stCondLst>
                                    <p:cond delay="225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750"/>
                                        <p:tgtEl>
                                          <p:spTgt spid="6"/>
                                        </p:tgtEl>
                                      </p:cBhvr>
                                    </p:animEffect>
                                    <p:anim calcmode="lin" valueType="num">
                                      <p:cBhvr>
                                        <p:cTn id="27" dur="750" fill="hold"/>
                                        <p:tgtEl>
                                          <p:spTgt spid="6"/>
                                        </p:tgtEl>
                                        <p:attrNameLst>
                                          <p:attrName>ppt_x</p:attrName>
                                        </p:attrNameLst>
                                      </p:cBhvr>
                                      <p:tavLst>
                                        <p:tav tm="0">
                                          <p:val>
                                            <p:strVal val="#ppt_x"/>
                                          </p:val>
                                        </p:tav>
                                        <p:tav tm="100000">
                                          <p:val>
                                            <p:strVal val="#ppt_x"/>
                                          </p:val>
                                        </p:tav>
                                      </p:tavLst>
                                    </p:anim>
                                    <p:anim calcmode="lin" valueType="num">
                                      <p:cBhvr>
                                        <p:cTn id="28"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rgbClr val="11405C"/>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rgbClr val="11405C"/>
                </a:solidFill>
              </a:defRPr>
            </a:lvl1pPr>
            <a:lvl2pPr>
              <a:defRPr>
                <a:solidFill>
                  <a:srgbClr val="11405C"/>
                </a:solidFill>
              </a:defRPr>
            </a:lvl2pPr>
            <a:lvl3pPr>
              <a:defRPr>
                <a:solidFill>
                  <a:srgbClr val="11405C"/>
                </a:solidFill>
              </a:defRPr>
            </a:lvl3pPr>
            <a:lvl4pPr>
              <a:defRPr>
                <a:solidFill>
                  <a:srgbClr val="11405C"/>
                </a:solidFill>
              </a:defRPr>
            </a:lvl4pPr>
            <a:lvl5pPr>
              <a:defRPr>
                <a:solidFill>
                  <a:srgbClr val="1140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p>
            <a:fld id="{1EB4474C-E03E-4C82-BE16-E60ED47D0D7C}" type="slidenum">
              <a:rPr lang="en-US" smtClean="0"/>
              <a:t>‹#›</a:t>
            </a:fld>
            <a:endParaRPr lang="en-US"/>
          </a:p>
        </p:txBody>
      </p:sp>
    </p:spTree>
    <p:extLst>
      <p:ext uri="{BB962C8B-B14F-4D97-AF65-F5344CB8AC3E}">
        <p14:creationId xmlns:p14="http://schemas.microsoft.com/office/powerpoint/2010/main" val="394632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DBE340-0C6C-138B-9612-935794BF6A93}"/>
              </a:ext>
            </a:extLst>
          </p:cNvPr>
          <p:cNvSpPr/>
          <p:nvPr userDrawn="1"/>
        </p:nvSpPr>
        <p:spPr>
          <a:xfrm>
            <a:off x="-11289" y="0"/>
            <a:ext cx="12203289" cy="6858000"/>
          </a:xfrm>
          <a:prstGeom prst="rect">
            <a:avLst/>
          </a:prstGeom>
          <a:solidFill>
            <a:srgbClr val="11405C">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rgbClr val="11405C"/>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rgbClr val="11405C"/>
                </a:solidFill>
              </a:defRPr>
            </a:lvl1pPr>
            <a:lvl2pPr>
              <a:defRPr>
                <a:solidFill>
                  <a:srgbClr val="11405C"/>
                </a:solidFill>
              </a:defRPr>
            </a:lvl2pPr>
            <a:lvl3pPr>
              <a:defRPr>
                <a:solidFill>
                  <a:srgbClr val="11405C"/>
                </a:solidFill>
              </a:defRPr>
            </a:lvl3pPr>
            <a:lvl4pPr>
              <a:defRPr>
                <a:solidFill>
                  <a:srgbClr val="11405C"/>
                </a:solidFill>
              </a:defRPr>
            </a:lvl4pPr>
            <a:lvl5pPr>
              <a:defRPr>
                <a:solidFill>
                  <a:srgbClr val="1140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p>
            <a:fld id="{1EB4474C-E03E-4C82-BE16-E60ED47D0D7C}" type="slidenum">
              <a:rPr lang="en-US" smtClean="0"/>
              <a:t>‹#›</a:t>
            </a:fld>
            <a:endParaRPr lang="en-US"/>
          </a:p>
        </p:txBody>
      </p:sp>
    </p:spTree>
    <p:extLst>
      <p:ext uri="{BB962C8B-B14F-4D97-AF65-F5344CB8AC3E}">
        <p14:creationId xmlns:p14="http://schemas.microsoft.com/office/powerpoint/2010/main" val="154080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Primary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DBE340-0C6C-138B-9612-935794BF6A93}"/>
              </a:ext>
            </a:extLst>
          </p:cNvPr>
          <p:cNvSpPr/>
          <p:nvPr userDrawn="1"/>
        </p:nvSpPr>
        <p:spPr>
          <a:xfrm>
            <a:off x="-11289" y="0"/>
            <a:ext cx="12203289" cy="6858000"/>
          </a:xfrm>
          <a:prstGeom prst="rect">
            <a:avLst/>
          </a:prstGeom>
          <a:solidFill>
            <a:srgbClr val="C5D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rgbClr val="11405C"/>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rgbClr val="11405C"/>
                </a:solidFill>
              </a:defRPr>
            </a:lvl1pPr>
            <a:lvl2pPr>
              <a:defRPr>
                <a:solidFill>
                  <a:srgbClr val="11405C"/>
                </a:solidFill>
              </a:defRPr>
            </a:lvl2pPr>
            <a:lvl3pPr>
              <a:defRPr>
                <a:solidFill>
                  <a:srgbClr val="11405C"/>
                </a:solidFill>
              </a:defRPr>
            </a:lvl3pPr>
            <a:lvl4pPr>
              <a:defRPr>
                <a:solidFill>
                  <a:srgbClr val="11405C"/>
                </a:solidFill>
              </a:defRPr>
            </a:lvl4pPr>
            <a:lvl5pPr>
              <a:defRPr>
                <a:solidFill>
                  <a:srgbClr val="1140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p>
            <a:fld id="{1EB4474C-E03E-4C82-BE16-E60ED47D0D7C}" type="slidenum">
              <a:rPr lang="en-US" smtClean="0"/>
              <a:t>‹#›</a:t>
            </a:fld>
            <a:endParaRPr lang="en-US"/>
          </a:p>
        </p:txBody>
      </p:sp>
    </p:spTree>
    <p:extLst>
      <p:ext uri="{BB962C8B-B14F-4D97-AF65-F5344CB8AC3E}">
        <p14:creationId xmlns:p14="http://schemas.microsoft.com/office/powerpoint/2010/main" val="155273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Dark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161AAE-E6C4-FFAA-2C07-B8CDE1940093}"/>
              </a:ext>
            </a:extLst>
          </p:cNvPr>
          <p:cNvSpPr/>
          <p:nvPr userDrawn="1"/>
        </p:nvSpPr>
        <p:spPr>
          <a:xfrm>
            <a:off x="-11289" y="0"/>
            <a:ext cx="12203289" cy="6858000"/>
          </a:xfrm>
          <a:prstGeom prst="rect">
            <a:avLst/>
          </a:prstGeom>
          <a:solidFill>
            <a:srgbClr val="114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106889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751B0B-D1D4-498B-9D6B-6920D5CD666C}" type="slidenum">
              <a:rPr lang="en-US"/>
              <a:pPr>
                <a:defRPr/>
              </a:pPr>
              <a:t>‹#›</a:t>
            </a:fld>
            <a:endParaRPr lang="en-US"/>
          </a:p>
        </p:txBody>
      </p:sp>
    </p:spTree>
    <p:extLst>
      <p:ext uri="{BB962C8B-B14F-4D97-AF65-F5344CB8AC3E}">
        <p14:creationId xmlns:p14="http://schemas.microsoft.com/office/powerpoint/2010/main" val="300724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Primary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161AAE-E6C4-FFAA-2C07-B8CDE1940093}"/>
              </a:ext>
            </a:extLst>
          </p:cNvPr>
          <p:cNvSpPr/>
          <p:nvPr userDrawn="1"/>
        </p:nvSpPr>
        <p:spPr>
          <a:xfrm>
            <a:off x="-11289" y="0"/>
            <a:ext cx="12203289" cy="6858000"/>
          </a:xfrm>
          <a:prstGeom prst="rect">
            <a:avLst/>
          </a:prstGeom>
          <a:solidFill>
            <a:srgbClr val="0764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59149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Primary 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161AAE-E6C4-FFAA-2C07-B8CDE1940093}"/>
              </a:ext>
            </a:extLst>
          </p:cNvPr>
          <p:cNvSpPr/>
          <p:nvPr userDrawn="1"/>
        </p:nvSpPr>
        <p:spPr>
          <a:xfrm>
            <a:off x="-11289" y="0"/>
            <a:ext cx="12203289" cy="6858000"/>
          </a:xfrm>
          <a:prstGeom prst="rect">
            <a:avLst/>
          </a:prstGeom>
          <a:solidFill>
            <a:srgbClr val="DFA5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13587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Secondary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161AAE-E6C4-FFAA-2C07-B8CDE1940093}"/>
              </a:ext>
            </a:extLst>
          </p:cNvPr>
          <p:cNvSpPr/>
          <p:nvPr userDrawn="1"/>
        </p:nvSpPr>
        <p:spPr>
          <a:xfrm>
            <a:off x="-11289" y="0"/>
            <a:ext cx="12203289" cy="6858000"/>
          </a:xfrm>
          <a:prstGeom prst="rect">
            <a:avLst/>
          </a:prstGeom>
          <a:solidFill>
            <a:srgbClr val="2F6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215951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p>
            <a:fld id="{1EB4474C-E03E-4C82-BE16-E60ED47D0D7C}" type="slidenum">
              <a:rPr lang="en-US" smtClean="0"/>
              <a:t>‹#›</a:t>
            </a:fld>
            <a:endParaRPr lang="en-US"/>
          </a:p>
        </p:txBody>
      </p:sp>
    </p:spTree>
    <p:extLst>
      <p:ext uri="{BB962C8B-B14F-4D97-AF65-F5344CB8AC3E}">
        <p14:creationId xmlns:p14="http://schemas.microsoft.com/office/powerpoint/2010/main" val="314737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64E7FFD-5E4B-5C05-E06C-0E1895A47637}"/>
              </a:ext>
            </a:extLst>
          </p:cNvPr>
          <p:cNvSpPr/>
          <p:nvPr userDrawn="1"/>
        </p:nvSpPr>
        <p:spPr>
          <a:xfrm>
            <a:off x="-11289" y="0"/>
            <a:ext cx="12203289" cy="6858000"/>
          </a:xfrm>
          <a:prstGeom prst="rect">
            <a:avLst/>
          </a:prstGeom>
          <a:solidFill>
            <a:srgbClr val="11405C">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p>
            <a:fld id="{1EB4474C-E03E-4C82-BE16-E60ED47D0D7C}" type="slidenum">
              <a:rPr lang="en-US" smtClean="0"/>
              <a:t>‹#›</a:t>
            </a:fld>
            <a:endParaRPr lang="en-US"/>
          </a:p>
        </p:txBody>
      </p:sp>
    </p:spTree>
    <p:extLst>
      <p:ext uri="{BB962C8B-B14F-4D97-AF65-F5344CB8AC3E}">
        <p14:creationId xmlns:p14="http://schemas.microsoft.com/office/powerpoint/2010/main" val="149839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C3F355-A4BB-02E3-5E3F-C18EB7113F63}"/>
              </a:ext>
            </a:extLst>
          </p:cNvPr>
          <p:cNvSpPr/>
          <p:nvPr userDrawn="1"/>
        </p:nvSpPr>
        <p:spPr>
          <a:xfrm>
            <a:off x="-11289" y="0"/>
            <a:ext cx="12203289" cy="6858000"/>
          </a:xfrm>
          <a:prstGeom prst="rect">
            <a:avLst/>
          </a:prstGeom>
          <a:solidFill>
            <a:srgbClr val="C5D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p>
            <a:fld id="{1EB4474C-E03E-4C82-BE16-E60ED47D0D7C}" type="slidenum">
              <a:rPr lang="en-US" smtClean="0"/>
              <a:t>‹#›</a:t>
            </a:fld>
            <a:endParaRPr lang="en-US"/>
          </a:p>
        </p:txBody>
      </p:sp>
    </p:spTree>
    <p:extLst>
      <p:ext uri="{BB962C8B-B14F-4D97-AF65-F5344CB8AC3E}">
        <p14:creationId xmlns:p14="http://schemas.microsoft.com/office/powerpoint/2010/main" val="399618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C3F355-A4BB-02E3-5E3F-C18EB7113F63}"/>
              </a:ext>
            </a:extLst>
          </p:cNvPr>
          <p:cNvSpPr/>
          <p:nvPr userDrawn="1"/>
        </p:nvSpPr>
        <p:spPr>
          <a:xfrm>
            <a:off x="-11289" y="0"/>
            <a:ext cx="12203289" cy="6858000"/>
          </a:xfrm>
          <a:prstGeom prst="rect">
            <a:avLst/>
          </a:prstGeom>
          <a:solidFill>
            <a:srgbClr val="114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284336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C3F355-A4BB-02E3-5E3F-C18EB7113F63}"/>
              </a:ext>
            </a:extLst>
          </p:cNvPr>
          <p:cNvSpPr/>
          <p:nvPr userDrawn="1"/>
        </p:nvSpPr>
        <p:spPr>
          <a:xfrm>
            <a:off x="-11289" y="0"/>
            <a:ext cx="12203289" cy="6858000"/>
          </a:xfrm>
          <a:prstGeom prst="rect">
            <a:avLst/>
          </a:prstGeom>
          <a:solidFill>
            <a:srgbClr val="0764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289730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10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C3F355-A4BB-02E3-5E3F-C18EB7113F63}"/>
              </a:ext>
            </a:extLst>
          </p:cNvPr>
          <p:cNvSpPr/>
          <p:nvPr userDrawn="1"/>
        </p:nvSpPr>
        <p:spPr>
          <a:xfrm>
            <a:off x="-11289" y="0"/>
            <a:ext cx="12203289" cy="6858000"/>
          </a:xfrm>
          <a:prstGeom prst="rect">
            <a:avLst/>
          </a:prstGeom>
          <a:solidFill>
            <a:srgbClr val="DFA5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326876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12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BC3F355-A4BB-02E3-5E3F-C18EB7113F63}"/>
              </a:ext>
            </a:extLst>
          </p:cNvPr>
          <p:cNvSpPr/>
          <p:nvPr userDrawn="1"/>
        </p:nvSpPr>
        <p:spPr>
          <a:xfrm>
            <a:off x="-11289" y="0"/>
            <a:ext cx="12203289" cy="6858000"/>
          </a:xfrm>
          <a:prstGeom prst="rect">
            <a:avLst/>
          </a:prstGeom>
          <a:solidFill>
            <a:srgbClr val="2F6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103676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DC4C76E-89C2-41C9-B68C-F331B1F1B429}" type="slidenum">
              <a:rPr lang="en-US"/>
              <a:pPr>
                <a:defRPr/>
              </a:pPr>
              <a:t>‹#›</a:t>
            </a:fld>
            <a:endParaRPr lang="en-US"/>
          </a:p>
        </p:txBody>
      </p:sp>
    </p:spTree>
    <p:extLst>
      <p:ext uri="{BB962C8B-B14F-4D97-AF65-F5344CB8AC3E}">
        <p14:creationId xmlns:p14="http://schemas.microsoft.com/office/powerpoint/2010/main" val="262139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D7B344-A890-9384-CACE-4DE5C6C31B55}"/>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3" name="Footer Placeholder 2">
            <a:extLst>
              <a:ext uri="{FF2B5EF4-FFF2-40B4-BE49-F238E27FC236}">
                <a16:creationId xmlns:a16="http://schemas.microsoft.com/office/drawing/2014/main" id="{247231F9-D7FB-CAB0-0F95-E1DDF2D3FF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E5E496-C8A5-7ABA-D0D4-779D03CA8D6A}"/>
              </a:ext>
            </a:extLst>
          </p:cNvPr>
          <p:cNvSpPr>
            <a:spLocks noGrp="1"/>
          </p:cNvSpPr>
          <p:nvPr>
            <p:ph type="sldNum" sz="quarter" idx="12"/>
          </p:nvPr>
        </p:nvSpPr>
        <p:spPr/>
        <p:txBody>
          <a:bodyPr/>
          <a:lstStyle/>
          <a:p>
            <a:fld id="{1EB4474C-E03E-4C82-BE16-E60ED47D0D7C}" type="slidenum">
              <a:rPr lang="en-US" smtClean="0"/>
              <a:t>‹#›</a:t>
            </a:fld>
            <a:endParaRPr lang="en-US"/>
          </a:p>
        </p:txBody>
      </p:sp>
    </p:spTree>
    <p:extLst>
      <p:ext uri="{BB962C8B-B14F-4D97-AF65-F5344CB8AC3E}">
        <p14:creationId xmlns:p14="http://schemas.microsoft.com/office/powerpoint/2010/main" val="376267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D7B344-A890-9384-CACE-4DE5C6C31B55}"/>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3" name="Footer Placeholder 2">
            <a:extLst>
              <a:ext uri="{FF2B5EF4-FFF2-40B4-BE49-F238E27FC236}">
                <a16:creationId xmlns:a16="http://schemas.microsoft.com/office/drawing/2014/main" id="{247231F9-D7FB-CAB0-0F95-E1DDF2D3FF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E5E496-C8A5-7ABA-D0D4-779D03CA8D6A}"/>
              </a:ext>
            </a:extLst>
          </p:cNvPr>
          <p:cNvSpPr>
            <a:spLocks noGrp="1"/>
          </p:cNvSpPr>
          <p:nvPr>
            <p:ph type="sldNum" sz="quarter" idx="12"/>
          </p:nvPr>
        </p:nvSpPr>
        <p:spPr/>
        <p:txBody>
          <a:bodyPr/>
          <a:lstStyle/>
          <a:p>
            <a:fld id="{1EB4474C-E03E-4C82-BE16-E60ED47D0D7C}" type="slidenum">
              <a:rPr lang="en-US" smtClean="0"/>
              <a:t>‹#›</a:t>
            </a:fld>
            <a:endParaRPr lang="en-US"/>
          </a:p>
        </p:txBody>
      </p:sp>
      <p:pic>
        <p:nvPicPr>
          <p:cNvPr id="5" name="Picture 4" descr="A black background with blue dots&#10;&#10;Description automatically generated">
            <a:extLst>
              <a:ext uri="{FF2B5EF4-FFF2-40B4-BE49-F238E27FC236}">
                <a16:creationId xmlns:a16="http://schemas.microsoft.com/office/drawing/2014/main" id="{2BDA4EDC-D33F-CF15-0FF5-4682EACB4F6E}"/>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11289" y="-338668"/>
            <a:ext cx="12435841" cy="10643616"/>
          </a:xfrm>
          <a:prstGeom prst="rect">
            <a:avLst/>
          </a:prstGeom>
        </p:spPr>
      </p:pic>
      <p:pic>
        <p:nvPicPr>
          <p:cNvPr id="6" name="Picture 5" descr="A black background with blue dots&#10;&#10;Description automatically generated">
            <a:extLst>
              <a:ext uri="{FF2B5EF4-FFF2-40B4-BE49-F238E27FC236}">
                <a16:creationId xmlns:a16="http://schemas.microsoft.com/office/drawing/2014/main" id="{612C2654-80AD-E824-E25A-FBD35AFDA9DA}"/>
              </a:ext>
            </a:extLst>
          </p:cNvPr>
          <p:cNvPicPr>
            <a:picLocks noChangeAspect="1"/>
          </p:cNvPicPr>
          <p:nvPr userDrawn="1"/>
        </p:nvPicPr>
        <p:blipFill>
          <a:blip r:embed="rId3">
            <a:alphaModFix amt="15000"/>
            <a:extLst>
              <a:ext uri="{28A0092B-C50C-407E-A947-70E740481C1C}">
                <a14:useLocalDpi xmlns:a14="http://schemas.microsoft.com/office/drawing/2010/main" val="0"/>
              </a:ext>
            </a:extLst>
          </a:blip>
          <a:stretch>
            <a:fillRect/>
          </a:stretch>
        </p:blipFill>
        <p:spPr>
          <a:xfrm>
            <a:off x="-11289" y="-612742"/>
            <a:ext cx="12435840" cy="10643615"/>
          </a:xfrm>
          <a:prstGeom prst="rect">
            <a:avLst/>
          </a:prstGeom>
        </p:spPr>
      </p:pic>
    </p:spTree>
    <p:extLst>
      <p:ext uri="{BB962C8B-B14F-4D97-AF65-F5344CB8AC3E}">
        <p14:creationId xmlns:p14="http://schemas.microsoft.com/office/powerpoint/2010/main" val="301343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fill="hold" nodeType="withEffect">
                                  <p:stCondLst>
                                    <p:cond delay="0"/>
                                  </p:stCondLst>
                                  <p:childTnLst>
                                    <p:animMotion origin="layout" path="M -4.375E-6 -4.07407E-6 L -4.375E-6 0.08149 " pathEditMode="relative" rAng="0" ptsTypes="AA">
                                      <p:cBhvr>
                                        <p:cTn id="6" dur="20000" fill="hold"/>
                                        <p:tgtEl>
                                          <p:spTgt spid="6"/>
                                        </p:tgtEl>
                                        <p:attrNameLst>
                                          <p:attrName>ppt_x</p:attrName>
                                          <p:attrName>ppt_y</p:attrName>
                                        </p:attrNameLst>
                                      </p:cBhvr>
                                      <p:rCtr x="0" y="4074"/>
                                    </p:animMotion>
                                  </p:childTnLst>
                                </p:cTn>
                              </p:par>
                              <p:par>
                                <p:cTn id="7" presetID="64" presetClass="path" presetSubtype="0" repeatCount="indefinite" fill="hold" nodeType="withEffect">
                                  <p:stCondLst>
                                    <p:cond delay="0"/>
                                  </p:stCondLst>
                                  <p:childTnLst>
                                    <p:animMotion origin="layout" path="M -4.375E-6 -3.7037E-7 L -4.375E-6 -0.20671 " pathEditMode="fixed" rAng="0" ptsTypes="AA">
                                      <p:cBhvr>
                                        <p:cTn id="8" dur="15000" fill="hold"/>
                                        <p:tgtEl>
                                          <p:spTgt spid="5"/>
                                        </p:tgtEl>
                                        <p:attrNameLst>
                                          <p:attrName>ppt_x</p:attrName>
                                          <p:attrName>ppt_y</p:attrName>
                                        </p:attrNameLst>
                                      </p:cBhvr>
                                      <p:rCtr x="0" y="-10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Slide_Animate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29A9CB-C3F5-1126-E625-338B8668A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176EAFE4-877A-FA39-6F82-BECCAB330F5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7F5BEF3D-324B-6D11-8F75-BD6A78A320F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EF3C658-42A7-56A0-D2D7-ACEAD907C1F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B83E313A-95E8-C05D-E78D-5981B7A592C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DDED716-C30A-C9C9-7B1E-E3ECA17D4977}"/>
              </a:ext>
            </a:extLst>
          </p:cNvPr>
          <p:cNvSpPr>
            <a:spLocks noGrp="1"/>
          </p:cNvSpPr>
          <p:nvPr>
            <p:ph type="ctrTitle"/>
          </p:nvPr>
        </p:nvSpPr>
        <p:spPr>
          <a:xfrm>
            <a:off x="1524000" y="4922449"/>
            <a:ext cx="9144000" cy="1060061"/>
          </a:xfrm>
        </p:spPr>
        <p:txBody>
          <a:bodyPr anchor="b">
            <a:normAutofit/>
          </a:bodyPr>
          <a:lstStyle>
            <a:lvl1pPr algn="ct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CDC6146-296B-59F5-E46F-D8D9B6AFA3C1}"/>
              </a:ext>
            </a:extLst>
          </p:cNvPr>
          <p:cNvSpPr>
            <a:spLocks noGrp="1"/>
          </p:cNvSpPr>
          <p:nvPr>
            <p:ph type="subTitle" idx="1"/>
          </p:nvPr>
        </p:nvSpPr>
        <p:spPr>
          <a:xfrm>
            <a:off x="1524000" y="6155967"/>
            <a:ext cx="9144000" cy="528576"/>
          </a:xfrm>
        </p:spPr>
        <p:txBody>
          <a:bodyPr>
            <a:normAutofit/>
          </a:bodyPr>
          <a:lstStyle>
            <a:lvl1pPr marL="0" indent="0" algn="ctr">
              <a:buNone/>
              <a:defRPr sz="1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8922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3">
                                            <p:txEl>
                                              <p:pRg st="0" end="0"/>
                                            </p:txEl>
                                          </p:spTgt>
                                        </p:tgtEl>
                                      </p:cBhvr>
                                    </p:animEffect>
                                    <p:set>
                                      <p:cBhvr>
                                        <p:cTn id="10" dur="1" fill="hold">
                                          <p:stCondLst>
                                            <p:cond delay="999"/>
                                          </p:stCondLst>
                                        </p:cTn>
                                        <p:tgtEl>
                                          <p:spTgt spid="3">
                                            <p:txEl>
                                              <p:pRg st="0" end="0"/>
                                            </p:txEl>
                                          </p:spTgt>
                                        </p:tgtEl>
                                        <p:attrNameLst>
                                          <p:attrName>style.visibility</p:attrName>
                                        </p:attrNameLst>
                                      </p:cBhvr>
                                      <p:to>
                                        <p:strVal val="hidden"/>
                                      </p:to>
                                    </p:set>
                                  </p:childTnLst>
                                </p:cTn>
                              </p:par>
                              <p:par>
                                <p:cTn id="11" presetID="42" presetClass="exit" presetSubtype="0" fill="hold" nodeType="withEffect">
                                  <p:stCondLst>
                                    <p:cond delay="500"/>
                                  </p:stCondLst>
                                  <p:childTnLst>
                                    <p:animEffect transition="out" filter="fade">
                                      <p:cBhvr>
                                        <p:cTn id="12" dur="1000"/>
                                        <p:tgtEl>
                                          <p:spTgt spid="16"/>
                                        </p:tgtEl>
                                      </p:cBhvr>
                                    </p:animEffect>
                                    <p:anim calcmode="lin" valueType="num">
                                      <p:cBhvr>
                                        <p:cTn id="13" dur="1000"/>
                                        <p:tgtEl>
                                          <p:spTgt spid="16"/>
                                        </p:tgtEl>
                                        <p:attrNameLst>
                                          <p:attrName>ppt_x</p:attrName>
                                        </p:attrNameLst>
                                      </p:cBhvr>
                                      <p:tavLst>
                                        <p:tav tm="0">
                                          <p:val>
                                            <p:strVal val="ppt_x"/>
                                          </p:val>
                                        </p:tav>
                                        <p:tav tm="100000">
                                          <p:val>
                                            <p:strVal val="ppt_x"/>
                                          </p:val>
                                        </p:tav>
                                      </p:tavLst>
                                    </p:anim>
                                    <p:anim calcmode="lin" valueType="num">
                                      <p:cBhvr>
                                        <p:cTn id="14" dur="1000"/>
                                        <p:tgtEl>
                                          <p:spTgt spid="16"/>
                                        </p:tgtEl>
                                        <p:attrNameLst>
                                          <p:attrName>ppt_y</p:attrName>
                                        </p:attrNameLst>
                                      </p:cBhvr>
                                      <p:tavLst>
                                        <p:tav tm="0">
                                          <p:val>
                                            <p:strVal val="ppt_y"/>
                                          </p:val>
                                        </p:tav>
                                        <p:tav tm="100000">
                                          <p:val>
                                            <p:strVal val="ppt_y+.1"/>
                                          </p:val>
                                        </p:tav>
                                      </p:tavLst>
                                    </p:anim>
                                    <p:set>
                                      <p:cBhvr>
                                        <p:cTn id="15" dur="1" fill="hold">
                                          <p:stCondLst>
                                            <p:cond delay="999"/>
                                          </p:stCondLst>
                                        </p:cTn>
                                        <p:tgtEl>
                                          <p:spTgt spid="16"/>
                                        </p:tgtEl>
                                        <p:attrNameLst>
                                          <p:attrName>style.visibility</p:attrName>
                                        </p:attrNameLst>
                                      </p:cBhvr>
                                      <p:to>
                                        <p:strVal val="hidden"/>
                                      </p:to>
                                    </p:set>
                                  </p:childTnLst>
                                </p:cTn>
                              </p:par>
                            </p:childTnLst>
                          </p:cTn>
                        </p:par>
                        <p:par>
                          <p:cTn id="16" fill="hold">
                            <p:stCondLst>
                              <p:cond delay="1500"/>
                            </p:stCondLst>
                            <p:childTnLst>
                              <p:par>
                                <p:cTn id="17" presetID="2" presetClass="exit" presetSubtype="4" fill="hold" nodeType="afterEffect">
                                  <p:stCondLst>
                                    <p:cond delay="0"/>
                                  </p:stCondLst>
                                  <p:childTnLst>
                                    <p:anim calcmode="lin" valueType="num">
                                      <p:cBhvr additive="base">
                                        <p:cTn id="18" dur="1500"/>
                                        <p:tgtEl>
                                          <p:spTgt spid="12"/>
                                        </p:tgtEl>
                                        <p:attrNameLst>
                                          <p:attrName>ppt_x</p:attrName>
                                        </p:attrNameLst>
                                      </p:cBhvr>
                                      <p:tavLst>
                                        <p:tav tm="0">
                                          <p:val>
                                            <p:strVal val="ppt_x"/>
                                          </p:val>
                                        </p:tav>
                                        <p:tav tm="100000">
                                          <p:val>
                                            <p:strVal val="ppt_x"/>
                                          </p:val>
                                        </p:tav>
                                      </p:tavLst>
                                    </p:anim>
                                    <p:anim calcmode="lin" valueType="num">
                                      <p:cBhvr additive="base">
                                        <p:cTn id="19" dur="1500"/>
                                        <p:tgtEl>
                                          <p:spTgt spid="12"/>
                                        </p:tgtEl>
                                        <p:attrNameLst>
                                          <p:attrName>ppt_y</p:attrName>
                                        </p:attrNameLst>
                                      </p:cBhvr>
                                      <p:tavLst>
                                        <p:tav tm="0">
                                          <p:val>
                                            <p:strVal val="ppt_y"/>
                                          </p:val>
                                        </p:tav>
                                        <p:tav tm="100000">
                                          <p:val>
                                            <p:strVal val="1+ppt_h/2"/>
                                          </p:val>
                                        </p:tav>
                                      </p:tavLst>
                                    </p:anim>
                                    <p:set>
                                      <p:cBhvr>
                                        <p:cTn id="20" dur="1" fill="hold">
                                          <p:stCondLst>
                                            <p:cond delay="1499"/>
                                          </p:stCondLst>
                                        </p:cTn>
                                        <p:tgtEl>
                                          <p:spTgt spid="12"/>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750"/>
                                        <p:tgtEl>
                                          <p:spTgt spid="18"/>
                                        </p:tgtEl>
                                      </p:cBhvr>
                                    </p:animEffect>
                                    <p:set>
                                      <p:cBhvr>
                                        <p:cTn id="23" dur="1" fill="hold">
                                          <p:stCondLst>
                                            <p:cond delay="749"/>
                                          </p:stCondLst>
                                        </p:cTn>
                                        <p:tgtEl>
                                          <p:spTgt spid="18"/>
                                        </p:tgtEl>
                                        <p:attrNameLst>
                                          <p:attrName>style.visibility</p:attrName>
                                        </p:attrNameLst>
                                      </p:cBhvr>
                                      <p:to>
                                        <p:strVal val="hidden"/>
                                      </p:to>
                                    </p:set>
                                  </p:childTnLst>
                                </p:cTn>
                              </p:par>
                            </p:childTnLst>
                          </p:cTn>
                        </p:par>
                        <p:par>
                          <p:cTn id="24" fill="hold">
                            <p:stCondLst>
                              <p:cond delay="3000"/>
                            </p:stCondLst>
                            <p:childTnLst>
                              <p:par>
                                <p:cTn id="25" presetID="1" presetClass="exit" presetSubtype="0" fill="hold" nodeType="after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2" presetClass="exit" presetSubtype="2" fill="hold" nodeType="withEffect">
                                  <p:stCondLst>
                                    <p:cond delay="0"/>
                                  </p:stCondLst>
                                  <p:childTnLst>
                                    <p:anim calcmode="lin" valueType="num">
                                      <p:cBhvr additive="base">
                                        <p:cTn id="28" dur="1000"/>
                                        <p:tgtEl>
                                          <p:spTgt spid="8"/>
                                        </p:tgtEl>
                                        <p:attrNameLst>
                                          <p:attrName>ppt_x</p:attrName>
                                        </p:attrNameLst>
                                      </p:cBhvr>
                                      <p:tavLst>
                                        <p:tav tm="0">
                                          <p:val>
                                            <p:strVal val="ppt_x"/>
                                          </p:val>
                                        </p:tav>
                                        <p:tav tm="100000">
                                          <p:val>
                                            <p:strVal val="1+ppt_w/2"/>
                                          </p:val>
                                        </p:tav>
                                      </p:tavLst>
                                    </p:anim>
                                    <p:anim calcmode="lin" valueType="num">
                                      <p:cBhvr additive="base">
                                        <p:cTn id="29" dur="1000"/>
                                        <p:tgtEl>
                                          <p:spTgt spid="8"/>
                                        </p:tgtEl>
                                        <p:attrNameLst>
                                          <p:attrName>ppt_y</p:attrName>
                                        </p:attrNameLst>
                                      </p:cBhvr>
                                      <p:tavLst>
                                        <p:tav tm="0">
                                          <p:val>
                                            <p:strVal val="ppt_y"/>
                                          </p:val>
                                        </p:tav>
                                        <p:tav tm="100000">
                                          <p:val>
                                            <p:strVal val="ppt_y"/>
                                          </p:val>
                                        </p:tav>
                                      </p:tavLst>
                                    </p:anim>
                                    <p:set>
                                      <p:cBhvr>
                                        <p:cTn id="30"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xit" presetSubtype="0" fill="hold" nodeType="withEffect">
                  <p:stCondLst>
                    <p:cond delay="0"/>
                  </p:stCondLst>
                  <p:childTnLst>
                    <p:animEffect transition="out" filter="fade">
                      <p:cBhvr>
                        <p:cTn dur="1000"/>
                        <p:tgtEl>
                          <p:spTgt spid="3"/>
                        </p:tgtEl>
                      </p:cBhvr>
                    </p:animEffect>
                    <p:set>
                      <p:cBhvr>
                        <p:cTn dur="1" fill="hold">
                          <p:stCondLst>
                            <p:cond delay="999"/>
                          </p:stCondLst>
                        </p:cTn>
                        <p:tgtEl>
                          <p:spTgt spid="3"/>
                        </p:tgtEl>
                        <p:attrNameLst>
                          <p:attrName>style.visibility</p:attrName>
                        </p:attrNameLst>
                      </p:cBhvr>
                      <p:to>
                        <p:strVal val="hidden"/>
                      </p:to>
                    </p:set>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Slide_ReverseAnimate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ED02CA-706C-A23A-3441-F26F1A4DE597}"/>
              </a:ext>
            </a:extLst>
          </p:cNvPr>
          <p:cNvSpPr/>
          <p:nvPr userDrawn="1"/>
        </p:nvSpPr>
        <p:spPr>
          <a:xfrm>
            <a:off x="0" y="0"/>
            <a:ext cx="12192000" cy="6858000"/>
          </a:xfrm>
          <a:prstGeom prst="rect">
            <a:avLst/>
          </a:prstGeom>
          <a:solidFill>
            <a:srgbClr val="1841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829A9CB-C3F5-1126-E625-338B8668A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176EAFE4-877A-FA39-6F82-BECCAB330F5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7F5BEF3D-324B-6D11-8F75-BD6A78A320F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EF3C658-42A7-56A0-D2D7-ACEAD907C1F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B83E313A-95E8-C05D-E78D-5981B7A592C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DDED716-C30A-C9C9-7B1E-E3ECA17D4977}"/>
              </a:ext>
            </a:extLst>
          </p:cNvPr>
          <p:cNvSpPr>
            <a:spLocks noGrp="1"/>
          </p:cNvSpPr>
          <p:nvPr>
            <p:ph type="ctrTitle"/>
          </p:nvPr>
        </p:nvSpPr>
        <p:spPr>
          <a:xfrm>
            <a:off x="1524000" y="4922449"/>
            <a:ext cx="9144000" cy="1060061"/>
          </a:xfrm>
        </p:spPr>
        <p:txBody>
          <a:bodyPr anchor="b">
            <a:normAutofit/>
          </a:bodyPr>
          <a:lstStyle>
            <a:lvl1pPr algn="ctr">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CDC6146-296B-59F5-E46F-D8D9B6AFA3C1}"/>
              </a:ext>
            </a:extLst>
          </p:cNvPr>
          <p:cNvSpPr>
            <a:spLocks noGrp="1"/>
          </p:cNvSpPr>
          <p:nvPr>
            <p:ph type="subTitle" idx="1"/>
          </p:nvPr>
        </p:nvSpPr>
        <p:spPr>
          <a:xfrm>
            <a:off x="1524000" y="6155967"/>
            <a:ext cx="9144000" cy="528576"/>
          </a:xfrm>
        </p:spPr>
        <p:txBody>
          <a:bodyPr>
            <a:normAutofit/>
          </a:bodyPr>
          <a:lstStyle>
            <a:lvl1pPr marL="0" indent="0" algn="ctr">
              <a:buNone/>
              <a:defRPr sz="1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893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3">
                                            <p:txEl>
                                              <p:pRg st="0" end="0"/>
                                            </p:txEl>
                                          </p:spTgt>
                                        </p:tgtEl>
                                      </p:cBhvr>
                                    </p:animEffect>
                                    <p:set>
                                      <p:cBhvr>
                                        <p:cTn id="10" dur="1" fill="hold">
                                          <p:stCondLst>
                                            <p:cond delay="999"/>
                                          </p:stCondLst>
                                        </p:cTn>
                                        <p:tgtEl>
                                          <p:spTgt spid="3">
                                            <p:txEl>
                                              <p:pRg st="0" end="0"/>
                                            </p:txEl>
                                          </p:spTgt>
                                        </p:tgtEl>
                                        <p:attrNameLst>
                                          <p:attrName>style.visibility</p:attrName>
                                        </p:attrNameLst>
                                      </p:cBhvr>
                                      <p:to>
                                        <p:strVal val="hidden"/>
                                      </p:to>
                                    </p:set>
                                  </p:childTnLst>
                                </p:cTn>
                              </p:par>
                              <p:par>
                                <p:cTn id="11" presetID="42" presetClass="exit" presetSubtype="0" fill="hold" nodeType="withEffect">
                                  <p:stCondLst>
                                    <p:cond delay="500"/>
                                  </p:stCondLst>
                                  <p:childTnLst>
                                    <p:animEffect transition="out" filter="fade">
                                      <p:cBhvr>
                                        <p:cTn id="12" dur="1000"/>
                                        <p:tgtEl>
                                          <p:spTgt spid="16"/>
                                        </p:tgtEl>
                                      </p:cBhvr>
                                    </p:animEffect>
                                    <p:anim calcmode="lin" valueType="num">
                                      <p:cBhvr>
                                        <p:cTn id="13" dur="1000"/>
                                        <p:tgtEl>
                                          <p:spTgt spid="16"/>
                                        </p:tgtEl>
                                        <p:attrNameLst>
                                          <p:attrName>ppt_x</p:attrName>
                                        </p:attrNameLst>
                                      </p:cBhvr>
                                      <p:tavLst>
                                        <p:tav tm="0">
                                          <p:val>
                                            <p:strVal val="ppt_x"/>
                                          </p:val>
                                        </p:tav>
                                        <p:tav tm="100000">
                                          <p:val>
                                            <p:strVal val="ppt_x"/>
                                          </p:val>
                                        </p:tav>
                                      </p:tavLst>
                                    </p:anim>
                                    <p:anim calcmode="lin" valueType="num">
                                      <p:cBhvr>
                                        <p:cTn id="14" dur="1000"/>
                                        <p:tgtEl>
                                          <p:spTgt spid="16"/>
                                        </p:tgtEl>
                                        <p:attrNameLst>
                                          <p:attrName>ppt_y</p:attrName>
                                        </p:attrNameLst>
                                      </p:cBhvr>
                                      <p:tavLst>
                                        <p:tav tm="0">
                                          <p:val>
                                            <p:strVal val="ppt_y"/>
                                          </p:val>
                                        </p:tav>
                                        <p:tav tm="100000">
                                          <p:val>
                                            <p:strVal val="ppt_y+.1"/>
                                          </p:val>
                                        </p:tav>
                                      </p:tavLst>
                                    </p:anim>
                                    <p:set>
                                      <p:cBhvr>
                                        <p:cTn id="15" dur="1" fill="hold">
                                          <p:stCondLst>
                                            <p:cond delay="999"/>
                                          </p:stCondLst>
                                        </p:cTn>
                                        <p:tgtEl>
                                          <p:spTgt spid="16"/>
                                        </p:tgtEl>
                                        <p:attrNameLst>
                                          <p:attrName>style.visibility</p:attrName>
                                        </p:attrNameLst>
                                      </p:cBhvr>
                                      <p:to>
                                        <p:strVal val="hidden"/>
                                      </p:to>
                                    </p:set>
                                  </p:childTnLst>
                                </p:cTn>
                              </p:par>
                            </p:childTnLst>
                          </p:cTn>
                        </p:par>
                        <p:par>
                          <p:cTn id="16" fill="hold">
                            <p:stCondLst>
                              <p:cond delay="1500"/>
                            </p:stCondLst>
                            <p:childTnLst>
                              <p:par>
                                <p:cTn id="17" presetID="2" presetClass="exit" presetSubtype="4" fill="hold" nodeType="afterEffect">
                                  <p:stCondLst>
                                    <p:cond delay="0"/>
                                  </p:stCondLst>
                                  <p:childTnLst>
                                    <p:anim calcmode="lin" valueType="num">
                                      <p:cBhvr additive="base">
                                        <p:cTn id="18" dur="1500"/>
                                        <p:tgtEl>
                                          <p:spTgt spid="12"/>
                                        </p:tgtEl>
                                        <p:attrNameLst>
                                          <p:attrName>ppt_x</p:attrName>
                                        </p:attrNameLst>
                                      </p:cBhvr>
                                      <p:tavLst>
                                        <p:tav tm="0">
                                          <p:val>
                                            <p:strVal val="ppt_x"/>
                                          </p:val>
                                        </p:tav>
                                        <p:tav tm="100000">
                                          <p:val>
                                            <p:strVal val="ppt_x"/>
                                          </p:val>
                                        </p:tav>
                                      </p:tavLst>
                                    </p:anim>
                                    <p:anim calcmode="lin" valueType="num">
                                      <p:cBhvr additive="base">
                                        <p:cTn id="19" dur="1500"/>
                                        <p:tgtEl>
                                          <p:spTgt spid="12"/>
                                        </p:tgtEl>
                                        <p:attrNameLst>
                                          <p:attrName>ppt_y</p:attrName>
                                        </p:attrNameLst>
                                      </p:cBhvr>
                                      <p:tavLst>
                                        <p:tav tm="0">
                                          <p:val>
                                            <p:strVal val="ppt_y"/>
                                          </p:val>
                                        </p:tav>
                                        <p:tav tm="100000">
                                          <p:val>
                                            <p:strVal val="1+ppt_h/2"/>
                                          </p:val>
                                        </p:tav>
                                      </p:tavLst>
                                    </p:anim>
                                    <p:set>
                                      <p:cBhvr>
                                        <p:cTn id="20" dur="1" fill="hold">
                                          <p:stCondLst>
                                            <p:cond delay="1499"/>
                                          </p:stCondLst>
                                        </p:cTn>
                                        <p:tgtEl>
                                          <p:spTgt spid="12"/>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750"/>
                                        <p:tgtEl>
                                          <p:spTgt spid="18"/>
                                        </p:tgtEl>
                                      </p:cBhvr>
                                    </p:animEffect>
                                    <p:set>
                                      <p:cBhvr>
                                        <p:cTn id="23" dur="1" fill="hold">
                                          <p:stCondLst>
                                            <p:cond delay="749"/>
                                          </p:stCondLst>
                                        </p:cTn>
                                        <p:tgtEl>
                                          <p:spTgt spid="18"/>
                                        </p:tgtEl>
                                        <p:attrNameLst>
                                          <p:attrName>style.visibility</p:attrName>
                                        </p:attrNameLst>
                                      </p:cBhvr>
                                      <p:to>
                                        <p:strVal val="hidden"/>
                                      </p:to>
                                    </p:set>
                                  </p:childTnLst>
                                </p:cTn>
                              </p:par>
                            </p:childTnLst>
                          </p:cTn>
                        </p:par>
                        <p:par>
                          <p:cTn id="24" fill="hold">
                            <p:stCondLst>
                              <p:cond delay="3000"/>
                            </p:stCondLst>
                            <p:childTnLst>
                              <p:par>
                                <p:cTn id="25" presetID="1" presetClass="exit" presetSubtype="0" fill="hold" nodeType="after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2" presetClass="exit" presetSubtype="2" fill="hold" nodeType="withEffect">
                                  <p:stCondLst>
                                    <p:cond delay="0"/>
                                  </p:stCondLst>
                                  <p:childTnLst>
                                    <p:anim calcmode="lin" valueType="num">
                                      <p:cBhvr additive="base">
                                        <p:cTn id="28" dur="1000"/>
                                        <p:tgtEl>
                                          <p:spTgt spid="8"/>
                                        </p:tgtEl>
                                        <p:attrNameLst>
                                          <p:attrName>ppt_x</p:attrName>
                                        </p:attrNameLst>
                                      </p:cBhvr>
                                      <p:tavLst>
                                        <p:tav tm="0">
                                          <p:val>
                                            <p:strVal val="ppt_x"/>
                                          </p:val>
                                        </p:tav>
                                        <p:tav tm="100000">
                                          <p:val>
                                            <p:strVal val="1+ppt_w/2"/>
                                          </p:val>
                                        </p:tav>
                                      </p:tavLst>
                                    </p:anim>
                                    <p:anim calcmode="lin" valueType="num">
                                      <p:cBhvr additive="base">
                                        <p:cTn id="29" dur="1000"/>
                                        <p:tgtEl>
                                          <p:spTgt spid="8"/>
                                        </p:tgtEl>
                                        <p:attrNameLst>
                                          <p:attrName>ppt_y</p:attrName>
                                        </p:attrNameLst>
                                      </p:cBhvr>
                                      <p:tavLst>
                                        <p:tav tm="0">
                                          <p:val>
                                            <p:strVal val="ppt_y"/>
                                          </p:val>
                                        </p:tav>
                                        <p:tav tm="100000">
                                          <p:val>
                                            <p:strVal val="ppt_y"/>
                                          </p:val>
                                        </p:tav>
                                      </p:tavLst>
                                    </p:anim>
                                    <p:set>
                                      <p:cBhvr>
                                        <p:cTn id="30"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xit" presetSubtype="0" fill="hold" nodeType="withEffect">
                  <p:stCondLst>
                    <p:cond delay="0"/>
                  </p:stCondLst>
                  <p:childTnLst>
                    <p:animEffect transition="out" filter="fade">
                      <p:cBhvr>
                        <p:cTn dur="1000"/>
                        <p:tgtEl>
                          <p:spTgt spid="3"/>
                        </p:tgtEl>
                      </p:cBhvr>
                    </p:animEffect>
                    <p:set>
                      <p:cBhvr>
                        <p:cTn dur="1" fill="hold">
                          <p:stCondLst>
                            <p:cond delay="999"/>
                          </p:stCondLst>
                        </p:cTn>
                        <p:tgtEl>
                          <p:spTgt spid="3"/>
                        </p:tgtEl>
                        <p:attrNameLst>
                          <p:attrName>style.visibility</p:attrName>
                        </p:attrNameLst>
                      </p:cBhvr>
                      <p:to>
                        <p:strVal val="hidden"/>
                      </p:to>
                    </p:set>
                  </p:childTnLst>
                </p:cTn>
              </p:par>
            </p:tnLst>
          </p:tmpl>
        </p:tmplLst>
      </p:bldP>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EndSlide_Animate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29A9CB-C3F5-1126-E625-338B8668A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176EAFE4-877A-FA39-6F82-BECCAB330F5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7F5BEF3D-324B-6D11-8F75-BD6A78A320F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EF3C658-42A7-56A0-D2D7-ACEAD907C1F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B83E313A-95E8-C05D-E78D-5981B7A592C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DDED716-C30A-C9C9-7B1E-E3ECA17D4977}"/>
              </a:ext>
            </a:extLst>
          </p:cNvPr>
          <p:cNvSpPr>
            <a:spLocks noGrp="1"/>
          </p:cNvSpPr>
          <p:nvPr>
            <p:ph type="ctrTitle"/>
          </p:nvPr>
        </p:nvSpPr>
        <p:spPr>
          <a:xfrm>
            <a:off x="1524000" y="4922449"/>
            <a:ext cx="9144000" cy="1060061"/>
          </a:xfrm>
        </p:spPr>
        <p:txBody>
          <a:bodyPr anchor="b">
            <a:normAutofit/>
          </a:bodyPr>
          <a:lstStyle>
            <a:lvl1pPr algn="ctr">
              <a:defRPr sz="36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CDC6146-296B-59F5-E46F-D8D9B6AFA3C1}"/>
              </a:ext>
            </a:extLst>
          </p:cNvPr>
          <p:cNvSpPr>
            <a:spLocks noGrp="1"/>
          </p:cNvSpPr>
          <p:nvPr>
            <p:ph type="subTitle" idx="1"/>
          </p:nvPr>
        </p:nvSpPr>
        <p:spPr>
          <a:xfrm>
            <a:off x="1524000" y="6155967"/>
            <a:ext cx="9144000" cy="528576"/>
          </a:xfrm>
        </p:spPr>
        <p:txBody>
          <a:bodyPr>
            <a:normAutofit/>
          </a:bodyPr>
          <a:lstStyle>
            <a:lvl1pPr marL="0" indent="0" algn="ctr">
              <a:buNone/>
              <a:defRPr sz="1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6581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2" presetClass="entr" presetSubtype="4" decel="5000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500" fill="hold"/>
                                        <p:tgtEl>
                                          <p:spTgt spid="12"/>
                                        </p:tgtEl>
                                        <p:attrNameLst>
                                          <p:attrName>ppt_x</p:attrName>
                                        </p:attrNameLst>
                                      </p:cBhvr>
                                      <p:tavLst>
                                        <p:tav tm="0">
                                          <p:val>
                                            <p:strVal val="#ppt_x"/>
                                          </p:val>
                                        </p:tav>
                                        <p:tav tm="100000">
                                          <p:val>
                                            <p:strVal val="#ppt_x"/>
                                          </p:val>
                                        </p:tav>
                                      </p:tavLst>
                                    </p:anim>
                                    <p:anim calcmode="lin" valueType="num">
                                      <p:cBhvr additive="base">
                                        <p:cTn id="16" dur="1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decel="33333"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250" fill="hold"/>
                                        <p:tgtEl>
                                          <p:spTgt spid="16"/>
                                        </p:tgtEl>
                                        <p:attrNameLst>
                                          <p:attrName>ppt_x</p:attrName>
                                        </p:attrNameLst>
                                      </p:cBhvr>
                                      <p:tavLst>
                                        <p:tav tm="0">
                                          <p:val>
                                            <p:strVal val="#ppt_x"/>
                                          </p:val>
                                        </p:tav>
                                        <p:tav tm="100000">
                                          <p:val>
                                            <p:strVal val="#ppt_x"/>
                                          </p:val>
                                        </p:tav>
                                      </p:tavLst>
                                    </p:anim>
                                    <p:anim calcmode="lin" valueType="num">
                                      <p:cBhvr additive="base">
                                        <p:cTn id="20" dur="2250" fill="hold"/>
                                        <p:tgtEl>
                                          <p:spTgt spid="16"/>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1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EndSlideReverse_Animat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9F97EE-A032-4E82-3BF8-C778ACCEFDAF}"/>
              </a:ext>
            </a:extLst>
          </p:cNvPr>
          <p:cNvSpPr/>
          <p:nvPr userDrawn="1"/>
        </p:nvSpPr>
        <p:spPr>
          <a:xfrm>
            <a:off x="0" y="0"/>
            <a:ext cx="12192000" cy="6858000"/>
          </a:xfrm>
          <a:prstGeom prst="rect">
            <a:avLst/>
          </a:prstGeom>
          <a:solidFill>
            <a:srgbClr val="1841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829A9CB-C3F5-1126-E625-338B8668A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176EAFE4-877A-FA39-6F82-BECCAB330F5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7F5BEF3D-324B-6D11-8F75-BD6A78A320F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EF3C658-42A7-56A0-D2D7-ACEAD907C1F8}"/>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B83E313A-95E8-C05D-E78D-5981B7A592C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DDED716-C30A-C9C9-7B1E-E3ECA17D4977}"/>
              </a:ext>
            </a:extLst>
          </p:cNvPr>
          <p:cNvSpPr>
            <a:spLocks noGrp="1"/>
          </p:cNvSpPr>
          <p:nvPr>
            <p:ph type="ctrTitle"/>
          </p:nvPr>
        </p:nvSpPr>
        <p:spPr>
          <a:xfrm>
            <a:off x="1524000" y="4909033"/>
            <a:ext cx="9144000" cy="1060061"/>
          </a:xfrm>
        </p:spPr>
        <p:txBody>
          <a:bodyPr anchor="b">
            <a:normAutofit/>
          </a:bodyPr>
          <a:lstStyle>
            <a:lvl1pPr algn="ctr">
              <a:defRPr sz="36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CDC6146-296B-59F5-E46F-D8D9B6AFA3C1}"/>
              </a:ext>
            </a:extLst>
          </p:cNvPr>
          <p:cNvSpPr>
            <a:spLocks noGrp="1"/>
          </p:cNvSpPr>
          <p:nvPr>
            <p:ph type="subTitle" idx="1"/>
          </p:nvPr>
        </p:nvSpPr>
        <p:spPr>
          <a:xfrm>
            <a:off x="1524000" y="6145368"/>
            <a:ext cx="9144000" cy="528576"/>
          </a:xfrm>
        </p:spPr>
        <p:txBody>
          <a:bodyPr>
            <a:normAutofit/>
          </a:bodyPr>
          <a:lstStyle>
            <a:lvl1pPr marL="0" indent="0" algn="ctr">
              <a:buNone/>
              <a:defRPr sz="1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0047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2" presetClass="entr" presetSubtype="4" decel="5000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500" fill="hold"/>
                                        <p:tgtEl>
                                          <p:spTgt spid="12"/>
                                        </p:tgtEl>
                                        <p:attrNameLst>
                                          <p:attrName>ppt_x</p:attrName>
                                        </p:attrNameLst>
                                      </p:cBhvr>
                                      <p:tavLst>
                                        <p:tav tm="0">
                                          <p:val>
                                            <p:strVal val="#ppt_x"/>
                                          </p:val>
                                        </p:tav>
                                        <p:tav tm="100000">
                                          <p:val>
                                            <p:strVal val="#ppt_x"/>
                                          </p:val>
                                        </p:tav>
                                      </p:tavLst>
                                    </p:anim>
                                    <p:anim calcmode="lin" valueType="num">
                                      <p:cBhvr additive="base">
                                        <p:cTn id="16" dur="1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decel="33333"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2250" fill="hold"/>
                                        <p:tgtEl>
                                          <p:spTgt spid="16"/>
                                        </p:tgtEl>
                                        <p:attrNameLst>
                                          <p:attrName>ppt_x</p:attrName>
                                        </p:attrNameLst>
                                      </p:cBhvr>
                                      <p:tavLst>
                                        <p:tav tm="0">
                                          <p:val>
                                            <p:strVal val="#ppt_x"/>
                                          </p:val>
                                        </p:tav>
                                        <p:tav tm="100000">
                                          <p:val>
                                            <p:strVal val="#ppt_x"/>
                                          </p:val>
                                        </p:tav>
                                      </p:tavLst>
                                    </p:anim>
                                    <p:anim calcmode="lin" valueType="num">
                                      <p:cBhvr additive="base">
                                        <p:cTn id="20" dur="2250" fill="hold"/>
                                        <p:tgtEl>
                                          <p:spTgt spid="16"/>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17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rgbClr val="11405C"/>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rgbClr val="11405C"/>
                </a:solidFill>
              </a:defRPr>
            </a:lvl1pPr>
            <a:lvl2pPr>
              <a:defRPr>
                <a:solidFill>
                  <a:srgbClr val="11405C"/>
                </a:solidFill>
              </a:defRPr>
            </a:lvl2pPr>
            <a:lvl3pPr>
              <a:defRPr>
                <a:solidFill>
                  <a:srgbClr val="11405C"/>
                </a:solidFill>
              </a:defRPr>
            </a:lvl3pPr>
            <a:lvl4pPr>
              <a:defRPr>
                <a:solidFill>
                  <a:srgbClr val="11405C"/>
                </a:solidFill>
              </a:defRPr>
            </a:lvl4pPr>
            <a:lvl5pPr>
              <a:defRPr>
                <a:solidFill>
                  <a:srgbClr val="1140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p>
            <a:fld id="{1EB4474C-E03E-4C82-BE16-E60ED47D0D7C}" type="slidenum">
              <a:rPr lang="en-US" smtClean="0"/>
              <a:t>‹#›</a:t>
            </a:fld>
            <a:endParaRPr lang="en-US"/>
          </a:p>
        </p:txBody>
      </p:sp>
    </p:spTree>
    <p:extLst>
      <p:ext uri="{BB962C8B-B14F-4D97-AF65-F5344CB8AC3E}">
        <p14:creationId xmlns:p14="http://schemas.microsoft.com/office/powerpoint/2010/main" val="391448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White">
    <p:spTree>
      <p:nvGrpSpPr>
        <p:cNvPr id="1" name=""/>
        <p:cNvGrpSpPr/>
        <p:nvPr/>
      </p:nvGrpSpPr>
      <p:grpSpPr>
        <a:xfrm>
          <a:off x="0" y="0"/>
          <a:ext cx="0" cy="0"/>
          <a:chOff x="0" y="0"/>
          <a:chExt cx="0" cy="0"/>
        </a:xfrm>
      </p:grpSpPr>
      <p:pic>
        <p:nvPicPr>
          <p:cNvPr id="8" name="Picture 7" descr="A white background with many dots&#10;&#10;Description automatically generated">
            <a:extLst>
              <a:ext uri="{FF2B5EF4-FFF2-40B4-BE49-F238E27FC236}">
                <a16:creationId xmlns:a16="http://schemas.microsoft.com/office/drawing/2014/main" id="{EDB35044-C409-4366-15AF-76BC128347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rgbClr val="11405C"/>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rgbClr val="11405C"/>
                </a:solidFill>
              </a:defRPr>
            </a:lvl1pPr>
            <a:lvl2pPr>
              <a:defRPr>
                <a:solidFill>
                  <a:srgbClr val="11405C"/>
                </a:solidFill>
              </a:defRPr>
            </a:lvl2pPr>
            <a:lvl3pPr>
              <a:defRPr>
                <a:solidFill>
                  <a:srgbClr val="11405C"/>
                </a:solidFill>
              </a:defRPr>
            </a:lvl3pPr>
            <a:lvl4pPr>
              <a:defRPr>
                <a:solidFill>
                  <a:srgbClr val="11405C"/>
                </a:solidFill>
              </a:defRPr>
            </a:lvl4pPr>
            <a:lvl5pPr>
              <a:defRPr>
                <a:solidFill>
                  <a:srgbClr val="1140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p>
            <a:fld id="{1EB4474C-E03E-4C82-BE16-E60ED47D0D7C}" type="slidenum">
              <a:rPr lang="en-US" smtClean="0"/>
              <a:t>‹#›</a:t>
            </a:fld>
            <a:endParaRPr lang="en-US"/>
          </a:p>
        </p:txBody>
      </p:sp>
    </p:spTree>
    <p:extLst>
      <p:ext uri="{BB962C8B-B14F-4D97-AF65-F5344CB8AC3E}">
        <p14:creationId xmlns:p14="http://schemas.microsoft.com/office/powerpoint/2010/main" val="107087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2_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B35044-C409-4366-15AF-76BC128347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rgbClr val="11405C"/>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rgbClr val="11405C"/>
                </a:solidFill>
              </a:defRPr>
            </a:lvl1pPr>
            <a:lvl2pPr>
              <a:defRPr>
                <a:solidFill>
                  <a:srgbClr val="11405C"/>
                </a:solidFill>
              </a:defRPr>
            </a:lvl2pPr>
            <a:lvl3pPr>
              <a:defRPr>
                <a:solidFill>
                  <a:srgbClr val="11405C"/>
                </a:solidFill>
              </a:defRPr>
            </a:lvl3pPr>
            <a:lvl4pPr>
              <a:defRPr>
                <a:solidFill>
                  <a:srgbClr val="11405C"/>
                </a:solidFill>
              </a:defRPr>
            </a:lvl4pPr>
            <a:lvl5pPr>
              <a:defRPr>
                <a:solidFill>
                  <a:srgbClr val="1140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p>
            <a:fld id="{1EB4474C-E03E-4C82-BE16-E60ED47D0D7C}" type="slidenum">
              <a:rPr lang="en-US" smtClean="0"/>
              <a:t>‹#›</a:t>
            </a:fld>
            <a:endParaRPr lang="en-US"/>
          </a:p>
        </p:txBody>
      </p:sp>
    </p:spTree>
    <p:extLst>
      <p:ext uri="{BB962C8B-B14F-4D97-AF65-F5344CB8AC3E}">
        <p14:creationId xmlns:p14="http://schemas.microsoft.com/office/powerpoint/2010/main" val="254700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Primary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DBE340-0C6C-138B-9612-935794BF6A93}"/>
              </a:ext>
            </a:extLst>
          </p:cNvPr>
          <p:cNvSpPr/>
          <p:nvPr userDrawn="1"/>
        </p:nvSpPr>
        <p:spPr>
          <a:xfrm>
            <a:off x="-11289" y="0"/>
            <a:ext cx="12203289" cy="6858000"/>
          </a:xfrm>
          <a:prstGeom prst="rect">
            <a:avLst/>
          </a:prstGeom>
          <a:solidFill>
            <a:srgbClr val="C5D4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rgbClr val="11405C"/>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rgbClr val="11405C"/>
                </a:solidFill>
              </a:defRPr>
            </a:lvl1pPr>
            <a:lvl2pPr>
              <a:defRPr>
                <a:solidFill>
                  <a:srgbClr val="11405C"/>
                </a:solidFill>
              </a:defRPr>
            </a:lvl2pPr>
            <a:lvl3pPr>
              <a:defRPr>
                <a:solidFill>
                  <a:srgbClr val="11405C"/>
                </a:solidFill>
              </a:defRPr>
            </a:lvl3pPr>
            <a:lvl4pPr>
              <a:defRPr>
                <a:solidFill>
                  <a:srgbClr val="11405C"/>
                </a:solidFill>
              </a:defRPr>
            </a:lvl4pPr>
            <a:lvl5pPr>
              <a:defRPr>
                <a:solidFill>
                  <a:srgbClr val="1140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p>
            <a:fld id="{1EB4474C-E03E-4C82-BE16-E60ED47D0D7C}" type="slidenum">
              <a:rPr lang="en-US" smtClean="0"/>
              <a:t>‹#›</a:t>
            </a:fld>
            <a:endParaRPr lang="en-US"/>
          </a:p>
        </p:txBody>
      </p:sp>
    </p:spTree>
    <p:extLst>
      <p:ext uri="{BB962C8B-B14F-4D97-AF65-F5344CB8AC3E}">
        <p14:creationId xmlns:p14="http://schemas.microsoft.com/office/powerpoint/2010/main" val="215926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8" y="273054"/>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8C4ECD-4F2F-46FC-8A98-9C93B4F35ACA}" type="slidenum">
              <a:rPr lang="en-US"/>
              <a:pPr>
                <a:defRPr/>
              </a:pPr>
              <a:t>‹#›</a:t>
            </a:fld>
            <a:endParaRPr lang="en-US"/>
          </a:p>
        </p:txBody>
      </p:sp>
    </p:spTree>
    <p:extLst>
      <p:ext uri="{BB962C8B-B14F-4D97-AF65-F5344CB8AC3E}">
        <p14:creationId xmlns:p14="http://schemas.microsoft.com/office/powerpoint/2010/main" val="268457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1_Primary Green">
    <p:spTree>
      <p:nvGrpSpPr>
        <p:cNvPr id="1" name=""/>
        <p:cNvGrpSpPr/>
        <p:nvPr/>
      </p:nvGrpSpPr>
      <p:grpSpPr>
        <a:xfrm>
          <a:off x="0" y="0"/>
          <a:ext cx="0" cy="0"/>
          <a:chOff x="0" y="0"/>
          <a:chExt cx="0" cy="0"/>
        </a:xfrm>
      </p:grpSpPr>
      <p:pic>
        <p:nvPicPr>
          <p:cNvPr id="9" name="Picture 8" descr="A green background with many circles&#10;&#10;Description automatically generated with medium confidence">
            <a:extLst>
              <a:ext uri="{FF2B5EF4-FFF2-40B4-BE49-F238E27FC236}">
                <a16:creationId xmlns:a16="http://schemas.microsoft.com/office/drawing/2014/main" id="{613BB57C-F0EE-BEF6-822E-D1B229684A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rgbClr val="11405C"/>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rgbClr val="11405C"/>
                </a:solidFill>
              </a:defRPr>
            </a:lvl1pPr>
            <a:lvl2pPr>
              <a:defRPr>
                <a:solidFill>
                  <a:srgbClr val="11405C"/>
                </a:solidFill>
              </a:defRPr>
            </a:lvl2pPr>
            <a:lvl3pPr>
              <a:defRPr>
                <a:solidFill>
                  <a:srgbClr val="11405C"/>
                </a:solidFill>
              </a:defRPr>
            </a:lvl3pPr>
            <a:lvl4pPr>
              <a:defRPr>
                <a:solidFill>
                  <a:srgbClr val="11405C"/>
                </a:solidFill>
              </a:defRPr>
            </a:lvl4pPr>
            <a:lvl5pPr>
              <a:defRPr>
                <a:solidFill>
                  <a:srgbClr val="1140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p>
            <a:fld id="{1EB4474C-E03E-4C82-BE16-E60ED47D0D7C}" type="slidenum">
              <a:rPr lang="en-US" smtClean="0"/>
              <a:t>‹#›</a:t>
            </a:fld>
            <a:endParaRPr lang="en-US"/>
          </a:p>
        </p:txBody>
      </p:sp>
    </p:spTree>
    <p:extLst>
      <p:ext uri="{BB962C8B-B14F-4D97-AF65-F5344CB8AC3E}">
        <p14:creationId xmlns:p14="http://schemas.microsoft.com/office/powerpoint/2010/main" val="110431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2_Primary Gree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3BB57C-F0EE-BEF6-822E-D1B229684A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rgbClr val="11405C"/>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rgbClr val="11405C"/>
                </a:solidFill>
              </a:defRPr>
            </a:lvl1pPr>
            <a:lvl2pPr>
              <a:defRPr>
                <a:solidFill>
                  <a:srgbClr val="11405C"/>
                </a:solidFill>
              </a:defRPr>
            </a:lvl2pPr>
            <a:lvl3pPr>
              <a:defRPr>
                <a:solidFill>
                  <a:srgbClr val="11405C"/>
                </a:solidFill>
              </a:defRPr>
            </a:lvl3pPr>
            <a:lvl4pPr>
              <a:defRPr>
                <a:solidFill>
                  <a:srgbClr val="11405C"/>
                </a:solidFill>
              </a:defRPr>
            </a:lvl4pPr>
            <a:lvl5pPr>
              <a:defRPr>
                <a:solidFill>
                  <a:srgbClr val="1140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p>
            <a:fld id="{1EB4474C-E03E-4C82-BE16-E60ED47D0D7C}" type="slidenum">
              <a:rPr lang="en-US" smtClean="0"/>
              <a:t>‹#›</a:t>
            </a:fld>
            <a:endParaRPr lang="en-US"/>
          </a:p>
        </p:txBody>
      </p:sp>
    </p:spTree>
    <p:extLst>
      <p:ext uri="{BB962C8B-B14F-4D97-AF65-F5344CB8AC3E}">
        <p14:creationId xmlns:p14="http://schemas.microsoft.com/office/powerpoint/2010/main" val="87182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SecondaryTeal">
    <p:spTree>
      <p:nvGrpSpPr>
        <p:cNvPr id="1" name=""/>
        <p:cNvGrpSpPr/>
        <p:nvPr/>
      </p:nvGrpSpPr>
      <p:grpSpPr>
        <a:xfrm>
          <a:off x="0" y="0"/>
          <a:ext cx="0" cy="0"/>
          <a:chOff x="0" y="0"/>
          <a:chExt cx="0" cy="0"/>
        </a:xfrm>
      </p:grpSpPr>
      <p:pic>
        <p:nvPicPr>
          <p:cNvPr id="9" name="Picture 8" descr="A blue square with white dots&#10;&#10;Description automatically generated with medium confidence">
            <a:extLst>
              <a:ext uri="{FF2B5EF4-FFF2-40B4-BE49-F238E27FC236}">
                <a16:creationId xmlns:a16="http://schemas.microsoft.com/office/drawing/2014/main" id="{B0F2CEE3-CB36-0194-B193-9F02C7E81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rgbClr val="11405C"/>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rgbClr val="11405C"/>
                </a:solidFill>
              </a:defRPr>
            </a:lvl1pPr>
            <a:lvl2pPr>
              <a:defRPr>
                <a:solidFill>
                  <a:srgbClr val="11405C"/>
                </a:solidFill>
              </a:defRPr>
            </a:lvl2pPr>
            <a:lvl3pPr>
              <a:defRPr>
                <a:solidFill>
                  <a:srgbClr val="11405C"/>
                </a:solidFill>
              </a:defRPr>
            </a:lvl3pPr>
            <a:lvl4pPr>
              <a:defRPr>
                <a:solidFill>
                  <a:srgbClr val="11405C"/>
                </a:solidFill>
              </a:defRPr>
            </a:lvl4pPr>
            <a:lvl5pPr>
              <a:defRPr>
                <a:solidFill>
                  <a:srgbClr val="1140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p>
            <a:fld id="{1EB4474C-E03E-4C82-BE16-E60ED47D0D7C}" type="slidenum">
              <a:rPr lang="en-US" smtClean="0"/>
              <a:t>‹#›</a:t>
            </a:fld>
            <a:endParaRPr lang="en-US"/>
          </a:p>
        </p:txBody>
      </p:sp>
    </p:spTree>
    <p:extLst>
      <p:ext uri="{BB962C8B-B14F-4D97-AF65-F5344CB8AC3E}">
        <p14:creationId xmlns:p14="http://schemas.microsoft.com/office/powerpoint/2010/main" val="118506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SecondaryTeal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3BB57C-F0EE-BEF6-822E-D1B229684A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rgbClr val="11405C"/>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rgbClr val="11405C"/>
                </a:solidFill>
              </a:defRPr>
            </a:lvl1pPr>
            <a:lvl2pPr>
              <a:defRPr>
                <a:solidFill>
                  <a:srgbClr val="11405C"/>
                </a:solidFill>
              </a:defRPr>
            </a:lvl2pPr>
            <a:lvl3pPr>
              <a:defRPr>
                <a:solidFill>
                  <a:srgbClr val="11405C"/>
                </a:solidFill>
              </a:defRPr>
            </a:lvl3pPr>
            <a:lvl4pPr>
              <a:defRPr>
                <a:solidFill>
                  <a:srgbClr val="11405C"/>
                </a:solidFill>
              </a:defRPr>
            </a:lvl4pPr>
            <a:lvl5pPr>
              <a:defRPr>
                <a:solidFill>
                  <a:srgbClr val="1140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p>
            <a:fld id="{1EB4474C-E03E-4C82-BE16-E60ED47D0D7C}" type="slidenum">
              <a:rPr lang="en-US" smtClean="0"/>
              <a:t>‹#›</a:t>
            </a:fld>
            <a:endParaRPr lang="en-US"/>
          </a:p>
        </p:txBody>
      </p:sp>
    </p:spTree>
    <p:extLst>
      <p:ext uri="{BB962C8B-B14F-4D97-AF65-F5344CB8AC3E}">
        <p14:creationId xmlns:p14="http://schemas.microsoft.com/office/powerpoint/2010/main" val="270921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SecondaryTeal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3BB57C-F0EE-BEF6-822E-D1B229684A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rgbClr val="11405C"/>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rgbClr val="11405C"/>
                </a:solidFill>
              </a:defRPr>
            </a:lvl1pPr>
            <a:lvl2pPr>
              <a:defRPr>
                <a:solidFill>
                  <a:srgbClr val="11405C"/>
                </a:solidFill>
              </a:defRPr>
            </a:lvl2pPr>
            <a:lvl3pPr>
              <a:defRPr>
                <a:solidFill>
                  <a:srgbClr val="11405C"/>
                </a:solidFill>
              </a:defRPr>
            </a:lvl3pPr>
            <a:lvl4pPr>
              <a:defRPr>
                <a:solidFill>
                  <a:srgbClr val="11405C"/>
                </a:solidFill>
              </a:defRPr>
            </a:lvl4pPr>
            <a:lvl5pPr>
              <a:defRPr>
                <a:solidFill>
                  <a:srgbClr val="11405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p>
            <a:fld id="{1EB4474C-E03E-4C82-BE16-E60ED47D0D7C}" type="slidenum">
              <a:rPr lang="en-US" smtClean="0"/>
              <a:t>‹#›</a:t>
            </a:fld>
            <a:endParaRPr lang="en-US"/>
          </a:p>
        </p:txBody>
      </p:sp>
    </p:spTree>
    <p:extLst>
      <p:ext uri="{BB962C8B-B14F-4D97-AF65-F5344CB8AC3E}">
        <p14:creationId xmlns:p14="http://schemas.microsoft.com/office/powerpoint/2010/main" val="205431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Dark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161AAE-E6C4-FFAA-2C07-B8CDE1940093}"/>
              </a:ext>
            </a:extLst>
          </p:cNvPr>
          <p:cNvSpPr/>
          <p:nvPr userDrawn="1"/>
        </p:nvSpPr>
        <p:spPr>
          <a:xfrm>
            <a:off x="-11289" y="0"/>
            <a:ext cx="12203289" cy="6858000"/>
          </a:xfrm>
          <a:prstGeom prst="rect">
            <a:avLst/>
          </a:prstGeom>
          <a:solidFill>
            <a:srgbClr val="1140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114178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1_Dark Blue">
    <p:spTree>
      <p:nvGrpSpPr>
        <p:cNvPr id="1" name=""/>
        <p:cNvGrpSpPr/>
        <p:nvPr/>
      </p:nvGrpSpPr>
      <p:grpSpPr>
        <a:xfrm>
          <a:off x="0" y="0"/>
          <a:ext cx="0" cy="0"/>
          <a:chOff x="0" y="0"/>
          <a:chExt cx="0" cy="0"/>
        </a:xfrm>
      </p:grpSpPr>
      <p:pic>
        <p:nvPicPr>
          <p:cNvPr id="9" name="Picture 8" descr="A blue background with black lines&#10;&#10;Description automatically generated">
            <a:extLst>
              <a:ext uri="{FF2B5EF4-FFF2-40B4-BE49-F238E27FC236}">
                <a16:creationId xmlns:a16="http://schemas.microsoft.com/office/drawing/2014/main" id="{A3867CBE-34FF-D5EE-641C-7CE4A0B060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48001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2_Dark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867CBE-34FF-D5EE-641C-7CE4A0B060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254882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Primary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161AAE-E6C4-FFAA-2C07-B8CDE1940093}"/>
              </a:ext>
            </a:extLst>
          </p:cNvPr>
          <p:cNvSpPr/>
          <p:nvPr userDrawn="1"/>
        </p:nvSpPr>
        <p:spPr>
          <a:xfrm>
            <a:off x="-11289" y="0"/>
            <a:ext cx="12203289" cy="6858000"/>
          </a:xfrm>
          <a:prstGeom prst="rect">
            <a:avLst/>
          </a:prstGeom>
          <a:solidFill>
            <a:srgbClr val="3661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201259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1_Primary Blue">
    <p:spTree>
      <p:nvGrpSpPr>
        <p:cNvPr id="1" name=""/>
        <p:cNvGrpSpPr/>
        <p:nvPr/>
      </p:nvGrpSpPr>
      <p:grpSpPr>
        <a:xfrm>
          <a:off x="0" y="0"/>
          <a:ext cx="0" cy="0"/>
          <a:chOff x="0" y="0"/>
          <a:chExt cx="0" cy="0"/>
        </a:xfrm>
      </p:grpSpPr>
      <p:pic>
        <p:nvPicPr>
          <p:cNvPr id="9" name="Picture 8" descr="A blue background with many circles&#10;&#10;Description automatically generated with medium confidence">
            <a:extLst>
              <a:ext uri="{FF2B5EF4-FFF2-40B4-BE49-F238E27FC236}">
                <a16:creationId xmlns:a16="http://schemas.microsoft.com/office/drawing/2014/main" id="{ACC1B018-8974-D1C8-5C63-38190FC87D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100103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35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2_Primary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C1B018-8974-D1C8-5C63-38190FC87D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180797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Primary Oran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161AAE-E6C4-FFAA-2C07-B8CDE1940093}"/>
              </a:ext>
            </a:extLst>
          </p:cNvPr>
          <p:cNvSpPr/>
          <p:nvPr userDrawn="1"/>
        </p:nvSpPr>
        <p:spPr>
          <a:xfrm>
            <a:off x="-11289" y="0"/>
            <a:ext cx="12203289" cy="6858000"/>
          </a:xfrm>
          <a:prstGeom prst="rect">
            <a:avLst/>
          </a:prstGeom>
          <a:solidFill>
            <a:srgbClr val="DFA5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381124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2_Primary Orange">
    <p:spTree>
      <p:nvGrpSpPr>
        <p:cNvPr id="1" name=""/>
        <p:cNvGrpSpPr/>
        <p:nvPr/>
      </p:nvGrpSpPr>
      <p:grpSpPr>
        <a:xfrm>
          <a:off x="0" y="0"/>
          <a:ext cx="0" cy="0"/>
          <a:chOff x="0" y="0"/>
          <a:chExt cx="0" cy="0"/>
        </a:xfrm>
      </p:grpSpPr>
      <p:pic>
        <p:nvPicPr>
          <p:cNvPr id="9" name="Picture 8" descr="A yellow background with many squares&#10;&#10;Description automatically generated with medium confidence">
            <a:extLst>
              <a:ext uri="{FF2B5EF4-FFF2-40B4-BE49-F238E27FC236}">
                <a16:creationId xmlns:a16="http://schemas.microsoft.com/office/drawing/2014/main" id="{BFAC3617-0A3B-688C-2244-2C157B4632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472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3_Primary Oran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FAC3617-0A3B-688C-2244-2C157B4632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104309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Secondary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161AAE-E6C4-FFAA-2C07-B8CDE1940093}"/>
              </a:ext>
            </a:extLst>
          </p:cNvPr>
          <p:cNvSpPr/>
          <p:nvPr userDrawn="1"/>
        </p:nvSpPr>
        <p:spPr>
          <a:xfrm>
            <a:off x="-11289" y="0"/>
            <a:ext cx="12203289" cy="6858000"/>
          </a:xfrm>
          <a:prstGeom prst="rect">
            <a:avLst/>
          </a:prstGeom>
          <a:solidFill>
            <a:srgbClr val="2F64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295271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SecondaryGreen2">
    <p:spTree>
      <p:nvGrpSpPr>
        <p:cNvPr id="1" name=""/>
        <p:cNvGrpSpPr/>
        <p:nvPr/>
      </p:nvGrpSpPr>
      <p:grpSpPr>
        <a:xfrm>
          <a:off x="0" y="0"/>
          <a:ext cx="0" cy="0"/>
          <a:chOff x="0" y="0"/>
          <a:chExt cx="0" cy="0"/>
        </a:xfrm>
      </p:grpSpPr>
      <p:pic>
        <p:nvPicPr>
          <p:cNvPr id="9" name="Picture 8" descr="A green background with black lines&#10;&#10;Description automatically generated">
            <a:extLst>
              <a:ext uri="{FF2B5EF4-FFF2-40B4-BE49-F238E27FC236}">
                <a16:creationId xmlns:a16="http://schemas.microsoft.com/office/drawing/2014/main" id="{19DEA273-8B9B-489B-5AC6-A1DD19665A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83119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SecondaryGreen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9DEA273-8B9B-489B-5AC6-A1DD19665A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65F7A1D-ABF6-F98A-6664-3451D9BC2947}"/>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96107D8-7D90-98A6-1639-0B68AA66DB81}"/>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92C51B1-70FE-AED9-9212-29E01DBDEC51}"/>
              </a:ext>
            </a:extLst>
          </p:cNvPr>
          <p:cNvSpPr>
            <a:spLocks noGrp="1"/>
          </p:cNvSpPr>
          <p:nvPr>
            <p:ph type="dt" sz="half" idx="10"/>
          </p:nvPr>
        </p:nvSpPr>
        <p:spPr/>
        <p:txBody>
          <a:bodyPr/>
          <a:lstStyle>
            <a:lvl1pPr>
              <a:defRPr>
                <a:solidFill>
                  <a:schemeClr val="bg1"/>
                </a:solidFill>
              </a:defRPr>
            </a:lvl1pPr>
          </a:lstStyle>
          <a:p>
            <a:fld id="{913B6D94-A7BD-4B6E-B753-79AAA3CCBF31}" type="datetimeFigureOut">
              <a:rPr lang="en-US" smtClean="0"/>
              <a:pPr/>
              <a:t>7/10/2025</a:t>
            </a:fld>
            <a:endParaRPr lang="en-US"/>
          </a:p>
        </p:txBody>
      </p:sp>
      <p:sp>
        <p:nvSpPr>
          <p:cNvPr id="5" name="Footer Placeholder 4">
            <a:extLst>
              <a:ext uri="{FF2B5EF4-FFF2-40B4-BE49-F238E27FC236}">
                <a16:creationId xmlns:a16="http://schemas.microsoft.com/office/drawing/2014/main" id="{3430C94A-B7C9-C5ED-5B78-89F2F9EFD104}"/>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8B40A357-C561-40BE-14FB-C85CC91BCB5F}"/>
              </a:ext>
            </a:extLst>
          </p:cNvPr>
          <p:cNvSpPr>
            <a:spLocks noGrp="1"/>
          </p:cNvSpPr>
          <p:nvPr>
            <p:ph type="sldNum" sz="quarter" idx="12"/>
          </p:nvPr>
        </p:nvSpPr>
        <p:spPr/>
        <p:txBody>
          <a:bodyPr/>
          <a:lstStyle>
            <a:lvl1pPr>
              <a:defRPr>
                <a:solidFill>
                  <a:schemeClr val="bg1"/>
                </a:solidFill>
              </a:defRPr>
            </a:lvl1pPr>
          </a:lstStyle>
          <a:p>
            <a:fld id="{1EB4474C-E03E-4C82-BE16-E60ED47D0D7C}" type="slidenum">
              <a:rPr lang="en-US" smtClean="0"/>
              <a:pPr/>
              <a:t>‹#›</a:t>
            </a:fld>
            <a:endParaRPr lang="en-US"/>
          </a:p>
        </p:txBody>
      </p:sp>
    </p:spTree>
    <p:extLst>
      <p:ext uri="{BB962C8B-B14F-4D97-AF65-F5344CB8AC3E}">
        <p14:creationId xmlns:p14="http://schemas.microsoft.com/office/powerpoint/2010/main" val="146719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p>
            <a:fld id="{1EB4474C-E03E-4C82-BE16-E60ED47D0D7C}" type="slidenum">
              <a:rPr lang="en-US" smtClean="0"/>
              <a:t>‹#›</a:t>
            </a:fld>
            <a:endParaRPr lang="en-US"/>
          </a:p>
        </p:txBody>
      </p:sp>
    </p:spTree>
    <p:extLst>
      <p:ext uri="{BB962C8B-B14F-4D97-AF65-F5344CB8AC3E}">
        <p14:creationId xmlns:p14="http://schemas.microsoft.com/office/powerpoint/2010/main" val="142909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descr="A white background with many dots&#10;&#10;Description automatically generated">
            <a:extLst>
              <a:ext uri="{FF2B5EF4-FFF2-40B4-BE49-F238E27FC236}">
                <a16:creationId xmlns:a16="http://schemas.microsoft.com/office/drawing/2014/main" id="{D5DB3521-7062-3E9A-BC87-07FF39EA7A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p>
            <a:fld id="{1EB4474C-E03E-4C82-BE16-E60ED47D0D7C}" type="slidenum">
              <a:rPr lang="en-US" smtClean="0"/>
              <a:t>‹#›</a:t>
            </a:fld>
            <a:endParaRPr lang="en-US"/>
          </a:p>
        </p:txBody>
      </p:sp>
    </p:spTree>
    <p:extLst>
      <p:ext uri="{BB962C8B-B14F-4D97-AF65-F5344CB8AC3E}">
        <p14:creationId xmlns:p14="http://schemas.microsoft.com/office/powerpoint/2010/main" val="38315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DB3521-7062-3E9A-BC87-07FF39EA7A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9B4133-1A6D-5E5F-3F52-1960A01B15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7BAF91-DCA6-78DF-B6F0-3FCF0A422678}"/>
              </a:ext>
            </a:extLst>
          </p:cNvPr>
          <p:cNvSpPr>
            <a:spLocks noGrp="1"/>
          </p:cNvSpPr>
          <p:nvPr>
            <p:ph type="dt" sz="half" idx="10"/>
          </p:nvPr>
        </p:nvSpPr>
        <p:spPr/>
        <p:txBody>
          <a:bodyPr/>
          <a:lstStyle/>
          <a:p>
            <a:fld id="{913B6D94-A7BD-4B6E-B753-79AAA3CCBF31}" type="datetimeFigureOut">
              <a:rPr lang="en-US" smtClean="0"/>
              <a:t>7/10/2025</a:t>
            </a:fld>
            <a:endParaRPr lang="en-US"/>
          </a:p>
        </p:txBody>
      </p:sp>
      <p:sp>
        <p:nvSpPr>
          <p:cNvPr id="4" name="Footer Placeholder 3">
            <a:extLst>
              <a:ext uri="{FF2B5EF4-FFF2-40B4-BE49-F238E27FC236}">
                <a16:creationId xmlns:a16="http://schemas.microsoft.com/office/drawing/2014/main" id="{F7D4DB56-192E-99DB-581F-15BF918EF6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05271F1-75AA-C233-C0F4-12C0416FF85E}"/>
              </a:ext>
            </a:extLst>
          </p:cNvPr>
          <p:cNvSpPr>
            <a:spLocks noGrp="1"/>
          </p:cNvSpPr>
          <p:nvPr>
            <p:ph type="sldNum" sz="quarter" idx="12"/>
          </p:nvPr>
        </p:nvSpPr>
        <p:spPr/>
        <p:txBody>
          <a:bodyPr/>
          <a:lstStyle/>
          <a:p>
            <a:fld id="{1EB4474C-E03E-4C82-BE16-E60ED47D0D7C}" type="slidenum">
              <a:rPr lang="en-US" smtClean="0"/>
              <a:t>‹#›</a:t>
            </a:fld>
            <a:endParaRPr lang="en-US"/>
          </a:p>
        </p:txBody>
      </p:sp>
    </p:spTree>
    <p:extLst>
      <p:ext uri="{BB962C8B-B14F-4D97-AF65-F5344CB8AC3E}">
        <p14:creationId xmlns:p14="http://schemas.microsoft.com/office/powerpoint/2010/main" val="101584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2.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3.jpe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4.jpe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image" Target="../media/image6.jpe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5.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theme" Target="../theme/theme6.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slideLayout" Target="../slideLayouts/slideLayout97.xml"/><Relationship Id="rId39" Type="http://schemas.openxmlformats.org/officeDocument/2006/relationships/slideLayout" Target="../slideLayouts/slideLayout110.xml"/><Relationship Id="rId21" Type="http://schemas.openxmlformats.org/officeDocument/2006/relationships/slideLayout" Target="../slideLayouts/slideLayout92.xml"/><Relationship Id="rId34" Type="http://schemas.openxmlformats.org/officeDocument/2006/relationships/slideLayout" Target="../slideLayouts/slideLayout105.xml"/><Relationship Id="rId42" Type="http://schemas.openxmlformats.org/officeDocument/2006/relationships/slideLayout" Target="../slideLayouts/slideLayout113.xml"/><Relationship Id="rId47" Type="http://schemas.openxmlformats.org/officeDocument/2006/relationships/slideLayout" Target="../slideLayouts/slideLayout118.xml"/><Relationship Id="rId50" Type="http://schemas.openxmlformats.org/officeDocument/2006/relationships/theme" Target="../theme/theme7.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9" Type="http://schemas.openxmlformats.org/officeDocument/2006/relationships/slideLayout" Target="../slideLayouts/slideLayout100.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32" Type="http://schemas.openxmlformats.org/officeDocument/2006/relationships/slideLayout" Target="../slideLayouts/slideLayout103.xml"/><Relationship Id="rId37" Type="http://schemas.openxmlformats.org/officeDocument/2006/relationships/slideLayout" Target="../slideLayouts/slideLayout108.xml"/><Relationship Id="rId40" Type="http://schemas.openxmlformats.org/officeDocument/2006/relationships/slideLayout" Target="../slideLayouts/slideLayout111.xml"/><Relationship Id="rId45" Type="http://schemas.openxmlformats.org/officeDocument/2006/relationships/slideLayout" Target="../slideLayouts/slideLayout116.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36" Type="http://schemas.openxmlformats.org/officeDocument/2006/relationships/slideLayout" Target="../slideLayouts/slideLayout107.xml"/><Relationship Id="rId49" Type="http://schemas.openxmlformats.org/officeDocument/2006/relationships/slideLayout" Target="../slideLayouts/slideLayout120.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31" Type="http://schemas.openxmlformats.org/officeDocument/2006/relationships/slideLayout" Target="../slideLayouts/slideLayout102.xml"/><Relationship Id="rId44" Type="http://schemas.openxmlformats.org/officeDocument/2006/relationships/slideLayout" Target="../slideLayouts/slideLayout115.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 Id="rId35" Type="http://schemas.openxmlformats.org/officeDocument/2006/relationships/slideLayout" Target="../slideLayouts/slideLayout106.xml"/><Relationship Id="rId43" Type="http://schemas.openxmlformats.org/officeDocument/2006/relationships/slideLayout" Target="../slideLayouts/slideLayout114.xml"/><Relationship Id="rId48" Type="http://schemas.openxmlformats.org/officeDocument/2006/relationships/slideLayout" Target="../slideLayouts/slideLayout119.xml"/><Relationship Id="rId8" Type="http://schemas.openxmlformats.org/officeDocument/2006/relationships/slideLayout" Target="../slideLayouts/slideLayout79.xml"/><Relationship Id="rId3" Type="http://schemas.openxmlformats.org/officeDocument/2006/relationships/slideLayout" Target="../slideLayouts/slideLayout74.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slideLayout" Target="../slideLayouts/slideLayout104.xml"/><Relationship Id="rId38" Type="http://schemas.openxmlformats.org/officeDocument/2006/relationships/slideLayout" Target="../slideLayouts/slideLayout109.xml"/><Relationship Id="rId46" Type="http://schemas.openxmlformats.org/officeDocument/2006/relationships/slideLayout" Target="../slideLayouts/slideLayout117.xml"/><Relationship Id="rId20" Type="http://schemas.openxmlformats.org/officeDocument/2006/relationships/slideLayout" Target="../slideLayouts/slideLayout91.xml"/><Relationship Id="rId41" Type="http://schemas.openxmlformats.org/officeDocument/2006/relationships/slideLayout" Target="../slideLayouts/slideLayout112.xml"/><Relationship Id="rId1" Type="http://schemas.openxmlformats.org/officeDocument/2006/relationships/slideLayout" Target="../slideLayouts/slideLayout72.xml"/><Relationship Id="rId6"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FB4079-488A-4DD8-B479-674184113CF1}"/>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7" name="Rectangle 2"/>
          <p:cNvSpPr>
            <a:spLocks noGrp="1" noChangeArrowheads="1"/>
          </p:cNvSpPr>
          <p:nvPr>
            <p:ph type="title"/>
          </p:nvPr>
        </p:nvSpPr>
        <p:spPr bwMode="auto">
          <a:xfrm>
            <a:off x="609600" y="347667"/>
            <a:ext cx="10972800" cy="795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09600" y="1447804"/>
            <a:ext cx="109728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1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a:p>
        </p:txBody>
      </p:sp>
      <p:sp>
        <p:nvSpPr>
          <p:cNvPr id="24371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a:p>
        </p:txBody>
      </p:sp>
      <p:sp>
        <p:nvSpPr>
          <p:cNvPr id="243718"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0147173C-17D9-4D25-9377-9582B9966743}" type="slidenum">
              <a:rPr lang="en-US"/>
              <a:pPr>
                <a:defRPr/>
              </a:pPr>
              <a:t>‹#›</a:t>
            </a:fld>
            <a:endParaRPr lang="en-US"/>
          </a:p>
        </p:txBody>
      </p:sp>
    </p:spTree>
    <p:extLst>
      <p:ext uri="{BB962C8B-B14F-4D97-AF65-F5344CB8AC3E}">
        <p14:creationId xmlns:p14="http://schemas.microsoft.com/office/powerpoint/2010/main" val="291122005"/>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fontAlgn="base">
        <a:spcBef>
          <a:spcPct val="0"/>
        </a:spcBef>
        <a:spcAft>
          <a:spcPct val="0"/>
        </a:spcAft>
        <a:defRPr sz="3600" b="1">
          <a:solidFill>
            <a:schemeClr val="bg1"/>
          </a:solidFill>
          <a:latin typeface="Arial" panose="020B0604020202020204" pitchFamily="34" charset="0"/>
          <a:ea typeface="+mj-ea"/>
          <a:cs typeface="Arial" panose="020B0604020202020204" pitchFamily="34" charset="0"/>
        </a:defRPr>
      </a:lvl1pPr>
      <a:lvl2pPr algn="r" rtl="0" fontAlgn="base">
        <a:spcBef>
          <a:spcPct val="0"/>
        </a:spcBef>
        <a:spcAft>
          <a:spcPct val="0"/>
        </a:spcAft>
        <a:defRPr sz="3600" b="1">
          <a:solidFill>
            <a:srgbClr val="404040"/>
          </a:solidFill>
          <a:latin typeface="Arial Narrow" pitchFamily="34" charset="0"/>
        </a:defRPr>
      </a:lvl2pPr>
      <a:lvl3pPr algn="r" rtl="0" fontAlgn="base">
        <a:spcBef>
          <a:spcPct val="0"/>
        </a:spcBef>
        <a:spcAft>
          <a:spcPct val="0"/>
        </a:spcAft>
        <a:defRPr sz="3600" b="1">
          <a:solidFill>
            <a:srgbClr val="404040"/>
          </a:solidFill>
          <a:latin typeface="Arial Narrow" pitchFamily="34" charset="0"/>
        </a:defRPr>
      </a:lvl3pPr>
      <a:lvl4pPr algn="r" rtl="0" fontAlgn="base">
        <a:spcBef>
          <a:spcPct val="0"/>
        </a:spcBef>
        <a:spcAft>
          <a:spcPct val="0"/>
        </a:spcAft>
        <a:defRPr sz="3600" b="1">
          <a:solidFill>
            <a:srgbClr val="404040"/>
          </a:solidFill>
          <a:latin typeface="Arial Narrow" pitchFamily="34" charset="0"/>
        </a:defRPr>
      </a:lvl4pPr>
      <a:lvl5pPr algn="r" rtl="0" fontAlgn="base">
        <a:spcBef>
          <a:spcPct val="0"/>
        </a:spcBef>
        <a:spcAft>
          <a:spcPct val="0"/>
        </a:spcAft>
        <a:defRPr sz="3600" b="1">
          <a:solidFill>
            <a:srgbClr val="404040"/>
          </a:solidFill>
          <a:latin typeface="Arial Narrow"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lr>
          <a:schemeClr val="tx1">
            <a:lumMod val="75000"/>
            <a:lumOff val="25000"/>
          </a:schemeClr>
        </a:buClr>
        <a:buFont typeface="Wingdings" panose="05000000000000000000" pitchFamily="2" charset="2"/>
        <a:buChar char="§"/>
        <a:defRPr sz="2400" b="1">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chemeClr val="tx1">
            <a:lumMod val="75000"/>
            <a:lumOff val="25000"/>
          </a:schemeClr>
        </a:buClr>
        <a:buFont typeface="Wingdings" panose="05000000000000000000" pitchFamily="2" charset="2"/>
        <a:buChar char="§"/>
        <a:defRPr>
          <a:solidFill>
            <a:schemeClr val="tx1">
              <a:lumMod val="75000"/>
              <a:lumOff val="25000"/>
            </a:schemeClr>
          </a:solidFill>
          <a:latin typeface="Arial" panose="020B0604020202020204" pitchFamily="34" charset="0"/>
          <a:cs typeface="Arial" panose="020B0604020202020204" pitchFamily="34" charset="0"/>
        </a:defRPr>
      </a:lvl2pPr>
      <a:lvl3pPr marL="1143000" indent="-228600" algn="l" rtl="0" fontAlgn="base">
        <a:spcBef>
          <a:spcPct val="20000"/>
        </a:spcBef>
        <a:spcAft>
          <a:spcPct val="0"/>
        </a:spcAft>
        <a:buClr>
          <a:schemeClr val="tx1">
            <a:lumMod val="75000"/>
            <a:lumOff val="25000"/>
          </a:schemeClr>
        </a:buClr>
        <a:buFont typeface="Wingdings" panose="05000000000000000000" pitchFamily="2" charset="2"/>
        <a:buChar char="§"/>
        <a:defRPr sz="1600">
          <a:solidFill>
            <a:schemeClr val="tx1">
              <a:lumMod val="75000"/>
              <a:lumOff val="25000"/>
            </a:schemeClr>
          </a:solidFill>
          <a:latin typeface="Arial" panose="020B0604020202020204" pitchFamily="34" charset="0"/>
          <a:cs typeface="Arial" panose="020B0604020202020204" pitchFamily="34" charset="0"/>
        </a:defRPr>
      </a:lvl3pPr>
      <a:lvl4pPr marL="1600200" indent="-228600" algn="l" rtl="0" fontAlgn="base">
        <a:spcBef>
          <a:spcPct val="20000"/>
        </a:spcBef>
        <a:spcAft>
          <a:spcPct val="0"/>
        </a:spcAft>
        <a:buClr>
          <a:schemeClr val="tx1">
            <a:lumMod val="75000"/>
            <a:lumOff val="25000"/>
          </a:schemeClr>
        </a:buClr>
        <a:buFont typeface="Wingdings" panose="05000000000000000000" pitchFamily="2" charset="2"/>
        <a:buChar char="§"/>
        <a:defRPr sz="1600">
          <a:solidFill>
            <a:schemeClr val="tx1">
              <a:lumMod val="75000"/>
              <a:lumOff val="25000"/>
            </a:schemeClr>
          </a:solidFill>
          <a:latin typeface="Arial" panose="020B0604020202020204" pitchFamily="34" charset="0"/>
          <a:cs typeface="Arial" panose="020B0604020202020204" pitchFamily="34" charset="0"/>
        </a:defRPr>
      </a:lvl4pPr>
      <a:lvl5pPr marL="2057400" indent="-228600" algn="l" rtl="0" fontAlgn="base">
        <a:spcBef>
          <a:spcPct val="20000"/>
        </a:spcBef>
        <a:spcAft>
          <a:spcPct val="0"/>
        </a:spcAft>
        <a:buClr>
          <a:schemeClr val="tx1">
            <a:lumMod val="75000"/>
            <a:lumOff val="25000"/>
          </a:schemeClr>
        </a:buClr>
        <a:buFont typeface="Wingdings" panose="05000000000000000000" pitchFamily="2" charset="2"/>
        <a:buChar char="§"/>
        <a:defRPr sz="1600">
          <a:solidFill>
            <a:schemeClr val="tx1">
              <a:lumMod val="75000"/>
              <a:lumOff val="25000"/>
            </a:schemeClr>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FB4079-488A-4DD8-B479-674184113CF1}"/>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7" name="Rectangle 2"/>
          <p:cNvSpPr>
            <a:spLocks noGrp="1" noChangeArrowheads="1"/>
          </p:cNvSpPr>
          <p:nvPr>
            <p:ph type="title"/>
          </p:nvPr>
        </p:nvSpPr>
        <p:spPr bwMode="auto">
          <a:xfrm>
            <a:off x="609600" y="347667"/>
            <a:ext cx="10972800" cy="795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09600" y="1447804"/>
            <a:ext cx="109728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1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a:p>
        </p:txBody>
      </p:sp>
      <p:sp>
        <p:nvSpPr>
          <p:cNvPr id="24371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a:p>
        </p:txBody>
      </p:sp>
      <p:sp>
        <p:nvSpPr>
          <p:cNvPr id="243718"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0147173C-17D9-4D25-9377-9582B9966743}" type="slidenum">
              <a:rPr lang="en-US"/>
              <a:pPr>
                <a:defRPr/>
              </a:pPr>
              <a:t>‹#›</a:t>
            </a:fld>
            <a:endParaRPr lang="en-US"/>
          </a:p>
        </p:txBody>
      </p:sp>
    </p:spTree>
    <p:extLst>
      <p:ext uri="{BB962C8B-B14F-4D97-AF65-F5344CB8AC3E}">
        <p14:creationId xmlns:p14="http://schemas.microsoft.com/office/powerpoint/2010/main" val="380791503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698" r:id="rId5"/>
    <p:sldLayoutId id="2147483699" r:id="rId6"/>
    <p:sldLayoutId id="2147483700" r:id="rId7"/>
    <p:sldLayoutId id="2147483701" r:id="rId8"/>
    <p:sldLayoutId id="2147483702" r:id="rId9"/>
    <p:sldLayoutId id="2147483703"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fontAlgn="base">
        <a:spcBef>
          <a:spcPct val="0"/>
        </a:spcBef>
        <a:spcAft>
          <a:spcPct val="0"/>
        </a:spcAft>
        <a:defRPr sz="3600" b="1">
          <a:solidFill>
            <a:srgbClr val="404040"/>
          </a:solidFill>
          <a:latin typeface="Arial" panose="020B0604020202020204" pitchFamily="34" charset="0"/>
          <a:ea typeface="+mj-ea"/>
          <a:cs typeface="Arial" panose="020B0604020202020204" pitchFamily="34" charset="0"/>
        </a:defRPr>
      </a:lvl1pPr>
      <a:lvl2pPr algn="r" rtl="0" fontAlgn="base">
        <a:spcBef>
          <a:spcPct val="0"/>
        </a:spcBef>
        <a:spcAft>
          <a:spcPct val="0"/>
        </a:spcAft>
        <a:defRPr sz="3600" b="1">
          <a:solidFill>
            <a:srgbClr val="404040"/>
          </a:solidFill>
          <a:latin typeface="Arial Narrow" pitchFamily="34" charset="0"/>
        </a:defRPr>
      </a:lvl2pPr>
      <a:lvl3pPr algn="r" rtl="0" fontAlgn="base">
        <a:spcBef>
          <a:spcPct val="0"/>
        </a:spcBef>
        <a:spcAft>
          <a:spcPct val="0"/>
        </a:spcAft>
        <a:defRPr sz="3600" b="1">
          <a:solidFill>
            <a:srgbClr val="404040"/>
          </a:solidFill>
          <a:latin typeface="Arial Narrow" pitchFamily="34" charset="0"/>
        </a:defRPr>
      </a:lvl3pPr>
      <a:lvl4pPr algn="r" rtl="0" fontAlgn="base">
        <a:spcBef>
          <a:spcPct val="0"/>
        </a:spcBef>
        <a:spcAft>
          <a:spcPct val="0"/>
        </a:spcAft>
        <a:defRPr sz="3600" b="1">
          <a:solidFill>
            <a:srgbClr val="404040"/>
          </a:solidFill>
          <a:latin typeface="Arial Narrow" pitchFamily="34" charset="0"/>
        </a:defRPr>
      </a:lvl4pPr>
      <a:lvl5pPr algn="r" rtl="0" fontAlgn="base">
        <a:spcBef>
          <a:spcPct val="0"/>
        </a:spcBef>
        <a:spcAft>
          <a:spcPct val="0"/>
        </a:spcAft>
        <a:defRPr sz="3600" b="1">
          <a:solidFill>
            <a:srgbClr val="404040"/>
          </a:solidFill>
          <a:latin typeface="Arial Narrow"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lr>
          <a:srgbClr val="C1CD23"/>
        </a:buClr>
        <a:buFont typeface="Wingdings" panose="05000000000000000000" pitchFamily="2" charset="2"/>
        <a:buChar char="§"/>
        <a:defRPr sz="2400" b="1">
          <a:solidFill>
            <a:schemeClr val="tx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C1CD23"/>
        </a:buClr>
        <a:buFont typeface="Wingdings" panose="05000000000000000000" pitchFamily="2" charset="2"/>
        <a:buChar char="§"/>
        <a:defRPr>
          <a:solidFill>
            <a:schemeClr val="tx1"/>
          </a:solidFill>
          <a:latin typeface="Arial" panose="020B0604020202020204" pitchFamily="34" charset="0"/>
          <a:cs typeface="Arial" panose="020B0604020202020204" pitchFamily="34" charset="0"/>
        </a:defRPr>
      </a:lvl2pPr>
      <a:lvl3pPr marL="1143000" indent="-228600" algn="l" rtl="0" fontAlgn="base">
        <a:spcBef>
          <a:spcPct val="20000"/>
        </a:spcBef>
        <a:spcAft>
          <a:spcPct val="0"/>
        </a:spcAft>
        <a:buClr>
          <a:srgbClr val="C1CD23"/>
        </a:buClr>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3pPr>
      <a:lvl4pPr marL="1600200" indent="-228600" algn="l" rtl="0" fontAlgn="base">
        <a:spcBef>
          <a:spcPct val="20000"/>
        </a:spcBef>
        <a:spcAft>
          <a:spcPct val="0"/>
        </a:spcAft>
        <a:buClr>
          <a:srgbClr val="C1CD23"/>
        </a:buClr>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4pPr>
      <a:lvl5pPr marL="2057400" indent="-228600" algn="l" rtl="0" fontAlgn="base">
        <a:spcBef>
          <a:spcPct val="20000"/>
        </a:spcBef>
        <a:spcAft>
          <a:spcPct val="0"/>
        </a:spcAft>
        <a:buClr>
          <a:srgbClr val="C1CD23"/>
        </a:buClr>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FB4079-488A-4DD8-B479-674184113CF1}"/>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7" name="Rectangle 2"/>
          <p:cNvSpPr>
            <a:spLocks noGrp="1" noChangeArrowheads="1"/>
          </p:cNvSpPr>
          <p:nvPr>
            <p:ph type="title"/>
          </p:nvPr>
        </p:nvSpPr>
        <p:spPr bwMode="auto">
          <a:xfrm>
            <a:off x="609600" y="347667"/>
            <a:ext cx="10972800" cy="795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09600" y="1447804"/>
            <a:ext cx="109728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1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a:p>
        </p:txBody>
      </p:sp>
      <p:sp>
        <p:nvSpPr>
          <p:cNvPr id="24371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a:p>
        </p:txBody>
      </p:sp>
      <p:sp>
        <p:nvSpPr>
          <p:cNvPr id="243718"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0147173C-17D9-4D25-9377-9582B9966743}" type="slidenum">
              <a:rPr lang="en-US"/>
              <a:pPr>
                <a:defRPr/>
              </a:pPr>
              <a:t>‹#›</a:t>
            </a:fld>
            <a:endParaRPr lang="en-US"/>
          </a:p>
        </p:txBody>
      </p:sp>
    </p:spTree>
    <p:extLst>
      <p:ext uri="{BB962C8B-B14F-4D97-AF65-F5344CB8AC3E}">
        <p14:creationId xmlns:p14="http://schemas.microsoft.com/office/powerpoint/2010/main" val="1235795073"/>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fontAlgn="base">
        <a:spcBef>
          <a:spcPct val="0"/>
        </a:spcBef>
        <a:spcAft>
          <a:spcPct val="0"/>
        </a:spcAft>
        <a:defRPr sz="3600" b="1">
          <a:solidFill>
            <a:srgbClr val="C1CD23"/>
          </a:solidFill>
          <a:latin typeface="Arial" panose="020B0604020202020204" pitchFamily="34" charset="0"/>
          <a:ea typeface="+mj-ea"/>
          <a:cs typeface="Arial" panose="020B0604020202020204" pitchFamily="34" charset="0"/>
        </a:defRPr>
      </a:lvl1pPr>
      <a:lvl2pPr algn="r" rtl="0" fontAlgn="base">
        <a:spcBef>
          <a:spcPct val="0"/>
        </a:spcBef>
        <a:spcAft>
          <a:spcPct val="0"/>
        </a:spcAft>
        <a:defRPr sz="3600" b="1">
          <a:solidFill>
            <a:srgbClr val="404040"/>
          </a:solidFill>
          <a:latin typeface="Arial Narrow" pitchFamily="34" charset="0"/>
        </a:defRPr>
      </a:lvl2pPr>
      <a:lvl3pPr algn="r" rtl="0" fontAlgn="base">
        <a:spcBef>
          <a:spcPct val="0"/>
        </a:spcBef>
        <a:spcAft>
          <a:spcPct val="0"/>
        </a:spcAft>
        <a:defRPr sz="3600" b="1">
          <a:solidFill>
            <a:srgbClr val="404040"/>
          </a:solidFill>
          <a:latin typeface="Arial Narrow" pitchFamily="34" charset="0"/>
        </a:defRPr>
      </a:lvl3pPr>
      <a:lvl4pPr algn="r" rtl="0" fontAlgn="base">
        <a:spcBef>
          <a:spcPct val="0"/>
        </a:spcBef>
        <a:spcAft>
          <a:spcPct val="0"/>
        </a:spcAft>
        <a:defRPr sz="3600" b="1">
          <a:solidFill>
            <a:srgbClr val="404040"/>
          </a:solidFill>
          <a:latin typeface="Arial Narrow" pitchFamily="34" charset="0"/>
        </a:defRPr>
      </a:lvl4pPr>
      <a:lvl5pPr algn="r" rtl="0" fontAlgn="base">
        <a:spcBef>
          <a:spcPct val="0"/>
        </a:spcBef>
        <a:spcAft>
          <a:spcPct val="0"/>
        </a:spcAft>
        <a:defRPr sz="3600" b="1">
          <a:solidFill>
            <a:srgbClr val="404040"/>
          </a:solidFill>
          <a:latin typeface="Arial Narrow"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lr>
          <a:srgbClr val="C1CD23"/>
        </a:buClr>
        <a:buFont typeface="Wingdings" panose="05000000000000000000" pitchFamily="2" charset="2"/>
        <a:buChar char="§"/>
        <a:defRPr sz="2400" b="1">
          <a:solidFill>
            <a:schemeClr val="bg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C1CD23"/>
        </a:buClr>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2pPr>
      <a:lvl3pPr marL="1143000" indent="-228600" algn="l" rtl="0" fontAlgn="base">
        <a:spcBef>
          <a:spcPct val="20000"/>
        </a:spcBef>
        <a:spcAft>
          <a:spcPct val="0"/>
        </a:spcAft>
        <a:buClr>
          <a:srgbClr val="C1CD23"/>
        </a:buClr>
        <a:buFont typeface="Wingdings" panose="05000000000000000000"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lgn="l" rtl="0" fontAlgn="base">
        <a:spcBef>
          <a:spcPct val="20000"/>
        </a:spcBef>
        <a:spcAft>
          <a:spcPct val="0"/>
        </a:spcAft>
        <a:buClr>
          <a:srgbClr val="C1CD23"/>
        </a:buClr>
        <a:buFont typeface="Wingdings" panose="05000000000000000000"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lgn="l" rtl="0" fontAlgn="base">
        <a:spcBef>
          <a:spcPct val="20000"/>
        </a:spcBef>
        <a:spcAft>
          <a:spcPct val="0"/>
        </a:spcAft>
        <a:buClr>
          <a:srgbClr val="C1CD23"/>
        </a:buClr>
        <a:buFont typeface="Wingdings" panose="05000000000000000000" pitchFamily="2" charset="2"/>
        <a:buChar char="§"/>
        <a:defRPr sz="1600">
          <a:solidFill>
            <a:schemeClr val="bg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FB4079-488A-4DD8-B479-674184113CF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7" name="Rectangle 2"/>
          <p:cNvSpPr>
            <a:spLocks noGrp="1" noChangeArrowheads="1"/>
          </p:cNvSpPr>
          <p:nvPr>
            <p:ph type="title"/>
          </p:nvPr>
        </p:nvSpPr>
        <p:spPr bwMode="auto">
          <a:xfrm>
            <a:off x="609600" y="347667"/>
            <a:ext cx="10972800" cy="795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09600" y="1447804"/>
            <a:ext cx="109728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1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a:p>
        </p:txBody>
      </p:sp>
      <p:sp>
        <p:nvSpPr>
          <p:cNvPr id="24371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a:p>
        </p:txBody>
      </p:sp>
      <p:sp>
        <p:nvSpPr>
          <p:cNvPr id="243718"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0147173C-17D9-4D25-9377-9582B9966743}" type="slidenum">
              <a:rPr lang="en-US"/>
              <a:pPr>
                <a:defRPr/>
              </a:pPr>
              <a:t>‹#›</a:t>
            </a:fld>
            <a:endParaRPr lang="en-US"/>
          </a:p>
        </p:txBody>
      </p:sp>
    </p:spTree>
    <p:extLst>
      <p:ext uri="{BB962C8B-B14F-4D97-AF65-F5344CB8AC3E}">
        <p14:creationId xmlns:p14="http://schemas.microsoft.com/office/powerpoint/2010/main" val="423601133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88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fontAlgn="base">
        <a:spcBef>
          <a:spcPct val="0"/>
        </a:spcBef>
        <a:spcAft>
          <a:spcPct val="0"/>
        </a:spcAft>
        <a:defRPr sz="3600" b="1">
          <a:solidFill>
            <a:srgbClr val="C1CD23"/>
          </a:solidFill>
          <a:latin typeface="Arial" panose="020B0604020202020204" pitchFamily="34" charset="0"/>
          <a:ea typeface="+mj-ea"/>
          <a:cs typeface="Arial" panose="020B0604020202020204" pitchFamily="34" charset="0"/>
        </a:defRPr>
      </a:lvl1pPr>
      <a:lvl2pPr algn="r" rtl="0" fontAlgn="base">
        <a:spcBef>
          <a:spcPct val="0"/>
        </a:spcBef>
        <a:spcAft>
          <a:spcPct val="0"/>
        </a:spcAft>
        <a:defRPr sz="3600" b="1">
          <a:solidFill>
            <a:srgbClr val="404040"/>
          </a:solidFill>
          <a:latin typeface="Arial Narrow" pitchFamily="34" charset="0"/>
        </a:defRPr>
      </a:lvl2pPr>
      <a:lvl3pPr algn="r" rtl="0" fontAlgn="base">
        <a:spcBef>
          <a:spcPct val="0"/>
        </a:spcBef>
        <a:spcAft>
          <a:spcPct val="0"/>
        </a:spcAft>
        <a:defRPr sz="3600" b="1">
          <a:solidFill>
            <a:srgbClr val="404040"/>
          </a:solidFill>
          <a:latin typeface="Arial Narrow" pitchFamily="34" charset="0"/>
        </a:defRPr>
      </a:lvl3pPr>
      <a:lvl4pPr algn="r" rtl="0" fontAlgn="base">
        <a:spcBef>
          <a:spcPct val="0"/>
        </a:spcBef>
        <a:spcAft>
          <a:spcPct val="0"/>
        </a:spcAft>
        <a:defRPr sz="3600" b="1">
          <a:solidFill>
            <a:srgbClr val="404040"/>
          </a:solidFill>
          <a:latin typeface="Arial Narrow" pitchFamily="34" charset="0"/>
        </a:defRPr>
      </a:lvl4pPr>
      <a:lvl5pPr algn="r" rtl="0" fontAlgn="base">
        <a:spcBef>
          <a:spcPct val="0"/>
        </a:spcBef>
        <a:spcAft>
          <a:spcPct val="0"/>
        </a:spcAft>
        <a:defRPr sz="3600" b="1">
          <a:solidFill>
            <a:srgbClr val="404040"/>
          </a:solidFill>
          <a:latin typeface="Arial Narrow"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lr>
          <a:srgbClr val="C1CD23"/>
        </a:buClr>
        <a:buFont typeface="Wingdings" panose="05000000000000000000" pitchFamily="2" charset="2"/>
        <a:buChar char="§"/>
        <a:defRPr sz="2400" b="1">
          <a:solidFill>
            <a:schemeClr val="bg1"/>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rgbClr val="C1CD23"/>
        </a:buClr>
        <a:buFont typeface="Wingdings" panose="05000000000000000000" pitchFamily="2" charset="2"/>
        <a:buChar char="§"/>
        <a:defRPr>
          <a:solidFill>
            <a:schemeClr val="bg1"/>
          </a:solidFill>
          <a:latin typeface="Arial" panose="020B0604020202020204" pitchFamily="34" charset="0"/>
          <a:cs typeface="Arial" panose="020B0604020202020204" pitchFamily="34" charset="0"/>
        </a:defRPr>
      </a:lvl2pPr>
      <a:lvl3pPr marL="1143000" indent="-228600" algn="l" rtl="0" fontAlgn="base">
        <a:spcBef>
          <a:spcPct val="20000"/>
        </a:spcBef>
        <a:spcAft>
          <a:spcPct val="0"/>
        </a:spcAft>
        <a:buClr>
          <a:srgbClr val="C1CD23"/>
        </a:buClr>
        <a:buFont typeface="Wingdings" panose="05000000000000000000"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lgn="l" rtl="0" fontAlgn="base">
        <a:spcBef>
          <a:spcPct val="20000"/>
        </a:spcBef>
        <a:spcAft>
          <a:spcPct val="0"/>
        </a:spcAft>
        <a:buClr>
          <a:srgbClr val="C1CD23"/>
        </a:buClr>
        <a:buFont typeface="Wingdings" panose="05000000000000000000"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lgn="l" rtl="0" fontAlgn="base">
        <a:spcBef>
          <a:spcPct val="20000"/>
        </a:spcBef>
        <a:spcAft>
          <a:spcPct val="0"/>
        </a:spcAft>
        <a:buClr>
          <a:srgbClr val="C1CD23"/>
        </a:buClr>
        <a:buFont typeface="Wingdings" panose="05000000000000000000" pitchFamily="2" charset="2"/>
        <a:buChar char="§"/>
        <a:defRPr sz="1600">
          <a:solidFill>
            <a:schemeClr val="bg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FB4079-488A-4DD8-B479-674184113CF1}"/>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7" name="Rectangle 2"/>
          <p:cNvSpPr>
            <a:spLocks noGrp="1" noChangeArrowheads="1"/>
          </p:cNvSpPr>
          <p:nvPr>
            <p:ph type="title"/>
          </p:nvPr>
        </p:nvSpPr>
        <p:spPr bwMode="auto">
          <a:xfrm>
            <a:off x="609600" y="347667"/>
            <a:ext cx="10972800" cy="7953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09600" y="1447804"/>
            <a:ext cx="109728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1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en-US"/>
          </a:p>
        </p:txBody>
      </p:sp>
      <p:sp>
        <p:nvSpPr>
          <p:cNvPr id="24371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en-US"/>
          </a:p>
        </p:txBody>
      </p:sp>
      <p:sp>
        <p:nvSpPr>
          <p:cNvPr id="243718"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0147173C-17D9-4D25-9377-9582B9966743}" type="slidenum">
              <a:rPr lang="en-US"/>
              <a:pPr>
                <a:defRPr/>
              </a:pPr>
              <a:t>‹#›</a:t>
            </a:fld>
            <a:endParaRPr lang="en-US"/>
          </a:p>
        </p:txBody>
      </p:sp>
    </p:spTree>
    <p:extLst>
      <p:ext uri="{BB962C8B-B14F-4D97-AF65-F5344CB8AC3E}">
        <p14:creationId xmlns:p14="http://schemas.microsoft.com/office/powerpoint/2010/main" val="82438215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fontAlgn="base">
        <a:spcBef>
          <a:spcPct val="0"/>
        </a:spcBef>
        <a:spcAft>
          <a:spcPct val="0"/>
        </a:spcAft>
        <a:defRPr sz="3600" b="1">
          <a:solidFill>
            <a:schemeClr val="bg1"/>
          </a:solidFill>
          <a:latin typeface="Arial" panose="020B0604020202020204" pitchFamily="34" charset="0"/>
          <a:ea typeface="+mj-ea"/>
          <a:cs typeface="Arial" panose="020B0604020202020204" pitchFamily="34" charset="0"/>
        </a:defRPr>
      </a:lvl1pPr>
      <a:lvl2pPr algn="r" rtl="0" fontAlgn="base">
        <a:spcBef>
          <a:spcPct val="0"/>
        </a:spcBef>
        <a:spcAft>
          <a:spcPct val="0"/>
        </a:spcAft>
        <a:defRPr sz="3600" b="1">
          <a:solidFill>
            <a:srgbClr val="404040"/>
          </a:solidFill>
          <a:latin typeface="Arial Narrow" pitchFamily="34" charset="0"/>
        </a:defRPr>
      </a:lvl2pPr>
      <a:lvl3pPr algn="r" rtl="0" fontAlgn="base">
        <a:spcBef>
          <a:spcPct val="0"/>
        </a:spcBef>
        <a:spcAft>
          <a:spcPct val="0"/>
        </a:spcAft>
        <a:defRPr sz="3600" b="1">
          <a:solidFill>
            <a:srgbClr val="404040"/>
          </a:solidFill>
          <a:latin typeface="Arial Narrow" pitchFamily="34" charset="0"/>
        </a:defRPr>
      </a:lvl3pPr>
      <a:lvl4pPr algn="r" rtl="0" fontAlgn="base">
        <a:spcBef>
          <a:spcPct val="0"/>
        </a:spcBef>
        <a:spcAft>
          <a:spcPct val="0"/>
        </a:spcAft>
        <a:defRPr sz="3600" b="1">
          <a:solidFill>
            <a:srgbClr val="404040"/>
          </a:solidFill>
          <a:latin typeface="Arial Narrow" pitchFamily="34" charset="0"/>
        </a:defRPr>
      </a:lvl4pPr>
      <a:lvl5pPr algn="r" rtl="0" fontAlgn="base">
        <a:spcBef>
          <a:spcPct val="0"/>
        </a:spcBef>
        <a:spcAft>
          <a:spcPct val="0"/>
        </a:spcAft>
        <a:defRPr sz="3600" b="1">
          <a:solidFill>
            <a:srgbClr val="404040"/>
          </a:solidFill>
          <a:latin typeface="Arial Narrow"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lr>
          <a:schemeClr val="tx1">
            <a:lumMod val="75000"/>
            <a:lumOff val="25000"/>
          </a:schemeClr>
        </a:buClr>
        <a:buFont typeface="Wingdings" panose="05000000000000000000" pitchFamily="2" charset="2"/>
        <a:buChar char="§"/>
        <a:defRPr sz="2400" b="1">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rtl="0" fontAlgn="base">
        <a:spcBef>
          <a:spcPct val="20000"/>
        </a:spcBef>
        <a:spcAft>
          <a:spcPct val="0"/>
        </a:spcAft>
        <a:buClr>
          <a:schemeClr val="tx1">
            <a:lumMod val="75000"/>
            <a:lumOff val="25000"/>
          </a:schemeClr>
        </a:buClr>
        <a:buFont typeface="Wingdings" panose="05000000000000000000" pitchFamily="2" charset="2"/>
        <a:buChar char="§"/>
        <a:defRPr>
          <a:solidFill>
            <a:schemeClr val="tx1">
              <a:lumMod val="75000"/>
              <a:lumOff val="25000"/>
            </a:schemeClr>
          </a:solidFill>
          <a:latin typeface="Arial" panose="020B0604020202020204" pitchFamily="34" charset="0"/>
          <a:cs typeface="Arial" panose="020B0604020202020204" pitchFamily="34" charset="0"/>
        </a:defRPr>
      </a:lvl2pPr>
      <a:lvl3pPr marL="1143000" indent="-228600" algn="l" rtl="0" fontAlgn="base">
        <a:spcBef>
          <a:spcPct val="20000"/>
        </a:spcBef>
        <a:spcAft>
          <a:spcPct val="0"/>
        </a:spcAft>
        <a:buClr>
          <a:schemeClr val="tx1">
            <a:lumMod val="75000"/>
            <a:lumOff val="25000"/>
          </a:schemeClr>
        </a:buClr>
        <a:buFont typeface="Wingdings" panose="05000000000000000000" pitchFamily="2" charset="2"/>
        <a:buChar char="§"/>
        <a:defRPr sz="1600">
          <a:solidFill>
            <a:schemeClr val="tx1">
              <a:lumMod val="75000"/>
              <a:lumOff val="25000"/>
            </a:schemeClr>
          </a:solidFill>
          <a:latin typeface="Arial" panose="020B0604020202020204" pitchFamily="34" charset="0"/>
          <a:cs typeface="Arial" panose="020B0604020202020204" pitchFamily="34" charset="0"/>
        </a:defRPr>
      </a:lvl3pPr>
      <a:lvl4pPr marL="1600200" indent="-228600" algn="l" rtl="0" fontAlgn="base">
        <a:spcBef>
          <a:spcPct val="20000"/>
        </a:spcBef>
        <a:spcAft>
          <a:spcPct val="0"/>
        </a:spcAft>
        <a:buClr>
          <a:schemeClr val="tx1">
            <a:lumMod val="75000"/>
            <a:lumOff val="25000"/>
          </a:schemeClr>
        </a:buClr>
        <a:buFont typeface="Wingdings" panose="05000000000000000000" pitchFamily="2" charset="2"/>
        <a:buChar char="§"/>
        <a:defRPr sz="1600">
          <a:solidFill>
            <a:schemeClr val="tx1">
              <a:lumMod val="75000"/>
              <a:lumOff val="25000"/>
            </a:schemeClr>
          </a:solidFill>
          <a:latin typeface="Arial" panose="020B0604020202020204" pitchFamily="34" charset="0"/>
          <a:cs typeface="Arial" panose="020B0604020202020204" pitchFamily="34" charset="0"/>
        </a:defRPr>
      </a:lvl4pPr>
      <a:lvl5pPr marL="2057400" indent="-228600" algn="l" rtl="0" fontAlgn="base">
        <a:spcBef>
          <a:spcPct val="20000"/>
        </a:spcBef>
        <a:spcAft>
          <a:spcPct val="0"/>
        </a:spcAft>
        <a:buClr>
          <a:schemeClr val="tx1">
            <a:lumMod val="75000"/>
            <a:lumOff val="25000"/>
          </a:schemeClr>
        </a:buClr>
        <a:buFont typeface="Wingdings" panose="05000000000000000000" pitchFamily="2" charset="2"/>
        <a:buChar char="§"/>
        <a:defRPr sz="1600">
          <a:solidFill>
            <a:schemeClr val="tx1">
              <a:lumMod val="75000"/>
              <a:lumOff val="25000"/>
            </a:schemeClr>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110004-B53A-00E0-8C54-270513254C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407BBC5-2D14-0348-A40D-DB823823F8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E3C67A9-5040-9CD9-17A3-CBC26D04F3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3B6D94-A7BD-4B6E-B753-79AAA3CCBF31}" type="datetimeFigureOut">
              <a:rPr lang="en-US" smtClean="0"/>
              <a:t>7/10/2025</a:t>
            </a:fld>
            <a:endParaRPr lang="en-US"/>
          </a:p>
        </p:txBody>
      </p:sp>
      <p:sp>
        <p:nvSpPr>
          <p:cNvPr id="5" name="Footer Placeholder 4">
            <a:extLst>
              <a:ext uri="{FF2B5EF4-FFF2-40B4-BE49-F238E27FC236}">
                <a16:creationId xmlns:a16="http://schemas.microsoft.com/office/drawing/2014/main" id="{95E251D6-2FEA-F2D7-D332-1E8214DED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5F0B75-9038-36B8-AD02-C0A5B78818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4474C-E03E-4C82-BE16-E60ED47D0D7C}" type="slidenum">
              <a:rPr lang="en-US" smtClean="0"/>
              <a:t>‹#›</a:t>
            </a:fld>
            <a:endParaRPr lang="en-US"/>
          </a:p>
        </p:txBody>
      </p:sp>
    </p:spTree>
    <p:extLst>
      <p:ext uri="{BB962C8B-B14F-4D97-AF65-F5344CB8AC3E}">
        <p14:creationId xmlns:p14="http://schemas.microsoft.com/office/powerpoint/2010/main" val="306627193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b="1" kern="1200">
          <a:solidFill>
            <a:srgbClr val="11405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SzPct val="85000"/>
        <a:buFont typeface="Arial" panose="020B0604020202020204" pitchFamily="34" charset="0"/>
        <a:buChar char="○"/>
        <a:defRPr sz="2800" kern="1200">
          <a:solidFill>
            <a:srgbClr val="11405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1405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1405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1405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1405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110004-B53A-00E0-8C54-270513254C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407BBC5-2D14-0348-A40D-DB823823F8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E3C67A9-5040-9CD9-17A3-CBC26D04F3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3B6D94-A7BD-4B6E-B753-79AAA3CCBF31}" type="datetimeFigureOut">
              <a:rPr lang="en-US" smtClean="0"/>
              <a:t>7/10/2025</a:t>
            </a:fld>
            <a:endParaRPr lang="en-US"/>
          </a:p>
        </p:txBody>
      </p:sp>
      <p:sp>
        <p:nvSpPr>
          <p:cNvPr id="5" name="Footer Placeholder 4">
            <a:extLst>
              <a:ext uri="{FF2B5EF4-FFF2-40B4-BE49-F238E27FC236}">
                <a16:creationId xmlns:a16="http://schemas.microsoft.com/office/drawing/2014/main" id="{95E251D6-2FEA-F2D7-D332-1E8214DED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5F0B75-9038-36B8-AD02-C0A5B78818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B4474C-E03E-4C82-BE16-E60ED47D0D7C}" type="slidenum">
              <a:rPr lang="en-US" smtClean="0"/>
              <a:t>‹#›</a:t>
            </a:fld>
            <a:endParaRPr lang="en-US"/>
          </a:p>
        </p:txBody>
      </p:sp>
    </p:spTree>
    <p:extLst>
      <p:ext uri="{BB962C8B-B14F-4D97-AF65-F5344CB8AC3E}">
        <p14:creationId xmlns:p14="http://schemas.microsoft.com/office/powerpoint/2010/main" val="198127716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 id="2147483920" r:id="rId17"/>
    <p:sldLayoutId id="2147483921" r:id="rId18"/>
    <p:sldLayoutId id="2147483922" r:id="rId19"/>
    <p:sldLayoutId id="2147483923" r:id="rId20"/>
    <p:sldLayoutId id="2147483924" r:id="rId21"/>
    <p:sldLayoutId id="2147483925" r:id="rId22"/>
    <p:sldLayoutId id="2147483926" r:id="rId23"/>
    <p:sldLayoutId id="2147483927" r:id="rId24"/>
    <p:sldLayoutId id="2147483928" r:id="rId25"/>
    <p:sldLayoutId id="2147483929" r:id="rId26"/>
    <p:sldLayoutId id="2147483930" r:id="rId27"/>
    <p:sldLayoutId id="2147483931" r:id="rId28"/>
    <p:sldLayoutId id="2147483932" r:id="rId29"/>
    <p:sldLayoutId id="2147483933" r:id="rId30"/>
    <p:sldLayoutId id="2147483934" r:id="rId31"/>
    <p:sldLayoutId id="2147483935" r:id="rId32"/>
    <p:sldLayoutId id="2147483936" r:id="rId33"/>
    <p:sldLayoutId id="2147483937" r:id="rId34"/>
    <p:sldLayoutId id="2147483938" r:id="rId35"/>
    <p:sldLayoutId id="2147483939" r:id="rId36"/>
    <p:sldLayoutId id="2147483940" r:id="rId37"/>
    <p:sldLayoutId id="2147483941" r:id="rId38"/>
    <p:sldLayoutId id="2147483942" r:id="rId39"/>
    <p:sldLayoutId id="2147483943" r:id="rId40"/>
    <p:sldLayoutId id="2147483944" r:id="rId41"/>
    <p:sldLayoutId id="2147483945" r:id="rId42"/>
    <p:sldLayoutId id="2147483946" r:id="rId43"/>
    <p:sldLayoutId id="2147483947" r:id="rId44"/>
    <p:sldLayoutId id="2147483948" r:id="rId45"/>
    <p:sldLayoutId id="2147483949" r:id="rId46"/>
    <p:sldLayoutId id="2147483950" r:id="rId47"/>
    <p:sldLayoutId id="2147483951" r:id="rId48"/>
    <p:sldLayoutId id="2147483952" r:id="rId4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b="1" kern="1200">
          <a:solidFill>
            <a:srgbClr val="11405C"/>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SzPct val="85000"/>
        <a:buFont typeface="Arial" panose="020B0604020202020204" pitchFamily="34" charset="0"/>
        <a:buChar char="○"/>
        <a:defRPr sz="2800" kern="1200">
          <a:solidFill>
            <a:srgbClr val="11405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1405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1405C"/>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1405C"/>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1405C"/>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7.xml"/><Relationship Id="rId5" Type="http://schemas.openxmlformats.org/officeDocument/2006/relationships/image" Target="../media/image61.png"/><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7.xml"/><Relationship Id="rId5" Type="http://schemas.openxmlformats.org/officeDocument/2006/relationships/image" Target="../media/image61.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99.xml"/></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9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6.xml"/><Relationship Id="rId1" Type="http://schemas.openxmlformats.org/officeDocument/2006/relationships/video" Target="https://www.youtube.com/embed/Sa1A-Yor0rc?feature=oembed" TargetMode="External"/><Relationship Id="rId4" Type="http://schemas.openxmlformats.org/officeDocument/2006/relationships/image" Target="../media/image69.jpeg"/></Relationships>
</file>

<file path=ppt/slides/_rels/slide1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9.xm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98.xml"/><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56.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56.xml"/><Relationship Id="rId5" Type="http://schemas.openxmlformats.org/officeDocument/2006/relationships/image" Target="../media/image49.jp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98.xml"/></Relationships>
</file>

<file path=ppt/slides/_rels/slide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99.xml"/></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56.xml"/><Relationship Id="rId5" Type="http://schemas.openxmlformats.org/officeDocument/2006/relationships/image" Target="../media/image56.jpe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6774C-AB8A-4B28-63C0-C6C922031141}"/>
              </a:ext>
            </a:extLst>
          </p:cNvPr>
          <p:cNvSpPr>
            <a:spLocks noGrp="1"/>
          </p:cNvSpPr>
          <p:nvPr>
            <p:ph type="ctrTitle"/>
          </p:nvPr>
        </p:nvSpPr>
        <p:spPr>
          <a:xfrm>
            <a:off x="1524000" y="4922449"/>
            <a:ext cx="9144000" cy="883619"/>
          </a:xfrm>
        </p:spPr>
        <p:txBody>
          <a:bodyPr>
            <a:normAutofit/>
          </a:bodyPr>
          <a:lstStyle/>
          <a:p>
            <a:r>
              <a:rPr lang="en-US" dirty="0">
                <a:solidFill>
                  <a:srgbClr val="063B4A"/>
                </a:solidFill>
              </a:rPr>
              <a:t>Alternative Fuels</a:t>
            </a:r>
          </a:p>
        </p:txBody>
      </p:sp>
      <p:sp>
        <p:nvSpPr>
          <p:cNvPr id="3" name="Subtitle 2">
            <a:extLst>
              <a:ext uri="{FF2B5EF4-FFF2-40B4-BE49-F238E27FC236}">
                <a16:creationId xmlns:a16="http://schemas.microsoft.com/office/drawing/2014/main" id="{2230C5F9-0BA3-82CC-7135-E0FE7E1BD99D}"/>
              </a:ext>
            </a:extLst>
          </p:cNvPr>
          <p:cNvSpPr>
            <a:spLocks noGrp="1"/>
          </p:cNvSpPr>
          <p:nvPr>
            <p:ph type="subTitle" idx="1"/>
          </p:nvPr>
        </p:nvSpPr>
        <p:spPr>
          <a:xfrm>
            <a:off x="1524000" y="5891753"/>
            <a:ext cx="9144000" cy="792790"/>
          </a:xfrm>
        </p:spPr>
        <p:txBody>
          <a:bodyPr>
            <a:normAutofit/>
          </a:bodyPr>
          <a:lstStyle/>
          <a:p>
            <a:r>
              <a:rPr lang="en-US" dirty="0"/>
              <a:t>Abbie Christophersen  |  Energy Project Manager</a:t>
            </a:r>
          </a:p>
          <a:p>
            <a:r>
              <a:rPr lang="en-US" dirty="0"/>
              <a:t>Iowa Economic Development Authority</a:t>
            </a:r>
          </a:p>
        </p:txBody>
      </p:sp>
    </p:spTree>
    <p:extLst>
      <p:ext uri="{BB962C8B-B14F-4D97-AF65-F5344CB8AC3E}">
        <p14:creationId xmlns:p14="http://schemas.microsoft.com/office/powerpoint/2010/main" val="212640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EC043-D50B-952D-FD66-4CBFACBE9CB3}"/>
              </a:ext>
            </a:extLst>
          </p:cNvPr>
          <p:cNvSpPr>
            <a:spLocks noGrp="1"/>
          </p:cNvSpPr>
          <p:nvPr>
            <p:ph type="title"/>
          </p:nvPr>
        </p:nvSpPr>
        <p:spPr/>
        <p:txBody>
          <a:bodyPr/>
          <a:lstStyle/>
          <a:p>
            <a:r>
              <a:rPr lang="en-US" dirty="0"/>
              <a:t>Chargers</a:t>
            </a:r>
          </a:p>
        </p:txBody>
      </p:sp>
      <p:pic>
        <p:nvPicPr>
          <p:cNvPr id="5" name="Picture 4">
            <a:extLst>
              <a:ext uri="{FF2B5EF4-FFF2-40B4-BE49-F238E27FC236}">
                <a16:creationId xmlns:a16="http://schemas.microsoft.com/office/drawing/2014/main" id="{91C3340B-15BC-EC13-0DD4-B3915436C58D}"/>
              </a:ext>
            </a:extLst>
          </p:cNvPr>
          <p:cNvPicPr>
            <a:picLocks noChangeAspect="1"/>
          </p:cNvPicPr>
          <p:nvPr/>
        </p:nvPicPr>
        <p:blipFill>
          <a:blip r:embed="rId2"/>
          <a:stretch>
            <a:fillRect/>
          </a:stretch>
        </p:blipFill>
        <p:spPr>
          <a:xfrm>
            <a:off x="1193565" y="2759071"/>
            <a:ext cx="3048157" cy="2578233"/>
          </a:xfrm>
          <a:prstGeom prst="rect">
            <a:avLst/>
          </a:prstGeom>
        </p:spPr>
      </p:pic>
      <p:sp>
        <p:nvSpPr>
          <p:cNvPr id="8" name="Rectangle: Rounded Corners 7">
            <a:extLst>
              <a:ext uri="{FF2B5EF4-FFF2-40B4-BE49-F238E27FC236}">
                <a16:creationId xmlns:a16="http://schemas.microsoft.com/office/drawing/2014/main" id="{C3024C10-25E8-E3B1-381C-546110A796B6}"/>
              </a:ext>
            </a:extLst>
          </p:cNvPr>
          <p:cNvSpPr/>
          <p:nvPr/>
        </p:nvSpPr>
        <p:spPr>
          <a:xfrm>
            <a:off x="5626100" y="2428449"/>
            <a:ext cx="787400" cy="114300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D520B55-12BE-1D78-B5C1-2B39F741A6A5}"/>
              </a:ext>
            </a:extLst>
          </p:cNvPr>
          <p:cNvSpPr/>
          <p:nvPr/>
        </p:nvSpPr>
        <p:spPr>
          <a:xfrm>
            <a:off x="5956300" y="3571449"/>
            <a:ext cx="160866" cy="1608666"/>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B6158A3-E5DF-3D95-CD27-89787593EBEF}"/>
              </a:ext>
            </a:extLst>
          </p:cNvPr>
          <p:cNvSpPr/>
          <p:nvPr/>
        </p:nvSpPr>
        <p:spPr>
          <a:xfrm>
            <a:off x="5905500" y="3092023"/>
            <a:ext cx="228599" cy="238928"/>
          </a:xfrm>
          <a:prstGeom prst="ellips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53E9BFD-D4A7-4808-2149-D014EB686656}"/>
              </a:ext>
            </a:extLst>
          </p:cNvPr>
          <p:cNvSpPr/>
          <p:nvPr/>
        </p:nvSpPr>
        <p:spPr>
          <a:xfrm>
            <a:off x="8314265" y="1638895"/>
            <a:ext cx="1693333" cy="3783075"/>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7D902B3-56E6-D6EA-1E87-B5AA96DF3766}"/>
              </a:ext>
            </a:extLst>
          </p:cNvPr>
          <p:cNvSpPr/>
          <p:nvPr/>
        </p:nvSpPr>
        <p:spPr>
          <a:xfrm>
            <a:off x="5593656" y="2279119"/>
            <a:ext cx="863336" cy="2512249"/>
          </a:xfrm>
          <a:custGeom>
            <a:avLst/>
            <a:gdLst>
              <a:gd name="connsiteX0" fmla="*/ 426144 w 863336"/>
              <a:gd name="connsiteY0" fmla="*/ 980548 h 2511723"/>
              <a:gd name="connsiteX1" fmla="*/ 807144 w 863336"/>
              <a:gd name="connsiteY1" fmla="*/ 1818748 h 2511723"/>
              <a:gd name="connsiteX2" fmla="*/ 781744 w 863336"/>
              <a:gd name="connsiteY2" fmla="*/ 210081 h 2511723"/>
              <a:gd name="connsiteX3" fmla="*/ 62077 w 863336"/>
              <a:gd name="connsiteY3" fmla="*/ 269348 h 2511723"/>
              <a:gd name="connsiteX4" fmla="*/ 121344 w 863336"/>
              <a:gd name="connsiteY4" fmla="*/ 2496081 h 2511723"/>
              <a:gd name="connsiteX5" fmla="*/ 798677 w 863336"/>
              <a:gd name="connsiteY5" fmla="*/ 1234548 h 2511723"/>
              <a:gd name="connsiteX0" fmla="*/ 426144 w 863336"/>
              <a:gd name="connsiteY0" fmla="*/ 980548 h 2512249"/>
              <a:gd name="connsiteX1" fmla="*/ 807144 w 863336"/>
              <a:gd name="connsiteY1" fmla="*/ 1818748 h 2512249"/>
              <a:gd name="connsiteX2" fmla="*/ 781744 w 863336"/>
              <a:gd name="connsiteY2" fmla="*/ 210081 h 2512249"/>
              <a:gd name="connsiteX3" fmla="*/ 62077 w 863336"/>
              <a:gd name="connsiteY3" fmla="*/ 269348 h 2512249"/>
              <a:gd name="connsiteX4" fmla="*/ 121344 w 863336"/>
              <a:gd name="connsiteY4" fmla="*/ 2496081 h 2512249"/>
              <a:gd name="connsiteX5" fmla="*/ 742797 w 863336"/>
              <a:gd name="connsiteY5" fmla="*/ 1275188 h 251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336" h="2512249">
                <a:moveTo>
                  <a:pt x="426144" y="980548"/>
                </a:moveTo>
                <a:cubicBezTo>
                  <a:pt x="587010" y="1463853"/>
                  <a:pt x="747877" y="1947159"/>
                  <a:pt x="807144" y="1818748"/>
                </a:cubicBezTo>
                <a:cubicBezTo>
                  <a:pt x="866411" y="1690337"/>
                  <a:pt x="905922" y="468314"/>
                  <a:pt x="781744" y="210081"/>
                </a:cubicBezTo>
                <a:cubicBezTo>
                  <a:pt x="657566" y="-48152"/>
                  <a:pt x="172144" y="-111652"/>
                  <a:pt x="62077" y="269348"/>
                </a:cubicBezTo>
                <a:cubicBezTo>
                  <a:pt x="-47990" y="650348"/>
                  <a:pt x="-1423" y="2335214"/>
                  <a:pt x="121344" y="2496081"/>
                </a:cubicBezTo>
                <a:cubicBezTo>
                  <a:pt x="244111" y="2656948"/>
                  <a:pt x="629908" y="1571521"/>
                  <a:pt x="742797" y="1275188"/>
                </a:cubicBez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0A61F45E-EBEC-CA9F-ADB8-111CEC894948}"/>
              </a:ext>
            </a:extLst>
          </p:cNvPr>
          <p:cNvSpPr/>
          <p:nvPr/>
        </p:nvSpPr>
        <p:spPr>
          <a:xfrm>
            <a:off x="8945030" y="3733800"/>
            <a:ext cx="474133" cy="855133"/>
          </a:xfrm>
          <a:prstGeom prst="round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036DF87-BCB5-D394-0E0E-6AB67AD70455}"/>
              </a:ext>
            </a:extLst>
          </p:cNvPr>
          <p:cNvSpPr/>
          <p:nvPr/>
        </p:nvSpPr>
        <p:spPr>
          <a:xfrm>
            <a:off x="9067796" y="3928723"/>
            <a:ext cx="228599" cy="238928"/>
          </a:xfrm>
          <a:prstGeom prst="ellipse">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7E08FE8-B6AF-B8AF-7D03-D061266F4200}"/>
              </a:ext>
            </a:extLst>
          </p:cNvPr>
          <p:cNvSpPr/>
          <p:nvPr/>
        </p:nvSpPr>
        <p:spPr>
          <a:xfrm>
            <a:off x="8521698" y="2256339"/>
            <a:ext cx="1278466" cy="955148"/>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1BA512-2586-3C4D-6609-336A97E4351F}"/>
              </a:ext>
            </a:extLst>
          </p:cNvPr>
          <p:cNvSpPr/>
          <p:nvPr/>
        </p:nvSpPr>
        <p:spPr>
          <a:xfrm>
            <a:off x="5776579" y="2583145"/>
            <a:ext cx="512237" cy="354183"/>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E1033A92-7BF7-3CF7-655E-F32F512EDD4E}"/>
              </a:ext>
            </a:extLst>
          </p:cNvPr>
          <p:cNvSpPr/>
          <p:nvPr/>
        </p:nvSpPr>
        <p:spPr>
          <a:xfrm>
            <a:off x="9159826" y="1107635"/>
            <a:ext cx="1143117" cy="3569043"/>
          </a:xfrm>
          <a:custGeom>
            <a:avLst/>
            <a:gdLst>
              <a:gd name="connsiteX0" fmla="*/ 0 w 1314401"/>
              <a:gd name="connsiteY0" fmla="*/ 652591 h 2921657"/>
              <a:gd name="connsiteX1" fmla="*/ 982134 w 1314401"/>
              <a:gd name="connsiteY1" fmla="*/ 85324 h 2921657"/>
              <a:gd name="connsiteX2" fmla="*/ 1270000 w 1314401"/>
              <a:gd name="connsiteY2" fmla="*/ 2269724 h 2921657"/>
              <a:gd name="connsiteX3" fmla="*/ 143934 w 1314401"/>
              <a:gd name="connsiteY3" fmla="*/ 2921657 h 2921657"/>
              <a:gd name="connsiteX0" fmla="*/ 0 w 1314401"/>
              <a:gd name="connsiteY0" fmla="*/ 652591 h 3455057"/>
              <a:gd name="connsiteX1" fmla="*/ 982134 w 1314401"/>
              <a:gd name="connsiteY1" fmla="*/ 85324 h 3455057"/>
              <a:gd name="connsiteX2" fmla="*/ 1270000 w 1314401"/>
              <a:gd name="connsiteY2" fmla="*/ 2269724 h 3455057"/>
              <a:gd name="connsiteX3" fmla="*/ 279401 w 1314401"/>
              <a:gd name="connsiteY3" fmla="*/ 3455057 h 3455057"/>
              <a:gd name="connsiteX0" fmla="*/ 0 w 1314401"/>
              <a:gd name="connsiteY0" fmla="*/ 652591 h 3387324"/>
              <a:gd name="connsiteX1" fmla="*/ 982134 w 1314401"/>
              <a:gd name="connsiteY1" fmla="*/ 85324 h 3387324"/>
              <a:gd name="connsiteX2" fmla="*/ 1270000 w 1314401"/>
              <a:gd name="connsiteY2" fmla="*/ 2269724 h 3387324"/>
              <a:gd name="connsiteX3" fmla="*/ 304801 w 1314401"/>
              <a:gd name="connsiteY3" fmla="*/ 3387324 h 3387324"/>
              <a:gd name="connsiteX0" fmla="*/ 0 w 1314401"/>
              <a:gd name="connsiteY0" fmla="*/ 652591 h 3465105"/>
              <a:gd name="connsiteX1" fmla="*/ 982134 w 1314401"/>
              <a:gd name="connsiteY1" fmla="*/ 85324 h 3465105"/>
              <a:gd name="connsiteX2" fmla="*/ 1270000 w 1314401"/>
              <a:gd name="connsiteY2" fmla="*/ 2269724 h 3465105"/>
              <a:gd name="connsiteX3" fmla="*/ 304801 w 1314401"/>
              <a:gd name="connsiteY3" fmla="*/ 3387324 h 3465105"/>
              <a:gd name="connsiteX4" fmla="*/ 280506 w 1314401"/>
              <a:gd name="connsiteY4" fmla="*/ 3369270 h 3465105"/>
              <a:gd name="connsiteX0" fmla="*/ 0 w 1314401"/>
              <a:gd name="connsiteY0" fmla="*/ 652591 h 3420400"/>
              <a:gd name="connsiteX1" fmla="*/ 982134 w 1314401"/>
              <a:gd name="connsiteY1" fmla="*/ 85324 h 3420400"/>
              <a:gd name="connsiteX2" fmla="*/ 1270000 w 1314401"/>
              <a:gd name="connsiteY2" fmla="*/ 2269724 h 3420400"/>
              <a:gd name="connsiteX3" fmla="*/ 304801 w 1314401"/>
              <a:gd name="connsiteY3" fmla="*/ 3387324 h 3420400"/>
              <a:gd name="connsiteX4" fmla="*/ 60372 w 1314401"/>
              <a:gd name="connsiteY4" fmla="*/ 2929003 h 3420400"/>
              <a:gd name="connsiteX0" fmla="*/ 0 w 1314401"/>
              <a:gd name="connsiteY0" fmla="*/ 652591 h 3429227"/>
              <a:gd name="connsiteX1" fmla="*/ 982134 w 1314401"/>
              <a:gd name="connsiteY1" fmla="*/ 85324 h 3429227"/>
              <a:gd name="connsiteX2" fmla="*/ 1270000 w 1314401"/>
              <a:gd name="connsiteY2" fmla="*/ 2269724 h 3429227"/>
              <a:gd name="connsiteX3" fmla="*/ 304801 w 1314401"/>
              <a:gd name="connsiteY3" fmla="*/ 3387324 h 3429227"/>
              <a:gd name="connsiteX4" fmla="*/ 51906 w 1314401"/>
              <a:gd name="connsiteY4" fmla="*/ 3089869 h 3429227"/>
              <a:gd name="connsiteX0" fmla="*/ 0 w 1314401"/>
              <a:gd name="connsiteY0" fmla="*/ 652591 h 3359081"/>
              <a:gd name="connsiteX1" fmla="*/ 982134 w 1314401"/>
              <a:gd name="connsiteY1" fmla="*/ 85324 h 3359081"/>
              <a:gd name="connsiteX2" fmla="*/ 1270000 w 1314401"/>
              <a:gd name="connsiteY2" fmla="*/ 2269724 h 3359081"/>
              <a:gd name="connsiteX3" fmla="*/ 533401 w 1314401"/>
              <a:gd name="connsiteY3" fmla="*/ 3311124 h 3359081"/>
              <a:gd name="connsiteX4" fmla="*/ 51906 w 1314401"/>
              <a:gd name="connsiteY4" fmla="*/ 3089869 h 3359081"/>
              <a:gd name="connsiteX0" fmla="*/ 0 w 1160606"/>
              <a:gd name="connsiteY0" fmla="*/ 658277 h 3364767"/>
              <a:gd name="connsiteX1" fmla="*/ 982134 w 1160606"/>
              <a:gd name="connsiteY1" fmla="*/ 91010 h 3364767"/>
              <a:gd name="connsiteX2" fmla="*/ 1083734 w 1160606"/>
              <a:gd name="connsiteY2" fmla="*/ 2360077 h 3364767"/>
              <a:gd name="connsiteX3" fmla="*/ 533401 w 1160606"/>
              <a:gd name="connsiteY3" fmla="*/ 3316810 h 3364767"/>
              <a:gd name="connsiteX4" fmla="*/ 51906 w 1160606"/>
              <a:gd name="connsiteY4" fmla="*/ 3095555 h 3364767"/>
              <a:gd name="connsiteX0" fmla="*/ 0 w 1160606"/>
              <a:gd name="connsiteY0" fmla="*/ 658277 h 3359310"/>
              <a:gd name="connsiteX1" fmla="*/ 982134 w 1160606"/>
              <a:gd name="connsiteY1" fmla="*/ 91010 h 3359310"/>
              <a:gd name="connsiteX2" fmla="*/ 1083734 w 1160606"/>
              <a:gd name="connsiteY2" fmla="*/ 2360077 h 3359310"/>
              <a:gd name="connsiteX3" fmla="*/ 533401 w 1160606"/>
              <a:gd name="connsiteY3" fmla="*/ 3316810 h 3359310"/>
              <a:gd name="connsiteX4" fmla="*/ 9573 w 1160606"/>
              <a:gd name="connsiteY4" fmla="*/ 3027822 h 3359310"/>
              <a:gd name="connsiteX0" fmla="*/ 0 w 1160606"/>
              <a:gd name="connsiteY0" fmla="*/ 658277 h 3359310"/>
              <a:gd name="connsiteX1" fmla="*/ 982134 w 1160606"/>
              <a:gd name="connsiteY1" fmla="*/ 91010 h 3359310"/>
              <a:gd name="connsiteX2" fmla="*/ 1083734 w 1160606"/>
              <a:gd name="connsiteY2" fmla="*/ 2360077 h 3359310"/>
              <a:gd name="connsiteX3" fmla="*/ 626534 w 1160606"/>
              <a:gd name="connsiteY3" fmla="*/ 3316810 h 3359310"/>
              <a:gd name="connsiteX4" fmla="*/ 9573 w 1160606"/>
              <a:gd name="connsiteY4" fmla="*/ 3027822 h 3359310"/>
              <a:gd name="connsiteX0" fmla="*/ 0 w 1160606"/>
              <a:gd name="connsiteY0" fmla="*/ 658277 h 3551680"/>
              <a:gd name="connsiteX1" fmla="*/ 982134 w 1160606"/>
              <a:gd name="connsiteY1" fmla="*/ 91010 h 3551680"/>
              <a:gd name="connsiteX2" fmla="*/ 1083734 w 1160606"/>
              <a:gd name="connsiteY2" fmla="*/ 2360077 h 3551680"/>
              <a:gd name="connsiteX3" fmla="*/ 651934 w 1160606"/>
              <a:gd name="connsiteY3" fmla="*/ 3520010 h 3551680"/>
              <a:gd name="connsiteX4" fmla="*/ 9573 w 1160606"/>
              <a:gd name="connsiteY4" fmla="*/ 3027822 h 3551680"/>
              <a:gd name="connsiteX0" fmla="*/ 0 w 1179486"/>
              <a:gd name="connsiteY0" fmla="*/ 671485 h 3564888"/>
              <a:gd name="connsiteX1" fmla="*/ 982134 w 1179486"/>
              <a:gd name="connsiteY1" fmla="*/ 104218 h 3564888"/>
              <a:gd name="connsiteX2" fmla="*/ 1109134 w 1179486"/>
              <a:gd name="connsiteY2" fmla="*/ 2568019 h 3564888"/>
              <a:gd name="connsiteX3" fmla="*/ 651934 w 1179486"/>
              <a:gd name="connsiteY3" fmla="*/ 3533218 h 3564888"/>
              <a:gd name="connsiteX4" fmla="*/ 9573 w 1179486"/>
              <a:gd name="connsiteY4" fmla="*/ 3041030 h 3564888"/>
              <a:gd name="connsiteX0" fmla="*/ 0 w 1179486"/>
              <a:gd name="connsiteY0" fmla="*/ 671485 h 3556762"/>
              <a:gd name="connsiteX1" fmla="*/ 982134 w 1179486"/>
              <a:gd name="connsiteY1" fmla="*/ 104218 h 3556762"/>
              <a:gd name="connsiteX2" fmla="*/ 1109134 w 1179486"/>
              <a:gd name="connsiteY2" fmla="*/ 2568019 h 3556762"/>
              <a:gd name="connsiteX3" fmla="*/ 406400 w 1179486"/>
              <a:gd name="connsiteY3" fmla="*/ 3524752 h 3556762"/>
              <a:gd name="connsiteX4" fmla="*/ 9573 w 1179486"/>
              <a:gd name="connsiteY4" fmla="*/ 3041030 h 3556762"/>
              <a:gd name="connsiteX0" fmla="*/ 0 w 1179486"/>
              <a:gd name="connsiteY0" fmla="*/ 671485 h 3605625"/>
              <a:gd name="connsiteX1" fmla="*/ 982134 w 1179486"/>
              <a:gd name="connsiteY1" fmla="*/ 104218 h 3605625"/>
              <a:gd name="connsiteX2" fmla="*/ 1109134 w 1179486"/>
              <a:gd name="connsiteY2" fmla="*/ 2568019 h 3605625"/>
              <a:gd name="connsiteX3" fmla="*/ 118534 w 1179486"/>
              <a:gd name="connsiteY3" fmla="*/ 3575552 h 3605625"/>
              <a:gd name="connsiteX4" fmla="*/ 9573 w 1179486"/>
              <a:gd name="connsiteY4" fmla="*/ 3041030 h 3605625"/>
              <a:gd name="connsiteX0" fmla="*/ 0 w 1143117"/>
              <a:gd name="connsiteY0" fmla="*/ 671485 h 3605625"/>
              <a:gd name="connsiteX1" fmla="*/ 982134 w 1143117"/>
              <a:gd name="connsiteY1" fmla="*/ 104218 h 3605625"/>
              <a:gd name="connsiteX2" fmla="*/ 1109134 w 1143117"/>
              <a:gd name="connsiteY2" fmla="*/ 2568019 h 3605625"/>
              <a:gd name="connsiteX3" fmla="*/ 636106 w 1143117"/>
              <a:gd name="connsiteY3" fmla="*/ 3159564 h 3605625"/>
              <a:gd name="connsiteX4" fmla="*/ 118534 w 1143117"/>
              <a:gd name="connsiteY4" fmla="*/ 3575552 h 3605625"/>
              <a:gd name="connsiteX5" fmla="*/ 9573 w 1143117"/>
              <a:gd name="connsiteY5" fmla="*/ 3041030 h 3605625"/>
              <a:gd name="connsiteX0" fmla="*/ 0 w 1143117"/>
              <a:gd name="connsiteY0" fmla="*/ 671485 h 3605625"/>
              <a:gd name="connsiteX1" fmla="*/ 982134 w 1143117"/>
              <a:gd name="connsiteY1" fmla="*/ 104218 h 3605625"/>
              <a:gd name="connsiteX2" fmla="*/ 1109134 w 1143117"/>
              <a:gd name="connsiteY2" fmla="*/ 2568019 h 3605625"/>
              <a:gd name="connsiteX3" fmla="*/ 780039 w 1143117"/>
              <a:gd name="connsiteY3" fmla="*/ 3328898 h 3605625"/>
              <a:gd name="connsiteX4" fmla="*/ 118534 w 1143117"/>
              <a:gd name="connsiteY4" fmla="*/ 3575552 h 3605625"/>
              <a:gd name="connsiteX5" fmla="*/ 9573 w 1143117"/>
              <a:gd name="connsiteY5" fmla="*/ 3041030 h 3605625"/>
              <a:gd name="connsiteX0" fmla="*/ 0 w 1143117"/>
              <a:gd name="connsiteY0" fmla="*/ 671485 h 3621963"/>
              <a:gd name="connsiteX1" fmla="*/ 982134 w 1143117"/>
              <a:gd name="connsiteY1" fmla="*/ 104218 h 3621963"/>
              <a:gd name="connsiteX2" fmla="*/ 1109134 w 1143117"/>
              <a:gd name="connsiteY2" fmla="*/ 2568019 h 3621963"/>
              <a:gd name="connsiteX3" fmla="*/ 780039 w 1143117"/>
              <a:gd name="connsiteY3" fmla="*/ 3328898 h 3621963"/>
              <a:gd name="connsiteX4" fmla="*/ 160867 w 1143117"/>
              <a:gd name="connsiteY4" fmla="*/ 3592485 h 3621963"/>
              <a:gd name="connsiteX5" fmla="*/ 9573 w 1143117"/>
              <a:gd name="connsiteY5" fmla="*/ 3041030 h 3621963"/>
              <a:gd name="connsiteX0" fmla="*/ 0 w 1143117"/>
              <a:gd name="connsiteY0" fmla="*/ 671485 h 3564888"/>
              <a:gd name="connsiteX1" fmla="*/ 982134 w 1143117"/>
              <a:gd name="connsiteY1" fmla="*/ 104218 h 3564888"/>
              <a:gd name="connsiteX2" fmla="*/ 1109134 w 1143117"/>
              <a:gd name="connsiteY2" fmla="*/ 2568019 h 3564888"/>
              <a:gd name="connsiteX3" fmla="*/ 780039 w 1143117"/>
              <a:gd name="connsiteY3" fmla="*/ 3328898 h 3564888"/>
              <a:gd name="connsiteX4" fmla="*/ 177801 w 1143117"/>
              <a:gd name="connsiteY4" fmla="*/ 3533218 h 3564888"/>
              <a:gd name="connsiteX5" fmla="*/ 9573 w 1143117"/>
              <a:gd name="connsiteY5" fmla="*/ 3041030 h 3564888"/>
              <a:gd name="connsiteX0" fmla="*/ 0 w 1143117"/>
              <a:gd name="connsiteY0" fmla="*/ 671485 h 3593386"/>
              <a:gd name="connsiteX1" fmla="*/ 982134 w 1143117"/>
              <a:gd name="connsiteY1" fmla="*/ 104218 h 3593386"/>
              <a:gd name="connsiteX2" fmla="*/ 1109134 w 1143117"/>
              <a:gd name="connsiteY2" fmla="*/ 2568019 h 3593386"/>
              <a:gd name="connsiteX3" fmla="*/ 780039 w 1143117"/>
              <a:gd name="connsiteY3" fmla="*/ 3328898 h 3593386"/>
              <a:gd name="connsiteX4" fmla="*/ 190501 w 1143117"/>
              <a:gd name="connsiteY4" fmla="*/ 3562851 h 3593386"/>
              <a:gd name="connsiteX5" fmla="*/ 9573 w 1143117"/>
              <a:gd name="connsiteY5" fmla="*/ 3041030 h 3593386"/>
              <a:gd name="connsiteX0" fmla="*/ 0 w 1143117"/>
              <a:gd name="connsiteY0" fmla="*/ 671485 h 3593386"/>
              <a:gd name="connsiteX1" fmla="*/ 982134 w 1143117"/>
              <a:gd name="connsiteY1" fmla="*/ 104218 h 3593386"/>
              <a:gd name="connsiteX2" fmla="*/ 1109134 w 1143117"/>
              <a:gd name="connsiteY2" fmla="*/ 2568019 h 3593386"/>
              <a:gd name="connsiteX3" fmla="*/ 780039 w 1143117"/>
              <a:gd name="connsiteY3" fmla="*/ 3328898 h 3593386"/>
              <a:gd name="connsiteX4" fmla="*/ 190501 w 1143117"/>
              <a:gd name="connsiteY4" fmla="*/ 3562851 h 3593386"/>
              <a:gd name="connsiteX5" fmla="*/ 9573 w 1143117"/>
              <a:gd name="connsiteY5" fmla="*/ 3041030 h 3593386"/>
              <a:gd name="connsiteX0" fmla="*/ 0 w 1143117"/>
              <a:gd name="connsiteY0" fmla="*/ 671485 h 3581037"/>
              <a:gd name="connsiteX1" fmla="*/ 982134 w 1143117"/>
              <a:gd name="connsiteY1" fmla="*/ 104218 h 3581037"/>
              <a:gd name="connsiteX2" fmla="*/ 1109134 w 1143117"/>
              <a:gd name="connsiteY2" fmla="*/ 2568019 h 3581037"/>
              <a:gd name="connsiteX3" fmla="*/ 780039 w 1143117"/>
              <a:gd name="connsiteY3" fmla="*/ 3328898 h 3581037"/>
              <a:gd name="connsiteX4" fmla="*/ 190501 w 1143117"/>
              <a:gd name="connsiteY4" fmla="*/ 3562851 h 3581037"/>
              <a:gd name="connsiteX5" fmla="*/ 56141 w 1143117"/>
              <a:gd name="connsiteY5" fmla="*/ 3506697 h 3581037"/>
              <a:gd name="connsiteX6" fmla="*/ 9573 w 1143117"/>
              <a:gd name="connsiteY6" fmla="*/ 3041030 h 3581037"/>
              <a:gd name="connsiteX0" fmla="*/ 0 w 1143117"/>
              <a:gd name="connsiteY0" fmla="*/ 671485 h 3567673"/>
              <a:gd name="connsiteX1" fmla="*/ 982134 w 1143117"/>
              <a:gd name="connsiteY1" fmla="*/ 104218 h 3567673"/>
              <a:gd name="connsiteX2" fmla="*/ 1109134 w 1143117"/>
              <a:gd name="connsiteY2" fmla="*/ 2568019 h 3567673"/>
              <a:gd name="connsiteX3" fmla="*/ 780039 w 1143117"/>
              <a:gd name="connsiteY3" fmla="*/ 3328898 h 3567673"/>
              <a:gd name="connsiteX4" fmla="*/ 190501 w 1143117"/>
              <a:gd name="connsiteY4" fmla="*/ 3562851 h 3567673"/>
              <a:gd name="connsiteX5" fmla="*/ 26508 w 1143117"/>
              <a:gd name="connsiteY5" fmla="*/ 3392397 h 3567673"/>
              <a:gd name="connsiteX6" fmla="*/ 9573 w 1143117"/>
              <a:gd name="connsiteY6" fmla="*/ 3041030 h 3567673"/>
              <a:gd name="connsiteX0" fmla="*/ 0 w 1143117"/>
              <a:gd name="connsiteY0" fmla="*/ 671485 h 3566466"/>
              <a:gd name="connsiteX1" fmla="*/ 982134 w 1143117"/>
              <a:gd name="connsiteY1" fmla="*/ 104218 h 3566466"/>
              <a:gd name="connsiteX2" fmla="*/ 1109134 w 1143117"/>
              <a:gd name="connsiteY2" fmla="*/ 2568019 h 3566466"/>
              <a:gd name="connsiteX3" fmla="*/ 780039 w 1143117"/>
              <a:gd name="connsiteY3" fmla="*/ 3328898 h 3566466"/>
              <a:gd name="connsiteX4" fmla="*/ 190501 w 1143117"/>
              <a:gd name="connsiteY4" fmla="*/ 3562851 h 3566466"/>
              <a:gd name="connsiteX5" fmla="*/ 26508 w 1143117"/>
              <a:gd name="connsiteY5" fmla="*/ 3345830 h 3566466"/>
              <a:gd name="connsiteX6" fmla="*/ 9573 w 1143117"/>
              <a:gd name="connsiteY6" fmla="*/ 3041030 h 3566466"/>
              <a:gd name="connsiteX0" fmla="*/ 0 w 1143117"/>
              <a:gd name="connsiteY0" fmla="*/ 671485 h 3569043"/>
              <a:gd name="connsiteX1" fmla="*/ 982134 w 1143117"/>
              <a:gd name="connsiteY1" fmla="*/ 104218 h 3569043"/>
              <a:gd name="connsiteX2" fmla="*/ 1109134 w 1143117"/>
              <a:gd name="connsiteY2" fmla="*/ 2568019 h 3569043"/>
              <a:gd name="connsiteX3" fmla="*/ 780039 w 1143117"/>
              <a:gd name="connsiteY3" fmla="*/ 3328898 h 3569043"/>
              <a:gd name="connsiteX4" fmla="*/ 521807 w 1143117"/>
              <a:gd name="connsiteY4" fmla="*/ 3493998 h 3569043"/>
              <a:gd name="connsiteX5" fmla="*/ 190501 w 1143117"/>
              <a:gd name="connsiteY5" fmla="*/ 3562851 h 3569043"/>
              <a:gd name="connsiteX6" fmla="*/ 26508 w 1143117"/>
              <a:gd name="connsiteY6" fmla="*/ 3345830 h 3569043"/>
              <a:gd name="connsiteX7" fmla="*/ 9573 w 1143117"/>
              <a:gd name="connsiteY7" fmla="*/ 3041030 h 3569043"/>
              <a:gd name="connsiteX0" fmla="*/ 0 w 1143117"/>
              <a:gd name="connsiteY0" fmla="*/ 671485 h 3569043"/>
              <a:gd name="connsiteX1" fmla="*/ 982134 w 1143117"/>
              <a:gd name="connsiteY1" fmla="*/ 104218 h 3569043"/>
              <a:gd name="connsiteX2" fmla="*/ 1109134 w 1143117"/>
              <a:gd name="connsiteY2" fmla="*/ 2568019 h 3569043"/>
              <a:gd name="connsiteX3" fmla="*/ 860473 w 1143117"/>
              <a:gd name="connsiteY3" fmla="*/ 3248464 h 3569043"/>
              <a:gd name="connsiteX4" fmla="*/ 521807 w 1143117"/>
              <a:gd name="connsiteY4" fmla="*/ 3493998 h 3569043"/>
              <a:gd name="connsiteX5" fmla="*/ 190501 w 1143117"/>
              <a:gd name="connsiteY5" fmla="*/ 3562851 h 3569043"/>
              <a:gd name="connsiteX6" fmla="*/ 26508 w 1143117"/>
              <a:gd name="connsiteY6" fmla="*/ 3345830 h 3569043"/>
              <a:gd name="connsiteX7" fmla="*/ 9573 w 1143117"/>
              <a:gd name="connsiteY7" fmla="*/ 3041030 h 356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117" h="3569043">
                <a:moveTo>
                  <a:pt x="0" y="671485"/>
                </a:moveTo>
                <a:cubicBezTo>
                  <a:pt x="385233" y="253090"/>
                  <a:pt x="797278" y="-211871"/>
                  <a:pt x="982134" y="104218"/>
                </a:cubicBezTo>
                <a:cubicBezTo>
                  <a:pt x="1166990" y="420307"/>
                  <a:pt x="1166805" y="2058795"/>
                  <a:pt x="1109134" y="2568019"/>
                </a:cubicBezTo>
                <a:cubicBezTo>
                  <a:pt x="1051463" y="3077243"/>
                  <a:pt x="966828" y="3094134"/>
                  <a:pt x="860473" y="3248464"/>
                </a:cubicBezTo>
                <a:cubicBezTo>
                  <a:pt x="754119" y="3402794"/>
                  <a:pt x="620063" y="3455006"/>
                  <a:pt x="521807" y="3493998"/>
                </a:cubicBezTo>
                <a:cubicBezTo>
                  <a:pt x="423551" y="3532990"/>
                  <a:pt x="264584" y="3587546"/>
                  <a:pt x="190501" y="3562851"/>
                </a:cubicBezTo>
                <a:cubicBezTo>
                  <a:pt x="116418" y="3538156"/>
                  <a:pt x="56663" y="3432800"/>
                  <a:pt x="26508" y="3345830"/>
                </a:cubicBezTo>
                <a:cubicBezTo>
                  <a:pt x="-3647" y="3258860"/>
                  <a:pt x="20157" y="3118641"/>
                  <a:pt x="9573" y="3041030"/>
                </a:cubicBez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8CF5CCF8-77D1-8D7C-52C5-C71982974FC8}"/>
              </a:ext>
            </a:extLst>
          </p:cNvPr>
          <p:cNvSpPr/>
          <p:nvPr/>
        </p:nvSpPr>
        <p:spPr>
          <a:xfrm rot="20561959">
            <a:off x="8985741" y="1081655"/>
            <a:ext cx="1219200" cy="602118"/>
          </a:xfrm>
          <a:custGeom>
            <a:avLst/>
            <a:gdLst>
              <a:gd name="connsiteX0" fmla="*/ 0 w 1219200"/>
              <a:gd name="connsiteY0" fmla="*/ 602118 h 602118"/>
              <a:gd name="connsiteX1" fmla="*/ 770467 w 1219200"/>
              <a:gd name="connsiteY1" fmla="*/ 9452 h 602118"/>
              <a:gd name="connsiteX2" fmla="*/ 1219200 w 1219200"/>
              <a:gd name="connsiteY2" fmla="*/ 238052 h 602118"/>
            </a:gdLst>
            <a:ahLst/>
            <a:cxnLst>
              <a:cxn ang="0">
                <a:pos x="connsiteX0" y="connsiteY0"/>
              </a:cxn>
              <a:cxn ang="0">
                <a:pos x="connsiteX1" y="connsiteY1"/>
              </a:cxn>
              <a:cxn ang="0">
                <a:pos x="connsiteX2" y="connsiteY2"/>
              </a:cxn>
            </a:cxnLst>
            <a:rect l="l" t="t" r="r" b="b"/>
            <a:pathLst>
              <a:path w="1219200" h="602118">
                <a:moveTo>
                  <a:pt x="0" y="602118"/>
                </a:moveTo>
                <a:cubicBezTo>
                  <a:pt x="283633" y="336124"/>
                  <a:pt x="567267" y="70130"/>
                  <a:pt x="770467" y="9452"/>
                </a:cubicBezTo>
                <a:cubicBezTo>
                  <a:pt x="973667" y="-51226"/>
                  <a:pt x="1113367" y="198541"/>
                  <a:pt x="1219200" y="238052"/>
                </a:cubicBezTo>
              </a:path>
            </a:pathLst>
          </a:custGeom>
          <a:noFill/>
          <a:ln w="76200">
            <a:solidFill>
              <a:schemeClr val="tx1"/>
            </a:solidFill>
            <a:extLst>
              <a:ext uri="{C807C97D-BFC1-408E-A445-0C87EB9F89A2}">
                <ask:lineSketchStyleProps xmlns:ask="http://schemas.microsoft.com/office/drawing/2018/sketchyshapes" sd="697022472">
                  <a:custGeom>
                    <a:avLst/>
                    <a:gdLst>
                      <a:gd name="connsiteX0" fmla="*/ 0 w 1219200"/>
                      <a:gd name="connsiteY0" fmla="*/ 602118 h 602118"/>
                      <a:gd name="connsiteX1" fmla="*/ 770467 w 1219200"/>
                      <a:gd name="connsiteY1" fmla="*/ 9452 h 602118"/>
                      <a:gd name="connsiteX2" fmla="*/ 1219200 w 1219200"/>
                      <a:gd name="connsiteY2" fmla="*/ 238052 h 602118"/>
                    </a:gdLst>
                    <a:ahLst/>
                    <a:cxnLst>
                      <a:cxn ang="0">
                        <a:pos x="connsiteX0" y="connsiteY0"/>
                      </a:cxn>
                      <a:cxn ang="0">
                        <a:pos x="connsiteX1" y="connsiteY1"/>
                      </a:cxn>
                      <a:cxn ang="0">
                        <a:pos x="connsiteX2" y="connsiteY2"/>
                      </a:cxn>
                    </a:cxnLst>
                    <a:rect l="l" t="t" r="r" b="b"/>
                    <a:pathLst>
                      <a:path w="1219200" h="602118" extrusionOk="0">
                        <a:moveTo>
                          <a:pt x="0" y="602118"/>
                        </a:moveTo>
                        <a:cubicBezTo>
                          <a:pt x="286882" y="340249"/>
                          <a:pt x="572698" y="86489"/>
                          <a:pt x="770467" y="9452"/>
                        </a:cubicBezTo>
                        <a:cubicBezTo>
                          <a:pt x="962054" y="-61938"/>
                          <a:pt x="1119619" y="198434"/>
                          <a:pt x="1219200" y="238052"/>
                        </a:cubicBezTo>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453CA857-3261-F456-F4F2-1D9041970C5C}"/>
              </a:ext>
            </a:extLst>
          </p:cNvPr>
          <p:cNvSpPr/>
          <p:nvPr/>
        </p:nvSpPr>
        <p:spPr>
          <a:xfrm>
            <a:off x="10035645" y="1067265"/>
            <a:ext cx="191559" cy="186267"/>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A1BF34B-295C-F456-F763-0E10D8FD09FD}"/>
              </a:ext>
            </a:extLst>
          </p:cNvPr>
          <p:cNvSpPr txBox="1"/>
          <p:nvPr/>
        </p:nvSpPr>
        <p:spPr>
          <a:xfrm>
            <a:off x="1669751" y="2136061"/>
            <a:ext cx="1887633" cy="584775"/>
          </a:xfrm>
          <a:prstGeom prst="rect">
            <a:avLst/>
          </a:prstGeom>
          <a:noFill/>
        </p:spPr>
        <p:txBody>
          <a:bodyPr wrap="none" rtlCol="0">
            <a:spAutoFit/>
          </a:bodyPr>
          <a:lstStyle/>
          <a:p>
            <a:r>
              <a:rPr lang="en-US" sz="3200" dirty="0"/>
              <a:t>AC Level 1</a:t>
            </a:r>
          </a:p>
        </p:txBody>
      </p:sp>
      <p:sp>
        <p:nvSpPr>
          <p:cNvPr id="26" name="TextBox 25">
            <a:extLst>
              <a:ext uri="{FF2B5EF4-FFF2-40B4-BE49-F238E27FC236}">
                <a16:creationId xmlns:a16="http://schemas.microsoft.com/office/drawing/2014/main" id="{E3E56272-D822-5A47-6550-A564D27D56AB}"/>
              </a:ext>
            </a:extLst>
          </p:cNvPr>
          <p:cNvSpPr txBox="1"/>
          <p:nvPr/>
        </p:nvSpPr>
        <p:spPr>
          <a:xfrm>
            <a:off x="5012483" y="1589981"/>
            <a:ext cx="1887633" cy="584775"/>
          </a:xfrm>
          <a:prstGeom prst="rect">
            <a:avLst/>
          </a:prstGeom>
          <a:noFill/>
        </p:spPr>
        <p:txBody>
          <a:bodyPr wrap="none" rtlCol="0">
            <a:spAutoFit/>
          </a:bodyPr>
          <a:lstStyle/>
          <a:p>
            <a:r>
              <a:rPr lang="en-US" sz="3200" dirty="0"/>
              <a:t>AC Level 2</a:t>
            </a:r>
          </a:p>
        </p:txBody>
      </p:sp>
      <p:sp>
        <p:nvSpPr>
          <p:cNvPr id="27" name="TextBox 26">
            <a:extLst>
              <a:ext uri="{FF2B5EF4-FFF2-40B4-BE49-F238E27FC236}">
                <a16:creationId xmlns:a16="http://schemas.microsoft.com/office/drawing/2014/main" id="{273E2180-C427-B8FF-58CA-90A9B30F43DA}"/>
              </a:ext>
            </a:extLst>
          </p:cNvPr>
          <p:cNvSpPr txBox="1"/>
          <p:nvPr/>
        </p:nvSpPr>
        <p:spPr>
          <a:xfrm>
            <a:off x="8206489" y="5695233"/>
            <a:ext cx="1906676" cy="584775"/>
          </a:xfrm>
          <a:prstGeom prst="rect">
            <a:avLst/>
          </a:prstGeom>
          <a:noFill/>
        </p:spPr>
        <p:txBody>
          <a:bodyPr wrap="none" rtlCol="0">
            <a:spAutoFit/>
          </a:bodyPr>
          <a:lstStyle/>
          <a:p>
            <a:r>
              <a:rPr lang="en-US" sz="3200" dirty="0"/>
              <a:t>DC Level 3</a:t>
            </a:r>
          </a:p>
        </p:txBody>
      </p:sp>
    </p:spTree>
    <p:extLst>
      <p:ext uri="{BB962C8B-B14F-4D97-AF65-F5344CB8AC3E}">
        <p14:creationId xmlns:p14="http://schemas.microsoft.com/office/powerpoint/2010/main" val="419534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71AB7-CD55-1848-B241-95FC4F78722D}"/>
              </a:ext>
            </a:extLst>
          </p:cNvPr>
          <p:cNvSpPr>
            <a:spLocks noGrp="1"/>
          </p:cNvSpPr>
          <p:nvPr>
            <p:ph type="title"/>
          </p:nvPr>
        </p:nvSpPr>
        <p:spPr/>
        <p:txBody>
          <a:bodyPr/>
          <a:lstStyle/>
          <a:p>
            <a:r>
              <a:rPr lang="en-US" dirty="0"/>
              <a:t>Name that connector</a:t>
            </a:r>
          </a:p>
        </p:txBody>
      </p:sp>
      <p:sp>
        <p:nvSpPr>
          <p:cNvPr id="3" name="Content Placeholder 2">
            <a:extLst>
              <a:ext uri="{FF2B5EF4-FFF2-40B4-BE49-F238E27FC236}">
                <a16:creationId xmlns:a16="http://schemas.microsoft.com/office/drawing/2014/main" id="{57062AC4-9142-8CE3-B740-77B351C7FA26}"/>
              </a:ext>
            </a:extLst>
          </p:cNvPr>
          <p:cNvSpPr>
            <a:spLocks noGrp="1"/>
          </p:cNvSpPr>
          <p:nvPr>
            <p:ph idx="1"/>
          </p:nvPr>
        </p:nvSpPr>
        <p:spPr>
          <a:xfrm>
            <a:off x="5889624" y="4797690"/>
            <a:ext cx="2387600" cy="1960563"/>
          </a:xfrm>
        </p:spPr>
        <p:txBody>
          <a:bodyPr>
            <a:normAutofit fontScale="85000" lnSpcReduction="20000"/>
          </a:bodyPr>
          <a:lstStyle/>
          <a:p>
            <a:pPr marL="0" indent="0">
              <a:buNone/>
            </a:pPr>
            <a:r>
              <a:rPr lang="en-US" dirty="0"/>
              <a:t>Options:</a:t>
            </a:r>
          </a:p>
          <a:p>
            <a:r>
              <a:rPr lang="en-US" dirty="0"/>
              <a:t>NACS (J3400) </a:t>
            </a:r>
          </a:p>
          <a:p>
            <a:r>
              <a:rPr lang="en-US" dirty="0"/>
              <a:t>CCS-1 </a:t>
            </a:r>
          </a:p>
          <a:p>
            <a:r>
              <a:rPr lang="en-US" dirty="0"/>
              <a:t>J1772 </a:t>
            </a:r>
          </a:p>
          <a:p>
            <a:r>
              <a:rPr lang="en-US" dirty="0"/>
              <a:t>CHAdeMO</a:t>
            </a:r>
          </a:p>
        </p:txBody>
      </p:sp>
      <p:pic>
        <p:nvPicPr>
          <p:cNvPr id="1026" name="Picture 2">
            <a:extLst>
              <a:ext uri="{FF2B5EF4-FFF2-40B4-BE49-F238E27FC236}">
                <a16:creationId xmlns:a16="http://schemas.microsoft.com/office/drawing/2014/main" id="{21D5A594-1CD2-540E-90DA-EF0A96C589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00" y="1680900"/>
            <a:ext cx="20955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08E06B6-AB94-4B2A-04B8-51B103E809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6200" y="1680900"/>
            <a:ext cx="20955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0C1A5FE-0176-6B8A-1C15-425AD16C7B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3100" y="1452562"/>
            <a:ext cx="308610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3EAFEF6-9FA0-AFA5-DDC8-85C068C4AA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2591" y="1680900"/>
            <a:ext cx="20955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11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BB014-E760-DA9C-5028-CDA4875AA6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17F43C-E1B9-3533-F544-4CC744C2A72C}"/>
              </a:ext>
            </a:extLst>
          </p:cNvPr>
          <p:cNvSpPr>
            <a:spLocks noGrp="1"/>
          </p:cNvSpPr>
          <p:nvPr>
            <p:ph type="title"/>
          </p:nvPr>
        </p:nvSpPr>
        <p:spPr/>
        <p:txBody>
          <a:bodyPr/>
          <a:lstStyle/>
          <a:p>
            <a:r>
              <a:rPr lang="en-US" dirty="0"/>
              <a:t>Connectors</a:t>
            </a:r>
          </a:p>
        </p:txBody>
      </p:sp>
      <p:sp>
        <p:nvSpPr>
          <p:cNvPr id="3" name="Content Placeholder 2">
            <a:extLst>
              <a:ext uri="{FF2B5EF4-FFF2-40B4-BE49-F238E27FC236}">
                <a16:creationId xmlns:a16="http://schemas.microsoft.com/office/drawing/2014/main" id="{B359A0E0-4852-DD30-CF2A-B82DC4BF43CB}"/>
              </a:ext>
            </a:extLst>
          </p:cNvPr>
          <p:cNvSpPr>
            <a:spLocks noGrp="1"/>
          </p:cNvSpPr>
          <p:nvPr>
            <p:ph idx="1"/>
          </p:nvPr>
        </p:nvSpPr>
        <p:spPr>
          <a:xfrm>
            <a:off x="10101458" y="4281255"/>
            <a:ext cx="1608667" cy="331657"/>
          </a:xfrm>
        </p:spPr>
        <p:txBody>
          <a:bodyPr>
            <a:normAutofit lnSpcReduction="10000"/>
          </a:bodyPr>
          <a:lstStyle/>
          <a:p>
            <a:pPr marL="0" indent="0">
              <a:buNone/>
            </a:pPr>
            <a:r>
              <a:rPr lang="en-US" sz="1800" dirty="0"/>
              <a:t>CHAdeMO</a:t>
            </a:r>
            <a:endParaRPr lang="en-US" sz="2400" dirty="0"/>
          </a:p>
        </p:txBody>
      </p:sp>
      <p:pic>
        <p:nvPicPr>
          <p:cNvPr id="1026" name="Picture 2">
            <a:extLst>
              <a:ext uri="{FF2B5EF4-FFF2-40B4-BE49-F238E27FC236}">
                <a16:creationId xmlns:a16="http://schemas.microsoft.com/office/drawing/2014/main" id="{B7DB921E-99F0-E6FC-881E-FFF301E304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083" y="2576744"/>
            <a:ext cx="1704511" cy="17045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319E45D-2E63-D055-79FD-D649D5A6F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1346" y="2521083"/>
            <a:ext cx="1841821" cy="18418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B6FAB64-81D2-7E44-C6B3-7E9C9CECA5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6485" y="2321279"/>
            <a:ext cx="1840521" cy="22154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F681EE1-C957-03B8-D9AC-F00B850BF1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5551" y="2521083"/>
            <a:ext cx="1690704" cy="16907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7944EA1-5629-17CA-5555-ACD6A93B8A10}"/>
              </a:ext>
            </a:extLst>
          </p:cNvPr>
          <p:cNvSpPr txBox="1"/>
          <p:nvPr/>
        </p:nvSpPr>
        <p:spPr>
          <a:xfrm>
            <a:off x="3183754" y="4456169"/>
            <a:ext cx="912217" cy="369332"/>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CCS-1 </a:t>
            </a:r>
          </a:p>
        </p:txBody>
      </p:sp>
      <p:sp>
        <p:nvSpPr>
          <p:cNvPr id="6" name="TextBox 5">
            <a:extLst>
              <a:ext uri="{FF2B5EF4-FFF2-40B4-BE49-F238E27FC236}">
                <a16:creationId xmlns:a16="http://schemas.microsoft.com/office/drawing/2014/main" id="{BE50EA6B-C3F0-2185-655F-3C6A58DAFCB7}"/>
              </a:ext>
            </a:extLst>
          </p:cNvPr>
          <p:cNvSpPr txBox="1"/>
          <p:nvPr/>
        </p:nvSpPr>
        <p:spPr>
          <a:xfrm>
            <a:off x="275495" y="1681914"/>
            <a:ext cx="1887633" cy="584775"/>
          </a:xfrm>
          <a:prstGeom prst="rect">
            <a:avLst/>
          </a:prstGeom>
          <a:noFill/>
        </p:spPr>
        <p:txBody>
          <a:bodyPr wrap="none" rtlCol="0">
            <a:spAutoFit/>
          </a:bodyPr>
          <a:lstStyle/>
          <a:p>
            <a:r>
              <a:rPr lang="en-US" sz="3200" dirty="0"/>
              <a:t>AC Level 1</a:t>
            </a:r>
          </a:p>
        </p:txBody>
      </p:sp>
      <p:sp>
        <p:nvSpPr>
          <p:cNvPr id="7" name="TextBox 6">
            <a:extLst>
              <a:ext uri="{FF2B5EF4-FFF2-40B4-BE49-F238E27FC236}">
                <a16:creationId xmlns:a16="http://schemas.microsoft.com/office/drawing/2014/main" id="{8BC1C96F-4BF5-4C5A-BAAB-321B7E7441CE}"/>
              </a:ext>
            </a:extLst>
          </p:cNvPr>
          <p:cNvSpPr txBox="1"/>
          <p:nvPr/>
        </p:nvSpPr>
        <p:spPr>
          <a:xfrm>
            <a:off x="864571" y="4362904"/>
            <a:ext cx="955762" cy="369332"/>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J1772</a:t>
            </a:r>
            <a:r>
              <a:rPr lang="en-US" dirty="0"/>
              <a:t> </a:t>
            </a:r>
          </a:p>
        </p:txBody>
      </p:sp>
      <p:sp>
        <p:nvSpPr>
          <p:cNvPr id="8" name="TextBox 7">
            <a:extLst>
              <a:ext uri="{FF2B5EF4-FFF2-40B4-BE49-F238E27FC236}">
                <a16:creationId xmlns:a16="http://schemas.microsoft.com/office/drawing/2014/main" id="{2AFD386F-4BEB-35B2-232B-89ECAB3F04F6}"/>
              </a:ext>
            </a:extLst>
          </p:cNvPr>
          <p:cNvSpPr txBox="1"/>
          <p:nvPr/>
        </p:nvSpPr>
        <p:spPr>
          <a:xfrm>
            <a:off x="3343345" y="1633666"/>
            <a:ext cx="1887633" cy="584775"/>
          </a:xfrm>
          <a:prstGeom prst="rect">
            <a:avLst/>
          </a:prstGeom>
          <a:noFill/>
        </p:spPr>
        <p:txBody>
          <a:bodyPr wrap="none" rtlCol="0">
            <a:spAutoFit/>
          </a:bodyPr>
          <a:lstStyle/>
          <a:p>
            <a:r>
              <a:rPr lang="en-US" sz="3200" dirty="0"/>
              <a:t>AC Level 2</a:t>
            </a:r>
          </a:p>
        </p:txBody>
      </p:sp>
      <p:pic>
        <p:nvPicPr>
          <p:cNvPr id="9" name="Picture 4">
            <a:extLst>
              <a:ext uri="{FF2B5EF4-FFF2-40B4-BE49-F238E27FC236}">
                <a16:creationId xmlns:a16="http://schemas.microsoft.com/office/drawing/2014/main" id="{2F08034E-6EE8-AAA1-97DD-EA1501415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2927" y="2500303"/>
            <a:ext cx="1841821" cy="18418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40C9F995-CC3C-A403-9ACA-6BC168BFC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4207" y="2321279"/>
            <a:ext cx="1827584" cy="219987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F97BDBF-4ECA-DB1B-EEA5-5912C3E89468}"/>
              </a:ext>
            </a:extLst>
          </p:cNvPr>
          <p:cNvSpPr txBox="1"/>
          <p:nvPr/>
        </p:nvSpPr>
        <p:spPr>
          <a:xfrm>
            <a:off x="5025078" y="4167389"/>
            <a:ext cx="912217" cy="400110"/>
          </a:xfrm>
          <a:prstGeom prst="rect">
            <a:avLst/>
          </a:prstGeom>
          <a:noFill/>
        </p:spPr>
        <p:txBody>
          <a:bodyPr wrap="square">
            <a:spAutoFit/>
          </a:bodyPr>
          <a:lstStyle/>
          <a:p>
            <a:pPr marL="0" indent="0">
              <a:buNone/>
            </a:pPr>
            <a:r>
              <a:rPr lang="en-US" sz="2000" dirty="0"/>
              <a:t>J3400</a:t>
            </a:r>
            <a:r>
              <a:rPr lang="en-US" dirty="0"/>
              <a:t> </a:t>
            </a:r>
          </a:p>
        </p:txBody>
      </p:sp>
      <p:sp>
        <p:nvSpPr>
          <p:cNvPr id="12" name="TextBox 11">
            <a:extLst>
              <a:ext uri="{FF2B5EF4-FFF2-40B4-BE49-F238E27FC236}">
                <a16:creationId xmlns:a16="http://schemas.microsoft.com/office/drawing/2014/main" id="{3E6F74B9-2453-6B33-5E50-DD8302B1C038}"/>
              </a:ext>
            </a:extLst>
          </p:cNvPr>
          <p:cNvSpPr txBox="1"/>
          <p:nvPr/>
        </p:nvSpPr>
        <p:spPr>
          <a:xfrm>
            <a:off x="8700921" y="4157458"/>
            <a:ext cx="942612" cy="369332"/>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J3400 </a:t>
            </a:r>
          </a:p>
        </p:txBody>
      </p:sp>
      <p:sp>
        <p:nvSpPr>
          <p:cNvPr id="13" name="TextBox 12">
            <a:extLst>
              <a:ext uri="{FF2B5EF4-FFF2-40B4-BE49-F238E27FC236}">
                <a16:creationId xmlns:a16="http://schemas.microsoft.com/office/drawing/2014/main" id="{C4E313A6-3711-FF4E-F642-57E834FD1DB3}"/>
              </a:ext>
            </a:extLst>
          </p:cNvPr>
          <p:cNvSpPr txBox="1"/>
          <p:nvPr/>
        </p:nvSpPr>
        <p:spPr>
          <a:xfrm>
            <a:off x="7081233" y="4454818"/>
            <a:ext cx="986146" cy="369332"/>
          </a:xfrm>
          <a:prstGeom prst="rect">
            <a:avLst/>
          </a:prstGeom>
          <a:noFill/>
        </p:spPr>
        <p:txBody>
          <a:bodyPr wrap="square">
            <a:spAutoFit/>
          </a:bodyPr>
          <a:lstStyle/>
          <a:p>
            <a:pPr marL="0" indent="0">
              <a:buNone/>
            </a:pPr>
            <a:r>
              <a:rPr lang="en-US" dirty="0">
                <a:latin typeface="Arial" panose="020B0604020202020204" pitchFamily="34" charset="0"/>
                <a:cs typeface="Arial" panose="020B0604020202020204" pitchFamily="34" charset="0"/>
              </a:rPr>
              <a:t>CCS-1</a:t>
            </a:r>
            <a:r>
              <a:rPr lang="en-US" dirty="0"/>
              <a:t> </a:t>
            </a:r>
          </a:p>
        </p:txBody>
      </p:sp>
      <p:sp>
        <p:nvSpPr>
          <p:cNvPr id="14" name="TextBox 13">
            <a:extLst>
              <a:ext uri="{FF2B5EF4-FFF2-40B4-BE49-F238E27FC236}">
                <a16:creationId xmlns:a16="http://schemas.microsoft.com/office/drawing/2014/main" id="{D9E53F52-1741-710B-DD9D-E33D0FD186A4}"/>
              </a:ext>
            </a:extLst>
          </p:cNvPr>
          <p:cNvSpPr txBox="1"/>
          <p:nvPr/>
        </p:nvSpPr>
        <p:spPr>
          <a:xfrm>
            <a:off x="8395134" y="1681913"/>
            <a:ext cx="1906676" cy="584775"/>
          </a:xfrm>
          <a:prstGeom prst="rect">
            <a:avLst/>
          </a:prstGeom>
          <a:noFill/>
        </p:spPr>
        <p:txBody>
          <a:bodyPr wrap="none" rtlCol="0">
            <a:spAutoFit/>
          </a:bodyPr>
          <a:lstStyle/>
          <a:p>
            <a:r>
              <a:rPr lang="en-US" sz="3200" dirty="0"/>
              <a:t>DC Level 3</a:t>
            </a:r>
          </a:p>
        </p:txBody>
      </p:sp>
      <p:cxnSp>
        <p:nvCxnSpPr>
          <p:cNvPr id="16" name="Straight Connector 15">
            <a:extLst>
              <a:ext uri="{FF2B5EF4-FFF2-40B4-BE49-F238E27FC236}">
                <a16:creationId xmlns:a16="http://schemas.microsoft.com/office/drawing/2014/main" id="{0ED995E4-1435-DE70-8F0B-B52E5068E0CE}"/>
              </a:ext>
            </a:extLst>
          </p:cNvPr>
          <p:cNvCxnSpPr>
            <a:cxnSpLocks/>
          </p:cNvCxnSpPr>
          <p:nvPr/>
        </p:nvCxnSpPr>
        <p:spPr>
          <a:xfrm>
            <a:off x="2403506" y="1715910"/>
            <a:ext cx="0" cy="33810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C2DBBD6-9FA6-1E90-6893-EC8E2F5DCEF6}"/>
              </a:ext>
            </a:extLst>
          </p:cNvPr>
          <p:cNvCxnSpPr>
            <a:cxnSpLocks/>
          </p:cNvCxnSpPr>
          <p:nvPr/>
        </p:nvCxnSpPr>
        <p:spPr>
          <a:xfrm>
            <a:off x="6412153" y="1685703"/>
            <a:ext cx="0" cy="330963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023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hart, bar chart&#10;&#10;Description automatically generated">
            <a:extLst>
              <a:ext uri="{FF2B5EF4-FFF2-40B4-BE49-F238E27FC236}">
                <a16:creationId xmlns:a16="http://schemas.microsoft.com/office/drawing/2014/main" id="{DDDACAEA-8344-E30C-4E4F-803F1CAAE66A}"/>
              </a:ext>
            </a:extLst>
          </p:cNvPr>
          <p:cNvPicPr>
            <a:picLocks noGrp="1" noChangeAspect="1"/>
          </p:cNvPicPr>
          <p:nvPr>
            <p:ph idx="4294967295"/>
          </p:nvPr>
        </p:nvPicPr>
        <p:blipFill>
          <a:blip r:embed="rId3"/>
          <a:stretch>
            <a:fillRect/>
          </a:stretch>
        </p:blipFill>
        <p:spPr>
          <a:xfrm>
            <a:off x="1698171" y="139700"/>
            <a:ext cx="8407400" cy="6578600"/>
          </a:xfrm>
        </p:spPr>
      </p:pic>
    </p:spTree>
    <p:extLst>
      <p:ext uri="{BB962C8B-B14F-4D97-AF65-F5344CB8AC3E}">
        <p14:creationId xmlns:p14="http://schemas.microsoft.com/office/powerpoint/2010/main" val="216034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8"/>
        <p:cNvGrpSpPr/>
        <p:nvPr/>
      </p:nvGrpSpPr>
      <p:grpSpPr>
        <a:xfrm>
          <a:off x="0" y="0"/>
          <a:ext cx="0" cy="0"/>
          <a:chOff x="0" y="0"/>
          <a:chExt cx="0" cy="0"/>
        </a:xfrm>
      </p:grpSpPr>
      <p:sp>
        <p:nvSpPr>
          <p:cNvPr id="2611" name="Google Shape;2611;p314"/>
          <p:cNvSpPr txBox="1">
            <a:spLocks noGrp="1"/>
          </p:cNvSpPr>
          <p:nvPr>
            <p:ph type="body" idx="4294967295"/>
          </p:nvPr>
        </p:nvSpPr>
        <p:spPr>
          <a:xfrm>
            <a:off x="264317" y="3764827"/>
            <a:ext cx="3716011" cy="2379663"/>
          </a:xfrm>
          <a:prstGeom prst="rect">
            <a:avLst/>
          </a:prstGeom>
          <a:noFill/>
          <a:ln>
            <a:noFill/>
          </a:ln>
        </p:spPr>
        <p:txBody>
          <a:bodyPr spcFirstLastPara="1" wrap="square" lIns="0" tIns="0" rIns="0" bIns="0" anchor="t" anchorCtr="0">
            <a:noAutofit/>
          </a:bodyPr>
          <a:lstStyle/>
          <a:p>
            <a:pPr marL="0" indent="0" algn="ctr">
              <a:spcBef>
                <a:spcPts val="0"/>
              </a:spcBef>
              <a:buNone/>
            </a:pPr>
            <a:r>
              <a:rPr lang="en" b="0" dirty="0">
                <a:solidFill>
                  <a:schemeClr val="tx1"/>
                </a:solidFill>
                <a:latin typeface="Arial"/>
                <a:cs typeface="Arial"/>
              </a:rPr>
              <a:t>Locate alternative fueling stations and get maps and driving directions.</a:t>
            </a:r>
            <a:endParaRPr lang="en" sz="1400" b="0" dirty="0">
              <a:solidFill>
                <a:schemeClr val="tx1"/>
              </a:solidFill>
              <a:latin typeface="Arial"/>
              <a:cs typeface="Arial"/>
            </a:endParaRPr>
          </a:p>
          <a:p>
            <a:pPr marL="0" indent="0" algn="ctr">
              <a:spcBef>
                <a:spcPts val="0"/>
              </a:spcBef>
              <a:buNone/>
            </a:pPr>
            <a:endParaRPr lang="en" sz="1200" b="0" dirty="0">
              <a:solidFill>
                <a:schemeClr val="tx1"/>
              </a:solidFill>
              <a:latin typeface="Arial"/>
              <a:cs typeface="Arial"/>
            </a:endParaRPr>
          </a:p>
          <a:p>
            <a:pPr marL="0" indent="0" algn="ctr">
              <a:buNone/>
            </a:pPr>
            <a:r>
              <a:rPr lang="en" sz="2000" dirty="0">
                <a:solidFill>
                  <a:schemeClr val="tx1"/>
                </a:solidFill>
                <a:latin typeface="Arial"/>
                <a:cs typeface="Arial"/>
              </a:rPr>
              <a:t>afdc.energy.gov/stations</a:t>
            </a:r>
            <a:endParaRPr sz="2000" dirty="0">
              <a:solidFill>
                <a:schemeClr val="tx1"/>
              </a:solidFill>
              <a:latin typeface="Arial"/>
              <a:cs typeface="Arial"/>
            </a:endParaRPr>
          </a:p>
        </p:txBody>
      </p:sp>
      <p:sp>
        <p:nvSpPr>
          <p:cNvPr id="2612" name="Google Shape;2612;p314"/>
          <p:cNvSpPr txBox="1">
            <a:spLocks noGrp="1"/>
          </p:cNvSpPr>
          <p:nvPr>
            <p:ph type="body" idx="4294967295"/>
          </p:nvPr>
        </p:nvSpPr>
        <p:spPr>
          <a:xfrm>
            <a:off x="0" y="1169988"/>
            <a:ext cx="4410075" cy="576262"/>
          </a:xfrm>
          <a:prstGeom prst="rect">
            <a:avLst/>
          </a:prstGeom>
          <a:noFill/>
          <a:ln>
            <a:noFill/>
          </a:ln>
        </p:spPr>
        <p:txBody>
          <a:bodyPr spcFirstLastPara="1" wrap="square" lIns="0" tIns="0" rIns="0" bIns="0" anchor="t" anchorCtr="0">
            <a:noAutofit/>
          </a:bodyPr>
          <a:lstStyle/>
          <a:p>
            <a:pPr marL="0" indent="0" algn="ctr">
              <a:spcBef>
                <a:spcPts val="0"/>
              </a:spcBef>
              <a:spcAft>
                <a:spcPts val="0"/>
              </a:spcAft>
              <a:buSzPts val="2700"/>
              <a:buNone/>
            </a:pPr>
            <a:r>
              <a:rPr lang="en" sz="3600" dirty="0">
                <a:solidFill>
                  <a:srgbClr val="063B4A"/>
                </a:solidFill>
                <a:latin typeface="Arial Black" panose="020B0A04020102020204" pitchFamily="34" charset="0"/>
                <a:cs typeface="Arial"/>
              </a:rPr>
              <a:t>Station Locator</a:t>
            </a:r>
            <a:endParaRPr lang="en-US" dirty="0">
              <a:solidFill>
                <a:srgbClr val="063B4A"/>
              </a:solidFill>
              <a:latin typeface="Arial Black" panose="020B0A04020102020204" pitchFamily="34" charset="0"/>
              <a:cs typeface="Arial"/>
            </a:endParaRPr>
          </a:p>
        </p:txBody>
      </p:sp>
      <p:grpSp>
        <p:nvGrpSpPr>
          <p:cNvPr id="2613" name="Google Shape;2613;p314"/>
          <p:cNvGrpSpPr/>
          <p:nvPr/>
        </p:nvGrpSpPr>
        <p:grpSpPr>
          <a:xfrm>
            <a:off x="1503454" y="2133334"/>
            <a:ext cx="1244409" cy="1244409"/>
            <a:chOff x="322723" y="233415"/>
            <a:chExt cx="1244409" cy="1244409"/>
          </a:xfrm>
        </p:grpSpPr>
        <p:sp>
          <p:nvSpPr>
            <p:cNvPr id="2614" name="Google Shape;2614;p314"/>
            <p:cNvSpPr/>
            <p:nvPr/>
          </p:nvSpPr>
          <p:spPr>
            <a:xfrm>
              <a:off x="322723" y="233415"/>
              <a:ext cx="1244409" cy="1244409"/>
            </a:xfrm>
            <a:prstGeom prst="ellipse">
              <a:avLst/>
            </a:prstGeom>
            <a:solidFill>
              <a:schemeClr val="lt1"/>
            </a:solidFill>
            <a:ln w="12700" cap="flat" cmpd="sng">
              <a:solidFill>
                <a:srgbClr val="005B82"/>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pic>
          <p:nvPicPr>
            <p:cNvPr id="2615" name="Google Shape;2615;p314" descr="Icon&#10;&#10;Description automatically generated"/>
            <p:cNvPicPr preferRelativeResize="0"/>
            <p:nvPr/>
          </p:nvPicPr>
          <p:blipFill rotWithShape="1">
            <a:blip r:embed="rId3">
              <a:alphaModFix/>
            </a:blip>
            <a:srcRect/>
            <a:stretch/>
          </p:blipFill>
          <p:spPr>
            <a:xfrm>
              <a:off x="577700" y="464712"/>
              <a:ext cx="734454" cy="743268"/>
            </a:xfrm>
            <a:prstGeom prst="rect">
              <a:avLst/>
            </a:prstGeom>
            <a:noFill/>
            <a:ln>
              <a:noFill/>
            </a:ln>
          </p:spPr>
        </p:pic>
      </p:grpSp>
      <p:pic>
        <p:nvPicPr>
          <p:cNvPr id="3" name="Picture 3" descr="Scatter chart&#10;&#10;Description automatically generated">
            <a:extLst>
              <a:ext uri="{FF2B5EF4-FFF2-40B4-BE49-F238E27FC236}">
                <a16:creationId xmlns:a16="http://schemas.microsoft.com/office/drawing/2014/main" id="{90BC79F0-6F4D-1F92-E6D6-A023554DD8A0}"/>
              </a:ext>
            </a:extLst>
          </p:cNvPr>
          <p:cNvPicPr>
            <a:picLocks noChangeAspect="1"/>
          </p:cNvPicPr>
          <p:nvPr/>
        </p:nvPicPr>
        <p:blipFill>
          <a:blip r:embed="rId4"/>
          <a:stretch>
            <a:fillRect/>
          </a:stretch>
        </p:blipFill>
        <p:spPr>
          <a:xfrm>
            <a:off x="4443186" y="349170"/>
            <a:ext cx="7315199" cy="6050803"/>
          </a:xfrm>
          <a:prstGeom prst="rect">
            <a:avLst/>
          </a:prstGeom>
        </p:spPr>
      </p:pic>
      <p:pic>
        <p:nvPicPr>
          <p:cNvPr id="6" name="Picture 5">
            <a:extLst>
              <a:ext uri="{FF2B5EF4-FFF2-40B4-BE49-F238E27FC236}">
                <a16:creationId xmlns:a16="http://schemas.microsoft.com/office/drawing/2014/main" id="{CC181C72-065A-BCA8-C953-52BB9596914B}"/>
              </a:ext>
            </a:extLst>
          </p:cNvPr>
          <p:cNvPicPr>
            <a:picLocks noChangeAspect="1"/>
          </p:cNvPicPr>
          <p:nvPr/>
        </p:nvPicPr>
        <p:blipFill>
          <a:blip r:embed="rId5"/>
          <a:stretch>
            <a:fillRect/>
          </a:stretch>
        </p:blipFill>
        <p:spPr>
          <a:xfrm>
            <a:off x="4443186" y="746055"/>
            <a:ext cx="7258484" cy="5653918"/>
          </a:xfrm>
          <a:prstGeom prst="rect">
            <a:avLst/>
          </a:prstGeom>
        </p:spPr>
      </p:pic>
      <p:pic>
        <p:nvPicPr>
          <p:cNvPr id="5" name="Picture 4">
            <a:extLst>
              <a:ext uri="{FF2B5EF4-FFF2-40B4-BE49-F238E27FC236}">
                <a16:creationId xmlns:a16="http://schemas.microsoft.com/office/drawing/2014/main" id="{295C797A-D3FF-1C34-EE60-E80D7C2CECE1}"/>
              </a:ext>
            </a:extLst>
          </p:cNvPr>
          <p:cNvPicPr>
            <a:picLocks noChangeAspect="1"/>
          </p:cNvPicPr>
          <p:nvPr/>
        </p:nvPicPr>
        <p:blipFill>
          <a:blip r:embed="rId6"/>
          <a:stretch>
            <a:fillRect/>
          </a:stretch>
        </p:blipFill>
        <p:spPr>
          <a:xfrm>
            <a:off x="4403097" y="226023"/>
            <a:ext cx="7258483" cy="6297095"/>
          </a:xfrm>
          <a:prstGeom prst="rect">
            <a:avLst/>
          </a:prstGeom>
        </p:spPr>
      </p:pic>
      <p:pic>
        <p:nvPicPr>
          <p:cNvPr id="8" name="Picture 7">
            <a:extLst>
              <a:ext uri="{FF2B5EF4-FFF2-40B4-BE49-F238E27FC236}">
                <a16:creationId xmlns:a16="http://schemas.microsoft.com/office/drawing/2014/main" id="{03A8EB17-2948-B59D-2E72-1943DD4B1222}"/>
              </a:ext>
            </a:extLst>
          </p:cNvPr>
          <p:cNvPicPr>
            <a:picLocks noChangeAspect="1"/>
          </p:cNvPicPr>
          <p:nvPr/>
        </p:nvPicPr>
        <p:blipFill>
          <a:blip r:embed="rId7"/>
          <a:stretch>
            <a:fillRect/>
          </a:stretch>
        </p:blipFill>
        <p:spPr>
          <a:xfrm>
            <a:off x="4431454" y="2019721"/>
            <a:ext cx="7258483" cy="4715334"/>
          </a:xfrm>
          <a:prstGeom prst="rect">
            <a:avLst/>
          </a:prstGeom>
        </p:spPr>
      </p:pic>
    </p:spTree>
    <p:extLst>
      <p:ext uri="{BB962C8B-B14F-4D97-AF65-F5344CB8AC3E}">
        <p14:creationId xmlns:p14="http://schemas.microsoft.com/office/powerpoint/2010/main" val="35418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AA74-87AB-D4D5-7A26-E960086CB19E}"/>
              </a:ext>
            </a:extLst>
          </p:cNvPr>
          <p:cNvSpPr>
            <a:spLocks noGrp="1"/>
          </p:cNvSpPr>
          <p:nvPr>
            <p:ph type="title"/>
          </p:nvPr>
        </p:nvSpPr>
        <p:spPr/>
        <p:txBody>
          <a:bodyPr/>
          <a:lstStyle/>
          <a:p>
            <a:r>
              <a:rPr lang="en-US" dirty="0"/>
              <a:t>EV Emergency Response Firefighter Trainings</a:t>
            </a:r>
          </a:p>
        </p:txBody>
      </p:sp>
      <p:pic>
        <p:nvPicPr>
          <p:cNvPr id="5" name="Content Placeholder 4">
            <a:extLst>
              <a:ext uri="{FF2B5EF4-FFF2-40B4-BE49-F238E27FC236}">
                <a16:creationId xmlns:a16="http://schemas.microsoft.com/office/drawing/2014/main" id="{DEFB20AF-0C03-3E83-7087-AE6D8A2846FF}"/>
              </a:ext>
            </a:extLst>
          </p:cNvPr>
          <p:cNvPicPr>
            <a:picLocks noGrp="1" noChangeAspect="1"/>
          </p:cNvPicPr>
          <p:nvPr>
            <p:ph idx="1"/>
          </p:nvPr>
        </p:nvPicPr>
        <p:blipFill>
          <a:blip r:embed="rId2"/>
          <a:stretch>
            <a:fillRect/>
          </a:stretch>
        </p:blipFill>
        <p:spPr>
          <a:xfrm>
            <a:off x="2725025" y="1758718"/>
            <a:ext cx="6596577" cy="4351338"/>
          </a:xfrm>
        </p:spPr>
      </p:pic>
      <p:sp>
        <p:nvSpPr>
          <p:cNvPr id="8" name="TextBox 7">
            <a:extLst>
              <a:ext uri="{FF2B5EF4-FFF2-40B4-BE49-F238E27FC236}">
                <a16:creationId xmlns:a16="http://schemas.microsoft.com/office/drawing/2014/main" id="{CB241B4C-0404-3EAE-A52D-72D8F0425168}"/>
              </a:ext>
            </a:extLst>
          </p:cNvPr>
          <p:cNvSpPr txBox="1"/>
          <p:nvPr/>
        </p:nvSpPr>
        <p:spPr>
          <a:xfrm>
            <a:off x="2974486" y="6311900"/>
            <a:ext cx="6097656" cy="369332"/>
          </a:xfrm>
          <a:prstGeom prst="rect">
            <a:avLst/>
          </a:prstGeom>
          <a:noFill/>
        </p:spPr>
        <p:txBody>
          <a:bodyPr wrap="square">
            <a:spAutoFit/>
          </a:bodyPr>
          <a:lstStyle/>
          <a:p>
            <a:pPr algn="ctr"/>
            <a:r>
              <a:rPr lang="en-US" dirty="0"/>
              <a:t>https://www.nfpa.org/</a:t>
            </a:r>
          </a:p>
        </p:txBody>
      </p:sp>
    </p:spTree>
    <p:extLst>
      <p:ext uri="{BB962C8B-B14F-4D97-AF65-F5344CB8AC3E}">
        <p14:creationId xmlns:p14="http://schemas.microsoft.com/office/powerpoint/2010/main" val="316921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raining First Responders on Lithium-Ion Battery Fires">
            <a:hlinkClick r:id="" action="ppaction://media"/>
            <a:extLst>
              <a:ext uri="{FF2B5EF4-FFF2-40B4-BE49-F238E27FC236}">
                <a16:creationId xmlns:a16="http://schemas.microsoft.com/office/drawing/2014/main" id="{1C1C6D61-E537-F84E-1C92-E4EA00BC5609}"/>
              </a:ext>
            </a:extLst>
          </p:cNvPr>
          <p:cNvPicPr>
            <a:picLocks noGrp="1" noRot="1" noChangeAspect="1"/>
          </p:cNvPicPr>
          <p:nvPr>
            <p:ph idx="1"/>
            <a:videoFile r:link="rId1"/>
          </p:nvPr>
        </p:nvPicPr>
        <p:blipFill>
          <a:blip r:embed="rId4"/>
          <a:stretch>
            <a:fillRect/>
          </a:stretch>
        </p:blipFill>
        <p:spPr>
          <a:xfrm>
            <a:off x="147792" y="68263"/>
            <a:ext cx="11896415" cy="6721475"/>
          </a:xfrm>
          <a:prstGeom prst="rect">
            <a:avLst/>
          </a:prstGeom>
          <a:noFill/>
        </p:spPr>
      </p:pic>
    </p:spTree>
    <p:extLst>
      <p:ext uri="{BB962C8B-B14F-4D97-AF65-F5344CB8AC3E}">
        <p14:creationId xmlns:p14="http://schemas.microsoft.com/office/powerpoint/2010/main" val="125292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28E7A-1902-EED4-FE98-1A8F3458BE85}"/>
              </a:ext>
            </a:extLst>
          </p:cNvPr>
          <p:cNvSpPr>
            <a:spLocks noGrp="1"/>
          </p:cNvSpPr>
          <p:nvPr>
            <p:ph type="title"/>
          </p:nvPr>
        </p:nvSpPr>
        <p:spPr/>
        <p:txBody>
          <a:bodyPr/>
          <a:lstStyle/>
          <a:p>
            <a:pPr algn="ctr"/>
            <a:r>
              <a:rPr lang="en-US" dirty="0">
                <a:latin typeface="Arial Black" panose="020B0A04020102020204" pitchFamily="34" charset="0"/>
              </a:rPr>
              <a:t>Fuel Economy in Cold Weather</a:t>
            </a:r>
          </a:p>
        </p:txBody>
      </p:sp>
      <p:pic>
        <p:nvPicPr>
          <p:cNvPr id="6" name="Picture 5">
            <a:extLst>
              <a:ext uri="{FF2B5EF4-FFF2-40B4-BE49-F238E27FC236}">
                <a16:creationId xmlns:a16="http://schemas.microsoft.com/office/drawing/2014/main" id="{A48ED036-E2E8-8512-9CE2-D0602E5F713D}"/>
              </a:ext>
            </a:extLst>
          </p:cNvPr>
          <p:cNvPicPr>
            <a:picLocks noChangeAspect="1"/>
          </p:cNvPicPr>
          <p:nvPr/>
        </p:nvPicPr>
        <p:blipFill>
          <a:blip r:embed="rId2"/>
          <a:srcRect l="2151" t="41308"/>
          <a:stretch/>
        </p:blipFill>
        <p:spPr>
          <a:xfrm>
            <a:off x="594787" y="1601326"/>
            <a:ext cx="10759013" cy="3841006"/>
          </a:xfrm>
          <a:prstGeom prst="rect">
            <a:avLst/>
          </a:prstGeom>
        </p:spPr>
      </p:pic>
      <p:sp>
        <p:nvSpPr>
          <p:cNvPr id="10" name="TextBox 9">
            <a:extLst>
              <a:ext uri="{FF2B5EF4-FFF2-40B4-BE49-F238E27FC236}">
                <a16:creationId xmlns:a16="http://schemas.microsoft.com/office/drawing/2014/main" id="{D99A7123-E391-7D4B-EF92-DE6A5A41432E}"/>
              </a:ext>
            </a:extLst>
          </p:cNvPr>
          <p:cNvSpPr txBox="1"/>
          <p:nvPr/>
        </p:nvSpPr>
        <p:spPr>
          <a:xfrm>
            <a:off x="5568109" y="6309201"/>
            <a:ext cx="6623891" cy="369332"/>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rPr>
              <a:t> https://www.energy.gov/energysaver/fuel-economy-cold-weather</a:t>
            </a:r>
          </a:p>
        </p:txBody>
      </p:sp>
    </p:spTree>
    <p:extLst>
      <p:ext uri="{BB962C8B-B14F-4D97-AF65-F5344CB8AC3E}">
        <p14:creationId xmlns:p14="http://schemas.microsoft.com/office/powerpoint/2010/main" val="2306904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56BE0ED-6B64-4DAB-922B-DADA7D906CA4}"/>
              </a:ext>
            </a:extLst>
          </p:cNvPr>
          <p:cNvSpPr>
            <a:spLocks noGrp="1"/>
          </p:cNvSpPr>
          <p:nvPr>
            <p:ph type="title"/>
          </p:nvPr>
        </p:nvSpPr>
        <p:spPr/>
        <p:txBody>
          <a:bodyPr/>
          <a:lstStyle/>
          <a:p>
            <a:pPr algn="ctr"/>
            <a:r>
              <a:rPr lang="en-US" sz="3600" dirty="0">
                <a:solidFill>
                  <a:srgbClr val="B2BE36"/>
                </a:solidFill>
                <a:latin typeface="Arial"/>
                <a:cs typeface="Arial"/>
              </a:rPr>
              <a:t>Laws </a:t>
            </a:r>
            <a:r>
              <a:rPr lang="en-US" dirty="0">
                <a:solidFill>
                  <a:srgbClr val="B2BE36"/>
                </a:solidFill>
                <a:latin typeface="Arial"/>
                <a:cs typeface="Arial"/>
              </a:rPr>
              <a:t>&amp; </a:t>
            </a:r>
            <a:r>
              <a:rPr lang="en-US" sz="3600" dirty="0">
                <a:solidFill>
                  <a:srgbClr val="B2BE36"/>
                </a:solidFill>
                <a:latin typeface="Arial"/>
                <a:cs typeface="Arial"/>
              </a:rPr>
              <a:t>Incentives</a:t>
            </a:r>
            <a:endParaRPr lang="en-US" dirty="0">
              <a:solidFill>
                <a:srgbClr val="B2BE36"/>
              </a:solidFill>
            </a:endParaRPr>
          </a:p>
        </p:txBody>
      </p:sp>
      <p:sp>
        <p:nvSpPr>
          <p:cNvPr id="7" name="Content Placeholder 6">
            <a:extLst>
              <a:ext uri="{FF2B5EF4-FFF2-40B4-BE49-F238E27FC236}">
                <a16:creationId xmlns:a16="http://schemas.microsoft.com/office/drawing/2014/main" id="{D7420569-B325-48D6-AC6D-47A7A973E9F1}"/>
              </a:ext>
            </a:extLst>
          </p:cNvPr>
          <p:cNvSpPr>
            <a:spLocks noGrp="1"/>
          </p:cNvSpPr>
          <p:nvPr>
            <p:ph idx="4294967295"/>
          </p:nvPr>
        </p:nvSpPr>
        <p:spPr>
          <a:xfrm>
            <a:off x="258624" y="3872517"/>
            <a:ext cx="3438525" cy="2436813"/>
          </a:xfrm>
        </p:spPr>
        <p:txBody>
          <a:bodyPr/>
          <a:lstStyle/>
          <a:p>
            <a:pPr marL="0" indent="0" algn="ctr">
              <a:buNone/>
            </a:pPr>
            <a:r>
              <a:rPr lang="en-US" sz="1800" b="0" dirty="0">
                <a:solidFill>
                  <a:schemeClr val="tx1"/>
                </a:solidFill>
                <a:latin typeface="Arial"/>
                <a:cs typeface="Arial"/>
              </a:rPr>
              <a:t>Find federal and state laws and incentives for alternative fuels and vehicles, air quality, fuel efficiency, and other transportation-related topics.</a:t>
            </a:r>
            <a:endParaRPr lang="en-US" sz="1800" dirty="0">
              <a:solidFill>
                <a:schemeClr val="tx1"/>
              </a:solidFill>
            </a:endParaRPr>
          </a:p>
          <a:p>
            <a:pPr marL="0" indent="0" algn="ctr">
              <a:buNone/>
            </a:pPr>
            <a:r>
              <a:rPr lang="en-US" sz="2000" b="1" dirty="0">
                <a:solidFill>
                  <a:schemeClr val="tx1"/>
                </a:solidFill>
                <a:latin typeface="Arial"/>
                <a:cs typeface="Arial"/>
              </a:rPr>
              <a:t>afdc.energy.gov/</a:t>
            </a:r>
            <a:r>
              <a:rPr lang="en-US" sz="2000" dirty="0">
                <a:solidFill>
                  <a:schemeClr val="tx1"/>
                </a:solidFill>
                <a:latin typeface="Arial"/>
                <a:cs typeface="Arial"/>
              </a:rPr>
              <a:t>laws</a:t>
            </a:r>
            <a:endParaRPr lang="en-US" sz="2000" b="1" dirty="0">
              <a:solidFill>
                <a:schemeClr val="tx1"/>
              </a:solidFill>
              <a:latin typeface="Arial"/>
              <a:cs typeface="Arial"/>
            </a:endParaRPr>
          </a:p>
        </p:txBody>
      </p:sp>
      <p:grpSp>
        <p:nvGrpSpPr>
          <p:cNvPr id="11" name="Group 10">
            <a:extLst>
              <a:ext uri="{FF2B5EF4-FFF2-40B4-BE49-F238E27FC236}">
                <a16:creationId xmlns:a16="http://schemas.microsoft.com/office/drawing/2014/main" id="{DB1D7F64-DB7F-9C00-06F3-BFAB695B5B76}"/>
              </a:ext>
            </a:extLst>
          </p:cNvPr>
          <p:cNvGrpSpPr/>
          <p:nvPr/>
        </p:nvGrpSpPr>
        <p:grpSpPr>
          <a:xfrm>
            <a:off x="1488773" y="2367873"/>
            <a:ext cx="1244409" cy="1244409"/>
            <a:chOff x="322723" y="233415"/>
            <a:chExt cx="1244409" cy="1244409"/>
          </a:xfrm>
        </p:grpSpPr>
        <p:sp>
          <p:nvSpPr>
            <p:cNvPr id="12" name="Oval 11">
              <a:extLst>
                <a:ext uri="{FF2B5EF4-FFF2-40B4-BE49-F238E27FC236}">
                  <a16:creationId xmlns:a16="http://schemas.microsoft.com/office/drawing/2014/main" id="{3A20ED24-C203-8571-38C2-CD30EA60AC49}"/>
                </a:ext>
              </a:extLst>
            </p:cNvPr>
            <p:cNvSpPr/>
            <p:nvPr/>
          </p:nvSpPr>
          <p:spPr>
            <a:xfrm>
              <a:off x="322723" y="233415"/>
              <a:ext cx="1244409" cy="1244409"/>
            </a:xfrm>
            <a:prstGeom prst="ellipse">
              <a:avLst/>
            </a:prstGeom>
            <a:solidFill>
              <a:schemeClr val="bg1"/>
            </a:solidFill>
            <a:ln>
              <a:solidFill>
                <a:srgbClr val="005B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Icon&#10;&#10;Description automatically generated">
              <a:extLst>
                <a:ext uri="{FF2B5EF4-FFF2-40B4-BE49-F238E27FC236}">
                  <a16:creationId xmlns:a16="http://schemas.microsoft.com/office/drawing/2014/main" id="{B4E76382-42E5-F1DF-0A05-8AC9AE969B95}"/>
                </a:ext>
              </a:extLst>
            </p:cNvPr>
            <p:cNvPicPr>
              <a:picLocks noChangeAspect="1"/>
            </p:cNvPicPr>
            <p:nvPr/>
          </p:nvPicPr>
          <p:blipFill>
            <a:blip r:embed="rId3"/>
            <a:stretch>
              <a:fillRect/>
            </a:stretch>
          </p:blipFill>
          <p:spPr>
            <a:xfrm>
              <a:off x="582958" y="493650"/>
              <a:ext cx="723938" cy="723938"/>
            </a:xfrm>
            <a:prstGeom prst="rect">
              <a:avLst/>
            </a:prstGeom>
          </p:spPr>
        </p:pic>
      </p:grpSp>
      <p:pic>
        <p:nvPicPr>
          <p:cNvPr id="2" name="Picture 2" descr="Graphical user interface, application&#10;&#10;Description automatically generated">
            <a:extLst>
              <a:ext uri="{FF2B5EF4-FFF2-40B4-BE49-F238E27FC236}">
                <a16:creationId xmlns:a16="http://schemas.microsoft.com/office/drawing/2014/main" id="{7BE83AAA-900C-CAFA-FBD5-09D44178ABDC}"/>
              </a:ext>
            </a:extLst>
          </p:cNvPr>
          <p:cNvPicPr>
            <a:picLocks noChangeAspect="1"/>
          </p:cNvPicPr>
          <p:nvPr/>
        </p:nvPicPr>
        <p:blipFill>
          <a:blip r:embed="rId4"/>
          <a:stretch>
            <a:fillRect/>
          </a:stretch>
        </p:blipFill>
        <p:spPr>
          <a:xfrm>
            <a:off x="3835401" y="567341"/>
            <a:ext cx="7886700" cy="5587246"/>
          </a:xfrm>
          <a:prstGeom prst="rect">
            <a:avLst/>
          </a:prstGeom>
        </p:spPr>
      </p:pic>
      <p:sp>
        <p:nvSpPr>
          <p:cNvPr id="5" name="Title 5">
            <a:extLst>
              <a:ext uri="{FF2B5EF4-FFF2-40B4-BE49-F238E27FC236}">
                <a16:creationId xmlns:a16="http://schemas.microsoft.com/office/drawing/2014/main" id="{C855E4E0-8231-ECC5-BE6C-D8E8B71FE5A9}"/>
              </a:ext>
            </a:extLst>
          </p:cNvPr>
          <p:cNvSpPr txBox="1">
            <a:spLocks/>
          </p:cNvSpPr>
          <p:nvPr/>
        </p:nvSpPr>
        <p:spPr>
          <a:xfrm>
            <a:off x="0" y="895350"/>
            <a:ext cx="3955774" cy="14017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11405C"/>
                </a:solidFill>
                <a:latin typeface="Arial" panose="020B0604020202020204" pitchFamily="34" charset="0"/>
                <a:ea typeface="+mj-ea"/>
                <a:cs typeface="Arial" panose="020B0604020202020204" pitchFamily="34" charset="0"/>
              </a:defRPr>
            </a:lvl1pPr>
          </a:lstStyle>
          <a:p>
            <a:pPr algn="ctr"/>
            <a:r>
              <a:rPr lang="en-US" sz="3600" dirty="0">
                <a:solidFill>
                  <a:srgbClr val="063B4A"/>
                </a:solidFill>
                <a:latin typeface="Arial Black" panose="020B0A04020102020204" pitchFamily="34" charset="0"/>
                <a:cs typeface="Arial"/>
              </a:rPr>
              <a:t>Laws </a:t>
            </a:r>
            <a:r>
              <a:rPr lang="en-US" dirty="0">
                <a:solidFill>
                  <a:srgbClr val="063B4A"/>
                </a:solidFill>
                <a:latin typeface="Arial Black" panose="020B0A04020102020204" pitchFamily="34" charset="0"/>
                <a:cs typeface="Arial"/>
              </a:rPr>
              <a:t>&amp; </a:t>
            </a:r>
            <a:r>
              <a:rPr lang="en-US" sz="3600" dirty="0">
                <a:solidFill>
                  <a:srgbClr val="063B4A"/>
                </a:solidFill>
                <a:latin typeface="Arial Black" panose="020B0A04020102020204" pitchFamily="34" charset="0"/>
                <a:cs typeface="Arial"/>
              </a:rPr>
              <a:t>Incentives</a:t>
            </a:r>
            <a:endParaRPr lang="en-US" dirty="0">
              <a:solidFill>
                <a:srgbClr val="063B4A"/>
              </a:solidFill>
              <a:latin typeface="Arial Black" panose="020B0A04020102020204" pitchFamily="34" charset="0"/>
            </a:endParaRPr>
          </a:p>
        </p:txBody>
      </p:sp>
    </p:spTree>
    <p:extLst>
      <p:ext uri="{BB962C8B-B14F-4D97-AF65-F5344CB8AC3E}">
        <p14:creationId xmlns:p14="http://schemas.microsoft.com/office/powerpoint/2010/main" val="105460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6C9FE-0EA1-23A2-8510-301E6AB5B11F}"/>
              </a:ext>
            </a:extLst>
          </p:cNvPr>
          <p:cNvSpPr>
            <a:spLocks noGrp="1"/>
          </p:cNvSpPr>
          <p:nvPr>
            <p:ph type="title"/>
          </p:nvPr>
        </p:nvSpPr>
        <p:spPr/>
        <p:txBody>
          <a:bodyPr/>
          <a:lstStyle/>
          <a:p>
            <a:r>
              <a:rPr lang="en-US" dirty="0"/>
              <a:t>Fun Fact:</a:t>
            </a:r>
          </a:p>
        </p:txBody>
      </p:sp>
      <p:pic>
        <p:nvPicPr>
          <p:cNvPr id="1026" name="Picture 2" descr="The first electric car was produced in 1832">
            <a:extLst>
              <a:ext uri="{FF2B5EF4-FFF2-40B4-BE49-F238E27FC236}">
                <a16:creationId xmlns:a16="http://schemas.microsoft.com/office/drawing/2014/main" id="{29944721-9C95-19AC-AAEC-9455519F4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376" y="1504316"/>
            <a:ext cx="7086181" cy="471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9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965083-E57F-4972-1F58-D7A8E9AA72D3}"/>
              </a:ext>
            </a:extLst>
          </p:cNvPr>
          <p:cNvPicPr>
            <a:picLocks noChangeAspect="1"/>
          </p:cNvPicPr>
          <p:nvPr/>
        </p:nvPicPr>
        <p:blipFill>
          <a:blip r:embed="rId3"/>
          <a:stretch>
            <a:fillRect/>
          </a:stretch>
        </p:blipFill>
        <p:spPr>
          <a:xfrm>
            <a:off x="7563400" y="0"/>
            <a:ext cx="3891915" cy="6858000"/>
          </a:xfrm>
          <a:prstGeom prst="rect">
            <a:avLst/>
          </a:prstGeom>
        </p:spPr>
      </p:pic>
      <p:pic>
        <p:nvPicPr>
          <p:cNvPr id="7" name="Picture 6">
            <a:extLst>
              <a:ext uri="{FF2B5EF4-FFF2-40B4-BE49-F238E27FC236}">
                <a16:creationId xmlns:a16="http://schemas.microsoft.com/office/drawing/2014/main" id="{72AA8358-B617-C649-5047-26A49D701ABD}"/>
              </a:ext>
            </a:extLst>
          </p:cNvPr>
          <p:cNvPicPr>
            <a:picLocks noChangeAspect="1"/>
          </p:cNvPicPr>
          <p:nvPr/>
        </p:nvPicPr>
        <p:blipFill>
          <a:blip r:embed="rId4"/>
          <a:stretch>
            <a:fillRect/>
          </a:stretch>
        </p:blipFill>
        <p:spPr>
          <a:xfrm>
            <a:off x="357809" y="1157909"/>
            <a:ext cx="6804771" cy="4542182"/>
          </a:xfrm>
          <a:prstGeom prst="rect">
            <a:avLst/>
          </a:prstGeom>
          <a:noFill/>
        </p:spPr>
      </p:pic>
    </p:spTree>
    <p:extLst>
      <p:ext uri="{BB962C8B-B14F-4D97-AF65-F5344CB8AC3E}">
        <p14:creationId xmlns:p14="http://schemas.microsoft.com/office/powerpoint/2010/main" val="72503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3DA5-F6D6-D2D7-159F-C2501BB96361}"/>
              </a:ext>
            </a:extLst>
          </p:cNvPr>
          <p:cNvSpPr>
            <a:spLocks noGrp="1"/>
          </p:cNvSpPr>
          <p:nvPr>
            <p:ph type="title"/>
          </p:nvPr>
        </p:nvSpPr>
        <p:spPr/>
        <p:txBody>
          <a:bodyPr/>
          <a:lstStyle/>
          <a:p>
            <a:r>
              <a:rPr lang="en-US" dirty="0"/>
              <a:t>Propane</a:t>
            </a:r>
          </a:p>
        </p:txBody>
      </p:sp>
      <p:pic>
        <p:nvPicPr>
          <p:cNvPr id="5" name="Content Placeholder 4">
            <a:extLst>
              <a:ext uri="{FF2B5EF4-FFF2-40B4-BE49-F238E27FC236}">
                <a16:creationId xmlns:a16="http://schemas.microsoft.com/office/drawing/2014/main" id="{C0E6414D-4113-DE06-0D45-6F1C7C40944A}"/>
              </a:ext>
            </a:extLst>
          </p:cNvPr>
          <p:cNvPicPr>
            <a:picLocks noGrp="1" noChangeAspect="1"/>
          </p:cNvPicPr>
          <p:nvPr>
            <p:ph idx="1"/>
          </p:nvPr>
        </p:nvPicPr>
        <p:blipFill>
          <a:blip r:embed="rId3"/>
          <a:stretch>
            <a:fillRect/>
          </a:stretch>
        </p:blipFill>
        <p:spPr>
          <a:xfrm>
            <a:off x="6158061" y="365125"/>
            <a:ext cx="5911000" cy="2803068"/>
          </a:xfrm>
        </p:spPr>
      </p:pic>
      <p:pic>
        <p:nvPicPr>
          <p:cNvPr id="7" name="Picture 6">
            <a:extLst>
              <a:ext uri="{FF2B5EF4-FFF2-40B4-BE49-F238E27FC236}">
                <a16:creationId xmlns:a16="http://schemas.microsoft.com/office/drawing/2014/main" id="{CE694AFF-C954-47EB-197E-AB6CBB4BE6BC}"/>
              </a:ext>
            </a:extLst>
          </p:cNvPr>
          <p:cNvPicPr>
            <a:picLocks noChangeAspect="1"/>
          </p:cNvPicPr>
          <p:nvPr/>
        </p:nvPicPr>
        <p:blipFill>
          <a:blip r:embed="rId4"/>
          <a:stretch>
            <a:fillRect/>
          </a:stretch>
        </p:blipFill>
        <p:spPr>
          <a:xfrm>
            <a:off x="6259972" y="3429000"/>
            <a:ext cx="5809089" cy="2900279"/>
          </a:xfrm>
          <a:prstGeom prst="rect">
            <a:avLst/>
          </a:prstGeom>
        </p:spPr>
      </p:pic>
      <p:sp>
        <p:nvSpPr>
          <p:cNvPr id="8" name="TextBox 7">
            <a:extLst>
              <a:ext uri="{FF2B5EF4-FFF2-40B4-BE49-F238E27FC236}">
                <a16:creationId xmlns:a16="http://schemas.microsoft.com/office/drawing/2014/main" id="{6B42C13B-AD33-02D9-BEAA-406B2A7C9B3C}"/>
              </a:ext>
            </a:extLst>
          </p:cNvPr>
          <p:cNvSpPr txBox="1"/>
          <p:nvPr/>
        </p:nvSpPr>
        <p:spPr>
          <a:xfrm>
            <a:off x="1300249" y="1628316"/>
            <a:ext cx="4395763" cy="1938992"/>
          </a:xfrm>
          <a:prstGeom prst="rect">
            <a:avLst/>
          </a:prstGeom>
          <a:noFill/>
        </p:spPr>
        <p:txBody>
          <a:bodyPr wrap="square" rtlCol="0">
            <a:spAutoFit/>
          </a:bodyPr>
          <a:lstStyle/>
          <a:p>
            <a:pPr marL="342900" indent="-342900">
              <a:buFont typeface="+mj-lt"/>
              <a:buAutoNum type="arabicPeriod"/>
            </a:pPr>
            <a:r>
              <a:rPr lang="en-US" sz="2400" dirty="0">
                <a:latin typeface="Arial" panose="020B0604020202020204" pitchFamily="34" charset="0"/>
                <a:cs typeface="Arial" panose="020B0604020202020204" pitchFamily="34" charset="0"/>
              </a:rPr>
              <a:t>Storage Tank and Filling</a:t>
            </a:r>
          </a:p>
          <a:p>
            <a:pPr marL="342900" indent="-342900">
              <a:buFont typeface="+mj-lt"/>
              <a:buAutoNum type="arabicPeriod"/>
            </a:pPr>
            <a:r>
              <a:rPr lang="en-US" sz="2400" dirty="0">
                <a:latin typeface="Arial" panose="020B0604020202020204" pitchFamily="34" charset="0"/>
                <a:cs typeface="Arial" panose="020B0604020202020204" pitchFamily="34" charset="0"/>
              </a:rPr>
              <a:t>Dispenser</a:t>
            </a:r>
          </a:p>
          <a:p>
            <a:pPr marL="342900" indent="-342900">
              <a:buFont typeface="+mj-lt"/>
              <a:buAutoNum type="arabicPeriod"/>
            </a:pPr>
            <a:r>
              <a:rPr lang="en-US" sz="2400" dirty="0">
                <a:latin typeface="Arial" panose="020B0604020202020204" pitchFamily="34" charset="0"/>
                <a:cs typeface="Arial" panose="020B0604020202020204" pitchFamily="34" charset="0"/>
              </a:rPr>
              <a:t>Pump and Motor</a:t>
            </a:r>
          </a:p>
          <a:p>
            <a:pPr marL="342900" indent="-342900">
              <a:buFont typeface="+mj-lt"/>
              <a:buAutoNum type="arabicPeriod"/>
            </a:pPr>
            <a:r>
              <a:rPr lang="en-US" sz="2400" dirty="0">
                <a:latin typeface="Arial" panose="020B0604020202020204" pitchFamily="34" charset="0"/>
                <a:cs typeface="Arial" panose="020B0604020202020204" pitchFamily="34" charset="0"/>
              </a:rPr>
              <a:t>Fuel Management System</a:t>
            </a:r>
          </a:p>
          <a:p>
            <a:pPr marL="342900" indent="-342900">
              <a:buFont typeface="+mj-lt"/>
              <a:buAutoNum type="arabicPeriod"/>
            </a:pPr>
            <a:endParaRPr lang="en-US" sz="2400" dirty="0">
              <a:latin typeface="Arial" panose="020B0604020202020204" pitchFamily="34" charset="0"/>
              <a:cs typeface="Arial" panose="020B0604020202020204" pitchFamily="34" charset="0"/>
            </a:endParaRPr>
          </a:p>
        </p:txBody>
      </p:sp>
      <p:pic>
        <p:nvPicPr>
          <p:cNvPr id="9" name="Picture 8" descr="A car with an engine attached to it&#10;&#10;AI-generated content may be incorrect.">
            <a:extLst>
              <a:ext uri="{FF2B5EF4-FFF2-40B4-BE49-F238E27FC236}">
                <a16:creationId xmlns:a16="http://schemas.microsoft.com/office/drawing/2014/main" id="{3CE9333C-A9A2-D781-A459-96DA8592E020}"/>
              </a:ext>
            </a:extLst>
          </p:cNvPr>
          <p:cNvPicPr>
            <a:picLocks noChangeAspect="1"/>
          </p:cNvPicPr>
          <p:nvPr/>
        </p:nvPicPr>
        <p:blipFill>
          <a:blip r:embed="rId5"/>
          <a:stretch>
            <a:fillRect/>
          </a:stretch>
        </p:blipFill>
        <p:spPr>
          <a:xfrm>
            <a:off x="159798" y="3343193"/>
            <a:ext cx="5802836" cy="3265908"/>
          </a:xfrm>
          <a:prstGeom prst="rect">
            <a:avLst/>
          </a:prstGeom>
        </p:spPr>
      </p:pic>
    </p:spTree>
    <p:extLst>
      <p:ext uri="{BB962C8B-B14F-4D97-AF65-F5344CB8AC3E}">
        <p14:creationId xmlns:p14="http://schemas.microsoft.com/office/powerpoint/2010/main" val="327164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 with its components labeled&#10;&#10;Description automatically generated with medium confidence">
            <a:extLst>
              <a:ext uri="{FF2B5EF4-FFF2-40B4-BE49-F238E27FC236}">
                <a16:creationId xmlns:a16="http://schemas.microsoft.com/office/drawing/2014/main" id="{E590842A-C30A-412F-BCDC-1CD14CEC6AA5}"/>
              </a:ext>
            </a:extLst>
          </p:cNvPr>
          <p:cNvPicPr>
            <a:picLocks noChangeAspect="1"/>
          </p:cNvPicPr>
          <p:nvPr/>
        </p:nvPicPr>
        <p:blipFill rotWithShape="1">
          <a:blip r:embed="rId2"/>
          <a:srcRect l="1365" t="12009" r="6957" b="1573"/>
          <a:stretch/>
        </p:blipFill>
        <p:spPr>
          <a:xfrm>
            <a:off x="86866" y="78432"/>
            <a:ext cx="7228334" cy="3829296"/>
          </a:xfrm>
          <a:prstGeom prst="rect">
            <a:avLst/>
          </a:prstGeom>
        </p:spPr>
      </p:pic>
      <p:pic>
        <p:nvPicPr>
          <p:cNvPr id="5" name="Picture 4" descr="A diagram of a car&#10;&#10;Description automatically generated">
            <a:extLst>
              <a:ext uri="{FF2B5EF4-FFF2-40B4-BE49-F238E27FC236}">
                <a16:creationId xmlns:a16="http://schemas.microsoft.com/office/drawing/2014/main" id="{BF94EEDC-38D2-D949-4920-9EECAB39730C}"/>
              </a:ext>
            </a:extLst>
          </p:cNvPr>
          <p:cNvPicPr>
            <a:picLocks noChangeAspect="1"/>
          </p:cNvPicPr>
          <p:nvPr/>
        </p:nvPicPr>
        <p:blipFill rotWithShape="1">
          <a:blip r:embed="rId3"/>
          <a:srcRect l="1342" t="7646" r="1006" b="1372"/>
          <a:stretch/>
        </p:blipFill>
        <p:spPr>
          <a:xfrm>
            <a:off x="5485259" y="3041570"/>
            <a:ext cx="6619875" cy="3694465"/>
          </a:xfrm>
          <a:prstGeom prst="flowChartPunchedCard">
            <a:avLst/>
          </a:prstGeom>
        </p:spPr>
      </p:pic>
      <p:sp>
        <p:nvSpPr>
          <p:cNvPr id="6" name="TextBox 5">
            <a:extLst>
              <a:ext uri="{FF2B5EF4-FFF2-40B4-BE49-F238E27FC236}">
                <a16:creationId xmlns:a16="http://schemas.microsoft.com/office/drawing/2014/main" id="{DE4DA8A3-0708-2237-53A8-4202A96DEBBF}"/>
              </a:ext>
            </a:extLst>
          </p:cNvPr>
          <p:cNvSpPr txBox="1"/>
          <p:nvPr/>
        </p:nvSpPr>
        <p:spPr>
          <a:xfrm>
            <a:off x="1094545" y="5050575"/>
            <a:ext cx="2032204" cy="830997"/>
          </a:xfrm>
          <a:prstGeom prst="rect">
            <a:avLst/>
          </a:prstGeom>
          <a:noFill/>
        </p:spPr>
        <p:txBody>
          <a:bodyPr wrap="square" rtlCol="0">
            <a:spAutoFit/>
          </a:bodyPr>
          <a:lstStyle/>
          <a:p>
            <a:pPr algn="ctr"/>
            <a:r>
              <a:rPr lang="en-US" sz="2400" dirty="0">
                <a:latin typeface="Arial Black" panose="020B0A04020102020204" pitchFamily="34" charset="0"/>
              </a:rPr>
              <a:t>Hybrid Vehicle</a:t>
            </a:r>
          </a:p>
        </p:txBody>
      </p:sp>
      <p:cxnSp>
        <p:nvCxnSpPr>
          <p:cNvPr id="7" name="Straight Arrow Connector 6">
            <a:extLst>
              <a:ext uri="{FF2B5EF4-FFF2-40B4-BE49-F238E27FC236}">
                <a16:creationId xmlns:a16="http://schemas.microsoft.com/office/drawing/2014/main" id="{CA1D5E2D-41F9-030C-227B-21AC56201A67}"/>
              </a:ext>
            </a:extLst>
          </p:cNvPr>
          <p:cNvCxnSpPr>
            <a:cxnSpLocks/>
          </p:cNvCxnSpPr>
          <p:nvPr/>
        </p:nvCxnSpPr>
        <p:spPr>
          <a:xfrm flipV="1">
            <a:off x="2110647" y="4006880"/>
            <a:ext cx="0" cy="9810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EFFE368-4E8B-E526-839C-38C740605CE7}"/>
              </a:ext>
            </a:extLst>
          </p:cNvPr>
          <p:cNvCxnSpPr>
            <a:cxnSpLocks/>
          </p:cNvCxnSpPr>
          <p:nvPr/>
        </p:nvCxnSpPr>
        <p:spPr>
          <a:xfrm>
            <a:off x="9429750" y="1888185"/>
            <a:ext cx="0" cy="9810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6F1DBA5-1A56-345F-1A0B-5D85887E5189}"/>
              </a:ext>
            </a:extLst>
          </p:cNvPr>
          <p:cNvSpPr txBox="1"/>
          <p:nvPr/>
        </p:nvSpPr>
        <p:spPr>
          <a:xfrm>
            <a:off x="7550135" y="1057188"/>
            <a:ext cx="3759229" cy="830997"/>
          </a:xfrm>
          <a:prstGeom prst="rect">
            <a:avLst/>
          </a:prstGeom>
          <a:noFill/>
        </p:spPr>
        <p:txBody>
          <a:bodyPr wrap="square" rtlCol="0">
            <a:spAutoFit/>
          </a:bodyPr>
          <a:lstStyle/>
          <a:p>
            <a:pPr algn="ctr"/>
            <a:r>
              <a:rPr lang="en-US" sz="2400" dirty="0">
                <a:latin typeface="Arial Black" panose="020B0A04020102020204" pitchFamily="34" charset="0"/>
              </a:rPr>
              <a:t>Plug-in Hybrid Electric Vehicle</a:t>
            </a:r>
          </a:p>
        </p:txBody>
      </p:sp>
    </p:spTree>
    <p:extLst>
      <p:ext uri="{BB962C8B-B14F-4D97-AF65-F5344CB8AC3E}">
        <p14:creationId xmlns:p14="http://schemas.microsoft.com/office/powerpoint/2010/main" val="373956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car&#10;&#10;Description automatically generated">
            <a:extLst>
              <a:ext uri="{FF2B5EF4-FFF2-40B4-BE49-F238E27FC236}">
                <a16:creationId xmlns:a16="http://schemas.microsoft.com/office/drawing/2014/main" id="{26D27985-FC33-F3B2-D7CD-F3AC0C8C0B3F}"/>
              </a:ext>
            </a:extLst>
          </p:cNvPr>
          <p:cNvPicPr>
            <a:picLocks noChangeAspect="1"/>
          </p:cNvPicPr>
          <p:nvPr/>
        </p:nvPicPr>
        <p:blipFill>
          <a:blip r:embed="rId2"/>
          <a:stretch>
            <a:fillRect/>
          </a:stretch>
        </p:blipFill>
        <p:spPr>
          <a:xfrm>
            <a:off x="1095375" y="347667"/>
            <a:ext cx="10001250" cy="6250781"/>
          </a:xfrm>
          <a:prstGeom prst="rect">
            <a:avLst/>
          </a:prstGeom>
        </p:spPr>
      </p:pic>
    </p:spTree>
    <p:extLst>
      <p:ext uri="{BB962C8B-B14F-4D97-AF65-F5344CB8AC3E}">
        <p14:creationId xmlns:p14="http://schemas.microsoft.com/office/powerpoint/2010/main" val="128519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421493-88E2-ACBF-9F11-FCF37DE82DC6}"/>
              </a:ext>
            </a:extLst>
          </p:cNvPr>
          <p:cNvSpPr>
            <a:spLocks noGrp="1"/>
          </p:cNvSpPr>
          <p:nvPr>
            <p:ph type="title"/>
          </p:nvPr>
        </p:nvSpPr>
        <p:spPr/>
        <p:txBody>
          <a:bodyPr/>
          <a:lstStyle/>
          <a:p>
            <a:r>
              <a:rPr lang="en-US" dirty="0"/>
              <a:t>Barriers to fuel conversion</a:t>
            </a:r>
          </a:p>
        </p:txBody>
      </p:sp>
      <p:sp>
        <p:nvSpPr>
          <p:cNvPr id="6" name="Content Placeholder 5">
            <a:extLst>
              <a:ext uri="{FF2B5EF4-FFF2-40B4-BE49-F238E27FC236}">
                <a16:creationId xmlns:a16="http://schemas.microsoft.com/office/drawing/2014/main" id="{CD94DA6E-7A32-1AC6-F60D-5C2F6E4118DA}"/>
              </a:ext>
            </a:extLst>
          </p:cNvPr>
          <p:cNvSpPr>
            <a:spLocks noGrp="1"/>
          </p:cNvSpPr>
          <p:nvPr>
            <p:ph idx="1"/>
          </p:nvPr>
        </p:nvSpPr>
        <p:spPr/>
        <p:txBody>
          <a:bodyPr>
            <a:normAutofit/>
          </a:bodyPr>
          <a:lstStyle/>
          <a:p>
            <a:r>
              <a:rPr lang="en-US" dirty="0"/>
              <a:t>Building out infrastructure</a:t>
            </a:r>
          </a:p>
          <a:p>
            <a:r>
              <a:rPr lang="en-US" dirty="0"/>
              <a:t>Availability of budget </a:t>
            </a:r>
          </a:p>
          <a:p>
            <a:r>
              <a:rPr lang="en-US" dirty="0"/>
              <a:t>Accessing new funding or financing</a:t>
            </a:r>
          </a:p>
          <a:p>
            <a:r>
              <a:rPr lang="en-US" dirty="0"/>
              <a:t>Working with local utilities</a:t>
            </a:r>
          </a:p>
          <a:p>
            <a:r>
              <a:rPr lang="en-US" dirty="0"/>
              <a:t>Conducting maintenance</a:t>
            </a:r>
          </a:p>
        </p:txBody>
      </p:sp>
      <p:pic>
        <p:nvPicPr>
          <p:cNvPr id="7" name="Google Shape;1564;g2782f4a6207_0_189">
            <a:extLst>
              <a:ext uri="{FF2B5EF4-FFF2-40B4-BE49-F238E27FC236}">
                <a16:creationId xmlns:a16="http://schemas.microsoft.com/office/drawing/2014/main" id="{7D6CE50B-4395-CB8B-6154-097C0B501B61}"/>
              </a:ext>
            </a:extLst>
          </p:cNvPr>
          <p:cNvPicPr preferRelativeResize="0"/>
          <p:nvPr/>
        </p:nvPicPr>
        <p:blipFill rotWithShape="1">
          <a:blip r:embed="rId3">
            <a:alphaModFix/>
          </a:blip>
          <a:srcRect l="11809" t="14505" r="14327" b="6387"/>
          <a:stretch/>
        </p:blipFill>
        <p:spPr>
          <a:xfrm>
            <a:off x="6096000" y="3513701"/>
            <a:ext cx="5515897" cy="2979174"/>
          </a:xfrm>
          <a:prstGeom prst="rect">
            <a:avLst/>
          </a:prstGeom>
          <a:noFill/>
          <a:ln>
            <a:noFill/>
          </a:ln>
        </p:spPr>
      </p:pic>
    </p:spTree>
    <p:extLst>
      <p:ext uri="{BB962C8B-B14F-4D97-AF65-F5344CB8AC3E}">
        <p14:creationId xmlns:p14="http://schemas.microsoft.com/office/powerpoint/2010/main" val="198969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98F51-0800-F5E2-B075-D1D12C09CE23}"/>
              </a:ext>
            </a:extLst>
          </p:cNvPr>
          <p:cNvSpPr>
            <a:spLocks noGrp="1"/>
          </p:cNvSpPr>
          <p:nvPr>
            <p:ph type="title"/>
          </p:nvPr>
        </p:nvSpPr>
        <p:spPr>
          <a:xfrm>
            <a:off x="438631" y="311557"/>
            <a:ext cx="5831541" cy="1325563"/>
          </a:xfrm>
        </p:spPr>
        <p:txBody>
          <a:bodyPr/>
          <a:lstStyle/>
          <a:p>
            <a:r>
              <a:rPr lang="en-US" dirty="0"/>
              <a:t>Pros and Cons List</a:t>
            </a:r>
          </a:p>
        </p:txBody>
      </p:sp>
      <p:sp>
        <p:nvSpPr>
          <p:cNvPr id="3" name="Title 1">
            <a:extLst>
              <a:ext uri="{FF2B5EF4-FFF2-40B4-BE49-F238E27FC236}">
                <a16:creationId xmlns:a16="http://schemas.microsoft.com/office/drawing/2014/main" id="{3F14C3A3-2C82-7F12-8E3D-6D4824EE0AE7}"/>
              </a:ext>
            </a:extLst>
          </p:cNvPr>
          <p:cNvSpPr txBox="1">
            <a:spLocks/>
          </p:cNvSpPr>
          <p:nvPr/>
        </p:nvSpPr>
        <p:spPr>
          <a:xfrm>
            <a:off x="838200" y="1797085"/>
            <a:ext cx="5163030" cy="4246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11405C"/>
                </a:solidFill>
                <a:latin typeface="Arial" panose="020B0604020202020204" pitchFamily="34" charset="0"/>
                <a:ea typeface="+mj-ea"/>
                <a:cs typeface="Arial" panose="020B0604020202020204" pitchFamily="34" charset="0"/>
              </a:defRPr>
            </a:lvl1pPr>
          </a:lstStyle>
          <a:p>
            <a:pPr marL="342900" indent="-342900">
              <a:buFont typeface="Arial" panose="020B0604020202020204" pitchFamily="34" charset="0"/>
              <a:buChar char="•"/>
            </a:pPr>
            <a:r>
              <a:rPr lang="en-US" sz="2800" b="0" dirty="0"/>
              <a:t>Technological advancements </a:t>
            </a:r>
          </a:p>
          <a:p>
            <a:pPr marL="342900" indent="-342900">
              <a:buFont typeface="Arial" panose="020B0604020202020204" pitchFamily="34" charset="0"/>
              <a:buChar char="•"/>
            </a:pPr>
            <a:r>
              <a:rPr lang="en-US" sz="2800" b="0" dirty="0"/>
              <a:t>Automation</a:t>
            </a:r>
          </a:p>
          <a:p>
            <a:pPr marL="342900" indent="-342900">
              <a:buFont typeface="Arial" panose="020B0604020202020204" pitchFamily="34" charset="0"/>
              <a:buChar char="•"/>
            </a:pPr>
            <a:r>
              <a:rPr lang="en-US" sz="2800" b="0" dirty="0"/>
              <a:t>Environmental stewardship</a:t>
            </a:r>
          </a:p>
          <a:p>
            <a:pPr marL="342900" indent="-342900">
              <a:buFont typeface="Arial" panose="020B0604020202020204" pitchFamily="34" charset="0"/>
              <a:buChar char="•"/>
            </a:pPr>
            <a:r>
              <a:rPr lang="en-US" sz="2800" b="0" dirty="0"/>
              <a:t>Safety features</a:t>
            </a:r>
          </a:p>
          <a:p>
            <a:pPr marL="342900" indent="-342900">
              <a:buFont typeface="Arial" panose="020B0604020202020204" pitchFamily="34" charset="0"/>
              <a:buChar char="•"/>
            </a:pPr>
            <a:r>
              <a:rPr lang="en-US" sz="2800" b="0" dirty="0"/>
              <a:t>Perceived status</a:t>
            </a:r>
          </a:p>
          <a:p>
            <a:pPr marL="342900" indent="-342900">
              <a:buFont typeface="Arial" panose="020B0604020202020204" pitchFamily="34" charset="0"/>
              <a:buChar char="•"/>
            </a:pPr>
            <a:r>
              <a:rPr lang="en-US" sz="2800" b="0" dirty="0"/>
              <a:t>Speed, smell, sound</a:t>
            </a:r>
          </a:p>
          <a:p>
            <a:pPr marL="342900" indent="-342900">
              <a:buFont typeface="Arial" panose="020B0604020202020204" pitchFamily="34" charset="0"/>
              <a:buChar char="•"/>
            </a:pPr>
            <a:r>
              <a:rPr lang="en-US" sz="2800" b="0" dirty="0"/>
              <a:t>Model variety availability</a:t>
            </a:r>
          </a:p>
          <a:p>
            <a:pPr marL="342900" indent="-342900">
              <a:buFont typeface="Arial" panose="020B0604020202020204" pitchFamily="34" charset="0"/>
              <a:buChar char="•"/>
            </a:pPr>
            <a:r>
              <a:rPr lang="en-US" sz="2800" b="0" dirty="0"/>
              <a:t>Tax credits</a:t>
            </a:r>
          </a:p>
          <a:p>
            <a:pPr marL="342900" indent="-342900">
              <a:buFont typeface="Arial" panose="020B0604020202020204" pitchFamily="34" charset="0"/>
              <a:buChar char="•"/>
            </a:pPr>
            <a:r>
              <a:rPr lang="en-US" sz="2800" b="0" dirty="0"/>
              <a:t>Home charging cost</a:t>
            </a:r>
          </a:p>
          <a:p>
            <a:pPr marL="342900" indent="-342900">
              <a:buFont typeface="Arial" panose="020B0604020202020204" pitchFamily="34" charset="0"/>
              <a:buChar char="•"/>
            </a:pPr>
            <a:r>
              <a:rPr lang="en-US" sz="2800" b="0" dirty="0"/>
              <a:t>Resilience</a:t>
            </a:r>
          </a:p>
        </p:txBody>
      </p:sp>
      <p:sp>
        <p:nvSpPr>
          <p:cNvPr id="4" name="Title 1">
            <a:extLst>
              <a:ext uri="{FF2B5EF4-FFF2-40B4-BE49-F238E27FC236}">
                <a16:creationId xmlns:a16="http://schemas.microsoft.com/office/drawing/2014/main" id="{691B79FA-5913-626D-1667-9BDBCF1A9788}"/>
              </a:ext>
            </a:extLst>
          </p:cNvPr>
          <p:cNvSpPr txBox="1">
            <a:spLocks/>
          </p:cNvSpPr>
          <p:nvPr/>
        </p:nvSpPr>
        <p:spPr>
          <a:xfrm>
            <a:off x="6892578" y="1370275"/>
            <a:ext cx="1375442" cy="791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11405C"/>
                </a:solidFill>
                <a:latin typeface="Arial" panose="020B0604020202020204" pitchFamily="34" charset="0"/>
                <a:ea typeface="+mj-ea"/>
                <a:cs typeface="Arial" panose="020B0604020202020204" pitchFamily="34" charset="0"/>
              </a:defRPr>
            </a:lvl1pPr>
          </a:lstStyle>
          <a:p>
            <a:r>
              <a:rPr lang="en-US" sz="2400" dirty="0"/>
              <a:t>Cons</a:t>
            </a:r>
          </a:p>
        </p:txBody>
      </p:sp>
      <p:sp>
        <p:nvSpPr>
          <p:cNvPr id="5" name="Title 1">
            <a:extLst>
              <a:ext uri="{FF2B5EF4-FFF2-40B4-BE49-F238E27FC236}">
                <a16:creationId xmlns:a16="http://schemas.microsoft.com/office/drawing/2014/main" id="{8467B91C-5C72-0B7F-9D3D-5CC034198A99}"/>
              </a:ext>
            </a:extLst>
          </p:cNvPr>
          <p:cNvSpPr txBox="1">
            <a:spLocks/>
          </p:cNvSpPr>
          <p:nvPr/>
        </p:nvSpPr>
        <p:spPr>
          <a:xfrm>
            <a:off x="7116055" y="1637120"/>
            <a:ext cx="3741484" cy="4246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11405C"/>
                </a:solidFill>
                <a:latin typeface="Arial" panose="020B0604020202020204" pitchFamily="34" charset="0"/>
                <a:ea typeface="+mj-ea"/>
                <a:cs typeface="Arial" panose="020B0604020202020204" pitchFamily="34" charset="0"/>
              </a:defRPr>
            </a:lvl1pPr>
          </a:lstStyle>
          <a:p>
            <a:pPr marL="342900" indent="-342900">
              <a:buFont typeface="Arial" panose="020B0604020202020204" pitchFamily="34" charset="0"/>
              <a:buChar char="•"/>
            </a:pPr>
            <a:r>
              <a:rPr lang="en-US" sz="2800" b="0" dirty="0"/>
              <a:t>Winter range</a:t>
            </a:r>
          </a:p>
          <a:p>
            <a:pPr marL="342900" indent="-342900">
              <a:buFont typeface="Arial" panose="020B0604020202020204" pitchFamily="34" charset="0"/>
              <a:buChar char="•"/>
            </a:pPr>
            <a:r>
              <a:rPr lang="en-US" sz="2800" b="0" dirty="0"/>
              <a:t>Range - road trips</a:t>
            </a:r>
          </a:p>
          <a:p>
            <a:pPr marL="342900" indent="-342900">
              <a:buFont typeface="Arial" panose="020B0604020202020204" pitchFamily="34" charset="0"/>
              <a:buChar char="•"/>
            </a:pPr>
            <a:r>
              <a:rPr lang="en-US" sz="2800" b="0" dirty="0"/>
              <a:t>Charging availability</a:t>
            </a:r>
          </a:p>
          <a:p>
            <a:pPr marL="342900" indent="-342900">
              <a:buFont typeface="Arial" panose="020B0604020202020204" pitchFamily="34" charset="0"/>
              <a:buChar char="•"/>
            </a:pPr>
            <a:r>
              <a:rPr lang="en-US" sz="2800" b="0" dirty="0"/>
              <a:t>Vehicle cost</a:t>
            </a:r>
          </a:p>
          <a:p>
            <a:pPr marL="342900" indent="-342900">
              <a:buFont typeface="Arial" panose="020B0604020202020204" pitchFamily="34" charset="0"/>
              <a:buChar char="•"/>
            </a:pPr>
            <a:r>
              <a:rPr lang="en-US" sz="2800" b="0" dirty="0"/>
              <a:t>Maintenance costs</a:t>
            </a:r>
          </a:p>
          <a:p>
            <a:pPr marL="342900" indent="-342900">
              <a:buFont typeface="Arial" panose="020B0604020202020204" pitchFamily="34" charset="0"/>
              <a:buChar char="•"/>
            </a:pPr>
            <a:r>
              <a:rPr lang="en-US" sz="2800" b="0" dirty="0"/>
              <a:t>Politics</a:t>
            </a:r>
          </a:p>
          <a:p>
            <a:pPr marL="342900" indent="-342900">
              <a:buFont typeface="Arial" panose="020B0604020202020204" pitchFamily="34" charset="0"/>
              <a:buChar char="•"/>
            </a:pPr>
            <a:r>
              <a:rPr lang="en-US" sz="2800" b="0" dirty="0"/>
              <a:t>Road use taxes</a:t>
            </a:r>
          </a:p>
          <a:p>
            <a:pPr marL="342900" indent="-342900">
              <a:buFont typeface="Arial" panose="020B0604020202020204" pitchFamily="34" charset="0"/>
              <a:buChar char="•"/>
            </a:pPr>
            <a:r>
              <a:rPr lang="en-US" sz="2800" b="0" dirty="0"/>
              <a:t>Safety </a:t>
            </a:r>
            <a:r>
              <a:rPr lang="en-US" sz="2800" b="0"/>
              <a:t>(batteries)</a:t>
            </a:r>
            <a:endParaRPr lang="en-US" sz="2800" b="0" dirty="0"/>
          </a:p>
          <a:p>
            <a:pPr marL="342900" indent="-342900">
              <a:buFont typeface="Arial" panose="020B0604020202020204" pitchFamily="34" charset="0"/>
              <a:buChar char="•"/>
            </a:pPr>
            <a:r>
              <a:rPr lang="en-US" sz="2800" b="0" dirty="0"/>
              <a:t>Grid reliability</a:t>
            </a:r>
          </a:p>
        </p:txBody>
      </p:sp>
      <p:sp>
        <p:nvSpPr>
          <p:cNvPr id="6" name="Title 1">
            <a:extLst>
              <a:ext uri="{FF2B5EF4-FFF2-40B4-BE49-F238E27FC236}">
                <a16:creationId xmlns:a16="http://schemas.microsoft.com/office/drawing/2014/main" id="{675CC9AE-C7EE-1F2B-62C0-07BF1447FAD5}"/>
              </a:ext>
            </a:extLst>
          </p:cNvPr>
          <p:cNvSpPr txBox="1">
            <a:spLocks/>
          </p:cNvSpPr>
          <p:nvPr/>
        </p:nvSpPr>
        <p:spPr>
          <a:xfrm>
            <a:off x="614723" y="1370275"/>
            <a:ext cx="1375442" cy="7918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11405C"/>
                </a:solidFill>
                <a:latin typeface="Arial" panose="020B0604020202020204" pitchFamily="34" charset="0"/>
                <a:ea typeface="+mj-ea"/>
                <a:cs typeface="Arial" panose="020B0604020202020204" pitchFamily="34" charset="0"/>
              </a:defRPr>
            </a:lvl1pPr>
          </a:lstStyle>
          <a:p>
            <a:r>
              <a:rPr lang="en-US" sz="2400" dirty="0"/>
              <a:t>Pros</a:t>
            </a:r>
          </a:p>
        </p:txBody>
      </p:sp>
    </p:spTree>
    <p:extLst>
      <p:ext uri="{BB962C8B-B14F-4D97-AF65-F5344CB8AC3E}">
        <p14:creationId xmlns:p14="http://schemas.microsoft.com/office/powerpoint/2010/main" val="427093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7A170CD-CF5D-493C-D3C6-034F1E4BE0E3}"/>
              </a:ext>
            </a:extLst>
          </p:cNvPr>
          <p:cNvPicPr>
            <a:picLocks noGrp="1" noChangeAspect="1"/>
          </p:cNvPicPr>
          <p:nvPr>
            <p:ph idx="1"/>
          </p:nvPr>
        </p:nvPicPr>
        <p:blipFill>
          <a:blip r:embed="rId3"/>
          <a:stretch>
            <a:fillRect/>
          </a:stretch>
        </p:blipFill>
        <p:spPr>
          <a:xfrm>
            <a:off x="457202" y="329443"/>
            <a:ext cx="5426764" cy="2889752"/>
          </a:xfrm>
          <a:prstGeom prst="rect">
            <a:avLst/>
          </a:prstGeom>
        </p:spPr>
      </p:pic>
      <p:pic>
        <p:nvPicPr>
          <p:cNvPr id="7" name="Picture 6">
            <a:extLst>
              <a:ext uri="{FF2B5EF4-FFF2-40B4-BE49-F238E27FC236}">
                <a16:creationId xmlns:a16="http://schemas.microsoft.com/office/drawing/2014/main" id="{94027DAB-7B4F-B192-788E-77DA2F16F8B9}"/>
              </a:ext>
            </a:extLst>
          </p:cNvPr>
          <p:cNvPicPr>
            <a:picLocks noChangeAspect="1"/>
          </p:cNvPicPr>
          <p:nvPr/>
        </p:nvPicPr>
        <p:blipFill>
          <a:blip r:embed="rId4"/>
          <a:stretch>
            <a:fillRect/>
          </a:stretch>
        </p:blipFill>
        <p:spPr>
          <a:xfrm>
            <a:off x="457201" y="3756437"/>
            <a:ext cx="5426764" cy="2509877"/>
          </a:xfrm>
          <a:prstGeom prst="rect">
            <a:avLst/>
          </a:prstGeom>
        </p:spPr>
      </p:pic>
      <p:sp>
        <p:nvSpPr>
          <p:cNvPr id="3079" name="Rectangle 3078">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NACFE | Charging Forward with Electric Trucks">
            <a:extLst>
              <a:ext uri="{FF2B5EF4-FFF2-40B4-BE49-F238E27FC236}">
                <a16:creationId xmlns:a16="http://schemas.microsoft.com/office/drawing/2014/main" id="{F7883A7E-9065-E7C4-CF3C-FD27E807AEF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08034" y="1416627"/>
            <a:ext cx="5426764" cy="388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84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IEDA_Plai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IEDA_Plai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IEDA_Plai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IEDA_Plai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IEDA_Plai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d9aa3b6-f5fb-4571-8701-56f20689897b" xsi:nil="true"/>
    <lcf76f155ced4ddcb4097134ff3c332f xmlns="d2cbfc94-a69a-4175-9de2-749d5ca1cf7f">
      <Terms xmlns="http://schemas.microsoft.com/office/infopath/2007/PartnerControls"/>
    </lcf76f155ced4ddcb4097134ff3c332f>
    <SharedWithUsers xmlns="1d9aa3b6-f5fb-4571-8701-56f20689897b">
      <UserInfo>
        <DisplayName>Kanan Kappelman</DisplayName>
        <AccountId>95</AccountId>
        <AccountType/>
      </UserInfo>
      <UserInfo>
        <DisplayName>Emily Hockins</DisplayName>
        <AccountId>151</AccountId>
        <AccountType/>
      </UserInfo>
      <UserInfo>
        <DisplayName>Kristin Hanks-Bents</DisplayName>
        <AccountId>25</AccountId>
        <AccountType/>
      </UserInfo>
      <UserInfo>
        <DisplayName>Abbie Christophersen</DisplayName>
        <AccountId>225</AccountId>
        <AccountType/>
      </UserInfo>
    </SharedWithUsers>
    <Notes xmlns="d2cbfc94-a69a-4175-9de2-749d5ca1cf7f" xsi:nil="true"/>
    <Source xmlns="d2cbfc94-a69a-4175-9de2-749d5ca1cf7f">
      <Url xsi:nil="true"/>
      <Description xsi:nil="true"/>
    </Source>
    <Archived_x003f_ xmlns="d2cbfc94-a69a-4175-9de2-749d5ca1cf7f">false</Archived_x003f_>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0265D9C8320644B26F99052C4BB7A7" ma:contentTypeVersion="22" ma:contentTypeDescription="Create a new document." ma:contentTypeScope="" ma:versionID="eefb7fcea2a0e3a347ebc517af2467a3">
  <xsd:schema xmlns:xsd="http://www.w3.org/2001/XMLSchema" xmlns:xs="http://www.w3.org/2001/XMLSchema" xmlns:p="http://schemas.microsoft.com/office/2006/metadata/properties" xmlns:ns2="d2cbfc94-a69a-4175-9de2-749d5ca1cf7f" xmlns:ns3="1d9aa3b6-f5fb-4571-8701-56f20689897b" targetNamespace="http://schemas.microsoft.com/office/2006/metadata/properties" ma:root="true" ma:fieldsID="21d37fdfb7a8836d2e8523a360d840ef" ns2:_="" ns3:_="">
    <xsd:import namespace="d2cbfc94-a69a-4175-9de2-749d5ca1cf7f"/>
    <xsd:import namespace="1d9aa3b6-f5fb-4571-8701-56f20689897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Notes" minOccurs="0"/>
                <xsd:element ref="ns2:Source" minOccurs="0"/>
                <xsd:element ref="ns2:MediaServiceBillingMetadata" minOccurs="0"/>
                <xsd:element ref="ns2:Archived_x003f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cbfc94-a69a-4175-9de2-749d5ca1cf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73c2f1c-0c45-49b9-b292-96ca38f5026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Notes" ma:index="26" nillable="true" ma:displayName="Notes" ma:format="Dropdown" ma:internalName="Notes">
      <xsd:simpleType>
        <xsd:restriction base="dms:Text">
          <xsd:maxLength value="255"/>
        </xsd:restriction>
      </xsd:simpleType>
    </xsd:element>
    <xsd:element name="Source" ma:index="27" nillable="true" ma:displayName="Source" ma:format="Hyperlink" ma:internalName="Sourc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BillingMetadata" ma:index="28" nillable="true" ma:displayName="MediaServiceBillingMetadata" ma:hidden="true" ma:internalName="MediaServiceBillingMetadata" ma:readOnly="true">
      <xsd:simpleType>
        <xsd:restriction base="dms:Note"/>
      </xsd:simpleType>
    </xsd:element>
    <xsd:element name="Archived_x003f_" ma:index="29" nillable="true" ma:displayName="Archived?" ma:default="0" ma:format="Dropdown" ma:internalName="Archived_x003f_">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d9aa3b6-f5fb-4571-8701-56f20689897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6d208dc-b9ed-48a1-9bb4-1354ef616089}" ma:internalName="TaxCatchAll" ma:showField="CatchAllData" ma:web="1d9aa3b6-f5fb-4571-8701-56f2068989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6A5433-A6BF-455D-AF3A-E49DCC66A086}">
  <ds:schemaRefs>
    <ds:schemaRef ds:uri="http://purl.org/dc/terms/"/>
    <ds:schemaRef ds:uri="1d9aa3b6-f5fb-4571-8701-56f20689897b"/>
    <ds:schemaRef ds:uri="http://www.w3.org/XML/1998/namespace"/>
    <ds:schemaRef ds:uri="http://purl.org/dc/elements/1.1/"/>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d2cbfc94-a69a-4175-9de2-749d5ca1cf7f"/>
    <ds:schemaRef ds:uri="http://schemas.microsoft.com/office/2006/metadata/properties"/>
  </ds:schemaRefs>
</ds:datastoreItem>
</file>

<file path=customXml/itemProps2.xml><?xml version="1.0" encoding="utf-8"?>
<ds:datastoreItem xmlns:ds="http://schemas.openxmlformats.org/officeDocument/2006/customXml" ds:itemID="{1DA00643-837D-454C-80D7-D54A9C04BD45}">
  <ds:schemaRefs>
    <ds:schemaRef ds:uri="http://schemas.microsoft.com/sharepoint/v3/contenttype/forms"/>
  </ds:schemaRefs>
</ds:datastoreItem>
</file>

<file path=customXml/itemProps3.xml><?xml version="1.0" encoding="utf-8"?>
<ds:datastoreItem xmlns:ds="http://schemas.openxmlformats.org/officeDocument/2006/customXml" ds:itemID="{6C651F9F-F5AE-43E6-9D99-F5206BD6E7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cbfc94-a69a-4175-9de2-749d5ca1cf7f"/>
    <ds:schemaRef ds:uri="1d9aa3b6-f5fb-4571-8701-56f2068989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2372</TotalTime>
  <Words>817</Words>
  <Application>Microsoft Office PowerPoint</Application>
  <PresentationFormat>Widescreen</PresentationFormat>
  <Paragraphs>115</Paragraphs>
  <Slides>18</Slides>
  <Notes>9</Notes>
  <HiddenSlides>0</HiddenSlides>
  <MMClips>1</MMClips>
  <ScaleCrop>false</ScaleCrop>
  <HeadingPairs>
    <vt:vector size="4" baseType="variant">
      <vt:variant>
        <vt:lpstr>Theme</vt:lpstr>
      </vt:variant>
      <vt:variant>
        <vt:i4>7</vt:i4>
      </vt:variant>
      <vt:variant>
        <vt:lpstr>Slide Titles</vt:lpstr>
      </vt:variant>
      <vt:variant>
        <vt:i4>18</vt:i4>
      </vt:variant>
    </vt:vector>
  </HeadingPairs>
  <TitlesOfParts>
    <vt:vector size="25" baseType="lpstr">
      <vt:lpstr>2_IEDA_Plain</vt:lpstr>
      <vt:lpstr>3_IEDA_Plain</vt:lpstr>
      <vt:lpstr>1_IEDA_Plain</vt:lpstr>
      <vt:lpstr>4_IEDA_Plain</vt:lpstr>
      <vt:lpstr>5_IEDA_Plain</vt:lpstr>
      <vt:lpstr>Office Theme</vt:lpstr>
      <vt:lpstr>1_Office Theme</vt:lpstr>
      <vt:lpstr>Alternative Fuels</vt:lpstr>
      <vt:lpstr>Fun Fact:</vt:lpstr>
      <vt:lpstr>PowerPoint Presentation</vt:lpstr>
      <vt:lpstr>Propane</vt:lpstr>
      <vt:lpstr>PowerPoint Presentation</vt:lpstr>
      <vt:lpstr>PowerPoint Presentation</vt:lpstr>
      <vt:lpstr>Barriers to fuel conversion</vt:lpstr>
      <vt:lpstr>Pros and Cons List</vt:lpstr>
      <vt:lpstr>PowerPoint Presentation</vt:lpstr>
      <vt:lpstr>Chargers</vt:lpstr>
      <vt:lpstr>Name that connector</vt:lpstr>
      <vt:lpstr>Connectors</vt:lpstr>
      <vt:lpstr>PowerPoint Presentation</vt:lpstr>
      <vt:lpstr>PowerPoint Presentation</vt:lpstr>
      <vt:lpstr>EV Emergency Response Firefighter Trainings</vt:lpstr>
      <vt:lpstr>PowerPoint Presentation</vt:lpstr>
      <vt:lpstr>Fuel Economy in Cold Weather</vt:lpstr>
      <vt:lpstr>Laws &amp; Incentives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Tools and Resources</dc:title>
  <dc:subject>This presentation provides information on web-based tools and resources to help public- and private-sector fleets and the general public better understand and use alternative fuels and advanced vehicles. The presentation covers websites, publications, tec</dc:subject>
  <dc:creator/>
  <cp:keywords/>
  <dc:description/>
  <cp:lastModifiedBy>Abbie Christophersen</cp:lastModifiedBy>
  <cp:revision>6</cp:revision>
  <dcterms:created xsi:type="dcterms:W3CDTF">2020-12-01T01:02:24Z</dcterms:created>
  <dcterms:modified xsi:type="dcterms:W3CDTF">2025-07-10T17:32:16Z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0x010100AD0265D9C8320644B26F99052C4BB7A7</vt:lpwstr>
  </property>
  <property fmtid="{D5CDD505-2E9C-101B-9397-08002B2CF9AE}" pid="3" name="MediaServiceImageTags">
    <vt:lpwstr/>
  </property>
</Properties>
</file>