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9" r:id="rId2"/>
    <p:sldId id="281" r:id="rId3"/>
    <p:sldId id="283" r:id="rId4"/>
    <p:sldId id="284" r:id="rId5"/>
    <p:sldId id="285" r:id="rId6"/>
    <p:sldId id="286" r:id="rId7"/>
    <p:sldId id="287" r:id="rId8"/>
    <p:sldId id="288" r:id="rId9"/>
    <p:sldId id="272" r:id="rId10"/>
    <p:sldId id="273" r:id="rId11"/>
    <p:sldId id="278" r:id="rId12"/>
    <p:sldId id="292" r:id="rId13"/>
    <p:sldId id="279" r:id="rId14"/>
    <p:sldId id="290" r:id="rId15"/>
    <p:sldId id="282" r:id="rId16"/>
    <p:sldId id="26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Yoss" userId="dcd5d0d6-aad8-4a5d-be2d-472fb1fcdfdd" providerId="ADAL" clId="{ACB50980-29B2-4E7D-B923-1A9CF27F0B2D}"/>
    <pc:docChg chg="undo custSel addSld delSld modSld sldOrd">
      <pc:chgData name="Mark Yoss" userId="dcd5d0d6-aad8-4a5d-be2d-472fb1fcdfdd" providerId="ADAL" clId="{ACB50980-29B2-4E7D-B923-1A9CF27F0B2D}" dt="2025-04-13T15:15:01.910" v="919" actId="20577"/>
      <pc:docMkLst>
        <pc:docMk/>
      </pc:docMkLst>
      <pc:sldChg chg="del">
        <pc:chgData name="Mark Yoss" userId="dcd5d0d6-aad8-4a5d-be2d-472fb1fcdfdd" providerId="ADAL" clId="{ACB50980-29B2-4E7D-B923-1A9CF27F0B2D}" dt="2025-04-13T14:14:05.345" v="792" actId="47"/>
        <pc:sldMkLst>
          <pc:docMk/>
          <pc:sldMk cId="1447312482" sldId="258"/>
        </pc:sldMkLst>
      </pc:sldChg>
      <pc:sldChg chg="del">
        <pc:chgData name="Mark Yoss" userId="dcd5d0d6-aad8-4a5d-be2d-472fb1fcdfdd" providerId="ADAL" clId="{ACB50980-29B2-4E7D-B923-1A9CF27F0B2D}" dt="2025-04-13T12:59:29.829" v="26" actId="47"/>
        <pc:sldMkLst>
          <pc:docMk/>
          <pc:sldMk cId="2613862441" sldId="259"/>
        </pc:sldMkLst>
      </pc:sldChg>
      <pc:sldChg chg="del">
        <pc:chgData name="Mark Yoss" userId="dcd5d0d6-aad8-4a5d-be2d-472fb1fcdfdd" providerId="ADAL" clId="{ACB50980-29B2-4E7D-B923-1A9CF27F0B2D}" dt="2025-04-13T12:59:31.391" v="27" actId="47"/>
        <pc:sldMkLst>
          <pc:docMk/>
          <pc:sldMk cId="2172607838" sldId="260"/>
        </pc:sldMkLst>
      </pc:sldChg>
      <pc:sldChg chg="delSp modSp mod">
        <pc:chgData name="Mark Yoss" userId="dcd5d0d6-aad8-4a5d-be2d-472fb1fcdfdd" providerId="ADAL" clId="{ACB50980-29B2-4E7D-B923-1A9CF27F0B2D}" dt="2025-04-13T15:11:07.876" v="908" actId="478"/>
        <pc:sldMkLst>
          <pc:docMk/>
          <pc:sldMk cId="780243815" sldId="262"/>
        </pc:sldMkLst>
        <pc:cxnChg chg="del mod">
          <ac:chgData name="Mark Yoss" userId="dcd5d0d6-aad8-4a5d-be2d-472fb1fcdfdd" providerId="ADAL" clId="{ACB50980-29B2-4E7D-B923-1A9CF27F0B2D}" dt="2025-04-13T15:11:07.876" v="908" actId="478"/>
          <ac:cxnSpMkLst>
            <pc:docMk/>
            <pc:sldMk cId="780243815" sldId="262"/>
            <ac:cxnSpMk id="9" creationId="{84DE5399-0A8F-7D2B-A407-4D5CFBE5B38C}"/>
          </ac:cxnSpMkLst>
        </pc:cxnChg>
      </pc:sldChg>
      <pc:sldChg chg="del">
        <pc:chgData name="Mark Yoss" userId="dcd5d0d6-aad8-4a5d-be2d-472fb1fcdfdd" providerId="ADAL" clId="{ACB50980-29B2-4E7D-B923-1A9CF27F0B2D}" dt="2025-04-13T12:58:06.648" v="23" actId="47"/>
        <pc:sldMkLst>
          <pc:docMk/>
          <pc:sldMk cId="908108939" sldId="263"/>
        </pc:sldMkLst>
      </pc:sldChg>
      <pc:sldChg chg="del">
        <pc:chgData name="Mark Yoss" userId="dcd5d0d6-aad8-4a5d-be2d-472fb1fcdfdd" providerId="ADAL" clId="{ACB50980-29B2-4E7D-B923-1A9CF27F0B2D}" dt="2025-04-13T12:59:25.568" v="24" actId="47"/>
        <pc:sldMkLst>
          <pc:docMk/>
          <pc:sldMk cId="959147770" sldId="264"/>
        </pc:sldMkLst>
      </pc:sldChg>
      <pc:sldChg chg="del">
        <pc:chgData name="Mark Yoss" userId="dcd5d0d6-aad8-4a5d-be2d-472fb1fcdfdd" providerId="ADAL" clId="{ACB50980-29B2-4E7D-B923-1A9CF27F0B2D}" dt="2025-04-13T14:14:06.747" v="793" actId="47"/>
        <pc:sldMkLst>
          <pc:docMk/>
          <pc:sldMk cId="4051836036" sldId="265"/>
        </pc:sldMkLst>
      </pc:sldChg>
      <pc:sldChg chg="modSp mod">
        <pc:chgData name="Mark Yoss" userId="dcd5d0d6-aad8-4a5d-be2d-472fb1fcdfdd" providerId="ADAL" clId="{ACB50980-29B2-4E7D-B923-1A9CF27F0B2D}" dt="2025-04-13T12:32:59.739" v="6" actId="1076"/>
        <pc:sldMkLst>
          <pc:docMk/>
          <pc:sldMk cId="218631069" sldId="269"/>
        </pc:sldMkLst>
        <pc:spChg chg="mod">
          <ac:chgData name="Mark Yoss" userId="dcd5d0d6-aad8-4a5d-be2d-472fb1fcdfdd" providerId="ADAL" clId="{ACB50980-29B2-4E7D-B923-1A9CF27F0B2D}" dt="2025-04-13T12:32:59.739" v="6" actId="1076"/>
          <ac:spMkLst>
            <pc:docMk/>
            <pc:sldMk cId="218631069" sldId="269"/>
            <ac:spMk id="3" creationId="{DA0754A2-5C30-F1FE-021C-24615EFC7C1D}"/>
          </ac:spMkLst>
        </pc:spChg>
      </pc:sldChg>
      <pc:sldChg chg="del">
        <pc:chgData name="Mark Yoss" userId="dcd5d0d6-aad8-4a5d-be2d-472fb1fcdfdd" providerId="ADAL" clId="{ACB50980-29B2-4E7D-B923-1A9CF27F0B2D}" dt="2025-04-13T12:59:28.077" v="25" actId="47"/>
        <pc:sldMkLst>
          <pc:docMk/>
          <pc:sldMk cId="422382899" sldId="270"/>
        </pc:sldMkLst>
      </pc:sldChg>
      <pc:sldChg chg="ord">
        <pc:chgData name="Mark Yoss" userId="dcd5d0d6-aad8-4a5d-be2d-472fb1fcdfdd" providerId="ADAL" clId="{ACB50980-29B2-4E7D-B923-1A9CF27F0B2D}" dt="2025-04-13T14:33:23.817" v="859"/>
        <pc:sldMkLst>
          <pc:docMk/>
          <pc:sldMk cId="317943787" sldId="272"/>
        </pc:sldMkLst>
      </pc:sldChg>
      <pc:sldChg chg="ord">
        <pc:chgData name="Mark Yoss" userId="dcd5d0d6-aad8-4a5d-be2d-472fb1fcdfdd" providerId="ADAL" clId="{ACB50980-29B2-4E7D-B923-1A9CF27F0B2D}" dt="2025-04-13T14:33:23.817" v="859"/>
        <pc:sldMkLst>
          <pc:docMk/>
          <pc:sldMk cId="110827009" sldId="273"/>
        </pc:sldMkLst>
      </pc:sldChg>
      <pc:sldChg chg="delSp modSp add del mod ord">
        <pc:chgData name="Mark Yoss" userId="dcd5d0d6-aad8-4a5d-be2d-472fb1fcdfdd" providerId="ADAL" clId="{ACB50980-29B2-4E7D-B923-1A9CF27F0B2D}" dt="2025-04-13T14:59:49.729" v="885" actId="47"/>
        <pc:sldMkLst>
          <pc:docMk/>
          <pc:sldMk cId="4287203042" sldId="277"/>
        </pc:sldMkLst>
        <pc:spChg chg="del">
          <ac:chgData name="Mark Yoss" userId="dcd5d0d6-aad8-4a5d-be2d-472fb1fcdfdd" providerId="ADAL" clId="{ACB50980-29B2-4E7D-B923-1A9CF27F0B2D}" dt="2025-04-13T14:37:27.729" v="860" actId="478"/>
          <ac:spMkLst>
            <pc:docMk/>
            <pc:sldMk cId="4287203042" sldId="277"/>
            <ac:spMk id="3" creationId="{9193D899-31E7-E00C-0307-F4B56C540BCA}"/>
          </ac:spMkLst>
        </pc:spChg>
        <pc:picChg chg="del">
          <ac:chgData name="Mark Yoss" userId="dcd5d0d6-aad8-4a5d-be2d-472fb1fcdfdd" providerId="ADAL" clId="{ACB50980-29B2-4E7D-B923-1A9CF27F0B2D}" dt="2025-04-13T14:37:27.729" v="860" actId="478"/>
          <ac:picMkLst>
            <pc:docMk/>
            <pc:sldMk cId="4287203042" sldId="277"/>
            <ac:picMk id="2" creationId="{C7EB0539-5397-56DC-44CC-F73303F6EE30}"/>
          </ac:picMkLst>
        </pc:picChg>
        <pc:picChg chg="mod">
          <ac:chgData name="Mark Yoss" userId="dcd5d0d6-aad8-4a5d-be2d-472fb1fcdfdd" providerId="ADAL" clId="{ACB50980-29B2-4E7D-B923-1A9CF27F0B2D}" dt="2025-04-13T14:59:38.778" v="884" actId="1076"/>
          <ac:picMkLst>
            <pc:docMk/>
            <pc:sldMk cId="4287203042" sldId="277"/>
            <ac:picMk id="4" creationId="{0089D640-22CA-9F5B-9038-3A412DE7CC92}"/>
          </ac:picMkLst>
        </pc:picChg>
      </pc:sldChg>
      <pc:sldChg chg="ord">
        <pc:chgData name="Mark Yoss" userId="dcd5d0d6-aad8-4a5d-be2d-472fb1fcdfdd" providerId="ADAL" clId="{ACB50980-29B2-4E7D-B923-1A9CF27F0B2D}" dt="2025-04-13T14:33:23.817" v="859"/>
        <pc:sldMkLst>
          <pc:docMk/>
          <pc:sldMk cId="1629766480" sldId="278"/>
        </pc:sldMkLst>
      </pc:sldChg>
      <pc:sldChg chg="addSp modSp mod ord">
        <pc:chgData name="Mark Yoss" userId="dcd5d0d6-aad8-4a5d-be2d-472fb1fcdfdd" providerId="ADAL" clId="{ACB50980-29B2-4E7D-B923-1A9CF27F0B2D}" dt="2025-04-13T15:02:58.932" v="892" actId="14100"/>
        <pc:sldMkLst>
          <pc:docMk/>
          <pc:sldMk cId="1898406656" sldId="279"/>
        </pc:sldMkLst>
        <pc:picChg chg="add mod">
          <ac:chgData name="Mark Yoss" userId="dcd5d0d6-aad8-4a5d-be2d-472fb1fcdfdd" providerId="ADAL" clId="{ACB50980-29B2-4E7D-B923-1A9CF27F0B2D}" dt="2025-04-13T15:02:58.932" v="892" actId="14100"/>
          <ac:picMkLst>
            <pc:docMk/>
            <pc:sldMk cId="1898406656" sldId="279"/>
            <ac:picMk id="4" creationId="{3BE28381-C591-2827-6004-843702DC1C02}"/>
          </ac:picMkLst>
        </pc:picChg>
      </pc:sldChg>
      <pc:sldChg chg="modSp mod">
        <pc:chgData name="Mark Yoss" userId="dcd5d0d6-aad8-4a5d-be2d-472fb1fcdfdd" providerId="ADAL" clId="{ACB50980-29B2-4E7D-B923-1A9CF27F0B2D}" dt="2025-04-13T12:33:22.739" v="7" actId="113"/>
        <pc:sldMkLst>
          <pc:docMk/>
          <pc:sldMk cId="3715313286" sldId="281"/>
        </pc:sldMkLst>
        <pc:spChg chg="mod">
          <ac:chgData name="Mark Yoss" userId="dcd5d0d6-aad8-4a5d-be2d-472fb1fcdfdd" providerId="ADAL" clId="{ACB50980-29B2-4E7D-B923-1A9CF27F0B2D}" dt="2025-04-13T12:33:22.739" v="7" actId="113"/>
          <ac:spMkLst>
            <pc:docMk/>
            <pc:sldMk cId="3715313286" sldId="281"/>
            <ac:spMk id="2" creationId="{2807248B-F61B-A943-E78A-282B18E95A52}"/>
          </ac:spMkLst>
        </pc:spChg>
      </pc:sldChg>
      <pc:sldChg chg="addSp delSp modSp mod">
        <pc:chgData name="Mark Yoss" userId="dcd5d0d6-aad8-4a5d-be2d-472fb1fcdfdd" providerId="ADAL" clId="{ACB50980-29B2-4E7D-B923-1A9CF27F0B2D}" dt="2025-04-13T15:13:39.011" v="910" actId="255"/>
        <pc:sldMkLst>
          <pc:docMk/>
          <pc:sldMk cId="3528039083" sldId="283"/>
        </pc:sldMkLst>
        <pc:spChg chg="mod">
          <ac:chgData name="Mark Yoss" userId="dcd5d0d6-aad8-4a5d-be2d-472fb1fcdfdd" providerId="ADAL" clId="{ACB50980-29B2-4E7D-B923-1A9CF27F0B2D}" dt="2025-04-13T15:04:03.099" v="894" actId="26606"/>
          <ac:spMkLst>
            <pc:docMk/>
            <pc:sldMk cId="3528039083" sldId="283"/>
            <ac:spMk id="2" creationId="{8F8BB5CA-ADC7-12C4-9590-B71FFD779FA4}"/>
          </ac:spMkLst>
        </pc:spChg>
        <pc:spChg chg="del">
          <ac:chgData name="Mark Yoss" userId="dcd5d0d6-aad8-4a5d-be2d-472fb1fcdfdd" providerId="ADAL" clId="{ACB50980-29B2-4E7D-B923-1A9CF27F0B2D}" dt="2025-04-13T15:04:03.099" v="894" actId="26606"/>
          <ac:spMkLst>
            <pc:docMk/>
            <pc:sldMk cId="3528039083" sldId="283"/>
            <ac:spMk id="24" creationId="{7FF47CB7-972F-479F-A36D-9E72D26EC8DA}"/>
          </ac:spMkLst>
        </pc:spChg>
        <pc:spChg chg="del">
          <ac:chgData name="Mark Yoss" userId="dcd5d0d6-aad8-4a5d-be2d-472fb1fcdfdd" providerId="ADAL" clId="{ACB50980-29B2-4E7D-B923-1A9CF27F0B2D}" dt="2025-04-13T15:04:03.099" v="894" actId="26606"/>
          <ac:spMkLst>
            <pc:docMk/>
            <pc:sldMk cId="3528039083" sldId="283"/>
            <ac:spMk id="26" creationId="{0D153B68-5844-490D-8E67-F616D6D721CA}"/>
          </ac:spMkLst>
        </pc:spChg>
        <pc:spChg chg="del">
          <ac:chgData name="Mark Yoss" userId="dcd5d0d6-aad8-4a5d-be2d-472fb1fcdfdd" providerId="ADAL" clId="{ACB50980-29B2-4E7D-B923-1A9CF27F0B2D}" dt="2025-04-13T15:04:03.099" v="894" actId="26606"/>
          <ac:spMkLst>
            <pc:docMk/>
            <pc:sldMk cId="3528039083" sldId="283"/>
            <ac:spMk id="28" creationId="{9A0D773F-7A7D-4DBB-9DEA-86BB8B8F4BC8}"/>
          </ac:spMkLst>
        </pc:spChg>
        <pc:spChg chg="add">
          <ac:chgData name="Mark Yoss" userId="dcd5d0d6-aad8-4a5d-be2d-472fb1fcdfdd" providerId="ADAL" clId="{ACB50980-29B2-4E7D-B923-1A9CF27F0B2D}" dt="2025-04-13T15:04:03.099" v="894" actId="26606"/>
          <ac:spMkLst>
            <pc:docMk/>
            <pc:sldMk cId="3528039083" sldId="283"/>
            <ac:spMk id="39" creationId="{C4285719-470E-454C-AF62-8323075F1F5B}"/>
          </ac:spMkLst>
        </pc:spChg>
        <pc:spChg chg="add">
          <ac:chgData name="Mark Yoss" userId="dcd5d0d6-aad8-4a5d-be2d-472fb1fcdfdd" providerId="ADAL" clId="{ACB50980-29B2-4E7D-B923-1A9CF27F0B2D}" dt="2025-04-13T15:04:03.099" v="894" actId="26606"/>
          <ac:spMkLst>
            <pc:docMk/>
            <pc:sldMk cId="3528039083" sldId="283"/>
            <ac:spMk id="41" creationId="{CD9FE4EF-C4D8-49A0-B2FF-81D8DB7D8A24}"/>
          </ac:spMkLst>
        </pc:spChg>
        <pc:spChg chg="add">
          <ac:chgData name="Mark Yoss" userId="dcd5d0d6-aad8-4a5d-be2d-472fb1fcdfdd" providerId="ADAL" clId="{ACB50980-29B2-4E7D-B923-1A9CF27F0B2D}" dt="2025-04-13T15:04:03.099" v="894" actId="26606"/>
          <ac:spMkLst>
            <pc:docMk/>
            <pc:sldMk cId="3528039083" sldId="283"/>
            <ac:spMk id="43" creationId="{4300840D-0A0B-4512-BACA-B439D5B9C57C}"/>
          </ac:spMkLst>
        </pc:spChg>
        <pc:spChg chg="add">
          <ac:chgData name="Mark Yoss" userId="dcd5d0d6-aad8-4a5d-be2d-472fb1fcdfdd" providerId="ADAL" clId="{ACB50980-29B2-4E7D-B923-1A9CF27F0B2D}" dt="2025-04-13T15:04:03.099" v="894" actId="26606"/>
          <ac:spMkLst>
            <pc:docMk/>
            <pc:sldMk cId="3528039083" sldId="283"/>
            <ac:spMk id="45" creationId="{D2B78728-A580-49A7-84F9-6EF6F583ADE0}"/>
          </ac:spMkLst>
        </pc:spChg>
        <pc:spChg chg="add">
          <ac:chgData name="Mark Yoss" userId="dcd5d0d6-aad8-4a5d-be2d-472fb1fcdfdd" providerId="ADAL" clId="{ACB50980-29B2-4E7D-B923-1A9CF27F0B2D}" dt="2025-04-13T15:04:03.099" v="894" actId="26606"/>
          <ac:spMkLst>
            <pc:docMk/>
            <pc:sldMk cId="3528039083" sldId="283"/>
            <ac:spMk id="47" creationId="{38FAA1A1-D861-433F-88FA-1E9D6FD31D11}"/>
          </ac:spMkLst>
        </pc:spChg>
        <pc:spChg chg="add">
          <ac:chgData name="Mark Yoss" userId="dcd5d0d6-aad8-4a5d-be2d-472fb1fcdfdd" providerId="ADAL" clId="{ACB50980-29B2-4E7D-B923-1A9CF27F0B2D}" dt="2025-04-13T15:04:03.099" v="894" actId="26606"/>
          <ac:spMkLst>
            <pc:docMk/>
            <pc:sldMk cId="3528039083" sldId="283"/>
            <ac:spMk id="49" creationId="{8D71EDA1-87BF-4D5D-AB79-F346FD19278A}"/>
          </ac:spMkLst>
        </pc:spChg>
        <pc:graphicFrameChg chg="mod modGraphic">
          <ac:chgData name="Mark Yoss" userId="dcd5d0d6-aad8-4a5d-be2d-472fb1fcdfdd" providerId="ADAL" clId="{ACB50980-29B2-4E7D-B923-1A9CF27F0B2D}" dt="2025-04-13T15:13:39.011" v="910" actId="255"/>
          <ac:graphicFrameMkLst>
            <pc:docMk/>
            <pc:sldMk cId="3528039083" sldId="283"/>
            <ac:graphicFrameMk id="34" creationId="{62835379-BB88-F27B-6AA0-B94F76A83BC4}"/>
          </ac:graphicFrameMkLst>
        </pc:graphicFrameChg>
        <pc:picChg chg="add mod modCrop">
          <ac:chgData name="Mark Yoss" userId="dcd5d0d6-aad8-4a5d-be2d-472fb1fcdfdd" providerId="ADAL" clId="{ACB50980-29B2-4E7D-B923-1A9CF27F0B2D}" dt="2025-04-13T13:37:31.704" v="701" actId="1076"/>
          <ac:picMkLst>
            <pc:docMk/>
            <pc:sldMk cId="3528039083" sldId="283"/>
            <ac:picMk id="4" creationId="{797453AF-FD9F-A3CC-2995-DA09FF060C51}"/>
          </ac:picMkLst>
        </pc:picChg>
        <pc:picChg chg="del">
          <ac:chgData name="Mark Yoss" userId="dcd5d0d6-aad8-4a5d-be2d-472fb1fcdfdd" providerId="ADAL" clId="{ACB50980-29B2-4E7D-B923-1A9CF27F0B2D}" dt="2025-04-13T13:33:40.533" v="679" actId="478"/>
          <ac:picMkLst>
            <pc:docMk/>
            <pc:sldMk cId="3528039083" sldId="283"/>
            <ac:picMk id="9" creationId="{8647EC9F-2621-69DC-C4BD-43E96AA2C66B}"/>
          </ac:picMkLst>
        </pc:picChg>
      </pc:sldChg>
      <pc:sldChg chg="addSp delSp modSp mod">
        <pc:chgData name="Mark Yoss" userId="dcd5d0d6-aad8-4a5d-be2d-472fb1fcdfdd" providerId="ADAL" clId="{ACB50980-29B2-4E7D-B923-1A9CF27F0B2D}" dt="2025-04-13T15:13:14.286" v="909" actId="255"/>
        <pc:sldMkLst>
          <pc:docMk/>
          <pc:sldMk cId="4288209177" sldId="284"/>
        </pc:sldMkLst>
        <pc:spChg chg="mod">
          <ac:chgData name="Mark Yoss" userId="dcd5d0d6-aad8-4a5d-be2d-472fb1fcdfdd" providerId="ADAL" clId="{ACB50980-29B2-4E7D-B923-1A9CF27F0B2D}" dt="2025-04-13T15:06:18.262" v="900" actId="26606"/>
          <ac:spMkLst>
            <pc:docMk/>
            <pc:sldMk cId="4288209177" sldId="284"/>
            <ac:spMk id="2" creationId="{CFEA08B9-BF6E-A22E-06FB-C960C2C9B7B4}"/>
          </ac:spMkLst>
        </pc:spChg>
        <pc:spChg chg="mod">
          <ac:chgData name="Mark Yoss" userId="dcd5d0d6-aad8-4a5d-be2d-472fb1fcdfdd" providerId="ADAL" clId="{ACB50980-29B2-4E7D-B923-1A9CF27F0B2D}" dt="2025-04-13T15:13:14.286" v="909" actId="255"/>
          <ac:spMkLst>
            <pc:docMk/>
            <pc:sldMk cId="4288209177" sldId="284"/>
            <ac:spMk id="3" creationId="{3BCA0183-2789-BBEB-FE12-F2CCD63BD0B7}"/>
          </ac:spMkLst>
        </pc:spChg>
        <pc:spChg chg="del mod">
          <ac:chgData name="Mark Yoss" userId="dcd5d0d6-aad8-4a5d-be2d-472fb1fcdfdd" providerId="ADAL" clId="{ACB50980-29B2-4E7D-B923-1A9CF27F0B2D}" dt="2025-04-13T15:05:29.480" v="897" actId="478"/>
          <ac:spMkLst>
            <pc:docMk/>
            <pc:sldMk cId="4288209177" sldId="284"/>
            <ac:spMk id="5" creationId="{5D62DDB6-901D-7AFA-4484-7FB4C922AE4D}"/>
          </ac:spMkLst>
        </pc:spChg>
        <pc:spChg chg="add del">
          <ac:chgData name="Mark Yoss" userId="dcd5d0d6-aad8-4a5d-be2d-472fb1fcdfdd" providerId="ADAL" clId="{ACB50980-29B2-4E7D-B923-1A9CF27F0B2D}" dt="2025-04-13T15:06:18.262" v="900" actId="26606"/>
          <ac:spMkLst>
            <pc:docMk/>
            <pc:sldMk cId="4288209177" sldId="284"/>
            <ac:spMk id="12" creationId="{F821940F-7A1D-4ACC-85B4-A932898ABB37}"/>
          </ac:spMkLst>
        </pc:spChg>
        <pc:spChg chg="add del">
          <ac:chgData name="Mark Yoss" userId="dcd5d0d6-aad8-4a5d-be2d-472fb1fcdfdd" providerId="ADAL" clId="{ACB50980-29B2-4E7D-B923-1A9CF27F0B2D}" dt="2025-04-13T15:06:18.262" v="900" actId="26606"/>
          <ac:spMkLst>
            <pc:docMk/>
            <pc:sldMk cId="4288209177" sldId="284"/>
            <ac:spMk id="14" creationId="{16674508-81D3-48CF-96BF-7FC60EAA572A}"/>
          </ac:spMkLst>
        </pc:spChg>
        <pc:spChg chg="add del">
          <ac:chgData name="Mark Yoss" userId="dcd5d0d6-aad8-4a5d-be2d-472fb1fcdfdd" providerId="ADAL" clId="{ACB50980-29B2-4E7D-B923-1A9CF27F0B2D}" dt="2025-04-13T15:06:18.246" v="899" actId="26606"/>
          <ac:spMkLst>
            <pc:docMk/>
            <pc:sldMk cId="4288209177" sldId="284"/>
            <ac:spMk id="19" creationId="{2E17E911-875F-4DE5-8699-99D9F1805A5D}"/>
          </ac:spMkLst>
        </pc:spChg>
        <pc:spChg chg="add del">
          <ac:chgData name="Mark Yoss" userId="dcd5d0d6-aad8-4a5d-be2d-472fb1fcdfdd" providerId="ADAL" clId="{ACB50980-29B2-4E7D-B923-1A9CF27F0B2D}" dt="2025-04-13T15:06:18.246" v="899" actId="26606"/>
          <ac:spMkLst>
            <pc:docMk/>
            <pc:sldMk cId="4288209177" sldId="284"/>
            <ac:spMk id="21" creationId="{CD9FE4EF-C4D8-49A0-B2FF-81D8DB7D8A24}"/>
          </ac:spMkLst>
        </pc:spChg>
        <pc:spChg chg="add del">
          <ac:chgData name="Mark Yoss" userId="dcd5d0d6-aad8-4a5d-be2d-472fb1fcdfdd" providerId="ADAL" clId="{ACB50980-29B2-4E7D-B923-1A9CF27F0B2D}" dt="2025-04-13T15:06:18.246" v="899" actId="26606"/>
          <ac:spMkLst>
            <pc:docMk/>
            <pc:sldMk cId="4288209177" sldId="284"/>
            <ac:spMk id="23" creationId="{4300840D-0A0B-4512-BACA-B439D5B9C57C}"/>
          </ac:spMkLst>
        </pc:spChg>
        <pc:spChg chg="add del">
          <ac:chgData name="Mark Yoss" userId="dcd5d0d6-aad8-4a5d-be2d-472fb1fcdfdd" providerId="ADAL" clId="{ACB50980-29B2-4E7D-B923-1A9CF27F0B2D}" dt="2025-04-13T15:06:18.246" v="899" actId="26606"/>
          <ac:spMkLst>
            <pc:docMk/>
            <pc:sldMk cId="4288209177" sldId="284"/>
            <ac:spMk id="25" creationId="{D2B78728-A580-49A7-84F9-6EF6F583ADE0}"/>
          </ac:spMkLst>
        </pc:spChg>
        <pc:spChg chg="add del">
          <ac:chgData name="Mark Yoss" userId="dcd5d0d6-aad8-4a5d-be2d-472fb1fcdfdd" providerId="ADAL" clId="{ACB50980-29B2-4E7D-B923-1A9CF27F0B2D}" dt="2025-04-13T15:06:18.246" v="899" actId="26606"/>
          <ac:spMkLst>
            <pc:docMk/>
            <pc:sldMk cId="4288209177" sldId="284"/>
            <ac:spMk id="27" creationId="{38FAA1A1-D861-433F-88FA-1E9D6FD31D11}"/>
          </ac:spMkLst>
        </pc:spChg>
        <pc:spChg chg="add del">
          <ac:chgData name="Mark Yoss" userId="dcd5d0d6-aad8-4a5d-be2d-472fb1fcdfdd" providerId="ADAL" clId="{ACB50980-29B2-4E7D-B923-1A9CF27F0B2D}" dt="2025-04-13T15:06:18.246" v="899" actId="26606"/>
          <ac:spMkLst>
            <pc:docMk/>
            <pc:sldMk cId="4288209177" sldId="284"/>
            <ac:spMk id="29" creationId="{8D71EDA1-87BF-4D5D-AB79-F346FD19278A}"/>
          </ac:spMkLst>
        </pc:spChg>
        <pc:spChg chg="add">
          <ac:chgData name="Mark Yoss" userId="dcd5d0d6-aad8-4a5d-be2d-472fb1fcdfdd" providerId="ADAL" clId="{ACB50980-29B2-4E7D-B923-1A9CF27F0B2D}" dt="2025-04-13T15:06:18.262" v="900" actId="26606"/>
          <ac:spMkLst>
            <pc:docMk/>
            <pc:sldMk cId="4288209177" sldId="284"/>
            <ac:spMk id="31" creationId="{C4285719-470E-454C-AF62-8323075F1F5B}"/>
          </ac:spMkLst>
        </pc:spChg>
        <pc:spChg chg="add">
          <ac:chgData name="Mark Yoss" userId="dcd5d0d6-aad8-4a5d-be2d-472fb1fcdfdd" providerId="ADAL" clId="{ACB50980-29B2-4E7D-B923-1A9CF27F0B2D}" dt="2025-04-13T15:06:18.262" v="900" actId="26606"/>
          <ac:spMkLst>
            <pc:docMk/>
            <pc:sldMk cId="4288209177" sldId="284"/>
            <ac:spMk id="32" creationId="{CD9FE4EF-C4D8-49A0-B2FF-81D8DB7D8A24}"/>
          </ac:spMkLst>
        </pc:spChg>
        <pc:spChg chg="add">
          <ac:chgData name="Mark Yoss" userId="dcd5d0d6-aad8-4a5d-be2d-472fb1fcdfdd" providerId="ADAL" clId="{ACB50980-29B2-4E7D-B923-1A9CF27F0B2D}" dt="2025-04-13T15:06:18.262" v="900" actId="26606"/>
          <ac:spMkLst>
            <pc:docMk/>
            <pc:sldMk cId="4288209177" sldId="284"/>
            <ac:spMk id="33" creationId="{4300840D-0A0B-4512-BACA-B439D5B9C57C}"/>
          </ac:spMkLst>
        </pc:spChg>
        <pc:spChg chg="add">
          <ac:chgData name="Mark Yoss" userId="dcd5d0d6-aad8-4a5d-be2d-472fb1fcdfdd" providerId="ADAL" clId="{ACB50980-29B2-4E7D-B923-1A9CF27F0B2D}" dt="2025-04-13T15:06:18.262" v="900" actId="26606"/>
          <ac:spMkLst>
            <pc:docMk/>
            <pc:sldMk cId="4288209177" sldId="284"/>
            <ac:spMk id="34" creationId="{D2B78728-A580-49A7-84F9-6EF6F583ADE0}"/>
          </ac:spMkLst>
        </pc:spChg>
        <pc:spChg chg="add">
          <ac:chgData name="Mark Yoss" userId="dcd5d0d6-aad8-4a5d-be2d-472fb1fcdfdd" providerId="ADAL" clId="{ACB50980-29B2-4E7D-B923-1A9CF27F0B2D}" dt="2025-04-13T15:06:18.262" v="900" actId="26606"/>
          <ac:spMkLst>
            <pc:docMk/>
            <pc:sldMk cId="4288209177" sldId="284"/>
            <ac:spMk id="35" creationId="{38FAA1A1-D861-433F-88FA-1E9D6FD31D11}"/>
          </ac:spMkLst>
        </pc:spChg>
        <pc:spChg chg="add">
          <ac:chgData name="Mark Yoss" userId="dcd5d0d6-aad8-4a5d-be2d-472fb1fcdfdd" providerId="ADAL" clId="{ACB50980-29B2-4E7D-B923-1A9CF27F0B2D}" dt="2025-04-13T15:06:18.262" v="900" actId="26606"/>
          <ac:spMkLst>
            <pc:docMk/>
            <pc:sldMk cId="4288209177" sldId="284"/>
            <ac:spMk id="36" creationId="{8D71EDA1-87BF-4D5D-AB79-F346FD19278A}"/>
          </ac:spMkLst>
        </pc:spChg>
      </pc:sldChg>
      <pc:sldChg chg="addSp delSp modSp mod">
        <pc:chgData name="Mark Yoss" userId="dcd5d0d6-aad8-4a5d-be2d-472fb1fcdfdd" providerId="ADAL" clId="{ACB50980-29B2-4E7D-B923-1A9CF27F0B2D}" dt="2025-04-13T15:14:13.594" v="917" actId="1076"/>
        <pc:sldMkLst>
          <pc:docMk/>
          <pc:sldMk cId="74391391" sldId="285"/>
        </pc:sldMkLst>
        <pc:spChg chg="mod">
          <ac:chgData name="Mark Yoss" userId="dcd5d0d6-aad8-4a5d-be2d-472fb1fcdfdd" providerId="ADAL" clId="{ACB50980-29B2-4E7D-B923-1A9CF27F0B2D}" dt="2025-04-13T15:14:13.594" v="917" actId="1076"/>
          <ac:spMkLst>
            <pc:docMk/>
            <pc:sldMk cId="74391391" sldId="285"/>
            <ac:spMk id="2" creationId="{A8FF898C-425D-8045-0DE2-9B9707823119}"/>
          </ac:spMkLst>
        </pc:spChg>
        <pc:spChg chg="mod">
          <ac:chgData name="Mark Yoss" userId="dcd5d0d6-aad8-4a5d-be2d-472fb1fcdfdd" providerId="ADAL" clId="{ACB50980-29B2-4E7D-B923-1A9CF27F0B2D}" dt="2025-04-13T15:14:13.594" v="917" actId="1076"/>
          <ac:spMkLst>
            <pc:docMk/>
            <pc:sldMk cId="74391391" sldId="285"/>
            <ac:spMk id="3" creationId="{187FEB37-2CD3-40EE-1226-33E9E00BC34A}"/>
          </ac:spMkLst>
        </pc:spChg>
        <pc:spChg chg="add del mod">
          <ac:chgData name="Mark Yoss" userId="dcd5d0d6-aad8-4a5d-be2d-472fb1fcdfdd" providerId="ADAL" clId="{ACB50980-29B2-4E7D-B923-1A9CF27F0B2D}" dt="2025-04-13T14:16:36.058" v="799" actId="478"/>
          <ac:spMkLst>
            <pc:docMk/>
            <pc:sldMk cId="74391391" sldId="285"/>
            <ac:spMk id="5" creationId="{1BE023AF-2FCB-731C-550A-5A716E83698A}"/>
          </ac:spMkLst>
        </pc:spChg>
        <pc:spChg chg="del">
          <ac:chgData name="Mark Yoss" userId="dcd5d0d6-aad8-4a5d-be2d-472fb1fcdfdd" providerId="ADAL" clId="{ACB50980-29B2-4E7D-B923-1A9CF27F0B2D}" dt="2025-04-13T15:04:46.493" v="895" actId="26606"/>
          <ac:spMkLst>
            <pc:docMk/>
            <pc:sldMk cId="74391391" sldId="285"/>
            <ac:spMk id="60" creationId="{F821940F-7A1D-4ACC-85B4-A932898ABB37}"/>
          </ac:spMkLst>
        </pc:spChg>
        <pc:spChg chg="del">
          <ac:chgData name="Mark Yoss" userId="dcd5d0d6-aad8-4a5d-be2d-472fb1fcdfdd" providerId="ADAL" clId="{ACB50980-29B2-4E7D-B923-1A9CF27F0B2D}" dt="2025-04-13T15:04:46.493" v="895" actId="26606"/>
          <ac:spMkLst>
            <pc:docMk/>
            <pc:sldMk cId="74391391" sldId="285"/>
            <ac:spMk id="62" creationId="{16674508-81D3-48CF-96BF-7FC60EAA572A}"/>
          </ac:spMkLst>
        </pc:spChg>
        <pc:spChg chg="add">
          <ac:chgData name="Mark Yoss" userId="dcd5d0d6-aad8-4a5d-be2d-472fb1fcdfdd" providerId="ADAL" clId="{ACB50980-29B2-4E7D-B923-1A9CF27F0B2D}" dt="2025-04-13T15:04:46.493" v="895" actId="26606"/>
          <ac:spMkLst>
            <pc:docMk/>
            <pc:sldMk cId="74391391" sldId="285"/>
            <ac:spMk id="67" creationId="{12609869-9E80-471B-A487-A53288E0E791}"/>
          </ac:spMkLst>
        </pc:spChg>
        <pc:spChg chg="add">
          <ac:chgData name="Mark Yoss" userId="dcd5d0d6-aad8-4a5d-be2d-472fb1fcdfdd" providerId="ADAL" clId="{ACB50980-29B2-4E7D-B923-1A9CF27F0B2D}" dt="2025-04-13T15:04:46.493" v="895" actId="26606"/>
          <ac:spMkLst>
            <pc:docMk/>
            <pc:sldMk cId="74391391" sldId="285"/>
            <ac:spMk id="69" creationId="{7004738A-9D34-43E8-97D2-CA0EED4F8BE0}"/>
          </ac:spMkLst>
        </pc:spChg>
        <pc:spChg chg="add">
          <ac:chgData name="Mark Yoss" userId="dcd5d0d6-aad8-4a5d-be2d-472fb1fcdfdd" providerId="ADAL" clId="{ACB50980-29B2-4E7D-B923-1A9CF27F0B2D}" dt="2025-04-13T15:04:46.493" v="895" actId="26606"/>
          <ac:spMkLst>
            <pc:docMk/>
            <pc:sldMk cId="74391391" sldId="285"/>
            <ac:spMk id="71" creationId="{B8B8D07F-F13E-443E-BA68-2D26672D76B9}"/>
          </ac:spMkLst>
        </pc:spChg>
        <pc:spChg chg="add">
          <ac:chgData name="Mark Yoss" userId="dcd5d0d6-aad8-4a5d-be2d-472fb1fcdfdd" providerId="ADAL" clId="{ACB50980-29B2-4E7D-B923-1A9CF27F0B2D}" dt="2025-04-13T15:04:46.493" v="895" actId="26606"/>
          <ac:spMkLst>
            <pc:docMk/>
            <pc:sldMk cId="74391391" sldId="285"/>
            <ac:spMk id="73" creationId="{2813A4FA-24A5-41ED-A534-3807D1B2F344}"/>
          </ac:spMkLst>
        </pc:spChg>
        <pc:spChg chg="add">
          <ac:chgData name="Mark Yoss" userId="dcd5d0d6-aad8-4a5d-be2d-472fb1fcdfdd" providerId="ADAL" clId="{ACB50980-29B2-4E7D-B923-1A9CF27F0B2D}" dt="2025-04-13T15:04:46.493" v="895" actId="26606"/>
          <ac:spMkLst>
            <pc:docMk/>
            <pc:sldMk cId="74391391" sldId="285"/>
            <ac:spMk id="75" creationId="{C3944F27-CA70-4E84-A51A-E6BF89558979}"/>
          </ac:spMkLst>
        </pc:spChg>
        <pc:picChg chg="mod">
          <ac:chgData name="Mark Yoss" userId="dcd5d0d6-aad8-4a5d-be2d-472fb1fcdfdd" providerId="ADAL" clId="{ACB50980-29B2-4E7D-B923-1A9CF27F0B2D}" dt="2025-04-13T15:04:46.493" v="895" actId="26606"/>
          <ac:picMkLst>
            <pc:docMk/>
            <pc:sldMk cId="74391391" sldId="285"/>
            <ac:picMk id="55" creationId="{387354B3-4743-67CE-BB2B-6BEBB7BBBC53}"/>
          </ac:picMkLst>
        </pc:picChg>
      </pc:sldChg>
      <pc:sldChg chg="addSp delSp modSp mod">
        <pc:chgData name="Mark Yoss" userId="dcd5d0d6-aad8-4a5d-be2d-472fb1fcdfdd" providerId="ADAL" clId="{ACB50980-29B2-4E7D-B923-1A9CF27F0B2D}" dt="2025-04-13T15:14:32.377" v="918" actId="255"/>
        <pc:sldMkLst>
          <pc:docMk/>
          <pc:sldMk cId="3054075588" sldId="286"/>
        </pc:sldMkLst>
        <pc:spChg chg="mod">
          <ac:chgData name="Mark Yoss" userId="dcd5d0d6-aad8-4a5d-be2d-472fb1fcdfdd" providerId="ADAL" clId="{ACB50980-29B2-4E7D-B923-1A9CF27F0B2D}" dt="2025-04-13T15:07:24.241" v="901" actId="26606"/>
          <ac:spMkLst>
            <pc:docMk/>
            <pc:sldMk cId="3054075588" sldId="286"/>
            <ac:spMk id="2" creationId="{E35FCFBD-8670-CF69-8325-0E075DD62DD9}"/>
          </ac:spMkLst>
        </pc:spChg>
        <pc:spChg chg="mod ord">
          <ac:chgData name="Mark Yoss" userId="dcd5d0d6-aad8-4a5d-be2d-472fb1fcdfdd" providerId="ADAL" clId="{ACB50980-29B2-4E7D-B923-1A9CF27F0B2D}" dt="2025-04-13T15:14:32.377" v="918" actId="255"/>
          <ac:spMkLst>
            <pc:docMk/>
            <pc:sldMk cId="3054075588" sldId="286"/>
            <ac:spMk id="3" creationId="{7B917812-97EA-E2C4-C69A-FD833E7049AB}"/>
          </ac:spMkLst>
        </pc:spChg>
        <pc:spChg chg="del">
          <ac:chgData name="Mark Yoss" userId="dcd5d0d6-aad8-4a5d-be2d-472fb1fcdfdd" providerId="ADAL" clId="{ACB50980-29B2-4E7D-B923-1A9CF27F0B2D}" dt="2025-04-13T15:07:24.241" v="901" actId="26606"/>
          <ac:spMkLst>
            <pc:docMk/>
            <pc:sldMk cId="3054075588" sldId="286"/>
            <ac:spMk id="13" creationId="{F821940F-7A1D-4ACC-85B4-A932898ABB37}"/>
          </ac:spMkLst>
        </pc:spChg>
        <pc:spChg chg="del">
          <ac:chgData name="Mark Yoss" userId="dcd5d0d6-aad8-4a5d-be2d-472fb1fcdfdd" providerId="ADAL" clId="{ACB50980-29B2-4E7D-B923-1A9CF27F0B2D}" dt="2025-04-13T15:07:24.241" v="901" actId="26606"/>
          <ac:spMkLst>
            <pc:docMk/>
            <pc:sldMk cId="3054075588" sldId="286"/>
            <ac:spMk id="14" creationId="{16674508-81D3-48CF-96BF-7FC60EAA572A}"/>
          </ac:spMkLst>
        </pc:spChg>
        <pc:spChg chg="add">
          <ac:chgData name="Mark Yoss" userId="dcd5d0d6-aad8-4a5d-be2d-472fb1fcdfdd" providerId="ADAL" clId="{ACB50980-29B2-4E7D-B923-1A9CF27F0B2D}" dt="2025-04-13T15:07:24.241" v="901" actId="26606"/>
          <ac:spMkLst>
            <pc:docMk/>
            <pc:sldMk cId="3054075588" sldId="286"/>
            <ac:spMk id="19" creationId="{3AFE8227-C443-417B-BA91-520EB1EF4559}"/>
          </ac:spMkLst>
        </pc:spChg>
        <pc:spChg chg="add">
          <ac:chgData name="Mark Yoss" userId="dcd5d0d6-aad8-4a5d-be2d-472fb1fcdfdd" providerId="ADAL" clId="{ACB50980-29B2-4E7D-B923-1A9CF27F0B2D}" dt="2025-04-13T15:07:24.241" v="901" actId="26606"/>
          <ac:spMkLst>
            <pc:docMk/>
            <pc:sldMk cId="3054075588" sldId="286"/>
            <ac:spMk id="21" creationId="{907741FC-B544-4A6E-B831-6789D042333D}"/>
          </ac:spMkLst>
        </pc:spChg>
        <pc:spChg chg="add">
          <ac:chgData name="Mark Yoss" userId="dcd5d0d6-aad8-4a5d-be2d-472fb1fcdfdd" providerId="ADAL" clId="{ACB50980-29B2-4E7D-B923-1A9CF27F0B2D}" dt="2025-04-13T15:07:24.241" v="901" actId="26606"/>
          <ac:spMkLst>
            <pc:docMk/>
            <pc:sldMk cId="3054075588" sldId="286"/>
            <ac:spMk id="23" creationId="{3F0BE7ED-7814-4273-B18A-F26CC0380380}"/>
          </ac:spMkLst>
        </pc:spChg>
        <pc:picChg chg="mod">
          <ac:chgData name="Mark Yoss" userId="dcd5d0d6-aad8-4a5d-be2d-472fb1fcdfdd" providerId="ADAL" clId="{ACB50980-29B2-4E7D-B923-1A9CF27F0B2D}" dt="2025-04-13T15:07:24.241" v="901" actId="26606"/>
          <ac:picMkLst>
            <pc:docMk/>
            <pc:sldMk cId="3054075588" sldId="286"/>
            <ac:picMk id="4" creationId="{2CCC25B0-EEA0-F0A3-D8E6-4F726DF968DE}"/>
          </ac:picMkLst>
        </pc:picChg>
      </pc:sldChg>
      <pc:sldChg chg="addSp delSp modSp mod">
        <pc:chgData name="Mark Yoss" userId="dcd5d0d6-aad8-4a5d-be2d-472fb1fcdfdd" providerId="ADAL" clId="{ACB50980-29B2-4E7D-B923-1A9CF27F0B2D}" dt="2025-04-13T14:24:12.468" v="844" actId="255"/>
        <pc:sldMkLst>
          <pc:docMk/>
          <pc:sldMk cId="3604012358" sldId="287"/>
        </pc:sldMkLst>
        <pc:spChg chg="mod">
          <ac:chgData name="Mark Yoss" userId="dcd5d0d6-aad8-4a5d-be2d-472fb1fcdfdd" providerId="ADAL" clId="{ACB50980-29B2-4E7D-B923-1A9CF27F0B2D}" dt="2025-04-13T14:24:12.468" v="844" actId="255"/>
          <ac:spMkLst>
            <pc:docMk/>
            <pc:sldMk cId="3604012358" sldId="287"/>
            <ac:spMk id="2" creationId="{026AFA47-9384-243F-B7BE-6E15EEFFC21E}"/>
          </ac:spMkLst>
        </pc:spChg>
        <pc:spChg chg="mod">
          <ac:chgData name="Mark Yoss" userId="dcd5d0d6-aad8-4a5d-be2d-472fb1fcdfdd" providerId="ADAL" clId="{ACB50980-29B2-4E7D-B923-1A9CF27F0B2D}" dt="2025-04-13T14:23:01.197" v="838" actId="179"/>
          <ac:spMkLst>
            <pc:docMk/>
            <pc:sldMk cId="3604012358" sldId="287"/>
            <ac:spMk id="7" creationId="{81106A14-105A-ED4B-1475-DD4B81BF7787}"/>
          </ac:spMkLst>
        </pc:spChg>
        <pc:spChg chg="del">
          <ac:chgData name="Mark Yoss" userId="dcd5d0d6-aad8-4a5d-be2d-472fb1fcdfdd" providerId="ADAL" clId="{ACB50980-29B2-4E7D-B923-1A9CF27F0B2D}" dt="2025-04-13T14:22:22.092" v="834" actId="26606"/>
          <ac:spMkLst>
            <pc:docMk/>
            <pc:sldMk cId="3604012358" sldId="287"/>
            <ac:spMk id="12" creationId="{665DBBEF-238B-476B-96AB-8AAC3224ECEA}"/>
          </ac:spMkLst>
        </pc:spChg>
        <pc:spChg chg="del">
          <ac:chgData name="Mark Yoss" userId="dcd5d0d6-aad8-4a5d-be2d-472fb1fcdfdd" providerId="ADAL" clId="{ACB50980-29B2-4E7D-B923-1A9CF27F0B2D}" dt="2025-04-13T14:22:22.092" v="834" actId="26606"/>
          <ac:spMkLst>
            <pc:docMk/>
            <pc:sldMk cId="3604012358" sldId="287"/>
            <ac:spMk id="14" creationId="{3FCFB1DE-0B7E-48CC-BA90-B2AB0889F9D6}"/>
          </ac:spMkLst>
        </pc:spChg>
        <pc:spChg chg="add">
          <ac:chgData name="Mark Yoss" userId="dcd5d0d6-aad8-4a5d-be2d-472fb1fcdfdd" providerId="ADAL" clId="{ACB50980-29B2-4E7D-B923-1A9CF27F0B2D}" dt="2025-04-13T14:22:22.092" v="834" actId="26606"/>
          <ac:spMkLst>
            <pc:docMk/>
            <pc:sldMk cId="3604012358" sldId="287"/>
            <ac:spMk id="19" creationId="{2B97F24A-32CE-4C1C-A50D-3016B394DCFB}"/>
          </ac:spMkLst>
        </pc:spChg>
        <pc:spChg chg="add">
          <ac:chgData name="Mark Yoss" userId="dcd5d0d6-aad8-4a5d-be2d-472fb1fcdfdd" providerId="ADAL" clId="{ACB50980-29B2-4E7D-B923-1A9CF27F0B2D}" dt="2025-04-13T14:22:22.092" v="834" actId="26606"/>
          <ac:spMkLst>
            <pc:docMk/>
            <pc:sldMk cId="3604012358" sldId="287"/>
            <ac:spMk id="21" creationId="{CD8B4F24-440B-49E9-B85D-733523DC064B}"/>
          </ac:spMkLst>
        </pc:spChg>
        <pc:picChg chg="mod">
          <ac:chgData name="Mark Yoss" userId="dcd5d0d6-aad8-4a5d-be2d-472fb1fcdfdd" providerId="ADAL" clId="{ACB50980-29B2-4E7D-B923-1A9CF27F0B2D}" dt="2025-04-13T14:22:22.092" v="834" actId="26606"/>
          <ac:picMkLst>
            <pc:docMk/>
            <pc:sldMk cId="3604012358" sldId="287"/>
            <ac:picMk id="5" creationId="{7C03CD84-0437-4D10-7E68-F73F06A2ED79}"/>
          </ac:picMkLst>
        </pc:picChg>
      </pc:sldChg>
      <pc:sldChg chg="addSp delSp modSp mod setBg">
        <pc:chgData name="Mark Yoss" userId="dcd5d0d6-aad8-4a5d-be2d-472fb1fcdfdd" providerId="ADAL" clId="{ACB50980-29B2-4E7D-B923-1A9CF27F0B2D}" dt="2025-04-13T15:15:01.910" v="919" actId="20577"/>
        <pc:sldMkLst>
          <pc:docMk/>
          <pc:sldMk cId="4131781914" sldId="288"/>
        </pc:sldMkLst>
        <pc:spChg chg="mod">
          <ac:chgData name="Mark Yoss" userId="dcd5d0d6-aad8-4a5d-be2d-472fb1fcdfdd" providerId="ADAL" clId="{ACB50980-29B2-4E7D-B923-1A9CF27F0B2D}" dt="2025-04-13T15:09:24.420" v="902" actId="26606"/>
          <ac:spMkLst>
            <pc:docMk/>
            <pc:sldMk cId="4131781914" sldId="288"/>
            <ac:spMk id="2" creationId="{23C41A90-E4BC-44D2-EDCE-69AEDE425FA5}"/>
          </ac:spMkLst>
        </pc:spChg>
        <pc:spChg chg="mod">
          <ac:chgData name="Mark Yoss" userId="dcd5d0d6-aad8-4a5d-be2d-472fb1fcdfdd" providerId="ADAL" clId="{ACB50980-29B2-4E7D-B923-1A9CF27F0B2D}" dt="2025-04-13T15:15:01.910" v="919" actId="20577"/>
          <ac:spMkLst>
            <pc:docMk/>
            <pc:sldMk cId="4131781914" sldId="288"/>
            <ac:spMk id="3" creationId="{EA42546D-58A7-68F4-F001-5A9DCB600111}"/>
          </ac:spMkLst>
        </pc:spChg>
        <pc:spChg chg="add del">
          <ac:chgData name="Mark Yoss" userId="dcd5d0d6-aad8-4a5d-be2d-472fb1fcdfdd" providerId="ADAL" clId="{ACB50980-29B2-4E7D-B923-1A9CF27F0B2D}" dt="2025-04-13T15:09:24.420" v="902" actId="26606"/>
          <ac:spMkLst>
            <pc:docMk/>
            <pc:sldMk cId="4131781914" sldId="288"/>
            <ac:spMk id="10" creationId="{4AC6B390-BC59-4F1D-A0EE-D71A92F0A0B2}"/>
          </ac:spMkLst>
        </pc:spChg>
        <pc:spChg chg="add del">
          <ac:chgData name="Mark Yoss" userId="dcd5d0d6-aad8-4a5d-be2d-472fb1fcdfdd" providerId="ADAL" clId="{ACB50980-29B2-4E7D-B923-1A9CF27F0B2D}" dt="2025-04-13T15:09:24.420" v="902" actId="26606"/>
          <ac:spMkLst>
            <pc:docMk/>
            <pc:sldMk cId="4131781914" sldId="288"/>
            <ac:spMk id="12" creationId="{B6C60D79-16F1-4C4B-B7E3-7634E7069CDE}"/>
          </ac:spMkLst>
        </pc:spChg>
        <pc:spChg chg="add del">
          <ac:chgData name="Mark Yoss" userId="dcd5d0d6-aad8-4a5d-be2d-472fb1fcdfdd" providerId="ADAL" clId="{ACB50980-29B2-4E7D-B923-1A9CF27F0B2D}" dt="2025-04-13T15:09:24.420" v="902" actId="26606"/>
          <ac:spMkLst>
            <pc:docMk/>
            <pc:sldMk cId="4131781914" sldId="288"/>
            <ac:spMk id="14" creationId="{426B127E-6498-4C77-9C9D-4553A5113B80}"/>
          </ac:spMkLst>
        </pc:spChg>
        <pc:spChg chg="add">
          <ac:chgData name="Mark Yoss" userId="dcd5d0d6-aad8-4a5d-be2d-472fb1fcdfdd" providerId="ADAL" clId="{ACB50980-29B2-4E7D-B923-1A9CF27F0B2D}" dt="2025-04-13T15:09:24.420" v="902" actId="26606"/>
          <ac:spMkLst>
            <pc:docMk/>
            <pc:sldMk cId="4131781914" sldId="288"/>
            <ac:spMk id="19" creationId="{12609869-9E80-471B-A487-A53288E0E791}"/>
          </ac:spMkLst>
        </pc:spChg>
        <pc:spChg chg="add">
          <ac:chgData name="Mark Yoss" userId="dcd5d0d6-aad8-4a5d-be2d-472fb1fcdfdd" providerId="ADAL" clId="{ACB50980-29B2-4E7D-B923-1A9CF27F0B2D}" dt="2025-04-13T15:09:24.420" v="902" actId="26606"/>
          <ac:spMkLst>
            <pc:docMk/>
            <pc:sldMk cId="4131781914" sldId="288"/>
            <ac:spMk id="21" creationId="{7004738A-9D34-43E8-97D2-CA0EED4F8BE0}"/>
          </ac:spMkLst>
        </pc:spChg>
        <pc:spChg chg="add">
          <ac:chgData name="Mark Yoss" userId="dcd5d0d6-aad8-4a5d-be2d-472fb1fcdfdd" providerId="ADAL" clId="{ACB50980-29B2-4E7D-B923-1A9CF27F0B2D}" dt="2025-04-13T15:09:24.420" v="902" actId="26606"/>
          <ac:spMkLst>
            <pc:docMk/>
            <pc:sldMk cId="4131781914" sldId="288"/>
            <ac:spMk id="23" creationId="{B8B8D07F-F13E-443E-BA68-2D26672D76B9}"/>
          </ac:spMkLst>
        </pc:spChg>
        <pc:spChg chg="add">
          <ac:chgData name="Mark Yoss" userId="dcd5d0d6-aad8-4a5d-be2d-472fb1fcdfdd" providerId="ADAL" clId="{ACB50980-29B2-4E7D-B923-1A9CF27F0B2D}" dt="2025-04-13T15:09:24.420" v="902" actId="26606"/>
          <ac:spMkLst>
            <pc:docMk/>
            <pc:sldMk cId="4131781914" sldId="288"/>
            <ac:spMk id="25" creationId="{2813A4FA-24A5-41ED-A534-3807D1B2F344}"/>
          </ac:spMkLst>
        </pc:spChg>
        <pc:spChg chg="add">
          <ac:chgData name="Mark Yoss" userId="dcd5d0d6-aad8-4a5d-be2d-472fb1fcdfdd" providerId="ADAL" clId="{ACB50980-29B2-4E7D-B923-1A9CF27F0B2D}" dt="2025-04-13T15:09:24.420" v="902" actId="26606"/>
          <ac:spMkLst>
            <pc:docMk/>
            <pc:sldMk cId="4131781914" sldId="288"/>
            <ac:spMk id="27" creationId="{C3944F27-CA70-4E84-A51A-E6BF89558979}"/>
          </ac:spMkLst>
        </pc:spChg>
        <pc:picChg chg="add mod ord">
          <ac:chgData name="Mark Yoss" userId="dcd5d0d6-aad8-4a5d-be2d-472fb1fcdfdd" providerId="ADAL" clId="{ACB50980-29B2-4E7D-B923-1A9CF27F0B2D}" dt="2025-04-13T13:41:44.413" v="710" actId="26606"/>
          <ac:picMkLst>
            <pc:docMk/>
            <pc:sldMk cId="4131781914" sldId="288"/>
            <ac:picMk id="5" creationId="{6F34866A-D1FB-2929-9B0C-FC13B38CBF08}"/>
          </ac:picMkLst>
        </pc:picChg>
      </pc:sldChg>
      <pc:sldChg chg="addSp delSp modSp del mod setBg">
        <pc:chgData name="Mark Yoss" userId="dcd5d0d6-aad8-4a5d-be2d-472fb1fcdfdd" providerId="ADAL" clId="{ACB50980-29B2-4E7D-B923-1A9CF27F0B2D}" dt="2025-04-13T15:03:20.885" v="893" actId="47"/>
        <pc:sldMkLst>
          <pc:docMk/>
          <pc:sldMk cId="1899251031" sldId="289"/>
        </pc:sldMkLst>
        <pc:spChg chg="mod">
          <ac:chgData name="Mark Yoss" userId="dcd5d0d6-aad8-4a5d-be2d-472fb1fcdfdd" providerId="ADAL" clId="{ACB50980-29B2-4E7D-B923-1A9CF27F0B2D}" dt="2025-04-13T13:23:11.305" v="678" actId="26606"/>
          <ac:spMkLst>
            <pc:docMk/>
            <pc:sldMk cId="1899251031" sldId="289"/>
            <ac:spMk id="2" creationId="{550A094D-5A7A-C254-9211-94C13C85634F}"/>
          </ac:spMkLst>
        </pc:spChg>
        <pc:spChg chg="mod ord">
          <ac:chgData name="Mark Yoss" userId="dcd5d0d6-aad8-4a5d-be2d-472fb1fcdfdd" providerId="ADAL" clId="{ACB50980-29B2-4E7D-B923-1A9CF27F0B2D}" dt="2025-04-13T13:23:11.305" v="678" actId="26606"/>
          <ac:spMkLst>
            <pc:docMk/>
            <pc:sldMk cId="1899251031" sldId="289"/>
            <ac:spMk id="3" creationId="{427E3E62-7DDE-B7BA-419B-1F04BBFE3273}"/>
          </ac:spMkLst>
        </pc:spChg>
        <pc:spChg chg="add del">
          <ac:chgData name="Mark Yoss" userId="dcd5d0d6-aad8-4a5d-be2d-472fb1fcdfdd" providerId="ADAL" clId="{ACB50980-29B2-4E7D-B923-1A9CF27F0B2D}" dt="2025-04-13T13:18:45.788" v="31" actId="26606"/>
          <ac:spMkLst>
            <pc:docMk/>
            <pc:sldMk cId="1899251031" sldId="289"/>
            <ac:spMk id="9" creationId="{F13C74B1-5B17-4795-BED0-7140497B445A}"/>
          </ac:spMkLst>
        </pc:spChg>
        <pc:spChg chg="add del">
          <ac:chgData name="Mark Yoss" userId="dcd5d0d6-aad8-4a5d-be2d-472fb1fcdfdd" providerId="ADAL" clId="{ACB50980-29B2-4E7D-B923-1A9CF27F0B2D}" dt="2025-04-13T13:18:45.788" v="31" actId="26606"/>
          <ac:spMkLst>
            <pc:docMk/>
            <pc:sldMk cId="1899251031" sldId="289"/>
            <ac:spMk id="11" creationId="{D4974D33-8DC5-464E-8C6D-BE58F0669C17}"/>
          </ac:spMkLst>
        </pc:spChg>
        <pc:spChg chg="add del">
          <ac:chgData name="Mark Yoss" userId="dcd5d0d6-aad8-4a5d-be2d-472fb1fcdfdd" providerId="ADAL" clId="{ACB50980-29B2-4E7D-B923-1A9CF27F0B2D}" dt="2025-04-13T13:18:56.433" v="33" actId="26606"/>
          <ac:spMkLst>
            <pc:docMk/>
            <pc:sldMk cId="1899251031" sldId="289"/>
            <ac:spMk id="13" creationId="{7ED7575E-88D2-B771-681D-46A7E55415DD}"/>
          </ac:spMkLst>
        </pc:spChg>
        <pc:grpChg chg="add del">
          <ac:chgData name="Mark Yoss" userId="dcd5d0d6-aad8-4a5d-be2d-472fb1fcdfdd" providerId="ADAL" clId="{ACB50980-29B2-4E7D-B923-1A9CF27F0B2D}" dt="2025-04-13T13:23:11.290" v="677" actId="26606"/>
          <ac:grpSpMkLst>
            <pc:docMk/>
            <pc:sldMk cId="1899251031" sldId="289"/>
            <ac:grpSpMk id="6" creationId="{6258F736-B256-8039-9DC6-F4E49A5C5AD5}"/>
          </ac:grpSpMkLst>
        </pc:grpChg>
        <pc:grpChg chg="add">
          <ac:chgData name="Mark Yoss" userId="dcd5d0d6-aad8-4a5d-be2d-472fb1fcdfdd" providerId="ADAL" clId="{ACB50980-29B2-4E7D-B923-1A9CF27F0B2D}" dt="2025-04-13T13:23:11.305" v="678" actId="26606"/>
          <ac:grpSpMkLst>
            <pc:docMk/>
            <pc:sldMk cId="1899251031" sldId="289"/>
            <ac:grpSpMk id="12" creationId="{31C49F18-8757-4E87-5C2E-9D6D7B82BA3B}"/>
          </ac:grpSpMkLst>
        </pc:grpChg>
        <pc:grpChg chg="add del">
          <ac:chgData name="Mark Yoss" userId="dcd5d0d6-aad8-4a5d-be2d-472fb1fcdfdd" providerId="ADAL" clId="{ACB50980-29B2-4E7D-B923-1A9CF27F0B2D}" dt="2025-04-13T13:19:03.122" v="35" actId="26606"/>
          <ac:grpSpMkLst>
            <pc:docMk/>
            <pc:sldMk cId="1899251031" sldId="289"/>
            <ac:grpSpMk id="16" creationId="{1FD67D68-9B83-C338-8342-3348D8F22347}"/>
          </ac:grpSpMkLst>
        </pc:grpChg>
        <pc:grpChg chg="add del">
          <ac:chgData name="Mark Yoss" userId="dcd5d0d6-aad8-4a5d-be2d-472fb1fcdfdd" providerId="ADAL" clId="{ACB50980-29B2-4E7D-B923-1A9CF27F0B2D}" dt="2025-04-13T13:20:27.319" v="37" actId="26606"/>
          <ac:grpSpMkLst>
            <pc:docMk/>
            <pc:sldMk cId="1899251031" sldId="289"/>
            <ac:grpSpMk id="19" creationId="{31C49F18-8757-4E87-5C2E-9D6D7B82BA3B}"/>
          </ac:grpSpMkLst>
        </pc:grpChg>
        <pc:picChg chg="add mod ord">
          <ac:chgData name="Mark Yoss" userId="dcd5d0d6-aad8-4a5d-be2d-472fb1fcdfdd" providerId="ADAL" clId="{ACB50980-29B2-4E7D-B923-1A9CF27F0B2D}" dt="2025-04-13T13:23:11.305" v="678" actId="26606"/>
          <ac:picMkLst>
            <pc:docMk/>
            <pc:sldMk cId="1899251031" sldId="289"/>
            <ac:picMk id="4" creationId="{FC029918-3696-99B1-3581-CB1B9C297166}"/>
          </ac:picMkLst>
        </pc:picChg>
        <pc:cxnChg chg="add del">
          <ac:chgData name="Mark Yoss" userId="dcd5d0d6-aad8-4a5d-be2d-472fb1fcdfdd" providerId="ADAL" clId="{ACB50980-29B2-4E7D-B923-1A9CF27F0B2D}" dt="2025-04-13T13:18:56.433" v="33" actId="26606"/>
          <ac:cxnSpMkLst>
            <pc:docMk/>
            <pc:sldMk cId="1899251031" sldId="289"/>
            <ac:cxnSpMk id="14" creationId="{249EDD1B-F94D-B4E6-ACAA-566B9A26FDE3}"/>
          </ac:cxnSpMkLst>
        </pc:cxnChg>
      </pc:sldChg>
      <pc:sldChg chg="addSp delSp modSp mod setBg">
        <pc:chgData name="Mark Yoss" userId="dcd5d0d6-aad8-4a5d-be2d-472fb1fcdfdd" providerId="ADAL" clId="{ACB50980-29B2-4E7D-B923-1A9CF27F0B2D}" dt="2025-04-13T12:57:48.568" v="22" actId="26606"/>
        <pc:sldMkLst>
          <pc:docMk/>
          <pc:sldMk cId="1088719297" sldId="290"/>
        </pc:sldMkLst>
        <pc:spChg chg="mod">
          <ac:chgData name="Mark Yoss" userId="dcd5d0d6-aad8-4a5d-be2d-472fb1fcdfdd" providerId="ADAL" clId="{ACB50980-29B2-4E7D-B923-1A9CF27F0B2D}" dt="2025-04-13T12:57:48.568" v="22" actId="26606"/>
          <ac:spMkLst>
            <pc:docMk/>
            <pc:sldMk cId="1088719297" sldId="290"/>
            <ac:spMk id="2" creationId="{D2335C26-036A-2036-2F6B-6BE40F7D6447}"/>
          </ac:spMkLst>
        </pc:spChg>
        <pc:spChg chg="add del mod">
          <ac:chgData name="Mark Yoss" userId="dcd5d0d6-aad8-4a5d-be2d-472fb1fcdfdd" providerId="ADAL" clId="{ACB50980-29B2-4E7D-B923-1A9CF27F0B2D}" dt="2025-04-13T12:57:48.568" v="22" actId="26606"/>
          <ac:spMkLst>
            <pc:docMk/>
            <pc:sldMk cId="1088719297" sldId="290"/>
            <ac:spMk id="3" creationId="{2BE69D92-3A10-715F-A1AC-9FB615855BA0}"/>
          </ac:spMkLst>
        </pc:spChg>
        <pc:spChg chg="add del">
          <ac:chgData name="Mark Yoss" userId="dcd5d0d6-aad8-4a5d-be2d-472fb1fcdfdd" providerId="ADAL" clId="{ACB50980-29B2-4E7D-B923-1A9CF27F0B2D}" dt="2025-04-13T12:57:48.553" v="21" actId="26606"/>
          <ac:spMkLst>
            <pc:docMk/>
            <pc:sldMk cId="1088719297" sldId="290"/>
            <ac:spMk id="9" creationId="{BACC6370-2D7E-4714-9D71-7542949D7D5D}"/>
          </ac:spMkLst>
        </pc:spChg>
        <pc:spChg chg="add del">
          <ac:chgData name="Mark Yoss" userId="dcd5d0d6-aad8-4a5d-be2d-472fb1fcdfdd" providerId="ADAL" clId="{ACB50980-29B2-4E7D-B923-1A9CF27F0B2D}" dt="2025-04-13T12:57:48.553" v="21" actId="26606"/>
          <ac:spMkLst>
            <pc:docMk/>
            <pc:sldMk cId="1088719297" sldId="290"/>
            <ac:spMk id="11" creationId="{F68B3F68-107C-434F-AA38-110D5EA91B85}"/>
          </ac:spMkLst>
        </pc:spChg>
        <pc:spChg chg="add del">
          <ac:chgData name="Mark Yoss" userId="dcd5d0d6-aad8-4a5d-be2d-472fb1fcdfdd" providerId="ADAL" clId="{ACB50980-29B2-4E7D-B923-1A9CF27F0B2D}" dt="2025-04-13T12:57:48.553" v="21" actId="26606"/>
          <ac:spMkLst>
            <pc:docMk/>
            <pc:sldMk cId="1088719297" sldId="290"/>
            <ac:spMk id="13" creationId="{AAD0DBB9-1A4B-4391-81D4-CB19F9AB918A}"/>
          </ac:spMkLst>
        </pc:spChg>
        <pc:spChg chg="add del">
          <ac:chgData name="Mark Yoss" userId="dcd5d0d6-aad8-4a5d-be2d-472fb1fcdfdd" providerId="ADAL" clId="{ACB50980-29B2-4E7D-B923-1A9CF27F0B2D}" dt="2025-04-13T12:57:48.553" v="21" actId="26606"/>
          <ac:spMkLst>
            <pc:docMk/>
            <pc:sldMk cId="1088719297" sldId="290"/>
            <ac:spMk id="15" creationId="{063BBA22-50EA-4C4D-BE05-F1CE4E63AA56}"/>
          </ac:spMkLst>
        </pc:spChg>
        <pc:spChg chg="add">
          <ac:chgData name="Mark Yoss" userId="dcd5d0d6-aad8-4a5d-be2d-472fb1fcdfdd" providerId="ADAL" clId="{ACB50980-29B2-4E7D-B923-1A9CF27F0B2D}" dt="2025-04-13T12:57:48.568" v="22" actId="26606"/>
          <ac:spMkLst>
            <pc:docMk/>
            <pc:sldMk cId="1088719297" sldId="290"/>
            <ac:spMk id="17" creationId="{43F8A58B-5155-44CE-A5FF-7647B47D0A7A}"/>
          </ac:spMkLst>
        </pc:spChg>
        <pc:spChg chg="add">
          <ac:chgData name="Mark Yoss" userId="dcd5d0d6-aad8-4a5d-be2d-472fb1fcdfdd" providerId="ADAL" clId="{ACB50980-29B2-4E7D-B923-1A9CF27F0B2D}" dt="2025-04-13T12:57:48.568" v="22" actId="26606"/>
          <ac:spMkLst>
            <pc:docMk/>
            <pc:sldMk cId="1088719297" sldId="290"/>
            <ac:spMk id="18" creationId="{BACC6370-2D7E-4714-9D71-7542949D7D5D}"/>
          </ac:spMkLst>
        </pc:spChg>
        <pc:spChg chg="add">
          <ac:chgData name="Mark Yoss" userId="dcd5d0d6-aad8-4a5d-be2d-472fb1fcdfdd" providerId="ADAL" clId="{ACB50980-29B2-4E7D-B923-1A9CF27F0B2D}" dt="2025-04-13T12:57:48.568" v="22" actId="26606"/>
          <ac:spMkLst>
            <pc:docMk/>
            <pc:sldMk cId="1088719297" sldId="290"/>
            <ac:spMk id="19" creationId="{443F2ACA-E6D6-4028-82DD-F03C262D5DE6}"/>
          </ac:spMkLst>
        </pc:spChg>
        <pc:spChg chg="add">
          <ac:chgData name="Mark Yoss" userId="dcd5d0d6-aad8-4a5d-be2d-472fb1fcdfdd" providerId="ADAL" clId="{ACB50980-29B2-4E7D-B923-1A9CF27F0B2D}" dt="2025-04-13T12:57:48.568" v="22" actId="26606"/>
          <ac:spMkLst>
            <pc:docMk/>
            <pc:sldMk cId="1088719297" sldId="290"/>
            <ac:spMk id="20" creationId="{256B2C21-A230-48C0-8DF1-C46611373C44}"/>
          </ac:spMkLst>
        </pc:spChg>
        <pc:spChg chg="add">
          <ac:chgData name="Mark Yoss" userId="dcd5d0d6-aad8-4a5d-be2d-472fb1fcdfdd" providerId="ADAL" clId="{ACB50980-29B2-4E7D-B923-1A9CF27F0B2D}" dt="2025-04-13T12:57:48.568" v="22" actId="26606"/>
          <ac:spMkLst>
            <pc:docMk/>
            <pc:sldMk cId="1088719297" sldId="290"/>
            <ac:spMk id="21" creationId="{3847E18C-932D-4C95-AABA-FEC7C9499AD7}"/>
          </ac:spMkLst>
        </pc:spChg>
        <pc:spChg chg="add">
          <ac:chgData name="Mark Yoss" userId="dcd5d0d6-aad8-4a5d-be2d-472fb1fcdfdd" providerId="ADAL" clId="{ACB50980-29B2-4E7D-B923-1A9CF27F0B2D}" dt="2025-04-13T12:57:48.568" v="22" actId="26606"/>
          <ac:spMkLst>
            <pc:docMk/>
            <pc:sldMk cId="1088719297" sldId="290"/>
            <ac:spMk id="22" creationId="{3150CB11-0C61-439E-910F-5787759E72A0}"/>
          </ac:spMkLst>
        </pc:spChg>
        <pc:graphicFrameChg chg="add del">
          <ac:chgData name="Mark Yoss" userId="dcd5d0d6-aad8-4a5d-be2d-472fb1fcdfdd" providerId="ADAL" clId="{ACB50980-29B2-4E7D-B923-1A9CF27F0B2D}" dt="2025-04-13T12:57:48.553" v="21" actId="26606"/>
          <ac:graphicFrameMkLst>
            <pc:docMk/>
            <pc:sldMk cId="1088719297" sldId="290"/>
            <ac:graphicFrameMk id="5" creationId="{ADF64B20-C6C1-2CA8-0EBD-7640C0A2672A}"/>
          </ac:graphicFrameMkLst>
        </pc:graphicFrameChg>
        <pc:graphicFrameChg chg="add">
          <ac:chgData name="Mark Yoss" userId="dcd5d0d6-aad8-4a5d-be2d-472fb1fcdfdd" providerId="ADAL" clId="{ACB50980-29B2-4E7D-B923-1A9CF27F0B2D}" dt="2025-04-13T12:57:48.568" v="22" actId="26606"/>
          <ac:graphicFrameMkLst>
            <pc:docMk/>
            <pc:sldMk cId="1088719297" sldId="290"/>
            <ac:graphicFrameMk id="23" creationId="{ABDB5BD6-4659-698F-071D-780171C9A0B7}"/>
          </ac:graphicFrameMkLst>
        </pc:graphicFrameChg>
      </pc:sldChg>
      <pc:sldChg chg="del">
        <pc:chgData name="Mark Yoss" userId="dcd5d0d6-aad8-4a5d-be2d-472fb1fcdfdd" providerId="ADAL" clId="{ACB50980-29B2-4E7D-B923-1A9CF27F0B2D}" dt="2025-04-13T15:01:40.275" v="887" actId="47"/>
        <pc:sldMkLst>
          <pc:docMk/>
          <pc:sldMk cId="2756064015" sldId="291"/>
        </pc:sldMkLst>
      </pc:sldChg>
      <pc:sldChg chg="addSp delSp modSp new mod modNotesTx">
        <pc:chgData name="Mark Yoss" userId="dcd5d0d6-aad8-4a5d-be2d-472fb1fcdfdd" providerId="ADAL" clId="{ACB50980-29B2-4E7D-B923-1A9CF27F0B2D}" dt="2025-04-13T15:00:24.610" v="886"/>
        <pc:sldMkLst>
          <pc:docMk/>
          <pc:sldMk cId="2371810007" sldId="292"/>
        </pc:sldMkLst>
        <pc:picChg chg="add mod modCrop">
          <ac:chgData name="Mark Yoss" userId="dcd5d0d6-aad8-4a5d-be2d-472fb1fcdfdd" providerId="ADAL" clId="{ACB50980-29B2-4E7D-B923-1A9CF27F0B2D}" dt="2025-04-13T14:55:14.038" v="867" actId="14100"/>
          <ac:picMkLst>
            <pc:docMk/>
            <pc:sldMk cId="2371810007" sldId="292"/>
            <ac:picMk id="3" creationId="{EA8D2C4E-A180-5FE7-E408-449D1AD91DB7}"/>
          </ac:picMkLst>
        </pc:picChg>
        <pc:picChg chg="add del mod modCrop">
          <ac:chgData name="Mark Yoss" userId="dcd5d0d6-aad8-4a5d-be2d-472fb1fcdfdd" providerId="ADAL" clId="{ACB50980-29B2-4E7D-B923-1A9CF27F0B2D}" dt="2025-04-13T14:57:26.069" v="873" actId="478"/>
          <ac:picMkLst>
            <pc:docMk/>
            <pc:sldMk cId="2371810007" sldId="292"/>
            <ac:picMk id="5" creationId="{AABFD9C4-CFDB-BFDD-0327-387F676DF2F2}"/>
          </ac:picMkLst>
        </pc:picChg>
        <pc:picChg chg="add mod">
          <ac:chgData name="Mark Yoss" userId="dcd5d0d6-aad8-4a5d-be2d-472fb1fcdfdd" providerId="ADAL" clId="{ACB50980-29B2-4E7D-B923-1A9CF27F0B2D}" dt="2025-04-13T14:58:00.432" v="879" actId="14100"/>
          <ac:picMkLst>
            <pc:docMk/>
            <pc:sldMk cId="2371810007" sldId="292"/>
            <ac:picMk id="6" creationId="{D313FB3E-2F06-917E-6E8B-F17E77A3F28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ABD29D-6AFF-459E-BCC9-142CE6B3EF76}" type="doc">
      <dgm:prSet loTypeId="urn:microsoft.com/office/officeart/2008/layout/LinedList" loCatId="list" qsTypeId="urn:microsoft.com/office/officeart/2005/8/quickstyle/simple4" qsCatId="simple" csTypeId="urn:microsoft.com/office/officeart/2005/8/colors/accent4_2" csCatId="accent4"/>
      <dgm:spPr/>
      <dgm:t>
        <a:bodyPr/>
        <a:lstStyle/>
        <a:p>
          <a:endParaRPr lang="en-US"/>
        </a:p>
      </dgm:t>
    </dgm:pt>
    <dgm:pt modelId="{C59B1F62-DABE-40AE-835E-07DFB74031A5}">
      <dgm:prSet custT="1"/>
      <dgm:spPr/>
      <dgm:t>
        <a:bodyPr/>
        <a:lstStyle/>
        <a:p>
          <a:r>
            <a:rPr lang="en-US" sz="2400"/>
            <a:t>$28.88B in GSP from Manufacturing</a:t>
          </a:r>
        </a:p>
      </dgm:t>
    </dgm:pt>
    <dgm:pt modelId="{EFACC196-BF1A-4CFE-B8D2-E3D6EBF9E994}" type="parTrans" cxnId="{E5D68167-A348-4956-A80D-5751F56B7892}">
      <dgm:prSet/>
      <dgm:spPr/>
      <dgm:t>
        <a:bodyPr/>
        <a:lstStyle/>
        <a:p>
          <a:endParaRPr lang="en-US" sz="2400"/>
        </a:p>
      </dgm:t>
    </dgm:pt>
    <dgm:pt modelId="{73A01D03-BD0E-44AB-B83D-62A11B0D96EE}" type="sibTrans" cxnId="{E5D68167-A348-4956-A80D-5751F56B7892}">
      <dgm:prSet/>
      <dgm:spPr/>
      <dgm:t>
        <a:bodyPr/>
        <a:lstStyle/>
        <a:p>
          <a:endParaRPr lang="en-US" sz="2400"/>
        </a:p>
      </dgm:t>
    </dgm:pt>
    <dgm:pt modelId="{186C95F6-04D6-4349-AB97-1A3B1574D8ED}">
      <dgm:prSet custT="1"/>
      <dgm:spPr/>
      <dgm:t>
        <a:bodyPr/>
        <a:lstStyle/>
        <a:p>
          <a:r>
            <a:rPr lang="en-US" sz="2400"/>
            <a:t>149,000+ Employed in Colorado</a:t>
          </a:r>
        </a:p>
      </dgm:t>
    </dgm:pt>
    <dgm:pt modelId="{3DA0C5FA-F1E7-4CE0-93BB-D218DD2F0514}" type="parTrans" cxnId="{C14E5731-0197-4976-B2D0-CC5B1F8F5822}">
      <dgm:prSet/>
      <dgm:spPr/>
      <dgm:t>
        <a:bodyPr/>
        <a:lstStyle/>
        <a:p>
          <a:endParaRPr lang="en-US" sz="2400"/>
        </a:p>
      </dgm:t>
    </dgm:pt>
    <dgm:pt modelId="{C2D6EAD6-809C-4B24-AB7C-39AD0F2F66F8}" type="sibTrans" cxnId="{C14E5731-0197-4976-B2D0-CC5B1F8F5822}">
      <dgm:prSet/>
      <dgm:spPr/>
      <dgm:t>
        <a:bodyPr/>
        <a:lstStyle/>
        <a:p>
          <a:endParaRPr lang="en-US" sz="2400"/>
        </a:p>
      </dgm:t>
    </dgm:pt>
    <dgm:pt modelId="{347596A5-1EC9-4F83-BE75-0E53B090A25C}">
      <dgm:prSet custT="1"/>
      <dgm:spPr/>
      <dgm:t>
        <a:bodyPr/>
        <a:lstStyle/>
        <a:p>
          <a:r>
            <a:rPr lang="en-US" sz="2400"/>
            <a:t>3,200+ Manufacturers in Metro Denver</a:t>
          </a:r>
        </a:p>
      </dgm:t>
    </dgm:pt>
    <dgm:pt modelId="{63127770-867B-4B77-A756-6E1C027D1F98}" type="parTrans" cxnId="{DB1BFE1A-F662-418D-A0D4-2E85428163AB}">
      <dgm:prSet/>
      <dgm:spPr/>
      <dgm:t>
        <a:bodyPr/>
        <a:lstStyle/>
        <a:p>
          <a:endParaRPr lang="en-US" sz="2400"/>
        </a:p>
      </dgm:t>
    </dgm:pt>
    <dgm:pt modelId="{E5955A58-F264-4ED0-8909-40EDB389E979}" type="sibTrans" cxnId="{DB1BFE1A-F662-418D-A0D4-2E85428163AB}">
      <dgm:prSet/>
      <dgm:spPr/>
      <dgm:t>
        <a:bodyPr/>
        <a:lstStyle/>
        <a:p>
          <a:endParaRPr lang="en-US" sz="2400"/>
        </a:p>
      </dgm:t>
    </dgm:pt>
    <dgm:pt modelId="{9E548A10-F2A3-4210-97C2-DFA48D02420A}">
      <dgm:prSet custT="1"/>
      <dgm:spPr/>
      <dgm:t>
        <a:bodyPr/>
        <a:lstStyle/>
        <a:p>
          <a:r>
            <a:rPr lang="en-US" sz="2400"/>
            <a:t>$1 : $2.60 Economic Multiplier</a:t>
          </a:r>
        </a:p>
      </dgm:t>
    </dgm:pt>
    <dgm:pt modelId="{2EDC87BC-3CFA-41E4-848F-A0308BAD8D95}" type="parTrans" cxnId="{1FE2F362-6BAE-4095-8E81-25EAC6124064}">
      <dgm:prSet/>
      <dgm:spPr/>
      <dgm:t>
        <a:bodyPr/>
        <a:lstStyle/>
        <a:p>
          <a:endParaRPr lang="en-US" sz="2400"/>
        </a:p>
      </dgm:t>
    </dgm:pt>
    <dgm:pt modelId="{6B64B0E7-39D4-4A19-9616-3B98E013623A}" type="sibTrans" cxnId="{1FE2F362-6BAE-4095-8E81-25EAC6124064}">
      <dgm:prSet/>
      <dgm:spPr/>
      <dgm:t>
        <a:bodyPr/>
        <a:lstStyle/>
        <a:p>
          <a:endParaRPr lang="en-US" sz="2400"/>
        </a:p>
      </dgm:t>
    </dgm:pt>
    <dgm:pt modelId="{F4B1DF0D-0B32-4D22-AFE1-5CFFBFCC496D}" type="pres">
      <dgm:prSet presAssocID="{50ABD29D-6AFF-459E-BCC9-142CE6B3EF76}" presName="vert0" presStyleCnt="0">
        <dgm:presLayoutVars>
          <dgm:dir/>
          <dgm:animOne val="branch"/>
          <dgm:animLvl val="lvl"/>
        </dgm:presLayoutVars>
      </dgm:prSet>
      <dgm:spPr/>
    </dgm:pt>
    <dgm:pt modelId="{E9623182-C64F-46CF-9F24-E244597E3F57}" type="pres">
      <dgm:prSet presAssocID="{C59B1F62-DABE-40AE-835E-07DFB74031A5}" presName="thickLine" presStyleLbl="alignNode1" presStyleIdx="0" presStyleCnt="4"/>
      <dgm:spPr/>
    </dgm:pt>
    <dgm:pt modelId="{C71CFD1C-6128-4786-9E9C-03EF55DCAD64}" type="pres">
      <dgm:prSet presAssocID="{C59B1F62-DABE-40AE-835E-07DFB74031A5}" presName="horz1" presStyleCnt="0"/>
      <dgm:spPr/>
    </dgm:pt>
    <dgm:pt modelId="{2DAFD7C4-34D7-40BA-B01B-5BE17533AA3F}" type="pres">
      <dgm:prSet presAssocID="{C59B1F62-DABE-40AE-835E-07DFB74031A5}" presName="tx1" presStyleLbl="revTx" presStyleIdx="0" presStyleCnt="4"/>
      <dgm:spPr/>
    </dgm:pt>
    <dgm:pt modelId="{D6AA924C-E78F-469E-BDD0-EBC3E76555EA}" type="pres">
      <dgm:prSet presAssocID="{C59B1F62-DABE-40AE-835E-07DFB74031A5}" presName="vert1" presStyleCnt="0"/>
      <dgm:spPr/>
    </dgm:pt>
    <dgm:pt modelId="{FB5F86BB-AD79-49B5-9536-AAA5F19E5597}" type="pres">
      <dgm:prSet presAssocID="{186C95F6-04D6-4349-AB97-1A3B1574D8ED}" presName="thickLine" presStyleLbl="alignNode1" presStyleIdx="1" presStyleCnt="4"/>
      <dgm:spPr/>
    </dgm:pt>
    <dgm:pt modelId="{18F0B083-A784-48BD-8FF9-5D475A3EADAD}" type="pres">
      <dgm:prSet presAssocID="{186C95F6-04D6-4349-AB97-1A3B1574D8ED}" presName="horz1" presStyleCnt="0"/>
      <dgm:spPr/>
    </dgm:pt>
    <dgm:pt modelId="{FE1A51A3-5657-47C8-B6BB-74C6B789EB73}" type="pres">
      <dgm:prSet presAssocID="{186C95F6-04D6-4349-AB97-1A3B1574D8ED}" presName="tx1" presStyleLbl="revTx" presStyleIdx="1" presStyleCnt="4"/>
      <dgm:spPr/>
    </dgm:pt>
    <dgm:pt modelId="{40E1DAA5-2A2C-4182-BF0B-28AEC244272C}" type="pres">
      <dgm:prSet presAssocID="{186C95F6-04D6-4349-AB97-1A3B1574D8ED}" presName="vert1" presStyleCnt="0"/>
      <dgm:spPr/>
    </dgm:pt>
    <dgm:pt modelId="{364ADCA0-C8FC-4379-8A11-60B81A07DE34}" type="pres">
      <dgm:prSet presAssocID="{347596A5-1EC9-4F83-BE75-0E53B090A25C}" presName="thickLine" presStyleLbl="alignNode1" presStyleIdx="2" presStyleCnt="4"/>
      <dgm:spPr/>
    </dgm:pt>
    <dgm:pt modelId="{14EBC1C2-5C71-4DAC-98C4-13D4329421BC}" type="pres">
      <dgm:prSet presAssocID="{347596A5-1EC9-4F83-BE75-0E53B090A25C}" presName="horz1" presStyleCnt="0"/>
      <dgm:spPr/>
    </dgm:pt>
    <dgm:pt modelId="{E3E40B3C-6F34-4127-A989-C3D50C3942F2}" type="pres">
      <dgm:prSet presAssocID="{347596A5-1EC9-4F83-BE75-0E53B090A25C}" presName="tx1" presStyleLbl="revTx" presStyleIdx="2" presStyleCnt="4"/>
      <dgm:spPr/>
    </dgm:pt>
    <dgm:pt modelId="{C7871DAE-255C-4AD3-99DE-BDA3783DAF9C}" type="pres">
      <dgm:prSet presAssocID="{347596A5-1EC9-4F83-BE75-0E53B090A25C}" presName="vert1" presStyleCnt="0"/>
      <dgm:spPr/>
    </dgm:pt>
    <dgm:pt modelId="{7FAB3AC5-2CC7-45EF-8597-B66113618A45}" type="pres">
      <dgm:prSet presAssocID="{9E548A10-F2A3-4210-97C2-DFA48D02420A}" presName="thickLine" presStyleLbl="alignNode1" presStyleIdx="3" presStyleCnt="4"/>
      <dgm:spPr/>
    </dgm:pt>
    <dgm:pt modelId="{17D2B6C0-AF77-4C6E-8E75-B1ED55A361E1}" type="pres">
      <dgm:prSet presAssocID="{9E548A10-F2A3-4210-97C2-DFA48D02420A}" presName="horz1" presStyleCnt="0"/>
      <dgm:spPr/>
    </dgm:pt>
    <dgm:pt modelId="{FBEE5EC3-B1AD-43A9-876E-6FBB2EED4E9C}" type="pres">
      <dgm:prSet presAssocID="{9E548A10-F2A3-4210-97C2-DFA48D02420A}" presName="tx1" presStyleLbl="revTx" presStyleIdx="3" presStyleCnt="4"/>
      <dgm:spPr/>
    </dgm:pt>
    <dgm:pt modelId="{27354948-5458-4131-ADCE-934F5092A27F}" type="pres">
      <dgm:prSet presAssocID="{9E548A10-F2A3-4210-97C2-DFA48D02420A}" presName="vert1" presStyleCnt="0"/>
      <dgm:spPr/>
    </dgm:pt>
  </dgm:ptLst>
  <dgm:cxnLst>
    <dgm:cxn modelId="{6AAC2A03-0F4D-45A3-842C-C1F26A09E63A}" type="presOf" srcId="{50ABD29D-6AFF-459E-BCC9-142CE6B3EF76}" destId="{F4B1DF0D-0B32-4D22-AFE1-5CFFBFCC496D}" srcOrd="0" destOrd="0" presId="urn:microsoft.com/office/officeart/2008/layout/LinedList"/>
    <dgm:cxn modelId="{3BA0BD13-C777-4301-8611-762056D803EB}" type="presOf" srcId="{186C95F6-04D6-4349-AB97-1A3B1574D8ED}" destId="{FE1A51A3-5657-47C8-B6BB-74C6B789EB73}" srcOrd="0" destOrd="0" presId="urn:microsoft.com/office/officeart/2008/layout/LinedList"/>
    <dgm:cxn modelId="{DB1BFE1A-F662-418D-A0D4-2E85428163AB}" srcId="{50ABD29D-6AFF-459E-BCC9-142CE6B3EF76}" destId="{347596A5-1EC9-4F83-BE75-0E53B090A25C}" srcOrd="2" destOrd="0" parTransId="{63127770-867B-4B77-A756-6E1C027D1F98}" sibTransId="{E5955A58-F264-4ED0-8909-40EDB389E979}"/>
    <dgm:cxn modelId="{C14E5731-0197-4976-B2D0-CC5B1F8F5822}" srcId="{50ABD29D-6AFF-459E-BCC9-142CE6B3EF76}" destId="{186C95F6-04D6-4349-AB97-1A3B1574D8ED}" srcOrd="1" destOrd="0" parTransId="{3DA0C5FA-F1E7-4CE0-93BB-D218DD2F0514}" sibTransId="{C2D6EAD6-809C-4B24-AB7C-39AD0F2F66F8}"/>
    <dgm:cxn modelId="{1FE2F362-6BAE-4095-8E81-25EAC6124064}" srcId="{50ABD29D-6AFF-459E-BCC9-142CE6B3EF76}" destId="{9E548A10-F2A3-4210-97C2-DFA48D02420A}" srcOrd="3" destOrd="0" parTransId="{2EDC87BC-3CFA-41E4-848F-A0308BAD8D95}" sibTransId="{6B64B0E7-39D4-4A19-9616-3B98E013623A}"/>
    <dgm:cxn modelId="{20768264-8E56-4AAB-9613-E46E26477747}" type="presOf" srcId="{9E548A10-F2A3-4210-97C2-DFA48D02420A}" destId="{FBEE5EC3-B1AD-43A9-876E-6FBB2EED4E9C}" srcOrd="0" destOrd="0" presId="urn:microsoft.com/office/officeart/2008/layout/LinedList"/>
    <dgm:cxn modelId="{E5D68167-A348-4956-A80D-5751F56B7892}" srcId="{50ABD29D-6AFF-459E-BCC9-142CE6B3EF76}" destId="{C59B1F62-DABE-40AE-835E-07DFB74031A5}" srcOrd="0" destOrd="0" parTransId="{EFACC196-BF1A-4CFE-B8D2-E3D6EBF9E994}" sibTransId="{73A01D03-BD0E-44AB-B83D-62A11B0D96EE}"/>
    <dgm:cxn modelId="{A39AF09C-C7D4-42B1-A1D0-9A9B9BFEEA7E}" type="presOf" srcId="{C59B1F62-DABE-40AE-835E-07DFB74031A5}" destId="{2DAFD7C4-34D7-40BA-B01B-5BE17533AA3F}" srcOrd="0" destOrd="0" presId="urn:microsoft.com/office/officeart/2008/layout/LinedList"/>
    <dgm:cxn modelId="{B1EEB5C4-81C4-49D5-974E-B61E164387D9}" type="presOf" srcId="{347596A5-1EC9-4F83-BE75-0E53B090A25C}" destId="{E3E40B3C-6F34-4127-A989-C3D50C3942F2}" srcOrd="0" destOrd="0" presId="urn:microsoft.com/office/officeart/2008/layout/LinedList"/>
    <dgm:cxn modelId="{4397669C-4F72-4972-BD3D-9B2A9033A8F6}" type="presParOf" srcId="{F4B1DF0D-0B32-4D22-AFE1-5CFFBFCC496D}" destId="{E9623182-C64F-46CF-9F24-E244597E3F57}" srcOrd="0" destOrd="0" presId="urn:microsoft.com/office/officeart/2008/layout/LinedList"/>
    <dgm:cxn modelId="{59C69FA8-FB8D-4972-9716-8BC034C787FE}" type="presParOf" srcId="{F4B1DF0D-0B32-4D22-AFE1-5CFFBFCC496D}" destId="{C71CFD1C-6128-4786-9E9C-03EF55DCAD64}" srcOrd="1" destOrd="0" presId="urn:microsoft.com/office/officeart/2008/layout/LinedList"/>
    <dgm:cxn modelId="{CF45696C-B4AC-46EA-80C2-49BFE34E3750}" type="presParOf" srcId="{C71CFD1C-6128-4786-9E9C-03EF55DCAD64}" destId="{2DAFD7C4-34D7-40BA-B01B-5BE17533AA3F}" srcOrd="0" destOrd="0" presId="urn:microsoft.com/office/officeart/2008/layout/LinedList"/>
    <dgm:cxn modelId="{2404432F-5548-45EE-9671-221FD4C9B52F}" type="presParOf" srcId="{C71CFD1C-6128-4786-9E9C-03EF55DCAD64}" destId="{D6AA924C-E78F-469E-BDD0-EBC3E76555EA}" srcOrd="1" destOrd="0" presId="urn:microsoft.com/office/officeart/2008/layout/LinedList"/>
    <dgm:cxn modelId="{026D2C6A-0698-4761-8A31-698E7EBF7F20}" type="presParOf" srcId="{F4B1DF0D-0B32-4D22-AFE1-5CFFBFCC496D}" destId="{FB5F86BB-AD79-49B5-9536-AAA5F19E5597}" srcOrd="2" destOrd="0" presId="urn:microsoft.com/office/officeart/2008/layout/LinedList"/>
    <dgm:cxn modelId="{F19D9AA2-1C6E-4E82-A652-289AFFE1D81E}" type="presParOf" srcId="{F4B1DF0D-0B32-4D22-AFE1-5CFFBFCC496D}" destId="{18F0B083-A784-48BD-8FF9-5D475A3EADAD}" srcOrd="3" destOrd="0" presId="urn:microsoft.com/office/officeart/2008/layout/LinedList"/>
    <dgm:cxn modelId="{8B779CE0-C5DC-4BDD-A5D0-A6C9C3F0D5FE}" type="presParOf" srcId="{18F0B083-A784-48BD-8FF9-5D475A3EADAD}" destId="{FE1A51A3-5657-47C8-B6BB-74C6B789EB73}" srcOrd="0" destOrd="0" presId="urn:microsoft.com/office/officeart/2008/layout/LinedList"/>
    <dgm:cxn modelId="{DA9D7F40-D5F9-4E2C-B3DC-D65BE42FD37D}" type="presParOf" srcId="{18F0B083-A784-48BD-8FF9-5D475A3EADAD}" destId="{40E1DAA5-2A2C-4182-BF0B-28AEC244272C}" srcOrd="1" destOrd="0" presId="urn:microsoft.com/office/officeart/2008/layout/LinedList"/>
    <dgm:cxn modelId="{4350FB4E-1FC6-4836-96FC-D4369E102C3A}" type="presParOf" srcId="{F4B1DF0D-0B32-4D22-AFE1-5CFFBFCC496D}" destId="{364ADCA0-C8FC-4379-8A11-60B81A07DE34}" srcOrd="4" destOrd="0" presId="urn:microsoft.com/office/officeart/2008/layout/LinedList"/>
    <dgm:cxn modelId="{666FD114-63DB-42F9-B485-871B0EE83BA6}" type="presParOf" srcId="{F4B1DF0D-0B32-4D22-AFE1-5CFFBFCC496D}" destId="{14EBC1C2-5C71-4DAC-98C4-13D4329421BC}" srcOrd="5" destOrd="0" presId="urn:microsoft.com/office/officeart/2008/layout/LinedList"/>
    <dgm:cxn modelId="{EC64588A-DC84-485D-A5BF-DE77AAA82564}" type="presParOf" srcId="{14EBC1C2-5C71-4DAC-98C4-13D4329421BC}" destId="{E3E40B3C-6F34-4127-A989-C3D50C3942F2}" srcOrd="0" destOrd="0" presId="urn:microsoft.com/office/officeart/2008/layout/LinedList"/>
    <dgm:cxn modelId="{15ED0300-88BE-447A-BF65-6344B0E848B0}" type="presParOf" srcId="{14EBC1C2-5C71-4DAC-98C4-13D4329421BC}" destId="{C7871DAE-255C-4AD3-99DE-BDA3783DAF9C}" srcOrd="1" destOrd="0" presId="urn:microsoft.com/office/officeart/2008/layout/LinedList"/>
    <dgm:cxn modelId="{3ACF7B22-944E-44A2-8085-A93CF6EB750E}" type="presParOf" srcId="{F4B1DF0D-0B32-4D22-AFE1-5CFFBFCC496D}" destId="{7FAB3AC5-2CC7-45EF-8597-B66113618A45}" srcOrd="6" destOrd="0" presId="urn:microsoft.com/office/officeart/2008/layout/LinedList"/>
    <dgm:cxn modelId="{ED87BDA1-ABA0-4007-A87F-02E4083F424D}" type="presParOf" srcId="{F4B1DF0D-0B32-4D22-AFE1-5CFFBFCC496D}" destId="{17D2B6C0-AF77-4C6E-8E75-B1ED55A361E1}" srcOrd="7" destOrd="0" presId="urn:microsoft.com/office/officeart/2008/layout/LinedList"/>
    <dgm:cxn modelId="{BB2057D7-F84B-4683-B73F-959D34A30522}" type="presParOf" srcId="{17D2B6C0-AF77-4C6E-8E75-B1ED55A361E1}" destId="{FBEE5EC3-B1AD-43A9-876E-6FBB2EED4E9C}" srcOrd="0" destOrd="0" presId="urn:microsoft.com/office/officeart/2008/layout/LinedList"/>
    <dgm:cxn modelId="{98427C09-3C8D-45BA-804C-BEB62119455C}" type="presParOf" srcId="{17D2B6C0-AF77-4C6E-8E75-B1ED55A361E1}" destId="{27354948-5458-4131-ADCE-934F5092A27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C3E7E-05CF-4312-904E-77A0F27EA2C2}"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C4403BB-01E0-49FC-8FC4-DBA982D30835}">
      <dgm:prSet/>
      <dgm:spPr/>
      <dgm:t>
        <a:bodyPr/>
        <a:lstStyle/>
        <a:p>
          <a:r>
            <a:rPr lang="en-US"/>
            <a:t>Tariffs may bring production home—but only smart, inclusive transformation will keep it here.</a:t>
          </a:r>
        </a:p>
      </dgm:t>
    </dgm:pt>
    <dgm:pt modelId="{71A863BE-5A3F-4D33-A7A0-90161B3D15B4}" type="parTrans" cxnId="{D335D2D0-EA44-4FE5-A8AA-38E64E7D4756}">
      <dgm:prSet/>
      <dgm:spPr/>
      <dgm:t>
        <a:bodyPr/>
        <a:lstStyle/>
        <a:p>
          <a:endParaRPr lang="en-US"/>
        </a:p>
      </dgm:t>
    </dgm:pt>
    <dgm:pt modelId="{CFEDC723-9115-44FA-88E0-82754D22E972}" type="sibTrans" cxnId="{D335D2D0-EA44-4FE5-A8AA-38E64E7D4756}">
      <dgm:prSet/>
      <dgm:spPr/>
      <dgm:t>
        <a:bodyPr/>
        <a:lstStyle/>
        <a:p>
          <a:endParaRPr lang="en-US"/>
        </a:p>
      </dgm:t>
    </dgm:pt>
    <dgm:pt modelId="{57A4BBAD-0A5B-4CC9-8EE5-C994C9491E48}">
      <dgm:prSet/>
      <dgm:spPr/>
      <dgm:t>
        <a:bodyPr/>
        <a:lstStyle/>
        <a:p>
          <a:r>
            <a:rPr lang="en-US"/>
            <a:t>Align your workforce and economic development strategies with Industry 4.0.</a:t>
          </a:r>
        </a:p>
      </dgm:t>
    </dgm:pt>
    <dgm:pt modelId="{B1F558CE-368B-4458-BE85-595004E24BF7}" type="parTrans" cxnId="{6CB11320-9309-4D6C-AD80-B540A0E22296}">
      <dgm:prSet/>
      <dgm:spPr/>
      <dgm:t>
        <a:bodyPr/>
        <a:lstStyle/>
        <a:p>
          <a:endParaRPr lang="en-US"/>
        </a:p>
      </dgm:t>
    </dgm:pt>
    <dgm:pt modelId="{0E956F30-BD54-4CF0-8042-68E3223D2B5A}" type="sibTrans" cxnId="{6CB11320-9309-4D6C-AD80-B540A0E22296}">
      <dgm:prSet/>
      <dgm:spPr/>
      <dgm:t>
        <a:bodyPr/>
        <a:lstStyle/>
        <a:p>
          <a:endParaRPr lang="en-US"/>
        </a:p>
      </dgm:t>
    </dgm:pt>
    <dgm:pt modelId="{4A54E382-2459-4865-B3AE-B17803F27DE3}" type="pres">
      <dgm:prSet presAssocID="{365C3E7E-05CF-4312-904E-77A0F27EA2C2}" presName="linear" presStyleCnt="0">
        <dgm:presLayoutVars>
          <dgm:animLvl val="lvl"/>
          <dgm:resizeHandles val="exact"/>
        </dgm:presLayoutVars>
      </dgm:prSet>
      <dgm:spPr/>
    </dgm:pt>
    <dgm:pt modelId="{015BB16A-5638-43D8-8F01-1D2B573189D1}" type="pres">
      <dgm:prSet presAssocID="{EC4403BB-01E0-49FC-8FC4-DBA982D30835}" presName="parentText" presStyleLbl="node1" presStyleIdx="0" presStyleCnt="2">
        <dgm:presLayoutVars>
          <dgm:chMax val="0"/>
          <dgm:bulletEnabled val="1"/>
        </dgm:presLayoutVars>
      </dgm:prSet>
      <dgm:spPr/>
    </dgm:pt>
    <dgm:pt modelId="{AAD77E3F-E24A-4596-88B1-D59395DADD02}" type="pres">
      <dgm:prSet presAssocID="{CFEDC723-9115-44FA-88E0-82754D22E972}" presName="spacer" presStyleCnt="0"/>
      <dgm:spPr/>
    </dgm:pt>
    <dgm:pt modelId="{20F55345-ABD0-4D65-A7DC-FB64FA780B8B}" type="pres">
      <dgm:prSet presAssocID="{57A4BBAD-0A5B-4CC9-8EE5-C994C9491E48}" presName="parentText" presStyleLbl="node1" presStyleIdx="1" presStyleCnt="2">
        <dgm:presLayoutVars>
          <dgm:chMax val="0"/>
          <dgm:bulletEnabled val="1"/>
        </dgm:presLayoutVars>
      </dgm:prSet>
      <dgm:spPr/>
    </dgm:pt>
  </dgm:ptLst>
  <dgm:cxnLst>
    <dgm:cxn modelId="{6CB11320-9309-4D6C-AD80-B540A0E22296}" srcId="{365C3E7E-05CF-4312-904E-77A0F27EA2C2}" destId="{57A4BBAD-0A5B-4CC9-8EE5-C994C9491E48}" srcOrd="1" destOrd="0" parTransId="{B1F558CE-368B-4458-BE85-595004E24BF7}" sibTransId="{0E956F30-BD54-4CF0-8042-68E3223D2B5A}"/>
    <dgm:cxn modelId="{4D2BB74E-8776-4B86-B067-5E2CC2ADE516}" type="presOf" srcId="{EC4403BB-01E0-49FC-8FC4-DBA982D30835}" destId="{015BB16A-5638-43D8-8F01-1D2B573189D1}" srcOrd="0" destOrd="0" presId="urn:microsoft.com/office/officeart/2005/8/layout/vList2"/>
    <dgm:cxn modelId="{00D2F0BE-657D-4D6C-ABEC-A4C89EF50673}" type="presOf" srcId="{365C3E7E-05CF-4312-904E-77A0F27EA2C2}" destId="{4A54E382-2459-4865-B3AE-B17803F27DE3}" srcOrd="0" destOrd="0" presId="urn:microsoft.com/office/officeart/2005/8/layout/vList2"/>
    <dgm:cxn modelId="{D335D2D0-EA44-4FE5-A8AA-38E64E7D4756}" srcId="{365C3E7E-05CF-4312-904E-77A0F27EA2C2}" destId="{EC4403BB-01E0-49FC-8FC4-DBA982D30835}" srcOrd="0" destOrd="0" parTransId="{71A863BE-5A3F-4D33-A7A0-90161B3D15B4}" sibTransId="{CFEDC723-9115-44FA-88E0-82754D22E972}"/>
    <dgm:cxn modelId="{C34429F3-8641-47FB-89D2-0E195B6C5CB3}" type="presOf" srcId="{57A4BBAD-0A5B-4CC9-8EE5-C994C9491E48}" destId="{20F55345-ABD0-4D65-A7DC-FB64FA780B8B}" srcOrd="0" destOrd="0" presId="urn:microsoft.com/office/officeart/2005/8/layout/vList2"/>
    <dgm:cxn modelId="{513CCEDE-5FA1-4449-AF8C-203EB47D0428}" type="presParOf" srcId="{4A54E382-2459-4865-B3AE-B17803F27DE3}" destId="{015BB16A-5638-43D8-8F01-1D2B573189D1}" srcOrd="0" destOrd="0" presId="urn:microsoft.com/office/officeart/2005/8/layout/vList2"/>
    <dgm:cxn modelId="{6D3F6E72-CC8C-4896-88DB-E64E1023741F}" type="presParOf" srcId="{4A54E382-2459-4865-B3AE-B17803F27DE3}" destId="{AAD77E3F-E24A-4596-88B1-D59395DADD02}" srcOrd="1" destOrd="0" presId="urn:microsoft.com/office/officeart/2005/8/layout/vList2"/>
    <dgm:cxn modelId="{759CFDE3-C702-485D-8996-F6C0AAB392D2}" type="presParOf" srcId="{4A54E382-2459-4865-B3AE-B17803F27DE3}" destId="{20F55345-ABD0-4D65-A7DC-FB64FA780B8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23182-C64F-46CF-9F24-E244597E3F57}">
      <dsp:nvSpPr>
        <dsp:cNvPr id="0" name=""/>
        <dsp:cNvSpPr/>
      </dsp:nvSpPr>
      <dsp:spPr>
        <a:xfrm>
          <a:off x="0" y="0"/>
          <a:ext cx="302530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AFD7C4-34D7-40BA-B01B-5BE17533AA3F}">
      <dsp:nvSpPr>
        <dsp:cNvPr id="0" name=""/>
        <dsp:cNvSpPr/>
      </dsp:nvSpPr>
      <dsp:spPr>
        <a:xfrm>
          <a:off x="0" y="0"/>
          <a:ext cx="3025303"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$28.88B in GSP from Manufacturing</a:t>
          </a:r>
        </a:p>
      </dsp:txBody>
      <dsp:txXfrm>
        <a:off x="0" y="0"/>
        <a:ext cx="3025303" cy="1386511"/>
      </dsp:txXfrm>
    </dsp:sp>
    <dsp:sp modelId="{FB5F86BB-AD79-49B5-9536-AAA5F19E5597}">
      <dsp:nvSpPr>
        <dsp:cNvPr id="0" name=""/>
        <dsp:cNvSpPr/>
      </dsp:nvSpPr>
      <dsp:spPr>
        <a:xfrm>
          <a:off x="0" y="1386511"/>
          <a:ext cx="302530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E1A51A3-5657-47C8-B6BB-74C6B789EB73}">
      <dsp:nvSpPr>
        <dsp:cNvPr id="0" name=""/>
        <dsp:cNvSpPr/>
      </dsp:nvSpPr>
      <dsp:spPr>
        <a:xfrm>
          <a:off x="0" y="1386511"/>
          <a:ext cx="3025303"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149,000+ Employed in Colorado</a:t>
          </a:r>
        </a:p>
      </dsp:txBody>
      <dsp:txXfrm>
        <a:off x="0" y="1386511"/>
        <a:ext cx="3025303" cy="1386511"/>
      </dsp:txXfrm>
    </dsp:sp>
    <dsp:sp modelId="{364ADCA0-C8FC-4379-8A11-60B81A07DE34}">
      <dsp:nvSpPr>
        <dsp:cNvPr id="0" name=""/>
        <dsp:cNvSpPr/>
      </dsp:nvSpPr>
      <dsp:spPr>
        <a:xfrm>
          <a:off x="0" y="2773023"/>
          <a:ext cx="302530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E40B3C-6F34-4127-A989-C3D50C3942F2}">
      <dsp:nvSpPr>
        <dsp:cNvPr id="0" name=""/>
        <dsp:cNvSpPr/>
      </dsp:nvSpPr>
      <dsp:spPr>
        <a:xfrm>
          <a:off x="0" y="2773023"/>
          <a:ext cx="3025303"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3,200+ Manufacturers in Metro Denver</a:t>
          </a:r>
        </a:p>
      </dsp:txBody>
      <dsp:txXfrm>
        <a:off x="0" y="2773023"/>
        <a:ext cx="3025303" cy="1386511"/>
      </dsp:txXfrm>
    </dsp:sp>
    <dsp:sp modelId="{7FAB3AC5-2CC7-45EF-8597-B66113618A45}">
      <dsp:nvSpPr>
        <dsp:cNvPr id="0" name=""/>
        <dsp:cNvSpPr/>
      </dsp:nvSpPr>
      <dsp:spPr>
        <a:xfrm>
          <a:off x="0" y="4159535"/>
          <a:ext cx="302530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EE5EC3-B1AD-43A9-876E-6FBB2EED4E9C}">
      <dsp:nvSpPr>
        <dsp:cNvPr id="0" name=""/>
        <dsp:cNvSpPr/>
      </dsp:nvSpPr>
      <dsp:spPr>
        <a:xfrm>
          <a:off x="0" y="4159535"/>
          <a:ext cx="3025303" cy="1386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$1 : $2.60 Economic Multiplier</a:t>
          </a:r>
        </a:p>
      </dsp:txBody>
      <dsp:txXfrm>
        <a:off x="0" y="4159535"/>
        <a:ext cx="3025303" cy="1386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BB16A-5638-43D8-8F01-1D2B573189D1}">
      <dsp:nvSpPr>
        <dsp:cNvPr id="0" name=""/>
        <dsp:cNvSpPr/>
      </dsp:nvSpPr>
      <dsp:spPr>
        <a:xfrm>
          <a:off x="0" y="639049"/>
          <a:ext cx="6666833" cy="20346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Tariffs may bring production home—but only smart, inclusive transformation will keep it here.</a:t>
          </a:r>
        </a:p>
      </dsp:txBody>
      <dsp:txXfrm>
        <a:off x="99322" y="738371"/>
        <a:ext cx="6468189" cy="1835986"/>
      </dsp:txXfrm>
    </dsp:sp>
    <dsp:sp modelId="{20F55345-ABD0-4D65-A7DC-FB64FA780B8B}">
      <dsp:nvSpPr>
        <dsp:cNvPr id="0" name=""/>
        <dsp:cNvSpPr/>
      </dsp:nvSpPr>
      <dsp:spPr>
        <a:xfrm>
          <a:off x="0" y="2780240"/>
          <a:ext cx="6666833" cy="203463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Align your workforce and economic development strategies with Industry 4.0.</a:t>
          </a:r>
        </a:p>
      </dsp:txBody>
      <dsp:txXfrm>
        <a:off x="99322" y="2879562"/>
        <a:ext cx="6468189" cy="18359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C1349-ABA1-384B-AAFA-270B833077CB}"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01AA3-3228-A142-A4B7-6EF0FD911152}" type="slidenum">
              <a:rPr lang="en-US" smtClean="0"/>
              <a:t>‹#›</a:t>
            </a:fld>
            <a:endParaRPr lang="en-US"/>
          </a:p>
        </p:txBody>
      </p:sp>
    </p:spTree>
    <p:extLst>
      <p:ext uri="{BB962C8B-B14F-4D97-AF65-F5344CB8AC3E}">
        <p14:creationId xmlns:p14="http://schemas.microsoft.com/office/powerpoint/2010/main" val="226339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 everyone. It's an honor to be here with you at the Denver EDA Conference. </a:t>
            </a:r>
          </a:p>
          <a:p>
            <a:endParaRPr lang="en-US"/>
          </a:p>
          <a:p>
            <a:r>
              <a:rPr lang="en-US"/>
              <a:t>My name is Mark Yoss.  I’m the Director of the Advanced Manufacturing Sciences Institute at Metropolitan State University of Denver just across Speer Boulevard.</a:t>
            </a:r>
          </a:p>
          <a:p>
            <a:pPr>
              <a:buNone/>
            </a:pPr>
            <a:endParaRPr lang="en-US" sz="1200"/>
          </a:p>
          <a:p>
            <a:r>
              <a:rPr lang="en-US" sz="1200"/>
              <a:t>Today, I’m excited to share how our </a:t>
            </a:r>
            <a:r>
              <a:rPr lang="en-US" sz="1200" b="1"/>
              <a:t>Industry 4.0 Center of Excellence at Auraria</a:t>
            </a:r>
            <a:r>
              <a:rPr lang="en-US" sz="1200"/>
              <a:t> is offering practical, proven, and scalable solutions to make digital transformation successful.</a:t>
            </a:r>
          </a:p>
          <a:p>
            <a:endParaRPr lang="en-US"/>
          </a:p>
        </p:txBody>
      </p:sp>
      <p:sp>
        <p:nvSpPr>
          <p:cNvPr id="4" name="Slide Number Placeholder 3"/>
          <p:cNvSpPr>
            <a:spLocks noGrp="1"/>
          </p:cNvSpPr>
          <p:nvPr>
            <p:ph type="sldNum" sz="quarter" idx="5"/>
          </p:nvPr>
        </p:nvSpPr>
        <p:spPr/>
        <p:txBody>
          <a:bodyPr/>
          <a:lstStyle/>
          <a:p>
            <a:fld id="{38801AA3-3228-A142-A4B7-6EF0FD911152}" type="slidenum">
              <a:rPr lang="en-US" smtClean="0"/>
              <a:t>1</a:t>
            </a:fld>
            <a:endParaRPr lang="en-US"/>
          </a:p>
        </p:txBody>
      </p:sp>
    </p:spTree>
    <p:extLst>
      <p:ext uri="{BB962C8B-B14F-4D97-AF65-F5344CB8AC3E}">
        <p14:creationId xmlns:p14="http://schemas.microsoft.com/office/powerpoint/2010/main" val="272990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801AA3-3228-A142-A4B7-6EF0FD911152}" type="slidenum">
              <a:rPr lang="en-US" smtClean="0"/>
              <a:t>10</a:t>
            </a:fld>
            <a:endParaRPr lang="en-US"/>
          </a:p>
        </p:txBody>
      </p:sp>
    </p:spTree>
    <p:extLst>
      <p:ext uri="{BB962C8B-B14F-4D97-AF65-F5344CB8AC3E}">
        <p14:creationId xmlns:p14="http://schemas.microsoft.com/office/powerpoint/2010/main" val="974397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err="1">
                <a:solidFill>
                  <a:srgbClr val="303D47"/>
                </a:solidFill>
                <a:effectLst/>
                <a:latin typeface="Arial" panose="020B0604020202020204" pitchFamily="34" charset="0"/>
                <a:ea typeface="Times New Roman" panose="02020603050405020304" pitchFamily="18" charset="0"/>
              </a:rPr>
              <a:t>MxD’s</a:t>
            </a:r>
            <a:r>
              <a:rPr lang="en-US" sz="1800">
                <a:solidFill>
                  <a:srgbClr val="303D47"/>
                </a:solidFill>
                <a:effectLst/>
                <a:latin typeface="Arial" panose="020B0604020202020204" pitchFamily="34" charset="0"/>
                <a:ea typeface="Times New Roman" panose="02020603050405020304" pitchFamily="18" charset="0"/>
              </a:rPr>
              <a:t> 22,000-sq-ft research factory in Chicago is used to test and demonstrate new technology, train the workforce on smart factory systems and tools, and demonstrate the need for cybersecurity in manufacturing. (Provided by </a:t>
            </a:r>
            <a:r>
              <a:rPr lang="en-US" sz="1800" err="1">
                <a:solidFill>
                  <a:srgbClr val="303D47"/>
                </a:solidFill>
                <a:effectLst/>
                <a:latin typeface="Arial" panose="020B0604020202020204" pitchFamily="34" charset="0"/>
                <a:ea typeface="Times New Roman" panose="02020603050405020304" pitchFamily="18" charset="0"/>
              </a:rPr>
              <a:t>MxD</a:t>
            </a:r>
            <a:r>
              <a:rPr lang="en-US" sz="1800">
                <a:solidFill>
                  <a:srgbClr val="303D47"/>
                </a:solidFill>
                <a:effectLst/>
                <a:latin typeface="Arial" panose="020B0604020202020204" pitchFamily="34" charset="0"/>
                <a:ea typeface="Times New Roman" panose="02020603050405020304" pitchFamily="18" charset="0"/>
              </a:rPr>
              <a:t>)</a:t>
            </a:r>
            <a:endParaRPr lang="en-US"/>
          </a:p>
        </p:txBody>
      </p:sp>
      <p:sp>
        <p:nvSpPr>
          <p:cNvPr id="4" name="Slide Number Placeholder 3"/>
          <p:cNvSpPr>
            <a:spLocks noGrp="1"/>
          </p:cNvSpPr>
          <p:nvPr>
            <p:ph type="sldNum" sz="quarter" idx="5"/>
          </p:nvPr>
        </p:nvSpPr>
        <p:spPr/>
        <p:txBody>
          <a:bodyPr/>
          <a:lstStyle/>
          <a:p>
            <a:fld id="{38801AA3-3228-A142-A4B7-6EF0FD911152}" type="slidenum">
              <a:rPr lang="en-US" smtClean="0"/>
              <a:t>11</a:t>
            </a:fld>
            <a:endParaRPr lang="en-US"/>
          </a:p>
        </p:txBody>
      </p:sp>
    </p:spTree>
    <p:extLst>
      <p:ext uri="{BB962C8B-B14F-4D97-AF65-F5344CB8AC3E}">
        <p14:creationId xmlns:p14="http://schemas.microsoft.com/office/powerpoint/2010/main" val="1471973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the Industry 4.0 Center of Excellence at Auraria, we’re putting these ideas into action.</a:t>
            </a:r>
            <a:br>
              <a:rPr lang="en-US"/>
            </a:br>
            <a:r>
              <a:rPr lang="en-US"/>
              <a:t>We offer hands-on training for students and upskilling for incumbent workers.</a:t>
            </a:r>
            <a:br>
              <a:rPr lang="en-US"/>
            </a:br>
            <a:r>
              <a:rPr lang="en-US"/>
              <a:t>We’re running pilot projects with local manufacturers.</a:t>
            </a:r>
            <a:br>
              <a:rPr lang="en-US"/>
            </a:br>
            <a:r>
              <a:rPr lang="en-US"/>
              <a:t>And we’re building the partnerships needed to ensure </a:t>
            </a:r>
            <a:r>
              <a:rPr lang="en-US" b="1"/>
              <a:t>no one is left behind in this transition.</a:t>
            </a:r>
            <a:br>
              <a:rPr lang="en-US"/>
            </a:br>
            <a:r>
              <a:rPr lang="en-US"/>
              <a:t>This isn’t just about Colorado—it’s a model for how regions across the country can lead.</a:t>
            </a:r>
          </a:p>
          <a:p>
            <a:endParaRPr lang="en-US"/>
          </a:p>
        </p:txBody>
      </p:sp>
      <p:sp>
        <p:nvSpPr>
          <p:cNvPr id="4" name="Slide Number Placeholder 3"/>
          <p:cNvSpPr>
            <a:spLocks noGrp="1"/>
          </p:cNvSpPr>
          <p:nvPr>
            <p:ph type="sldNum" sz="quarter" idx="5"/>
          </p:nvPr>
        </p:nvSpPr>
        <p:spPr/>
        <p:txBody>
          <a:bodyPr/>
          <a:lstStyle/>
          <a:p>
            <a:fld id="{38801AA3-3228-A142-A4B7-6EF0FD911152}" type="slidenum">
              <a:rPr lang="en-US" smtClean="0"/>
              <a:t>12</a:t>
            </a:fld>
            <a:endParaRPr lang="en-US"/>
          </a:p>
        </p:txBody>
      </p:sp>
    </p:spTree>
    <p:extLst>
      <p:ext uri="{BB962C8B-B14F-4D97-AF65-F5344CB8AC3E}">
        <p14:creationId xmlns:p14="http://schemas.microsoft.com/office/powerpoint/2010/main" val="1315646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 clear: tariffs may nudge production back to the U.S.—but without workforce and tech alignment, it won’t stick.</a:t>
            </a:r>
            <a:br>
              <a:rPr lang="en-US"/>
            </a:br>
            <a:r>
              <a:rPr lang="en-US"/>
              <a:t>The regions that succeed will be those that </a:t>
            </a:r>
            <a:r>
              <a:rPr lang="en-US" b="1"/>
              <a:t>marry policy with productivity</a:t>
            </a:r>
            <a:r>
              <a:rPr lang="en-US"/>
              <a:t>, and </a:t>
            </a:r>
            <a:r>
              <a:rPr lang="en-US" b="1"/>
              <a:t>reskilling with reinvention</a:t>
            </a:r>
            <a:r>
              <a:rPr lang="en-US"/>
              <a:t>.</a:t>
            </a:r>
            <a:br>
              <a:rPr lang="en-US"/>
            </a:br>
            <a:r>
              <a:rPr lang="en-US"/>
              <a:t>We have an opportunity to build smarter economies, stronger communities, and more resilient industries—</a:t>
            </a:r>
            <a:r>
              <a:rPr lang="en-US" b="1"/>
              <a:t>together</a:t>
            </a:r>
            <a:r>
              <a:rPr lang="en-US"/>
              <a:t>.</a:t>
            </a:r>
          </a:p>
        </p:txBody>
      </p:sp>
      <p:sp>
        <p:nvSpPr>
          <p:cNvPr id="4" name="Slide Number Placeholder 3"/>
          <p:cNvSpPr>
            <a:spLocks noGrp="1"/>
          </p:cNvSpPr>
          <p:nvPr>
            <p:ph type="sldNum" sz="quarter" idx="5"/>
          </p:nvPr>
        </p:nvSpPr>
        <p:spPr/>
        <p:txBody>
          <a:bodyPr/>
          <a:lstStyle/>
          <a:p>
            <a:fld id="{38801AA3-3228-A142-A4B7-6EF0FD911152}" type="slidenum">
              <a:rPr lang="en-US" smtClean="0"/>
              <a:t>14</a:t>
            </a:fld>
            <a:endParaRPr lang="en-US"/>
          </a:p>
        </p:txBody>
      </p:sp>
    </p:spTree>
    <p:extLst>
      <p:ext uri="{BB962C8B-B14F-4D97-AF65-F5344CB8AC3E}">
        <p14:creationId xmlns:p14="http://schemas.microsoft.com/office/powerpoint/2010/main" val="231596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2400"/>
              <a:t>We’ve all heard the hype—digital transformation will revolutionize manufacturing. But the truth is that Over </a:t>
            </a:r>
            <a:r>
              <a:rPr lang="en-US" sz="2400" b="1"/>
              <a:t>70% of these initiatives fail.</a:t>
            </a:r>
            <a:br>
              <a:rPr lang="en-US" sz="2400"/>
            </a:br>
            <a:endParaRPr lang="en-US" sz="2400"/>
          </a:p>
          <a:p>
            <a:pPr>
              <a:buNone/>
            </a:pPr>
            <a:r>
              <a:rPr lang="en-US" sz="2400"/>
              <a:t>Not because the tech isn’t ready—but because the </a:t>
            </a:r>
            <a:r>
              <a:rPr lang="en-US" sz="2400" i="1"/>
              <a:t>strategy</a:t>
            </a:r>
            <a:r>
              <a:rPr lang="en-US" sz="2400"/>
              <a:t>, </a:t>
            </a:r>
            <a:r>
              <a:rPr lang="en-US" sz="2400" i="1"/>
              <a:t>skills</a:t>
            </a:r>
            <a:r>
              <a:rPr lang="en-US" sz="2400"/>
              <a:t>, and </a:t>
            </a:r>
            <a:r>
              <a:rPr lang="en-US" sz="2400" i="1"/>
              <a:t>systems</a:t>
            </a:r>
            <a:r>
              <a:rPr lang="en-US" sz="2400"/>
              <a:t> around it aren’t.</a:t>
            </a:r>
            <a:br>
              <a:rPr lang="en-US" sz="2400"/>
            </a:br>
            <a:endParaRPr lang="en-US" sz="2400"/>
          </a:p>
          <a:p>
            <a:pPr>
              <a:buNone/>
            </a:pPr>
            <a:r>
              <a:rPr lang="en-US" sz="2400"/>
              <a:t>Today’s talk is about how we can flip that failure rate—and make this a win for communities, workers, and regional economies.</a:t>
            </a:r>
            <a:endParaRPr lang="en-US" sz="1600"/>
          </a:p>
        </p:txBody>
      </p:sp>
      <p:sp>
        <p:nvSpPr>
          <p:cNvPr id="4" name="Slide Number Placeholder 3"/>
          <p:cNvSpPr>
            <a:spLocks noGrp="1"/>
          </p:cNvSpPr>
          <p:nvPr>
            <p:ph type="sldNum" sz="quarter" idx="5"/>
          </p:nvPr>
        </p:nvSpPr>
        <p:spPr/>
        <p:txBody>
          <a:bodyPr/>
          <a:lstStyle/>
          <a:p>
            <a:fld id="{38801AA3-3228-A142-A4B7-6EF0FD911152}" type="slidenum">
              <a:rPr lang="en-US" smtClean="0"/>
              <a:t>2</a:t>
            </a:fld>
            <a:endParaRPr lang="en-US"/>
          </a:p>
        </p:txBody>
      </p:sp>
    </p:spTree>
    <p:extLst>
      <p:ext uri="{BB962C8B-B14F-4D97-AF65-F5344CB8AC3E}">
        <p14:creationId xmlns:p14="http://schemas.microsoft.com/office/powerpoint/2010/main" val="282407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Colorado, manufacturing contributes nearly </a:t>
            </a:r>
            <a:r>
              <a:rPr lang="en-US" b="1"/>
              <a:t>$29 billion</a:t>
            </a:r>
            <a:r>
              <a:rPr lang="en-US"/>
              <a:t> to our economy and supports over </a:t>
            </a:r>
            <a:r>
              <a:rPr lang="en-US" b="1"/>
              <a:t>149,000 jobs</a:t>
            </a:r>
            <a:r>
              <a:rPr lang="en-US"/>
              <a:t>.</a:t>
            </a:r>
            <a:br>
              <a:rPr lang="en-US"/>
            </a:br>
            <a:endParaRPr lang="en-US"/>
          </a:p>
          <a:p>
            <a:r>
              <a:rPr lang="en-US"/>
              <a:t>In the Denver metro area alone, we have over </a:t>
            </a:r>
            <a:r>
              <a:rPr lang="en-US" b="1"/>
              <a:t>3,200 manufacturers</a:t>
            </a:r>
            <a:r>
              <a:rPr lang="en-US"/>
              <a:t> employing more than </a:t>
            </a:r>
            <a:r>
              <a:rPr lang="en-US" b="1"/>
              <a:t>86,000 workers</a:t>
            </a:r>
            <a:r>
              <a:rPr lang="en-US"/>
              <a:t>.</a:t>
            </a:r>
          </a:p>
          <a:p>
            <a:br>
              <a:rPr lang="en-US"/>
            </a:br>
            <a:r>
              <a:rPr lang="en-US"/>
              <a:t>But here’s the kicker: </a:t>
            </a:r>
            <a:r>
              <a:rPr lang="en-US" b="1"/>
              <a:t>every $1 invested in manufacturing adds $2.60 to the economy</a:t>
            </a:r>
            <a:r>
              <a:rPr lang="en-US"/>
              <a:t>. That’s the highest multiplier effect of any sector.</a:t>
            </a:r>
            <a:br>
              <a:rPr lang="en-US"/>
            </a:br>
            <a:r>
              <a:rPr lang="en-US"/>
              <a:t>Which means—when we help manufacturing modernize, we don’t just help companies—we supercharge </a:t>
            </a:r>
            <a:r>
              <a:rPr lang="en-US" i="1"/>
              <a:t>entire communities</a:t>
            </a:r>
            <a:r>
              <a:rPr lang="en-US"/>
              <a:t>.</a:t>
            </a:r>
          </a:p>
        </p:txBody>
      </p:sp>
      <p:sp>
        <p:nvSpPr>
          <p:cNvPr id="4" name="Slide Number Placeholder 3"/>
          <p:cNvSpPr>
            <a:spLocks noGrp="1"/>
          </p:cNvSpPr>
          <p:nvPr>
            <p:ph type="sldNum" sz="quarter" idx="5"/>
          </p:nvPr>
        </p:nvSpPr>
        <p:spPr/>
        <p:txBody>
          <a:bodyPr/>
          <a:lstStyle/>
          <a:p>
            <a:fld id="{38801AA3-3228-A142-A4B7-6EF0FD911152}" type="slidenum">
              <a:rPr lang="en-US" smtClean="0"/>
              <a:t>3</a:t>
            </a:fld>
            <a:endParaRPr lang="en-US"/>
          </a:p>
        </p:txBody>
      </p:sp>
    </p:spTree>
    <p:extLst>
      <p:ext uri="{BB962C8B-B14F-4D97-AF65-F5344CB8AC3E}">
        <p14:creationId xmlns:p14="http://schemas.microsoft.com/office/powerpoint/2010/main" val="338932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Recent tariff policy—like the reinstatement of </a:t>
            </a:r>
            <a:r>
              <a:rPr lang="en-US" b="1"/>
              <a:t>25% steel and aluminum tariffs</a:t>
            </a:r>
            <a:r>
              <a:rPr lang="en-US"/>
              <a:t>—has reignited efforts to bring manufacturing back to U.S. soil.</a:t>
            </a:r>
            <a:br>
              <a:rPr lang="en-US"/>
            </a:br>
            <a:r>
              <a:rPr lang="en-US"/>
              <a:t>But reshoring isn’t simple. Tariffs raise costs for U.S. manufacturers who rely on imported materials.</a:t>
            </a:r>
            <a:br>
              <a:rPr lang="en-US"/>
            </a:br>
            <a:r>
              <a:rPr lang="en-US"/>
              <a:t>The only way reshoring works </a:t>
            </a:r>
            <a:r>
              <a:rPr lang="en-US" i="1"/>
              <a:t>sustainably</a:t>
            </a:r>
            <a:r>
              <a:rPr lang="en-US"/>
              <a:t> is if we help companies become radically more efficient.</a:t>
            </a:r>
            <a:br>
              <a:rPr lang="en-US"/>
            </a:br>
            <a:r>
              <a:rPr lang="en-US"/>
              <a:t>That’s where </a:t>
            </a:r>
            <a:r>
              <a:rPr lang="en-US" b="1"/>
              <a:t>Industry 4.0</a:t>
            </a:r>
            <a:r>
              <a:rPr lang="en-US"/>
              <a:t> comes in—it gives us the tools to make reshoring not just a policy dream, but an economic reality.</a:t>
            </a:r>
          </a:p>
        </p:txBody>
      </p:sp>
      <p:sp>
        <p:nvSpPr>
          <p:cNvPr id="4" name="Slide Number Placeholder 3"/>
          <p:cNvSpPr>
            <a:spLocks noGrp="1"/>
          </p:cNvSpPr>
          <p:nvPr>
            <p:ph type="sldNum" sz="quarter" idx="5"/>
          </p:nvPr>
        </p:nvSpPr>
        <p:spPr/>
        <p:txBody>
          <a:bodyPr/>
          <a:lstStyle/>
          <a:p>
            <a:fld id="{38801AA3-3228-A142-A4B7-6EF0FD911152}" type="slidenum">
              <a:rPr lang="en-US" smtClean="0"/>
              <a:t>4</a:t>
            </a:fld>
            <a:endParaRPr lang="en-US"/>
          </a:p>
        </p:txBody>
      </p:sp>
    </p:spTree>
    <p:extLst>
      <p:ext uri="{BB962C8B-B14F-4D97-AF65-F5344CB8AC3E}">
        <p14:creationId xmlns:p14="http://schemas.microsoft.com/office/powerpoint/2010/main" val="59318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Industry 4.0 isn’t science fiction—it’s already here. We’re talking about </a:t>
            </a:r>
            <a:r>
              <a:rPr lang="en-US" b="1"/>
              <a:t>real-time machine data, AI-powered quality control, and predictive maintenance</a:t>
            </a:r>
            <a:r>
              <a:rPr lang="en-US"/>
              <a:t>.</a:t>
            </a:r>
            <a:br>
              <a:rPr lang="en-US"/>
            </a:br>
            <a:r>
              <a:rPr lang="en-US"/>
              <a:t>These technologies cut downtime, boost throughput, and reduce reliance on offshore labor.</a:t>
            </a:r>
            <a:br>
              <a:rPr lang="en-US"/>
            </a:br>
            <a:r>
              <a:rPr lang="en-US"/>
              <a:t>Bottom line: it’s not just about “bringing jobs back”—it’s about creating </a:t>
            </a:r>
            <a:r>
              <a:rPr lang="en-US" b="1"/>
              <a:t>better, higher-value jobs</a:t>
            </a:r>
            <a:r>
              <a:rPr lang="en-US"/>
              <a:t> right here at home.</a:t>
            </a:r>
          </a:p>
        </p:txBody>
      </p:sp>
      <p:sp>
        <p:nvSpPr>
          <p:cNvPr id="4" name="Slide Number Placeholder 3"/>
          <p:cNvSpPr>
            <a:spLocks noGrp="1"/>
          </p:cNvSpPr>
          <p:nvPr>
            <p:ph type="sldNum" sz="quarter" idx="5"/>
          </p:nvPr>
        </p:nvSpPr>
        <p:spPr/>
        <p:txBody>
          <a:bodyPr/>
          <a:lstStyle/>
          <a:p>
            <a:fld id="{38801AA3-3228-A142-A4B7-6EF0FD911152}" type="slidenum">
              <a:rPr lang="en-US" smtClean="0"/>
              <a:t>5</a:t>
            </a:fld>
            <a:endParaRPr lang="en-US"/>
          </a:p>
        </p:txBody>
      </p:sp>
    </p:spTree>
    <p:extLst>
      <p:ext uri="{BB962C8B-B14F-4D97-AF65-F5344CB8AC3E}">
        <p14:creationId xmlns:p14="http://schemas.microsoft.com/office/powerpoint/2010/main" val="296060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the promise, the path isn’t easy.</a:t>
            </a:r>
            <a:br>
              <a:rPr lang="en-US"/>
            </a:br>
            <a:r>
              <a:rPr lang="en-US"/>
              <a:t>Legacy equipment can’t connect to modern systems. Workers need new digital skills.</a:t>
            </a:r>
            <a:br>
              <a:rPr lang="en-US"/>
            </a:br>
            <a:r>
              <a:rPr lang="en-US"/>
              <a:t>Many small and mid-sized manufacturers can’t afford to innovate—and cyber threats are rising.</a:t>
            </a:r>
            <a:br>
              <a:rPr lang="en-US"/>
            </a:br>
            <a:r>
              <a:rPr lang="en-US"/>
              <a:t>And perhaps most importantly—</a:t>
            </a:r>
            <a:r>
              <a:rPr lang="en-US" b="1"/>
              <a:t>there’s still fear</a:t>
            </a:r>
            <a:r>
              <a:rPr lang="en-US"/>
              <a:t> that automation equals job loss.</a:t>
            </a:r>
            <a:br>
              <a:rPr lang="en-US"/>
            </a:br>
            <a:r>
              <a:rPr lang="en-US"/>
              <a:t>Your role, as workforce and economic developers, is critical in removing these roadblocks.</a:t>
            </a:r>
          </a:p>
        </p:txBody>
      </p:sp>
      <p:sp>
        <p:nvSpPr>
          <p:cNvPr id="4" name="Slide Number Placeholder 3"/>
          <p:cNvSpPr>
            <a:spLocks noGrp="1"/>
          </p:cNvSpPr>
          <p:nvPr>
            <p:ph type="sldNum" sz="quarter" idx="5"/>
          </p:nvPr>
        </p:nvSpPr>
        <p:spPr/>
        <p:txBody>
          <a:bodyPr/>
          <a:lstStyle/>
          <a:p>
            <a:fld id="{38801AA3-3228-A142-A4B7-6EF0FD911152}" type="slidenum">
              <a:rPr lang="en-US" smtClean="0"/>
              <a:t>6</a:t>
            </a:fld>
            <a:endParaRPr lang="en-US"/>
          </a:p>
        </p:txBody>
      </p:sp>
    </p:spTree>
    <p:extLst>
      <p:ext uri="{BB962C8B-B14F-4D97-AF65-F5344CB8AC3E}">
        <p14:creationId xmlns:p14="http://schemas.microsoft.com/office/powerpoint/2010/main" val="180969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 workforce reality: By 2030, over </a:t>
            </a:r>
            <a:r>
              <a:rPr lang="en-US" b="1"/>
              <a:t>2.1 million U.S. manufacturing jobs could go unfilled</a:t>
            </a:r>
            <a:r>
              <a:rPr lang="en-US"/>
              <a:t>.</a:t>
            </a:r>
            <a:br>
              <a:rPr lang="en-US"/>
            </a:br>
            <a:r>
              <a:rPr lang="en-US"/>
              <a:t>Not because there aren’t jobs—but because there aren’t people with the right skills.</a:t>
            </a:r>
            <a:br>
              <a:rPr lang="en-US"/>
            </a:br>
            <a:r>
              <a:rPr lang="en-US"/>
              <a:t>We don’t have a technology problem—we have a </a:t>
            </a:r>
            <a:r>
              <a:rPr lang="en-US" b="1"/>
              <a:t>talent alignment problem</a:t>
            </a:r>
            <a:r>
              <a:rPr lang="en-US"/>
              <a:t>.</a:t>
            </a:r>
            <a:br>
              <a:rPr lang="en-US"/>
            </a:br>
            <a:r>
              <a:rPr lang="en-US"/>
              <a:t>We must shift from job training to </a:t>
            </a:r>
            <a:r>
              <a:rPr lang="en-US" b="1"/>
              <a:t>future-of-work training</a:t>
            </a:r>
            <a:r>
              <a:rPr lang="en-US"/>
              <a:t>—and we need to do it now.</a:t>
            </a:r>
          </a:p>
        </p:txBody>
      </p:sp>
      <p:sp>
        <p:nvSpPr>
          <p:cNvPr id="4" name="Slide Number Placeholder 3"/>
          <p:cNvSpPr>
            <a:spLocks noGrp="1"/>
          </p:cNvSpPr>
          <p:nvPr>
            <p:ph type="sldNum" sz="quarter" idx="5"/>
          </p:nvPr>
        </p:nvSpPr>
        <p:spPr/>
        <p:txBody>
          <a:bodyPr/>
          <a:lstStyle/>
          <a:p>
            <a:fld id="{38801AA3-3228-A142-A4B7-6EF0FD911152}" type="slidenum">
              <a:rPr lang="en-US" smtClean="0"/>
              <a:t>7</a:t>
            </a:fld>
            <a:endParaRPr lang="en-US"/>
          </a:p>
        </p:txBody>
      </p:sp>
    </p:spTree>
    <p:extLst>
      <p:ext uri="{BB962C8B-B14F-4D97-AF65-F5344CB8AC3E}">
        <p14:creationId xmlns:p14="http://schemas.microsoft.com/office/powerpoint/2010/main" val="220103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can we do? A lot.</a:t>
            </a:r>
            <a:br>
              <a:rPr lang="en-US"/>
            </a:br>
            <a:r>
              <a:rPr lang="en-US"/>
              <a:t>✅ Build </a:t>
            </a:r>
            <a:r>
              <a:rPr lang="en-US" b="1" err="1"/>
              <a:t>microcredential</a:t>
            </a:r>
            <a:r>
              <a:rPr lang="en-US" b="1"/>
              <a:t> programs</a:t>
            </a:r>
            <a:r>
              <a:rPr lang="en-US"/>
              <a:t> that can upskill workers fast.</a:t>
            </a:r>
            <a:br>
              <a:rPr lang="en-US"/>
            </a:br>
            <a:r>
              <a:rPr lang="en-US"/>
              <a:t>✅ Use EDA funding to help </a:t>
            </a:r>
            <a:r>
              <a:rPr lang="en-US" b="1"/>
              <a:t>small manufacturers pilot tech</a:t>
            </a:r>
            <a:r>
              <a:rPr lang="en-US"/>
              <a:t> with less risk.</a:t>
            </a:r>
            <a:br>
              <a:rPr lang="en-US"/>
            </a:br>
            <a:r>
              <a:rPr lang="en-US"/>
              <a:t>✅ Design </a:t>
            </a:r>
            <a:r>
              <a:rPr lang="en-US" b="1"/>
              <a:t>K–12 to career pathways</a:t>
            </a:r>
            <a:r>
              <a:rPr lang="en-US"/>
              <a:t> focused on advanced manufacturing careers.</a:t>
            </a:r>
            <a:br>
              <a:rPr lang="en-US"/>
            </a:br>
            <a:r>
              <a:rPr lang="en-US"/>
              <a:t>✅ Create </a:t>
            </a:r>
            <a:r>
              <a:rPr lang="en-US" b="1"/>
              <a:t>cross-sector task forces</a:t>
            </a:r>
            <a:r>
              <a:rPr lang="en-US"/>
              <a:t> to stay aligned and nimble.</a:t>
            </a:r>
            <a:br>
              <a:rPr lang="en-US"/>
            </a:br>
            <a:r>
              <a:rPr lang="en-US"/>
              <a:t>✅ And most importantly—help reframe the narrative. Automation isn’t the enemy—it’s the evolution of work.</a:t>
            </a:r>
          </a:p>
        </p:txBody>
      </p:sp>
      <p:sp>
        <p:nvSpPr>
          <p:cNvPr id="4" name="Slide Number Placeholder 3"/>
          <p:cNvSpPr>
            <a:spLocks noGrp="1"/>
          </p:cNvSpPr>
          <p:nvPr>
            <p:ph type="sldNum" sz="quarter" idx="5"/>
          </p:nvPr>
        </p:nvSpPr>
        <p:spPr/>
        <p:txBody>
          <a:bodyPr/>
          <a:lstStyle/>
          <a:p>
            <a:fld id="{38801AA3-3228-A142-A4B7-6EF0FD911152}" type="slidenum">
              <a:rPr lang="en-US" smtClean="0"/>
              <a:t>8</a:t>
            </a:fld>
            <a:endParaRPr lang="en-US"/>
          </a:p>
        </p:txBody>
      </p:sp>
    </p:spTree>
    <p:extLst>
      <p:ext uri="{BB962C8B-B14F-4D97-AF65-F5344CB8AC3E}">
        <p14:creationId xmlns:p14="http://schemas.microsoft.com/office/powerpoint/2010/main" val="4106633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highlight>
                  <a:srgbClr val="FFFFFF"/>
                </a:highlight>
                <a:latin typeface="Roboto" panose="020F0502020204030204" pitchFamily="34" charset="0"/>
              </a:rPr>
              <a:t>Manufacturing USA</a:t>
            </a:r>
            <a:r>
              <a:rPr lang="en-US" b="0" i="0" baseline="30000">
                <a:solidFill>
                  <a:srgbClr val="333333"/>
                </a:solidFill>
                <a:effectLst/>
                <a:highlight>
                  <a:srgbClr val="FFFFFF"/>
                </a:highlight>
                <a:latin typeface="Roboto" panose="020F0502020204030204" pitchFamily="34" charset="0"/>
              </a:rPr>
              <a:t>®</a:t>
            </a:r>
            <a:r>
              <a:rPr lang="en-US" b="0" i="0">
                <a:solidFill>
                  <a:srgbClr val="333333"/>
                </a:solidFill>
                <a:effectLst/>
                <a:highlight>
                  <a:srgbClr val="FFFFFF"/>
                </a:highlight>
                <a:latin typeface="Roboto" panose="020F0502020204030204" pitchFamily="34" charset="0"/>
              </a:rPr>
              <a:t> is a national network created to secure U.S. global leadership in advanced manufacturing through large-scale public-private collaboration on technology, supply chain and education and workforce development. The network comprises the U.S. Departments of Commerce, Energy and Defense, their sponsored manufacturing innovation institutes, and six additional federal agency partners, creating a whole-of-government, national effort to drive innovation in manufacturing.</a:t>
            </a:r>
          </a:p>
          <a:p>
            <a:pPr algn="l"/>
            <a:endParaRPr lang="en-US" b="0" i="0">
              <a:solidFill>
                <a:srgbClr val="333333"/>
              </a:solidFill>
              <a:effectLst/>
              <a:highlight>
                <a:srgbClr val="FFFFFF"/>
              </a:highlight>
              <a:latin typeface="Roboto" panose="020F0502020204030204" pitchFamily="34" charset="0"/>
            </a:endParaRPr>
          </a:p>
          <a:p>
            <a:pPr algn="l"/>
            <a:r>
              <a:rPr lang="en-US" b="0" i="0">
                <a:solidFill>
                  <a:srgbClr val="333333"/>
                </a:solidFill>
                <a:effectLst/>
                <a:highlight>
                  <a:srgbClr val="FFFFFF"/>
                </a:highlight>
                <a:latin typeface="Roboto" panose="02000000000000000000" pitchFamily="2" charset="0"/>
              </a:rPr>
              <a:t>Each institute includes members from industry, academia, and state and federal governments with a shared interest in advancing manufacturing. 17 manufacturing innovation institutes collectively worked with over 2,500 member organizations to collaborate on more than 670 major technology and workforce applied research and development projects and engaged over 106,000 in advanced manufacturing training. The institutes attracted $307M from state, federal, and private funds in addition to $109M in base federal funding.</a:t>
            </a:r>
          </a:p>
          <a:p>
            <a:endParaRPr lang="en-US"/>
          </a:p>
        </p:txBody>
      </p:sp>
      <p:sp>
        <p:nvSpPr>
          <p:cNvPr id="4" name="Slide Number Placeholder 3"/>
          <p:cNvSpPr>
            <a:spLocks noGrp="1"/>
          </p:cNvSpPr>
          <p:nvPr>
            <p:ph type="sldNum" sz="quarter" idx="5"/>
          </p:nvPr>
        </p:nvSpPr>
        <p:spPr/>
        <p:txBody>
          <a:bodyPr/>
          <a:lstStyle/>
          <a:p>
            <a:fld id="{38801AA3-3228-A142-A4B7-6EF0FD911152}" type="slidenum">
              <a:rPr lang="en-US" smtClean="0"/>
              <a:t>9</a:t>
            </a:fld>
            <a:endParaRPr lang="en-US"/>
          </a:p>
        </p:txBody>
      </p:sp>
    </p:spTree>
    <p:extLst>
      <p:ext uri="{BB962C8B-B14F-4D97-AF65-F5344CB8AC3E}">
        <p14:creationId xmlns:p14="http://schemas.microsoft.com/office/powerpoint/2010/main" val="308724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BFB3-1426-509F-5807-C43032C4D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B6C059-5BD2-F23A-5713-3EDB44676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6BF814-77B3-8357-3F84-2B2491F89EDA}"/>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5" name="Footer Placeholder 4">
            <a:extLst>
              <a:ext uri="{FF2B5EF4-FFF2-40B4-BE49-F238E27FC236}">
                <a16:creationId xmlns:a16="http://schemas.microsoft.com/office/drawing/2014/main" id="{87DEA475-02D1-B56F-ADDE-16F0B5713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432A6-7771-657C-0E3F-37BB1F43F92E}"/>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387256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7F9A-8AD9-1607-9067-E98EB926F6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007611-E911-1902-7DBF-CBAAFD5FEA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C3FA9-1B8F-8D70-9A8D-931A26F7CDF5}"/>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5" name="Footer Placeholder 4">
            <a:extLst>
              <a:ext uri="{FF2B5EF4-FFF2-40B4-BE49-F238E27FC236}">
                <a16:creationId xmlns:a16="http://schemas.microsoft.com/office/drawing/2014/main" id="{2E1983DA-2BD9-7B69-C486-83D4ACBA5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8B124-30B7-4641-87F8-C44B3D950306}"/>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366316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C832C-BC94-21FF-F4C3-1F625CEC41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8A91A-E05D-7E15-FB00-0EAFB03B7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42947-254C-093B-FA09-E4285476454B}"/>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5" name="Footer Placeholder 4">
            <a:extLst>
              <a:ext uri="{FF2B5EF4-FFF2-40B4-BE49-F238E27FC236}">
                <a16:creationId xmlns:a16="http://schemas.microsoft.com/office/drawing/2014/main" id="{94410280-05E5-4C69-6CBC-C36CE2FA7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63753-F1ED-DFBB-F137-76B7CF7E611C}"/>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44915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66EE-8794-1D3D-8196-6911E6FE8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8E9527-3A69-32BE-A595-8EC3A3017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61FBC-C600-1FE5-4ED8-0C3E0F5A358B}"/>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5" name="Footer Placeholder 4">
            <a:extLst>
              <a:ext uri="{FF2B5EF4-FFF2-40B4-BE49-F238E27FC236}">
                <a16:creationId xmlns:a16="http://schemas.microsoft.com/office/drawing/2014/main" id="{5FA8F378-ACAE-080F-C92B-94DC58307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F12C7-E387-3926-5F6B-8F8D76570B59}"/>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269025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A0DF-B84D-404F-2F0F-6C144C0A9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57D05E-CE25-A4EC-7E36-517E828AB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E68DB8-C6D4-2540-9A2B-002F83B55DED}"/>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5" name="Footer Placeholder 4">
            <a:extLst>
              <a:ext uri="{FF2B5EF4-FFF2-40B4-BE49-F238E27FC236}">
                <a16:creationId xmlns:a16="http://schemas.microsoft.com/office/drawing/2014/main" id="{ABD4CAEA-4BBC-44BC-874F-88AD5DFAD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42797-925B-E525-C291-036086DE5F62}"/>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413416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26E3-FC8A-BBD6-1B97-34E028D23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C9A46-DD76-DB50-FE5E-2C7661978F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31AFDF-28EE-F4DB-32AE-1C047C105E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15149-337B-0BBA-5A9C-1B9D65C169A0}"/>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6" name="Footer Placeholder 5">
            <a:extLst>
              <a:ext uri="{FF2B5EF4-FFF2-40B4-BE49-F238E27FC236}">
                <a16:creationId xmlns:a16="http://schemas.microsoft.com/office/drawing/2014/main" id="{14F629EF-285F-850F-C56B-23993B49E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399DBC-F73A-124E-32C4-90EC984750D1}"/>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223636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0C95-A529-5A50-FFD2-5742B501A5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60C442-452E-A584-35AF-EA3562B22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E314D-6ABE-11D5-1C87-236328E4F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CE8E3-2DFA-6BE4-18FD-1320ACD8F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82F67C-D469-DCAF-D97C-AF7B718DF4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1B84B-B1CC-6D79-9DBF-01FFC79A7996}"/>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8" name="Footer Placeholder 7">
            <a:extLst>
              <a:ext uri="{FF2B5EF4-FFF2-40B4-BE49-F238E27FC236}">
                <a16:creationId xmlns:a16="http://schemas.microsoft.com/office/drawing/2014/main" id="{815C07D0-C0E2-22B1-B642-ED71EB9D24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2720B9-84EE-AF43-D3F1-9123B5D4AD93}"/>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353590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AEF1-C4B2-4A36-0DE9-6F48D89D75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28EBB4-3B8A-106A-1592-79DDBFDF8B14}"/>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4" name="Footer Placeholder 3">
            <a:extLst>
              <a:ext uri="{FF2B5EF4-FFF2-40B4-BE49-F238E27FC236}">
                <a16:creationId xmlns:a16="http://schemas.microsoft.com/office/drawing/2014/main" id="{2175AB3B-01D1-A2D6-E9D6-1F2C155390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B9C623-EEE9-FCB1-2BB2-A3C7A762A5E7}"/>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281704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73B7A-ABF8-BC26-E7F8-7967560EB1BC}"/>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3" name="Footer Placeholder 2">
            <a:extLst>
              <a:ext uri="{FF2B5EF4-FFF2-40B4-BE49-F238E27FC236}">
                <a16:creationId xmlns:a16="http://schemas.microsoft.com/office/drawing/2014/main" id="{F27BA917-46D5-6A93-CAE2-DAC71DBC7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EFE46-8E22-C1FA-F83F-F77C96D57B21}"/>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265594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CE43-2047-5D92-0173-A655119C4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320548-88AA-3105-DF97-4C60AF2680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E9B973-AA9C-BFA4-19A8-67CFA30BC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4A5779-25C3-812A-3A16-E8221893389B}"/>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6" name="Footer Placeholder 5">
            <a:extLst>
              <a:ext uri="{FF2B5EF4-FFF2-40B4-BE49-F238E27FC236}">
                <a16:creationId xmlns:a16="http://schemas.microsoft.com/office/drawing/2014/main" id="{E3FBB00D-5EE0-FF01-6888-D358B7DE8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C1C38-E006-85A2-31D6-09A7B999D363}"/>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39562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F430-E9C3-E3BE-1778-619EDCFB0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8A353D-DDAC-F9CC-0B7B-EC4163EF1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FE86C0-6658-BBB0-589D-5E63EA56E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D1B59-B2A0-1E4A-9F47-688DC8C64BCC}"/>
              </a:ext>
            </a:extLst>
          </p:cNvPr>
          <p:cNvSpPr>
            <a:spLocks noGrp="1"/>
          </p:cNvSpPr>
          <p:nvPr>
            <p:ph type="dt" sz="half" idx="10"/>
          </p:nvPr>
        </p:nvSpPr>
        <p:spPr/>
        <p:txBody>
          <a:bodyPr/>
          <a:lstStyle/>
          <a:p>
            <a:fld id="{FC8A5D11-F226-DE4C-8DE0-D3E868172A1C}" type="datetimeFigureOut">
              <a:rPr lang="en-US" smtClean="0"/>
              <a:t>4/13/2025</a:t>
            </a:fld>
            <a:endParaRPr lang="en-US"/>
          </a:p>
        </p:txBody>
      </p:sp>
      <p:sp>
        <p:nvSpPr>
          <p:cNvPr id="6" name="Footer Placeholder 5">
            <a:extLst>
              <a:ext uri="{FF2B5EF4-FFF2-40B4-BE49-F238E27FC236}">
                <a16:creationId xmlns:a16="http://schemas.microsoft.com/office/drawing/2014/main" id="{DE606407-170B-6A6B-C698-147F8B809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0D2B6-CC1F-684B-14CB-D9DF1B27FCC8}"/>
              </a:ext>
            </a:extLst>
          </p:cNvPr>
          <p:cNvSpPr>
            <a:spLocks noGrp="1"/>
          </p:cNvSpPr>
          <p:nvPr>
            <p:ph type="sldNum" sz="quarter" idx="12"/>
          </p:nvPr>
        </p:nvSpPr>
        <p:spPr/>
        <p:txBody>
          <a:bodyPr/>
          <a:lstStyle/>
          <a:p>
            <a:fld id="{E5A29563-7A9F-034F-8249-BF88A44105CB}" type="slidenum">
              <a:rPr lang="en-US" smtClean="0"/>
              <a:t>‹#›</a:t>
            </a:fld>
            <a:endParaRPr lang="en-US"/>
          </a:p>
        </p:txBody>
      </p:sp>
    </p:spTree>
    <p:extLst>
      <p:ext uri="{BB962C8B-B14F-4D97-AF65-F5344CB8AC3E}">
        <p14:creationId xmlns:p14="http://schemas.microsoft.com/office/powerpoint/2010/main" val="220124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DA4121-3B84-920B-801F-664CB3F3A4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05543-29CB-D901-E3A2-4ECC9737F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0077F-DF42-2F84-045D-352B63479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A5D11-F226-DE4C-8DE0-D3E868172A1C}" type="datetimeFigureOut">
              <a:rPr lang="en-US" smtClean="0"/>
              <a:t>4/13/2025</a:t>
            </a:fld>
            <a:endParaRPr lang="en-US"/>
          </a:p>
        </p:txBody>
      </p:sp>
      <p:sp>
        <p:nvSpPr>
          <p:cNvPr id="5" name="Footer Placeholder 4">
            <a:extLst>
              <a:ext uri="{FF2B5EF4-FFF2-40B4-BE49-F238E27FC236}">
                <a16:creationId xmlns:a16="http://schemas.microsoft.com/office/drawing/2014/main" id="{48563A3D-B33C-A160-EFB5-A082DEC1B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026FB7-2243-E567-34F6-304D1DC49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9563-7A9F-034F-8249-BF88A44105CB}" type="slidenum">
              <a:rPr lang="en-US" smtClean="0"/>
              <a:t>‹#›</a:t>
            </a:fld>
            <a:endParaRPr lang="en-US"/>
          </a:p>
        </p:txBody>
      </p:sp>
    </p:spTree>
    <p:extLst>
      <p:ext uri="{BB962C8B-B14F-4D97-AF65-F5344CB8AC3E}">
        <p14:creationId xmlns:p14="http://schemas.microsoft.com/office/powerpoint/2010/main" val="269396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hyperlink" Target="mailto:myoss@msudenver.edu" TargetMode="External"/><Relationship Id="rId5" Type="http://schemas.openxmlformats.org/officeDocument/2006/relationships/hyperlink" Target="https://www.msudenver.edu/advanced-manufacturing/" TargetMode="Externa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38CC-FCD4-256A-5C01-078739673750}"/>
              </a:ext>
            </a:extLst>
          </p:cNvPr>
          <p:cNvSpPr>
            <a:spLocks noGrp="1"/>
          </p:cNvSpPr>
          <p:nvPr>
            <p:ph type="ctrTitle"/>
          </p:nvPr>
        </p:nvSpPr>
        <p:spPr>
          <a:xfrm>
            <a:off x="3181564" y="2235200"/>
            <a:ext cx="5828872" cy="2387600"/>
          </a:xfrm>
        </p:spPr>
        <p:txBody>
          <a:bodyPr/>
          <a:lstStyle/>
          <a:p>
            <a:r>
              <a:rPr lang="en-US" b="1">
                <a:solidFill>
                  <a:schemeClr val="bg1"/>
                </a:solidFill>
              </a:rPr>
              <a:t>Industry 4.0</a:t>
            </a:r>
            <a:br>
              <a:rPr lang="en-US" b="1">
                <a:solidFill>
                  <a:schemeClr val="bg1"/>
                </a:solidFill>
              </a:rPr>
            </a:br>
            <a:r>
              <a:rPr lang="en-US" b="1">
                <a:solidFill>
                  <a:schemeClr val="bg1"/>
                </a:solidFill>
              </a:rPr>
              <a:t>for</a:t>
            </a:r>
          </a:p>
        </p:txBody>
      </p:sp>
      <p:pic>
        <p:nvPicPr>
          <p:cNvPr id="6" name="Picture 5" descr="A city with trees and buildings in the background&#10;&#10;AI-generated content may be incorrect.">
            <a:extLst>
              <a:ext uri="{FF2B5EF4-FFF2-40B4-BE49-F238E27FC236}">
                <a16:creationId xmlns:a16="http://schemas.microsoft.com/office/drawing/2014/main" id="{04CE0947-631E-4E61-E1CB-1E60C74CE419}"/>
              </a:ext>
            </a:extLst>
          </p:cNvPr>
          <p:cNvPicPr>
            <a:picLocks noChangeAspect="1"/>
          </p:cNvPicPr>
          <p:nvPr/>
        </p:nvPicPr>
        <p:blipFill>
          <a:blip r:embed="rId3"/>
          <a:stretch>
            <a:fillRect/>
          </a:stretch>
        </p:blipFill>
        <p:spPr>
          <a:xfrm>
            <a:off x="-1" y="0"/>
            <a:ext cx="12163595" cy="6858000"/>
          </a:xfrm>
          <a:prstGeom prst="rect">
            <a:avLst/>
          </a:prstGeom>
        </p:spPr>
      </p:pic>
      <p:sp>
        <p:nvSpPr>
          <p:cNvPr id="3" name="TextBox 2">
            <a:extLst>
              <a:ext uri="{FF2B5EF4-FFF2-40B4-BE49-F238E27FC236}">
                <a16:creationId xmlns:a16="http://schemas.microsoft.com/office/drawing/2014/main" id="{DA0754A2-5C30-F1FE-021C-24615EFC7C1D}"/>
              </a:ext>
            </a:extLst>
          </p:cNvPr>
          <p:cNvSpPr txBox="1"/>
          <p:nvPr/>
        </p:nvSpPr>
        <p:spPr>
          <a:xfrm>
            <a:off x="1813058" y="656105"/>
            <a:ext cx="8565883" cy="1938992"/>
          </a:xfrm>
          <a:prstGeom prst="rect">
            <a:avLst/>
          </a:prstGeom>
          <a:noFill/>
        </p:spPr>
        <p:txBody>
          <a:bodyPr wrap="square" rtlCol="0">
            <a:spAutoFit/>
          </a:bodyPr>
          <a:lstStyle/>
          <a:p>
            <a:pPr algn="ctr"/>
            <a:r>
              <a:rPr lang="en-US" sz="4000" b="1">
                <a:solidFill>
                  <a:srgbClr val="002060"/>
                </a:solidFill>
              </a:rPr>
              <a:t>Welcome to the Future! </a:t>
            </a:r>
          </a:p>
          <a:p>
            <a:pPr algn="ctr"/>
            <a:r>
              <a:rPr lang="en-US" sz="4000" b="1">
                <a:solidFill>
                  <a:srgbClr val="002060"/>
                </a:solidFill>
              </a:rPr>
              <a:t>The Digital Technology Impact on Economic and Workforce Development</a:t>
            </a:r>
          </a:p>
        </p:txBody>
      </p:sp>
      <p:sp>
        <p:nvSpPr>
          <p:cNvPr id="8" name="TextBox 7">
            <a:extLst>
              <a:ext uri="{FF2B5EF4-FFF2-40B4-BE49-F238E27FC236}">
                <a16:creationId xmlns:a16="http://schemas.microsoft.com/office/drawing/2014/main" id="{E549AE1C-6A4F-1874-1DA4-16713C08965A}"/>
              </a:ext>
            </a:extLst>
          </p:cNvPr>
          <p:cNvSpPr txBox="1"/>
          <p:nvPr/>
        </p:nvSpPr>
        <p:spPr>
          <a:xfrm>
            <a:off x="10072400" y="5555564"/>
            <a:ext cx="1508746" cy="646331"/>
          </a:xfrm>
          <a:prstGeom prst="rect">
            <a:avLst/>
          </a:prstGeom>
          <a:noFill/>
        </p:spPr>
        <p:txBody>
          <a:bodyPr wrap="none" rtlCol="0">
            <a:spAutoFit/>
          </a:bodyPr>
          <a:lstStyle/>
          <a:p>
            <a:pPr algn="ctr"/>
            <a:r>
              <a:rPr lang="en-US" b="1">
                <a:solidFill>
                  <a:srgbClr val="002060"/>
                </a:solidFill>
              </a:rPr>
              <a:t>Mark Yoss</a:t>
            </a:r>
          </a:p>
          <a:p>
            <a:pPr algn="ctr"/>
            <a:r>
              <a:rPr lang="en-US" b="1">
                <a:solidFill>
                  <a:srgbClr val="002060"/>
                </a:solidFill>
              </a:rPr>
              <a:t>April 26, 2025</a:t>
            </a:r>
          </a:p>
        </p:txBody>
      </p:sp>
      <p:pic>
        <p:nvPicPr>
          <p:cNvPr id="4" name="Picture 3" descr="A blue sign with white text&#10;&#10;Description automatically generated">
            <a:extLst>
              <a:ext uri="{FF2B5EF4-FFF2-40B4-BE49-F238E27FC236}">
                <a16:creationId xmlns:a16="http://schemas.microsoft.com/office/drawing/2014/main" id="{7F3C841D-2F4B-FC6D-6AB2-BA2F95CB17D2}"/>
              </a:ext>
            </a:extLst>
          </p:cNvPr>
          <p:cNvPicPr>
            <a:picLocks noChangeAspect="1"/>
          </p:cNvPicPr>
          <p:nvPr/>
        </p:nvPicPr>
        <p:blipFill>
          <a:blip r:embed="rId4"/>
          <a:stretch>
            <a:fillRect/>
          </a:stretch>
        </p:blipFill>
        <p:spPr>
          <a:xfrm>
            <a:off x="9437817" y="6201895"/>
            <a:ext cx="2502408" cy="429768"/>
          </a:xfrm>
          <a:prstGeom prst="rect">
            <a:avLst/>
          </a:prstGeom>
        </p:spPr>
      </p:pic>
    </p:spTree>
    <p:extLst>
      <p:ext uri="{BB962C8B-B14F-4D97-AF65-F5344CB8AC3E}">
        <p14:creationId xmlns:p14="http://schemas.microsoft.com/office/powerpoint/2010/main" val="21863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AA7E0-AFF2-8D61-3705-826266F2DE12}"/>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5400" b="1" kern="1200">
                <a:solidFill>
                  <a:srgbClr val="FFFFFF"/>
                </a:solidFill>
                <a:latin typeface="+mj-lt"/>
                <a:ea typeface="+mj-ea"/>
                <a:cs typeface="+mj-cs"/>
              </a:rPr>
              <a:t>Manufacturing </a:t>
            </a:r>
            <a:r>
              <a:rPr lang="en-US" sz="5400" b="1">
                <a:solidFill>
                  <a:srgbClr val="FFFFFF"/>
                </a:solidFill>
              </a:rPr>
              <a:t>Times</a:t>
            </a:r>
            <a:r>
              <a:rPr lang="en-US" sz="5400" b="1" kern="1200">
                <a:solidFill>
                  <a:srgbClr val="FFFFFF"/>
                </a:solidFill>
                <a:latin typeface="+mj-lt"/>
                <a:ea typeface="+mj-ea"/>
                <a:cs typeface="+mj-cs"/>
              </a:rPr>
              <a:t> Digital</a:t>
            </a:r>
            <a:endParaRPr lang="en-US" sz="4000" b="1" kern="1200">
              <a:solidFill>
                <a:srgbClr val="FFFFFF"/>
              </a:solidFill>
              <a:latin typeface="+mj-lt"/>
              <a:ea typeface="+mj-ea"/>
              <a:cs typeface="+mj-cs"/>
            </a:endParaRPr>
          </a:p>
        </p:txBody>
      </p:sp>
      <p:pic>
        <p:nvPicPr>
          <p:cNvPr id="5" name="Picture 4" descr="A screenshot of a website&#10;&#10;Description automatically generated">
            <a:extLst>
              <a:ext uri="{FF2B5EF4-FFF2-40B4-BE49-F238E27FC236}">
                <a16:creationId xmlns:a16="http://schemas.microsoft.com/office/drawing/2014/main" id="{C4D81B93-D48A-A033-95C3-F41BA04EABDF}"/>
              </a:ext>
            </a:extLst>
          </p:cNvPr>
          <p:cNvPicPr>
            <a:picLocks noChangeAspect="1"/>
          </p:cNvPicPr>
          <p:nvPr/>
        </p:nvPicPr>
        <p:blipFill>
          <a:blip r:embed="rId3"/>
          <a:stretch>
            <a:fillRect/>
          </a:stretch>
        </p:blipFill>
        <p:spPr>
          <a:xfrm>
            <a:off x="606128" y="1655037"/>
            <a:ext cx="10979743" cy="5123390"/>
          </a:xfrm>
          <a:prstGeom prst="rect">
            <a:avLst/>
          </a:prstGeom>
        </p:spPr>
      </p:pic>
    </p:spTree>
    <p:extLst>
      <p:ext uri="{BB962C8B-B14F-4D97-AF65-F5344CB8AC3E}">
        <p14:creationId xmlns:p14="http://schemas.microsoft.com/office/powerpoint/2010/main" val="110827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AA7E0-AFF2-8D61-3705-826266F2DE12}"/>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5400" b="1" kern="1200">
                <a:solidFill>
                  <a:srgbClr val="FFFFFF"/>
                </a:solidFill>
                <a:latin typeface="+mj-lt"/>
                <a:ea typeface="+mj-ea"/>
                <a:cs typeface="+mj-cs"/>
              </a:rPr>
              <a:t>Manufacturing </a:t>
            </a:r>
            <a:r>
              <a:rPr lang="en-US" sz="5400" b="1">
                <a:solidFill>
                  <a:srgbClr val="FFFFFF"/>
                </a:solidFill>
              </a:rPr>
              <a:t>Times</a:t>
            </a:r>
            <a:r>
              <a:rPr lang="en-US" sz="5400" b="1" kern="1200">
                <a:solidFill>
                  <a:srgbClr val="FFFFFF"/>
                </a:solidFill>
                <a:latin typeface="+mj-lt"/>
                <a:ea typeface="+mj-ea"/>
                <a:cs typeface="+mj-cs"/>
              </a:rPr>
              <a:t> Digital</a:t>
            </a:r>
            <a:endParaRPr lang="en-US" sz="4000" b="1" kern="1200">
              <a:solidFill>
                <a:srgbClr val="FFFFFF"/>
              </a:solidFill>
              <a:latin typeface="+mj-lt"/>
              <a:ea typeface="+mj-ea"/>
              <a:cs typeface="+mj-cs"/>
            </a:endParaRPr>
          </a:p>
        </p:txBody>
      </p:sp>
      <p:pic>
        <p:nvPicPr>
          <p:cNvPr id="3" name="Picture 2" descr="MxD’s 22,000-sq-ft research factory in Chicago">
            <a:extLst>
              <a:ext uri="{FF2B5EF4-FFF2-40B4-BE49-F238E27FC236}">
                <a16:creationId xmlns:a16="http://schemas.microsoft.com/office/drawing/2014/main" id="{C4C1D6C2-F7AB-D69E-46AA-3E905A18AF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4021" y="1668378"/>
            <a:ext cx="7603958" cy="5069305"/>
          </a:xfrm>
          <a:prstGeom prst="rect">
            <a:avLst/>
          </a:prstGeom>
          <a:noFill/>
          <a:ln>
            <a:noFill/>
          </a:ln>
        </p:spPr>
      </p:pic>
    </p:spTree>
    <p:extLst>
      <p:ext uri="{BB962C8B-B14F-4D97-AF65-F5344CB8AC3E}">
        <p14:creationId xmlns:p14="http://schemas.microsoft.com/office/powerpoint/2010/main" val="162976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D2C4E-A180-5FE7-E408-449D1AD91DB7}"/>
              </a:ext>
            </a:extLst>
          </p:cNvPr>
          <p:cNvPicPr>
            <a:picLocks noChangeAspect="1"/>
          </p:cNvPicPr>
          <p:nvPr/>
        </p:nvPicPr>
        <p:blipFill>
          <a:blip r:embed="rId3"/>
          <a:srcRect t="25894" r="1305" b="5507"/>
          <a:stretch/>
        </p:blipFill>
        <p:spPr>
          <a:xfrm>
            <a:off x="0" y="0"/>
            <a:ext cx="12168552" cy="4757530"/>
          </a:xfrm>
          <a:prstGeom prst="rect">
            <a:avLst/>
          </a:prstGeom>
        </p:spPr>
      </p:pic>
      <p:pic>
        <p:nvPicPr>
          <p:cNvPr id="6" name="Picture 5" descr="A blue sign with white text&#10;&#10;Description automatically generated">
            <a:extLst>
              <a:ext uri="{FF2B5EF4-FFF2-40B4-BE49-F238E27FC236}">
                <a16:creationId xmlns:a16="http://schemas.microsoft.com/office/drawing/2014/main" id="{D313FB3E-2F06-917E-6E8B-F17E77A3F28B}"/>
              </a:ext>
            </a:extLst>
          </p:cNvPr>
          <p:cNvPicPr>
            <a:picLocks noChangeAspect="1"/>
          </p:cNvPicPr>
          <p:nvPr/>
        </p:nvPicPr>
        <p:blipFill>
          <a:blip r:embed="rId4"/>
          <a:stretch>
            <a:fillRect/>
          </a:stretch>
        </p:blipFill>
        <p:spPr>
          <a:xfrm>
            <a:off x="23448" y="4731792"/>
            <a:ext cx="12145104" cy="2126208"/>
          </a:xfrm>
          <a:prstGeom prst="rect">
            <a:avLst/>
          </a:prstGeom>
        </p:spPr>
      </p:pic>
    </p:spTree>
    <p:extLst>
      <p:ext uri="{BB962C8B-B14F-4D97-AF65-F5344CB8AC3E}">
        <p14:creationId xmlns:p14="http://schemas.microsoft.com/office/powerpoint/2010/main" val="2371810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5C1FD3-5147-FF6B-4953-7ED31530E6E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a:solidFill>
                  <a:srgbClr val="FFFFFF"/>
                </a:solidFill>
                <a:latin typeface="+mj-lt"/>
                <a:ea typeface="+mj-ea"/>
                <a:cs typeface="+mj-cs"/>
              </a:rPr>
              <a:t>Industry 4.0 COE at Auraria</a:t>
            </a:r>
          </a:p>
        </p:txBody>
      </p:sp>
      <p:pic>
        <p:nvPicPr>
          <p:cNvPr id="5" name="Picture 4">
            <a:extLst>
              <a:ext uri="{FF2B5EF4-FFF2-40B4-BE49-F238E27FC236}">
                <a16:creationId xmlns:a16="http://schemas.microsoft.com/office/drawing/2014/main" id="{6026E0C7-36D9-12B8-94B4-2CB5CA620095}"/>
              </a:ext>
            </a:extLst>
          </p:cNvPr>
          <p:cNvPicPr>
            <a:picLocks noChangeAspect="1"/>
          </p:cNvPicPr>
          <p:nvPr/>
        </p:nvPicPr>
        <p:blipFill>
          <a:blip r:embed="rId2"/>
          <a:stretch>
            <a:fillRect/>
          </a:stretch>
        </p:blipFill>
        <p:spPr>
          <a:xfrm>
            <a:off x="1459770" y="1822348"/>
            <a:ext cx="9272459" cy="4917129"/>
          </a:xfrm>
          <a:prstGeom prst="rect">
            <a:avLst/>
          </a:prstGeom>
        </p:spPr>
      </p:pic>
      <p:sp>
        <p:nvSpPr>
          <p:cNvPr id="3" name="Rectangle 2">
            <a:extLst>
              <a:ext uri="{FF2B5EF4-FFF2-40B4-BE49-F238E27FC236}">
                <a16:creationId xmlns:a16="http://schemas.microsoft.com/office/drawing/2014/main" id="{3C4FA228-67B3-641B-F725-113803B7087D}"/>
              </a:ext>
            </a:extLst>
          </p:cNvPr>
          <p:cNvSpPr/>
          <p:nvPr/>
        </p:nvSpPr>
        <p:spPr>
          <a:xfrm>
            <a:off x="8446229" y="4896853"/>
            <a:ext cx="2286000" cy="12031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AI/ML</a:t>
            </a:r>
          </a:p>
          <a:p>
            <a:pPr algn="ctr"/>
            <a:r>
              <a:rPr lang="en-US">
                <a:solidFill>
                  <a:schemeClr val="tx1"/>
                </a:solidFill>
              </a:rPr>
              <a:t>For 3D Metal</a:t>
            </a:r>
          </a:p>
          <a:p>
            <a:pPr algn="ctr"/>
            <a:r>
              <a:rPr lang="en-US">
                <a:solidFill>
                  <a:schemeClr val="tx1"/>
                </a:solidFill>
              </a:rPr>
              <a:t>Printing</a:t>
            </a:r>
          </a:p>
        </p:txBody>
      </p:sp>
      <p:pic>
        <p:nvPicPr>
          <p:cNvPr id="6" name="Picture 5">
            <a:extLst>
              <a:ext uri="{FF2B5EF4-FFF2-40B4-BE49-F238E27FC236}">
                <a16:creationId xmlns:a16="http://schemas.microsoft.com/office/drawing/2014/main" id="{870267C1-B415-FD9B-02DD-86F988A23A65}"/>
              </a:ext>
            </a:extLst>
          </p:cNvPr>
          <p:cNvPicPr>
            <a:picLocks noChangeAspect="1"/>
          </p:cNvPicPr>
          <p:nvPr/>
        </p:nvPicPr>
        <p:blipFill rotWithShape="1">
          <a:blip r:embed="rId3"/>
          <a:srcRect l="50000" t="28301" r="11973" b="57544"/>
          <a:stretch/>
        </p:blipFill>
        <p:spPr>
          <a:xfrm>
            <a:off x="8610615" y="5954363"/>
            <a:ext cx="1957227" cy="409820"/>
          </a:xfrm>
          <a:prstGeom prst="rect">
            <a:avLst/>
          </a:prstGeom>
        </p:spPr>
      </p:pic>
      <p:pic>
        <p:nvPicPr>
          <p:cNvPr id="8" name="Picture 7">
            <a:extLst>
              <a:ext uri="{FF2B5EF4-FFF2-40B4-BE49-F238E27FC236}">
                <a16:creationId xmlns:a16="http://schemas.microsoft.com/office/drawing/2014/main" id="{0571E5F3-5458-C390-EE92-9A8B695DCA27}"/>
              </a:ext>
            </a:extLst>
          </p:cNvPr>
          <p:cNvPicPr>
            <a:picLocks noChangeAspect="1"/>
          </p:cNvPicPr>
          <p:nvPr/>
        </p:nvPicPr>
        <p:blipFill rotWithShape="1">
          <a:blip r:embed="rId4"/>
          <a:srcRect t="16666" r="83816" b="77045"/>
          <a:stretch/>
        </p:blipFill>
        <p:spPr>
          <a:xfrm>
            <a:off x="8610615" y="6307710"/>
            <a:ext cx="1973179" cy="431310"/>
          </a:xfrm>
          <a:prstGeom prst="rect">
            <a:avLst/>
          </a:prstGeom>
        </p:spPr>
      </p:pic>
      <p:pic>
        <p:nvPicPr>
          <p:cNvPr id="4" name="Picture 3">
            <a:extLst>
              <a:ext uri="{FF2B5EF4-FFF2-40B4-BE49-F238E27FC236}">
                <a16:creationId xmlns:a16="http://schemas.microsoft.com/office/drawing/2014/main" id="{3BE28381-C591-2827-6004-843702DC1C02}"/>
              </a:ext>
            </a:extLst>
          </p:cNvPr>
          <p:cNvPicPr>
            <a:picLocks noChangeAspect="1"/>
          </p:cNvPicPr>
          <p:nvPr/>
        </p:nvPicPr>
        <p:blipFill rotWithShape="1">
          <a:blip r:embed="rId5"/>
          <a:srcRect l="6084" t="34222" r="59332" b="30667"/>
          <a:stretch/>
        </p:blipFill>
        <p:spPr>
          <a:xfrm>
            <a:off x="8828567" y="-1"/>
            <a:ext cx="2757759" cy="1574877"/>
          </a:xfrm>
          <a:prstGeom prst="rect">
            <a:avLst/>
          </a:prstGeom>
        </p:spPr>
      </p:pic>
    </p:spTree>
    <p:extLst>
      <p:ext uri="{BB962C8B-B14F-4D97-AF65-F5344CB8AC3E}">
        <p14:creationId xmlns:p14="http://schemas.microsoft.com/office/powerpoint/2010/main" val="1898406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35C26-036A-2036-2F6B-6BE40F7D6447}"/>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Our Call to Action</a:t>
            </a:r>
          </a:p>
        </p:txBody>
      </p:sp>
      <p:graphicFrame>
        <p:nvGraphicFramePr>
          <p:cNvPr id="23" name="Content Placeholder 2">
            <a:extLst>
              <a:ext uri="{FF2B5EF4-FFF2-40B4-BE49-F238E27FC236}">
                <a16:creationId xmlns:a16="http://schemas.microsoft.com/office/drawing/2014/main" id="{ABDB5BD6-4659-698F-071D-780171C9A0B7}"/>
              </a:ext>
            </a:extLst>
          </p:cNvPr>
          <p:cNvGraphicFramePr>
            <a:graphicFrameLocks noGrp="1"/>
          </p:cNvGraphicFramePr>
          <p:nvPr>
            <p:ph idx="1"/>
            <p:extLst>
              <p:ext uri="{D42A27DB-BD31-4B8C-83A1-F6EECF244321}">
                <p14:modId xmlns:p14="http://schemas.microsoft.com/office/powerpoint/2010/main" val="216881965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871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building, outdoor, city&#10;&#10;Description automatically generated">
            <a:extLst>
              <a:ext uri="{FF2B5EF4-FFF2-40B4-BE49-F238E27FC236}">
                <a16:creationId xmlns:a16="http://schemas.microsoft.com/office/drawing/2014/main" id="{F3193C85-7335-D40A-A582-212F983B744B}"/>
              </a:ext>
            </a:extLst>
          </p:cNvPr>
          <p:cNvPicPr>
            <a:picLocks noChangeAspect="1"/>
          </p:cNvPicPr>
          <p:nvPr/>
        </p:nvPicPr>
        <p:blipFill rotWithShape="1">
          <a:blip r:embed="rId2"/>
          <a:srcRect l="7094" r="-1" b="-1"/>
          <a:stretch/>
        </p:blipFill>
        <p:spPr>
          <a:xfrm>
            <a:off x="20" y="1282"/>
            <a:ext cx="12191980" cy="6856718"/>
          </a:xfrm>
          <a:prstGeom prst="rect">
            <a:avLst/>
          </a:prstGeom>
        </p:spPr>
      </p:pic>
    </p:spTree>
    <p:extLst>
      <p:ext uri="{BB962C8B-B14F-4D97-AF65-F5344CB8AC3E}">
        <p14:creationId xmlns:p14="http://schemas.microsoft.com/office/powerpoint/2010/main" val="329185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A955ED-D1D3-5806-46BA-2725A8190D72}"/>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1" kern="1200">
                <a:solidFill>
                  <a:schemeClr val="tx1"/>
                </a:solidFill>
                <a:latin typeface="+mj-lt"/>
                <a:ea typeface="+mj-ea"/>
                <a:cs typeface="+mj-cs"/>
              </a:rPr>
              <a:t>Mark Yoss</a:t>
            </a:r>
          </a:p>
        </p:txBody>
      </p:sp>
      <p:sp>
        <p:nvSpPr>
          <p:cNvPr id="34" name="Rectangle 2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2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C433815D-F6CC-680C-097E-617BF45ADD7B}"/>
              </a:ext>
            </a:extLst>
          </p:cNvPr>
          <p:cNvSpPr>
            <a:spLocks/>
          </p:cNvSpPr>
          <p:nvPr/>
        </p:nvSpPr>
        <p:spPr>
          <a:xfrm>
            <a:off x="1232052" y="2184400"/>
            <a:ext cx="5076674" cy="806981"/>
          </a:xfrm>
          <a:prstGeom prst="rect">
            <a:avLst/>
          </a:prstGeom>
        </p:spPr>
        <p:txBody>
          <a:bodyPr>
            <a:normAutofit/>
          </a:bodyPr>
          <a:lstStyle/>
          <a:p>
            <a:pPr defTabSz="886968">
              <a:spcAft>
                <a:spcPts val="600"/>
              </a:spcAft>
            </a:pPr>
            <a:r>
              <a:rPr lang="en-US" sz="1746" b="1" kern="1200">
                <a:solidFill>
                  <a:schemeClr val="tx1"/>
                </a:solidFill>
                <a:latin typeface="+mn-lt"/>
                <a:ea typeface="+mn-ea"/>
                <a:cs typeface="+mn-cs"/>
              </a:rPr>
              <a:t>Director, Advanced Manufacturing Sciences Institute</a:t>
            </a:r>
            <a:endParaRPr lang="en-US" b="1"/>
          </a:p>
        </p:txBody>
      </p:sp>
      <p:pic>
        <p:nvPicPr>
          <p:cNvPr id="13" name="Picture 12">
            <a:extLst>
              <a:ext uri="{FF2B5EF4-FFF2-40B4-BE49-F238E27FC236}">
                <a16:creationId xmlns:a16="http://schemas.microsoft.com/office/drawing/2014/main" id="{D61FF155-6FBC-4E53-C10A-79B9B2BE9137}"/>
              </a:ext>
            </a:extLst>
          </p:cNvPr>
          <p:cNvPicPr>
            <a:picLocks noChangeAspect="1"/>
          </p:cNvPicPr>
          <p:nvPr/>
        </p:nvPicPr>
        <p:blipFill>
          <a:blip r:embed="rId2"/>
          <a:stretch>
            <a:fillRect/>
          </a:stretch>
        </p:blipFill>
        <p:spPr>
          <a:xfrm>
            <a:off x="2031569" y="2691395"/>
            <a:ext cx="2518421" cy="2518421"/>
          </a:xfrm>
          <a:prstGeom prst="rect">
            <a:avLst/>
          </a:prstGeom>
        </p:spPr>
      </p:pic>
      <p:pic>
        <p:nvPicPr>
          <p:cNvPr id="17" name="Graphic 16">
            <a:extLst>
              <a:ext uri="{FF2B5EF4-FFF2-40B4-BE49-F238E27FC236}">
                <a16:creationId xmlns:a16="http://schemas.microsoft.com/office/drawing/2014/main" id="{9FC57E22-D1F2-543D-9756-9613D350FA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9507" y="4879309"/>
            <a:ext cx="5386960" cy="1073012"/>
          </a:xfrm>
          <a:prstGeom prst="rect">
            <a:avLst/>
          </a:prstGeom>
        </p:spPr>
      </p:pic>
      <p:sp>
        <p:nvSpPr>
          <p:cNvPr id="2" name="Content Placeholder 3">
            <a:extLst>
              <a:ext uri="{FF2B5EF4-FFF2-40B4-BE49-F238E27FC236}">
                <a16:creationId xmlns:a16="http://schemas.microsoft.com/office/drawing/2014/main" id="{099EDC31-2687-543E-7035-4DA92907357C}"/>
              </a:ext>
            </a:extLst>
          </p:cNvPr>
          <p:cNvSpPr>
            <a:spLocks/>
          </p:cNvSpPr>
          <p:nvPr/>
        </p:nvSpPr>
        <p:spPr>
          <a:xfrm>
            <a:off x="4699148" y="2246690"/>
            <a:ext cx="6893412" cy="4106643"/>
          </a:xfrm>
          <a:prstGeom prst="rect">
            <a:avLst/>
          </a:prstGeom>
        </p:spPr>
        <p:txBody>
          <a:bodyPr/>
          <a:lstStyle/>
          <a:p>
            <a:pPr defTabSz="851489">
              <a:spcBef>
                <a:spcPts val="931"/>
              </a:spcBef>
            </a:pPr>
            <a:endParaRPr lang="en-US" sz="3352" b="1" u="sng" kern="1200">
              <a:solidFill>
                <a:schemeClr val="tx1"/>
              </a:solidFill>
              <a:latin typeface="+mn-lt"/>
              <a:ea typeface="+mn-ea"/>
              <a:cs typeface="+mn-cs"/>
            </a:endParaRPr>
          </a:p>
          <a:p>
            <a:pPr marL="212872" indent="-212872" defTabSz="851489">
              <a:spcBef>
                <a:spcPts val="931"/>
              </a:spcBef>
            </a:pPr>
            <a:r>
              <a:rPr lang="en-US" sz="2235" kern="1200">
                <a:solidFill>
                  <a:schemeClr val="tx1"/>
                </a:solidFill>
                <a:latin typeface="+mn-lt"/>
                <a:ea typeface="+mn-ea"/>
                <a:cs typeface="+mn-cs"/>
                <a:hlinkClick r:id="rId5"/>
              </a:rPr>
              <a:t>https://www.msudenver.edu/advanced-manufacturing/</a:t>
            </a:r>
            <a:endParaRPr lang="en-US" sz="2235" kern="1200">
              <a:solidFill>
                <a:schemeClr val="tx1"/>
              </a:solidFill>
              <a:latin typeface="+mn-lt"/>
              <a:ea typeface="+mn-ea"/>
              <a:cs typeface="+mn-cs"/>
            </a:endParaRPr>
          </a:p>
          <a:p>
            <a:pPr marL="212872" indent="-212872" defTabSz="851489">
              <a:spcBef>
                <a:spcPts val="931"/>
              </a:spcBef>
            </a:pPr>
            <a:r>
              <a:rPr lang="en-US" sz="2235" kern="1200">
                <a:solidFill>
                  <a:schemeClr val="tx1"/>
                </a:solidFill>
                <a:latin typeface="+mn-lt"/>
                <a:ea typeface="+mn-ea"/>
                <a:cs typeface="+mn-cs"/>
              </a:rPr>
              <a:t>Email: </a:t>
            </a:r>
            <a:r>
              <a:rPr lang="en-US" sz="2235" kern="1200">
                <a:solidFill>
                  <a:schemeClr val="tx1"/>
                </a:solidFill>
                <a:latin typeface="+mn-lt"/>
                <a:ea typeface="+mn-ea"/>
                <a:cs typeface="+mn-cs"/>
                <a:hlinkClick r:id="rId6"/>
              </a:rPr>
              <a:t>myoss@msudenver.edu</a:t>
            </a:r>
            <a:endParaRPr lang="en-US" sz="2235" kern="1200">
              <a:solidFill>
                <a:schemeClr val="tx1"/>
              </a:solidFill>
              <a:latin typeface="+mn-lt"/>
              <a:ea typeface="+mn-ea"/>
              <a:cs typeface="+mn-cs"/>
            </a:endParaRPr>
          </a:p>
          <a:p>
            <a:pPr marL="212872" indent="-212872" defTabSz="851489">
              <a:spcBef>
                <a:spcPts val="931"/>
              </a:spcBef>
            </a:pPr>
            <a:r>
              <a:rPr lang="en-US" sz="2235" kern="1200">
                <a:solidFill>
                  <a:schemeClr val="tx1"/>
                </a:solidFill>
                <a:latin typeface="+mn-lt"/>
                <a:ea typeface="+mn-ea"/>
                <a:cs typeface="+mn-cs"/>
              </a:rPr>
              <a:t>Cell: 303-243-2637</a:t>
            </a:r>
          </a:p>
          <a:p>
            <a:endParaRPr lang="en-US"/>
          </a:p>
        </p:txBody>
      </p:sp>
    </p:spTree>
    <p:extLst>
      <p:ext uri="{BB962C8B-B14F-4D97-AF65-F5344CB8AC3E}">
        <p14:creationId xmlns:p14="http://schemas.microsoft.com/office/powerpoint/2010/main" val="780243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807248B-F61B-A943-E78A-282B18E95A52}"/>
              </a:ext>
            </a:extLst>
          </p:cNvPr>
          <p:cNvSpPr txBox="1"/>
          <p:nvPr/>
        </p:nvSpPr>
        <p:spPr>
          <a:xfrm>
            <a:off x="1524000" y="4370227"/>
            <a:ext cx="9144000" cy="119313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b="1">
                <a:latin typeface="+mj-lt"/>
                <a:ea typeface="+mj-ea"/>
                <a:cs typeface="+mj-cs"/>
              </a:rPr>
              <a:t>Over 70% of Digital Transformation Initiatives in Manufacturing Fail</a:t>
            </a:r>
          </a:p>
        </p:txBody>
      </p:sp>
      <p:pic>
        <p:nvPicPr>
          <p:cNvPr id="5" name="Picture 4" descr="A bunch of cables on a white surface&#10;&#10;AI-generated content may be incorrect.">
            <a:extLst>
              <a:ext uri="{FF2B5EF4-FFF2-40B4-BE49-F238E27FC236}">
                <a16:creationId xmlns:a16="http://schemas.microsoft.com/office/drawing/2014/main" id="{C85B0221-28A8-48AA-86B8-F88402FA3C48}"/>
              </a:ext>
            </a:extLst>
          </p:cNvPr>
          <p:cNvPicPr>
            <a:picLocks noChangeAspect="1"/>
          </p:cNvPicPr>
          <p:nvPr/>
        </p:nvPicPr>
        <p:blipFill>
          <a:blip r:embed="rId3"/>
          <a:srcRect t="12225" r="2" b="12226"/>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371531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BB5CA-ADC7-12C4-9590-B71FFD779FA4}"/>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Colorado Advanced Manufacturing</a:t>
            </a:r>
          </a:p>
        </p:txBody>
      </p:sp>
      <p:pic>
        <p:nvPicPr>
          <p:cNvPr id="4" name="Picture 3" descr="A group of icons with text&#10;&#10;AI-generated content may be incorrect.">
            <a:extLst>
              <a:ext uri="{FF2B5EF4-FFF2-40B4-BE49-F238E27FC236}">
                <a16:creationId xmlns:a16="http://schemas.microsoft.com/office/drawing/2014/main" id="{797453AF-FD9F-A3CC-2995-DA09FF060C51}"/>
              </a:ext>
            </a:extLst>
          </p:cNvPr>
          <p:cNvPicPr>
            <a:picLocks noChangeAspect="1"/>
          </p:cNvPicPr>
          <p:nvPr/>
        </p:nvPicPr>
        <p:blipFill>
          <a:blip r:embed="rId3"/>
          <a:srcRect l="52375" t="37167" r="42220" b="42466"/>
          <a:stretch/>
        </p:blipFill>
        <p:spPr>
          <a:xfrm>
            <a:off x="8109502" y="1288997"/>
            <a:ext cx="3615776" cy="4291885"/>
          </a:xfrm>
          <a:prstGeom prst="rect">
            <a:avLst/>
          </a:prstGeom>
        </p:spPr>
      </p:pic>
      <p:graphicFrame>
        <p:nvGraphicFramePr>
          <p:cNvPr id="34" name="Content Placeholder 2">
            <a:extLst>
              <a:ext uri="{FF2B5EF4-FFF2-40B4-BE49-F238E27FC236}">
                <a16:creationId xmlns:a16="http://schemas.microsoft.com/office/drawing/2014/main" id="{62835379-BB88-F27B-6AA0-B94F76A83BC4}"/>
              </a:ext>
            </a:extLst>
          </p:cNvPr>
          <p:cNvGraphicFramePr>
            <a:graphicFrameLocks noGrp="1"/>
          </p:cNvGraphicFramePr>
          <p:nvPr>
            <p:ph idx="1"/>
            <p:extLst>
              <p:ext uri="{D42A27DB-BD31-4B8C-83A1-F6EECF244321}">
                <p14:modId xmlns:p14="http://schemas.microsoft.com/office/powerpoint/2010/main" val="1895786096"/>
              </p:ext>
            </p:extLst>
          </p:nvPr>
        </p:nvGraphicFramePr>
        <p:xfrm>
          <a:off x="4581727" y="649480"/>
          <a:ext cx="3025303" cy="5546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803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EA08B9-BF6E-A22E-06FB-C960C2C9B7B4}"/>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The Tariff Effect</a:t>
            </a:r>
          </a:p>
        </p:txBody>
      </p:sp>
      <p:sp>
        <p:nvSpPr>
          <p:cNvPr id="3" name="Content Placeholder 2">
            <a:extLst>
              <a:ext uri="{FF2B5EF4-FFF2-40B4-BE49-F238E27FC236}">
                <a16:creationId xmlns:a16="http://schemas.microsoft.com/office/drawing/2014/main" id="{3BCA0183-2789-BBEB-FE12-F2CCD63BD0B7}"/>
              </a:ext>
            </a:extLst>
          </p:cNvPr>
          <p:cNvSpPr>
            <a:spLocks noGrp="1"/>
          </p:cNvSpPr>
          <p:nvPr>
            <p:ph idx="1"/>
          </p:nvPr>
        </p:nvSpPr>
        <p:spPr>
          <a:xfrm>
            <a:off x="4581727" y="649480"/>
            <a:ext cx="3025303" cy="5546047"/>
          </a:xfrm>
        </p:spPr>
        <p:txBody>
          <a:bodyPr anchor="ctr">
            <a:normAutofit/>
          </a:bodyPr>
          <a:lstStyle/>
          <a:p>
            <a:r>
              <a:rPr lang="en-US" sz="2400"/>
              <a:t>Aimed At Reshoring Manufacturing And Reducing Foreign Dependency</a:t>
            </a:r>
          </a:p>
          <a:p>
            <a:r>
              <a:rPr lang="en-US" sz="2400"/>
              <a:t>Reality: Higher Costs For Many U.S. Manufacturers, Especially Small and Medium Sized Manufacturers (SMM)</a:t>
            </a:r>
          </a:p>
          <a:p>
            <a:pPr marL="0" indent="0">
              <a:buNone/>
            </a:pPr>
            <a:endParaRPr lang="en-US" sz="2400"/>
          </a:p>
        </p:txBody>
      </p:sp>
      <p:pic>
        <p:nvPicPr>
          <p:cNvPr id="7" name="Picture 6" descr="A person holding a document&#10;&#10;AI-generated content may be incorrect.">
            <a:extLst>
              <a:ext uri="{FF2B5EF4-FFF2-40B4-BE49-F238E27FC236}">
                <a16:creationId xmlns:a16="http://schemas.microsoft.com/office/drawing/2014/main" id="{2F6D59E5-B4FB-56D4-95C6-EE380E2ADCDA}"/>
              </a:ext>
            </a:extLst>
          </p:cNvPr>
          <p:cNvPicPr>
            <a:picLocks noChangeAspect="1"/>
          </p:cNvPicPr>
          <p:nvPr/>
        </p:nvPicPr>
        <p:blipFill>
          <a:blip r:embed="rId3"/>
          <a:stretch>
            <a:fillRect/>
          </a:stretch>
        </p:blipFill>
        <p:spPr>
          <a:xfrm>
            <a:off x="8109502" y="2418003"/>
            <a:ext cx="3615776" cy="2033873"/>
          </a:xfrm>
          <a:prstGeom prst="rect">
            <a:avLst/>
          </a:prstGeom>
        </p:spPr>
      </p:pic>
    </p:spTree>
    <p:extLst>
      <p:ext uri="{BB962C8B-B14F-4D97-AF65-F5344CB8AC3E}">
        <p14:creationId xmlns:p14="http://schemas.microsoft.com/office/powerpoint/2010/main" val="4288209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F898C-425D-8045-0DE2-9B9707823119}"/>
              </a:ext>
            </a:extLst>
          </p:cNvPr>
          <p:cNvSpPr>
            <a:spLocks noGrp="1"/>
          </p:cNvSpPr>
          <p:nvPr>
            <p:ph type="title"/>
          </p:nvPr>
        </p:nvSpPr>
        <p:spPr>
          <a:xfrm>
            <a:off x="1136397" y="0"/>
            <a:ext cx="5939570" cy="1642970"/>
          </a:xfrm>
        </p:spPr>
        <p:txBody>
          <a:bodyPr anchor="b">
            <a:normAutofit/>
          </a:bodyPr>
          <a:lstStyle/>
          <a:p>
            <a:r>
              <a:rPr lang="en-US" sz="4000" b="1"/>
              <a:t>The Promise of Industry 4.0</a:t>
            </a:r>
          </a:p>
        </p:txBody>
      </p:sp>
      <p:sp>
        <p:nvSpPr>
          <p:cNvPr id="3" name="Content Placeholder 2">
            <a:extLst>
              <a:ext uri="{FF2B5EF4-FFF2-40B4-BE49-F238E27FC236}">
                <a16:creationId xmlns:a16="http://schemas.microsoft.com/office/drawing/2014/main" id="{187FEB37-2CD3-40EE-1226-33E9E00BC34A}"/>
              </a:ext>
            </a:extLst>
          </p:cNvPr>
          <p:cNvSpPr>
            <a:spLocks noGrp="1"/>
          </p:cNvSpPr>
          <p:nvPr>
            <p:ph idx="1"/>
          </p:nvPr>
        </p:nvSpPr>
        <p:spPr>
          <a:xfrm>
            <a:off x="1144923" y="1903874"/>
            <a:ext cx="5315189" cy="3535083"/>
          </a:xfrm>
        </p:spPr>
        <p:txBody>
          <a:bodyPr anchor="t">
            <a:noAutofit/>
          </a:bodyPr>
          <a:lstStyle/>
          <a:p>
            <a:r>
              <a:rPr lang="en-US" sz="2400"/>
              <a:t>Connected Systems (</a:t>
            </a:r>
            <a:r>
              <a:rPr lang="en-US" sz="2400" err="1"/>
              <a:t>Iot</a:t>
            </a:r>
            <a:r>
              <a:rPr lang="en-US" sz="2400"/>
              <a:t>), AI, AR, Robotics, 3D Printing, VR</a:t>
            </a:r>
          </a:p>
          <a:p>
            <a:r>
              <a:rPr lang="en-US" sz="2400"/>
              <a:t>Lower Labor Intensity, Higher Skill Demand</a:t>
            </a:r>
          </a:p>
          <a:p>
            <a:r>
              <a:rPr lang="en-US" sz="2400" b="0" i="0">
                <a:effectLst/>
                <a:latin typeface="Usual"/>
              </a:rPr>
              <a:t>Improved On Time Delivery And Operating Costs </a:t>
            </a:r>
          </a:p>
          <a:p>
            <a:r>
              <a:rPr lang="en-US" sz="2400" b="0" i="0">
                <a:effectLst/>
                <a:latin typeface="Usual"/>
              </a:rPr>
              <a:t>Faster Iterations In Product Design &amp; Development</a:t>
            </a:r>
          </a:p>
          <a:p>
            <a:r>
              <a:rPr lang="en-US" sz="2400">
                <a:latin typeface="Usual"/>
              </a:rPr>
              <a:t>Reduced Downtime Or Lost Production Time From Worker Shortages</a:t>
            </a:r>
            <a:endParaRPr lang="en-US" sz="2400" b="0" i="0">
              <a:effectLst/>
              <a:latin typeface="Usual"/>
            </a:endParaRPr>
          </a:p>
          <a:p>
            <a:r>
              <a:rPr lang="en-US" sz="2400">
                <a:latin typeface="Usual"/>
              </a:rPr>
              <a:t>I</a:t>
            </a:r>
            <a:r>
              <a:rPr lang="en-US" sz="2400" b="0" i="0">
                <a:effectLst/>
                <a:latin typeface="Usual"/>
              </a:rPr>
              <a:t>ncreased Customer Satisfaction</a:t>
            </a:r>
          </a:p>
        </p:txBody>
      </p:sp>
      <p:sp>
        <p:nvSpPr>
          <p:cNvPr id="69" name="Rectangle 6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387354B3-4743-67CE-BB2B-6BEBB7BBBC53}"/>
              </a:ext>
            </a:extLst>
          </p:cNvPr>
          <p:cNvPicPr>
            <a:picLocks noChangeAspect="1"/>
          </p:cNvPicPr>
          <p:nvPr/>
        </p:nvPicPr>
        <p:blipFill>
          <a:blip r:embed="rId3"/>
          <a:stretch>
            <a:fillRect/>
          </a:stretch>
        </p:blipFill>
        <p:spPr>
          <a:xfrm>
            <a:off x="7075967" y="2126017"/>
            <a:ext cx="4170530" cy="2637859"/>
          </a:xfrm>
          <a:prstGeom prst="rect">
            <a:avLst/>
          </a:prstGeom>
        </p:spPr>
      </p:pic>
    </p:spTree>
    <p:extLst>
      <p:ext uri="{BB962C8B-B14F-4D97-AF65-F5344CB8AC3E}">
        <p14:creationId xmlns:p14="http://schemas.microsoft.com/office/powerpoint/2010/main" val="74391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CFBD-8670-CF69-8325-0E075DD62DD9}"/>
              </a:ext>
            </a:extLst>
          </p:cNvPr>
          <p:cNvSpPr>
            <a:spLocks noGrp="1"/>
          </p:cNvSpPr>
          <p:nvPr>
            <p:ph type="title"/>
          </p:nvPr>
        </p:nvSpPr>
        <p:spPr>
          <a:xfrm>
            <a:off x="8643193" y="489507"/>
            <a:ext cx="3091607" cy="1655483"/>
          </a:xfrm>
        </p:spPr>
        <p:txBody>
          <a:bodyPr anchor="b">
            <a:normAutofit/>
          </a:bodyPr>
          <a:lstStyle/>
          <a:p>
            <a:r>
              <a:rPr lang="en-US" sz="3700" b="1"/>
              <a:t>Barriers to Realizing the Potential</a:t>
            </a:r>
          </a:p>
        </p:txBody>
      </p:sp>
      <p:pic>
        <p:nvPicPr>
          <p:cNvPr id="4" name="Picture 3" descr="A diagram of industry 4. 0&#10;&#10;Description automatically generated">
            <a:extLst>
              <a:ext uri="{FF2B5EF4-FFF2-40B4-BE49-F238E27FC236}">
                <a16:creationId xmlns:a16="http://schemas.microsoft.com/office/drawing/2014/main" id="{2CCC25B0-EEA0-F0A3-D8E6-4F726DF968DE}"/>
              </a:ext>
            </a:extLst>
          </p:cNvPr>
          <p:cNvPicPr>
            <a:picLocks noChangeAspect="1"/>
          </p:cNvPicPr>
          <p:nvPr/>
        </p:nvPicPr>
        <p:blipFill>
          <a:blip r:embed="rId3"/>
          <a:srcRect l="3123" r="-1"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7B917812-97EA-E2C4-C69A-FD833E7049AB}"/>
              </a:ext>
            </a:extLst>
          </p:cNvPr>
          <p:cNvSpPr>
            <a:spLocks noGrp="1"/>
          </p:cNvSpPr>
          <p:nvPr>
            <p:ph idx="1"/>
          </p:nvPr>
        </p:nvSpPr>
        <p:spPr>
          <a:xfrm>
            <a:off x="8643193" y="2418408"/>
            <a:ext cx="2942813" cy="3540265"/>
          </a:xfrm>
        </p:spPr>
        <p:txBody>
          <a:bodyPr>
            <a:normAutofit/>
          </a:bodyPr>
          <a:lstStyle/>
          <a:p>
            <a:r>
              <a:rPr lang="en-US" sz="2400"/>
              <a:t>Legacy Equipment</a:t>
            </a:r>
          </a:p>
          <a:p>
            <a:r>
              <a:rPr lang="en-US" sz="2400"/>
              <a:t>Digital Skills Gap</a:t>
            </a:r>
          </a:p>
          <a:p>
            <a:r>
              <a:rPr lang="en-US" sz="2400"/>
              <a:t>High Adoption Costs</a:t>
            </a:r>
          </a:p>
          <a:p>
            <a:r>
              <a:rPr lang="en-US" sz="2400"/>
              <a:t>Cyber Risks</a:t>
            </a:r>
          </a:p>
          <a:p>
            <a:r>
              <a:rPr lang="en-US" sz="2400"/>
              <a:t>Misconceptions About Automation = Job Loss</a:t>
            </a:r>
          </a:p>
          <a:p>
            <a:endParaRPr lang="en-US" sz="2400"/>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07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AFA47-9384-243F-B7BE-6E15EEFFC21E}"/>
              </a:ext>
            </a:extLst>
          </p:cNvPr>
          <p:cNvSpPr>
            <a:spLocks noGrp="1"/>
          </p:cNvSpPr>
          <p:nvPr>
            <p:ph type="title"/>
          </p:nvPr>
        </p:nvSpPr>
        <p:spPr>
          <a:xfrm>
            <a:off x="630936" y="639520"/>
            <a:ext cx="3609760" cy="1719072"/>
          </a:xfrm>
        </p:spPr>
        <p:txBody>
          <a:bodyPr vert="horz" lIns="91440" tIns="45720" rIns="91440" bIns="45720" rtlCol="0" anchor="b">
            <a:normAutofit/>
          </a:bodyPr>
          <a:lstStyle/>
          <a:p>
            <a:r>
              <a:rPr lang="en-US" b="1" kern="1200">
                <a:solidFill>
                  <a:schemeClr val="tx1"/>
                </a:solidFill>
                <a:latin typeface="+mj-lt"/>
                <a:ea typeface="+mj-ea"/>
                <a:cs typeface="+mj-cs"/>
              </a:rPr>
              <a:t>Workforce</a:t>
            </a:r>
            <a:r>
              <a:rPr lang="en-US" sz="5400" b="1" kern="1200">
                <a:solidFill>
                  <a:schemeClr val="tx1"/>
                </a:solidFill>
                <a:latin typeface="+mj-lt"/>
                <a:ea typeface="+mj-ea"/>
                <a:cs typeface="+mj-cs"/>
              </a:rPr>
              <a:t> </a:t>
            </a:r>
            <a:r>
              <a:rPr lang="en-US" b="1" kern="1200">
                <a:solidFill>
                  <a:schemeClr val="tx1"/>
                </a:solidFill>
                <a:latin typeface="+mj-lt"/>
                <a:ea typeface="+mj-ea"/>
                <a:cs typeface="+mj-cs"/>
              </a:rPr>
              <a:t>Gaps</a:t>
            </a:r>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106A14-105A-ED4B-1475-DD4B81BF7787}"/>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Bef>
                <a:spcPts val="1000"/>
              </a:spcBef>
              <a:buFont typeface="Arial" panose="020B0604020202020204" pitchFamily="34" charset="0"/>
              <a:buChar char="•"/>
            </a:pPr>
            <a:r>
              <a:rPr lang="en-US" sz="2400"/>
              <a:t>Technology Is Ready </a:t>
            </a:r>
          </a:p>
          <a:p>
            <a:pPr marL="225425" indent="-225425">
              <a:lnSpc>
                <a:spcPct val="90000"/>
              </a:lnSpc>
              <a:spcBef>
                <a:spcPts val="1000"/>
              </a:spcBef>
              <a:buFont typeface="Arial" panose="020B0604020202020204" pitchFamily="34" charset="0"/>
              <a:buChar char="•"/>
            </a:pPr>
            <a:r>
              <a:rPr lang="en-US" sz="2400"/>
              <a:t>Our Workforce Must Catch Up — Fast.</a:t>
            </a:r>
          </a:p>
        </p:txBody>
      </p:sp>
      <p:pic>
        <p:nvPicPr>
          <p:cNvPr id="5" name="Picture 4" descr="A diagram of a job opening&#10;&#10;AI-generated content may be incorrect.">
            <a:extLst>
              <a:ext uri="{FF2B5EF4-FFF2-40B4-BE49-F238E27FC236}">
                <a16:creationId xmlns:a16="http://schemas.microsoft.com/office/drawing/2014/main" id="{7C03CD84-0437-4D10-7E68-F73F06A2ED79}"/>
              </a:ext>
            </a:extLst>
          </p:cNvPr>
          <p:cNvPicPr>
            <a:picLocks noChangeAspect="1"/>
          </p:cNvPicPr>
          <p:nvPr/>
        </p:nvPicPr>
        <p:blipFill>
          <a:blip r:embed="rId3"/>
          <a:stretch>
            <a:fillRect/>
          </a:stretch>
        </p:blipFill>
        <p:spPr>
          <a:xfrm>
            <a:off x="4654296" y="727920"/>
            <a:ext cx="6903720" cy="5402160"/>
          </a:xfrm>
          <a:prstGeom prst="rect">
            <a:avLst/>
          </a:prstGeom>
        </p:spPr>
      </p:pic>
    </p:spTree>
    <p:extLst>
      <p:ext uri="{BB962C8B-B14F-4D97-AF65-F5344CB8AC3E}">
        <p14:creationId xmlns:p14="http://schemas.microsoft.com/office/powerpoint/2010/main" val="3604012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41A90-E4BC-44D2-EDCE-69AEDE425FA5}"/>
              </a:ext>
            </a:extLst>
          </p:cNvPr>
          <p:cNvSpPr>
            <a:spLocks noGrp="1"/>
          </p:cNvSpPr>
          <p:nvPr>
            <p:ph type="title"/>
          </p:nvPr>
        </p:nvSpPr>
        <p:spPr>
          <a:xfrm>
            <a:off x="1136397" y="502020"/>
            <a:ext cx="5323715" cy="1642970"/>
          </a:xfrm>
        </p:spPr>
        <p:txBody>
          <a:bodyPr anchor="b">
            <a:normAutofit/>
          </a:bodyPr>
          <a:lstStyle/>
          <a:p>
            <a:r>
              <a:rPr lang="en-US" sz="3700" b="1"/>
              <a:t>What Economic &amp; Workforce Leaders Can Do</a:t>
            </a:r>
          </a:p>
        </p:txBody>
      </p:sp>
      <p:sp>
        <p:nvSpPr>
          <p:cNvPr id="3" name="Content Placeholder 2">
            <a:extLst>
              <a:ext uri="{FF2B5EF4-FFF2-40B4-BE49-F238E27FC236}">
                <a16:creationId xmlns:a16="http://schemas.microsoft.com/office/drawing/2014/main" id="{EA42546D-58A7-68F4-F001-5A9DCB600111}"/>
              </a:ext>
            </a:extLst>
          </p:cNvPr>
          <p:cNvSpPr>
            <a:spLocks noGrp="1"/>
          </p:cNvSpPr>
          <p:nvPr>
            <p:ph idx="1"/>
          </p:nvPr>
        </p:nvSpPr>
        <p:spPr>
          <a:xfrm>
            <a:off x="1144923" y="2405894"/>
            <a:ext cx="5315189" cy="3535083"/>
          </a:xfrm>
        </p:spPr>
        <p:txBody>
          <a:bodyPr anchor="t">
            <a:normAutofit/>
          </a:bodyPr>
          <a:lstStyle/>
          <a:p>
            <a:r>
              <a:rPr lang="en-US" sz="2400"/>
              <a:t>Micro-credentials &amp; Industry-aligned Training</a:t>
            </a:r>
          </a:p>
          <a:p>
            <a:r>
              <a:rPr lang="en-US" sz="2400"/>
              <a:t>Grants &amp; Support For SMM Tech Adoption</a:t>
            </a:r>
          </a:p>
          <a:p>
            <a:r>
              <a:rPr lang="en-US" sz="2400"/>
              <a:t>K–12 To Career Pathway Integration</a:t>
            </a:r>
          </a:p>
          <a:p>
            <a:r>
              <a:rPr lang="en-US" sz="2400"/>
              <a:t>Regional Collaboration Task Forces</a:t>
            </a:r>
          </a:p>
          <a:p>
            <a:r>
              <a:rPr lang="en-US" sz="2400"/>
              <a:t>Reframe The Automation/Jobs Narrative</a:t>
            </a:r>
          </a:p>
          <a:p>
            <a:endParaRPr lang="en-US" sz="240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rofile of a person with gears and progress bar&#10;&#10;AI-generated content may be incorrect.">
            <a:extLst>
              <a:ext uri="{FF2B5EF4-FFF2-40B4-BE49-F238E27FC236}">
                <a16:creationId xmlns:a16="http://schemas.microsoft.com/office/drawing/2014/main" id="{6F34866A-D1FB-2929-9B0C-FC13B38CBF08}"/>
              </a:ext>
            </a:extLst>
          </p:cNvPr>
          <p:cNvPicPr>
            <a:picLocks noChangeAspect="1"/>
          </p:cNvPicPr>
          <p:nvPr/>
        </p:nvPicPr>
        <p:blipFill>
          <a:blip r:embed="rId3"/>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4131781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AA7E0-AFF2-8D61-3705-826266F2DE12}"/>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5400" b="1" kern="1200">
                <a:solidFill>
                  <a:srgbClr val="FFFFFF"/>
                </a:solidFill>
                <a:latin typeface="+mj-lt"/>
                <a:ea typeface="+mj-ea"/>
                <a:cs typeface="+mj-cs"/>
              </a:rPr>
              <a:t>Manufacturing USA Network</a:t>
            </a:r>
            <a:endParaRPr lang="en-US" sz="4000" b="1" kern="1200">
              <a:solidFill>
                <a:srgbClr val="FFFFFF"/>
              </a:solidFill>
              <a:latin typeface="+mj-lt"/>
              <a:ea typeface="+mj-ea"/>
              <a:cs typeface="+mj-cs"/>
            </a:endParaRPr>
          </a:p>
        </p:txBody>
      </p:sp>
      <p:pic>
        <p:nvPicPr>
          <p:cNvPr id="4" name="Picture 3" descr="A map of the united states with different companies&#10;&#10;Description automatically generated">
            <a:extLst>
              <a:ext uri="{FF2B5EF4-FFF2-40B4-BE49-F238E27FC236}">
                <a16:creationId xmlns:a16="http://schemas.microsoft.com/office/drawing/2014/main" id="{95AE39EF-FE86-750A-3806-15E6185211B7}"/>
              </a:ext>
            </a:extLst>
          </p:cNvPr>
          <p:cNvPicPr>
            <a:picLocks noChangeAspect="1"/>
          </p:cNvPicPr>
          <p:nvPr/>
        </p:nvPicPr>
        <p:blipFill>
          <a:blip r:embed="rId3"/>
          <a:stretch>
            <a:fillRect/>
          </a:stretch>
        </p:blipFill>
        <p:spPr>
          <a:xfrm>
            <a:off x="1312233" y="1697233"/>
            <a:ext cx="9567534" cy="5032340"/>
          </a:xfrm>
          <a:prstGeom prst="rect">
            <a:avLst/>
          </a:prstGeom>
        </p:spPr>
      </p:pic>
    </p:spTree>
    <p:extLst>
      <p:ext uri="{BB962C8B-B14F-4D97-AF65-F5344CB8AC3E}">
        <p14:creationId xmlns:p14="http://schemas.microsoft.com/office/powerpoint/2010/main" val="317943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13</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Industry 4.0 for</vt:lpstr>
      <vt:lpstr>PowerPoint Presentation</vt:lpstr>
      <vt:lpstr>Colorado Advanced Manufacturing</vt:lpstr>
      <vt:lpstr>The Tariff Effect</vt:lpstr>
      <vt:lpstr>The Promise of Industry 4.0</vt:lpstr>
      <vt:lpstr>Barriers to Realizing the Potential</vt:lpstr>
      <vt:lpstr>Workforce Gaps</vt:lpstr>
      <vt:lpstr>What Economic &amp; Workforce Leaders Can Do</vt:lpstr>
      <vt:lpstr>Manufacturing USA Network</vt:lpstr>
      <vt:lpstr>Manufacturing Times Digital</vt:lpstr>
      <vt:lpstr>Manufacturing Times Digital</vt:lpstr>
      <vt:lpstr>PowerPoint Presentation</vt:lpstr>
      <vt:lpstr>Industry 4.0 COE at Auraria</vt:lpstr>
      <vt:lpstr>Our Call to Action</vt:lpstr>
      <vt:lpstr>PowerPoint Presentation</vt:lpstr>
      <vt:lpstr>Mark Yoss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Yoss</dc:creator>
  <cp:revision>1</cp:revision>
  <dcterms:created xsi:type="dcterms:W3CDTF">2023-04-22T14:19:52Z</dcterms:created>
  <dcterms:modified xsi:type="dcterms:W3CDTF">2025-04-13T15:17:21Z</dcterms:modified>
</cp:coreProperties>
</file>