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6" r:id="rId3"/>
    <p:sldId id="258" r:id="rId4"/>
    <p:sldId id="257" r:id="rId5"/>
    <p:sldId id="259" r:id="rId6"/>
    <p:sldId id="260" r:id="rId7"/>
    <p:sldId id="273" r:id="rId8"/>
    <p:sldId id="261" r:id="rId9"/>
    <p:sldId id="274" r:id="rId10"/>
    <p:sldId id="26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8" d="100"/>
          <a:sy n="58" d="100"/>
        </p:scale>
        <p:origin x="72" y="4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57649-E7B0-7936-D3AE-E44FFED19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D3FD7E-4999-0E7B-2309-2655FA2838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60F7B-2C70-71B0-7727-9ADD0F433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0A73A-5BF6-4BB9-8395-B55F4CAAEA2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EB78B-C25A-E651-51AF-A1F1EB09F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4FCA59-16CA-DD26-F3DF-9BF12745F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D33C2-CA66-422F-BFDB-C0DCEEE3C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2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68546-B93B-F17D-3E74-47E2E40B0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277C98-5490-DE2C-6DA3-860589C8CD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A1C67-BC2A-A191-932A-68D5602D0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0A73A-5BF6-4BB9-8395-B55F4CAAEA2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EF967-06CD-D2EF-D3F8-410F61E2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B487A-5515-D4DA-0CDB-887C10753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D33C2-CA66-422F-BFDB-C0DCEEE3C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179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CD2CD8-DD8E-F87D-39DF-542C88753B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D82125-C94E-8716-BBD5-D984C35F29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B36993-6060-960F-5C4D-2BAF29B6D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0A73A-5BF6-4BB9-8395-B55F4CAAEA2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3AF96-AA37-22FE-09BB-8E467931B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E7FE9-F166-BB33-785D-73346240E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D33C2-CA66-422F-BFDB-C0DCEEE3C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46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2DCF9-5517-F5C8-4E3D-08957C2DD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351A8-D743-6973-7B6B-A8D4240263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9C4F6-A2BA-B443-FF42-2DE0A2270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0A73A-5BF6-4BB9-8395-B55F4CAAEA2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36735-A300-0D48-A444-D098E3211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60CF3E-E4B6-9DB9-4B07-EE562467E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D33C2-CA66-422F-BFDB-C0DCEEE3C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32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DA309-0286-2E27-B6A3-9A4A46931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E9E155-8582-9383-BF81-26CFDB9A5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86FAB-FDED-E1FE-9CA2-676A955EE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0A73A-5BF6-4BB9-8395-B55F4CAAEA2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99CA3-F119-03ED-AB7A-E99B5B3FD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A85E7-2211-ACDF-1D15-315B4559F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D33C2-CA66-422F-BFDB-C0DCEEE3C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090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948DA-9865-A17D-F55A-82C7F8ACC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BAA69-99E9-8B5A-9D0A-590B0A8CD0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69A915-4094-B7F1-847F-9B5D82D607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6E8CA2-9A05-BE5F-1A48-6516AD244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0A73A-5BF6-4BB9-8395-B55F4CAAEA2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2273A1-C034-695C-D46E-6B6CBEA1E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273B09-FFAD-3582-5B0A-7A049C061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D33C2-CA66-422F-BFDB-C0DCEEE3C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405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DB470-01C8-3D31-7259-974C4792A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533FB2-F1E7-2CB9-186F-FFBA7182D2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4AD3FC-4C47-EA98-89C1-6C10F809DA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C76939-E446-6D3F-FC94-97AEDD1DA5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389150-E688-FC03-C84C-B681B7CBD3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3AE2E1-0F96-A2D2-D6CF-3DE6ABA51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0A73A-5BF6-4BB9-8395-B55F4CAAEA2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D084F9-6280-8F3A-1DC1-1803CE156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EF5FAE-AA55-7354-563C-AFE81D776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D33C2-CA66-422F-BFDB-C0DCEEE3C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12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0195A-F769-A6D9-56EC-80B4DDB6B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A50EBC-0AAA-A38E-25EE-4EB425F58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0A73A-5BF6-4BB9-8395-B55F4CAAEA2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F86B1E-2E1D-EF72-D0F2-9F476356C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5FD802-F578-CA5C-F100-3BCC7EBF6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D33C2-CA66-422F-BFDB-C0DCEEE3C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560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FC9FDD-02CF-D4C4-37DA-8F9597F8E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0A73A-5BF6-4BB9-8395-B55F4CAAEA2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FF7E7F-7D32-5380-12F8-1FD406D7B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A67675-812F-ED32-952A-17FF3A1A5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D33C2-CA66-422F-BFDB-C0DCEEE3C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44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B3C18-3194-F1B5-2ACF-C04404E8B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1965D-BA9A-131B-FF77-8B42BA990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7FC668-08E6-4FB3-8458-AF90D563D2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2391E1-B828-F9A0-2211-AEA10323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0A73A-5BF6-4BB9-8395-B55F4CAAEA2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59EBC5-9694-712B-9996-934E07562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069487-BEA0-1903-4230-6F0245BE7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D33C2-CA66-422F-BFDB-C0DCEEE3C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326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C6BCCE-8FF0-10A1-7223-8E788BC02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DFD05B-4A9E-75E8-DB15-C4C69C8229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60C33E-4814-6495-3403-1DEB1D7983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9F57E4-31FE-0C83-45E6-664D63CDE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0A73A-5BF6-4BB9-8395-B55F4CAAEA2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4735CA-EE19-FFFD-B847-3C684816E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D61619-5AB2-73F8-EB4E-FD74309F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D33C2-CA66-422F-BFDB-C0DCEEE3C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7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08C36C-E5B9-3C40-8E4A-175FEAA84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32C886-1062-2683-DE99-7E7393B3F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C4CEA-B446-236A-96E7-B07453D407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70A73A-5BF6-4BB9-8395-B55F4CAAEA27}" type="datetimeFigureOut">
              <a:rPr lang="en-US" smtClean="0"/>
              <a:t>5/6/2025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5B06F-81C2-4FE7-F255-152F1D94F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FABA7-FF74-2765-DFF1-881E362E8B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6D33C2-CA66-422F-BFDB-C0DCEEE3C3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21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85B27-1B8C-1283-FDF7-140E3A87E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on a sidewalk&#10;&#10;AI-generated content may be incorrect.">
            <a:extLst>
              <a:ext uri="{FF2B5EF4-FFF2-40B4-BE49-F238E27FC236}">
                <a16:creationId xmlns:a16="http://schemas.microsoft.com/office/drawing/2014/main" id="{01773A7E-B255-DAE8-76D6-51B937509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2375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0A876-AFC4-513F-B1A6-B98198BE1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ble with numbers and a red line&#10;&#10;AI-generated content may be incorrect.">
            <a:extLst>
              <a:ext uri="{FF2B5EF4-FFF2-40B4-BE49-F238E27FC236}">
                <a16:creationId xmlns:a16="http://schemas.microsoft.com/office/drawing/2014/main" id="{AD1CC94A-25A9-A5A1-1F97-D0045A250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307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447C3-CAF6-E13E-A60D-7C2A92E624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hart&#10;&#10;AI-generated content may be incorrect.">
            <a:extLst>
              <a:ext uri="{FF2B5EF4-FFF2-40B4-BE49-F238E27FC236}">
                <a16:creationId xmlns:a16="http://schemas.microsoft.com/office/drawing/2014/main" id="{3C4BEB5A-A15C-558F-2BF0-49A247B98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99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89D67-ADC2-AF5F-B72A-5784E549B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D6E5B55E-3A00-73C6-0519-20507037F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32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F3175-1ACB-222F-98CA-71A1499FEB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AI-generated content may be incorrect.">
            <a:extLst>
              <a:ext uri="{FF2B5EF4-FFF2-40B4-BE49-F238E27FC236}">
                <a16:creationId xmlns:a16="http://schemas.microsoft.com/office/drawing/2014/main" id="{B44928AF-D9B0-385F-5F5C-28AC3F88A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68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29C4E-1205-F203-3CC1-BFA008890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chart&#10;&#10;AI-generated content may be incorrect.">
            <a:extLst>
              <a:ext uri="{FF2B5EF4-FFF2-40B4-BE49-F238E27FC236}">
                <a16:creationId xmlns:a16="http://schemas.microsoft.com/office/drawing/2014/main" id="{0AF0CE74-8DC3-BDD4-D330-B2146EDBC4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207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BE8E7-4A9D-23E4-0F5C-6E04246AE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posing for a picture&#10;&#10;AI-generated content may be incorrect.">
            <a:extLst>
              <a:ext uri="{FF2B5EF4-FFF2-40B4-BE49-F238E27FC236}">
                <a16:creationId xmlns:a16="http://schemas.microsoft.com/office/drawing/2014/main" id="{F74FF359-2075-17DB-1F28-D452A5E38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424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9AA1B-FE7B-8653-1AF2-BAE2A2A13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green and white text&#10;&#10;AI-generated content may be incorrect.">
            <a:extLst>
              <a:ext uri="{FF2B5EF4-FFF2-40B4-BE49-F238E27FC236}">
                <a16:creationId xmlns:a16="http://schemas.microsoft.com/office/drawing/2014/main" id="{E49F5F46-8BFD-50E4-6A8F-4A85001DC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24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C54D5-ECBC-D929-2D4E-0C12B43A5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ircular chart with text and images&#10;&#10;AI-generated content may be incorrect.">
            <a:extLst>
              <a:ext uri="{FF2B5EF4-FFF2-40B4-BE49-F238E27FC236}">
                <a16:creationId xmlns:a16="http://schemas.microsoft.com/office/drawing/2014/main" id="{96444595-B535-B131-73C4-2F4A8C060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689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29816-8915-37EB-02CB-B8B8B6500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uilding with a few windows&#10;&#10;AI-generated content may be incorrect.">
            <a:extLst>
              <a:ext uri="{FF2B5EF4-FFF2-40B4-BE49-F238E27FC236}">
                <a16:creationId xmlns:a16="http://schemas.microsoft.com/office/drawing/2014/main" id="{636F35C3-D34F-057B-6FAC-CE9157F909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70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ity with a map and a map of the city&#10;&#10;AI-generated content may be incorrect.">
            <a:extLst>
              <a:ext uri="{FF2B5EF4-FFF2-40B4-BE49-F238E27FC236}">
                <a16:creationId xmlns:a16="http://schemas.microsoft.com/office/drawing/2014/main" id="{190B256B-58BC-8B5A-B1D4-D3116CAF3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09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F8F67-2059-37A0-125D-80AD6C255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showing a light bulb and a line of red and black arrows&#10;&#10;AI-generated content may be incorrect.">
            <a:extLst>
              <a:ext uri="{FF2B5EF4-FFF2-40B4-BE49-F238E27FC236}">
                <a16:creationId xmlns:a16="http://schemas.microsoft.com/office/drawing/2014/main" id="{37E6DD64-395B-831B-CFEA-F30B2617D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81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FC3A3A-21D3-407F-6747-B83E69C96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project&#10;&#10;AI-generated content may be incorrect.">
            <a:extLst>
              <a:ext uri="{FF2B5EF4-FFF2-40B4-BE49-F238E27FC236}">
                <a16:creationId xmlns:a16="http://schemas.microsoft.com/office/drawing/2014/main" id="{A6860B74-D1BB-1DD0-A0FE-50AB67407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768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CD4F6-F71E-CFDE-9D3F-AA4DE7D81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logos with text&#10;&#10;AI-generated content may be incorrect.">
            <a:extLst>
              <a:ext uri="{FF2B5EF4-FFF2-40B4-BE49-F238E27FC236}">
                <a16:creationId xmlns:a16="http://schemas.microsoft.com/office/drawing/2014/main" id="{DCD3577D-DB2B-0814-C113-39F977857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067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D51EF9-0C56-2EFA-0C1C-A5BC7D212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136D107-EE33-B114-49B3-4523EF1BB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761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90BE23-0BB6-47E2-6210-623877014E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9E1EBA2-FAC1-72CD-DDC7-6EA1B2B22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21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E07F1-673F-8442-56AD-86031AC29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AI-generated content may be incorrect.">
            <a:extLst>
              <a:ext uri="{FF2B5EF4-FFF2-40B4-BE49-F238E27FC236}">
                <a16:creationId xmlns:a16="http://schemas.microsoft.com/office/drawing/2014/main" id="{177A5FD4-240D-F9F6-4AF0-700ADBFE7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57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E90E4C-C556-7374-994B-C3BDF3167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able with numbers and a red line&#10;&#10;AI-generated content may be incorrect.">
            <a:extLst>
              <a:ext uri="{FF2B5EF4-FFF2-40B4-BE49-F238E27FC236}">
                <a16:creationId xmlns:a16="http://schemas.microsoft.com/office/drawing/2014/main" id="{1ED72AFD-40E2-CAD9-C106-215CADDE9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585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Nickel, John</dc:creator>
  <cp:lastModifiedBy>Nickel, John</cp:lastModifiedBy>
  <cp:revision>2</cp:revision>
  <dcterms:created xsi:type="dcterms:W3CDTF">2025-05-06T13:25:08Z</dcterms:created>
  <dcterms:modified xsi:type="dcterms:W3CDTF">2025-05-06T14:11:21Z</dcterms:modified>
</cp:coreProperties>
</file>