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7"/>
  </p:notesMasterIdLst>
  <p:sldIdLst>
    <p:sldId id="259" r:id="rId2"/>
    <p:sldId id="256" r:id="rId3"/>
    <p:sldId id="258" r:id="rId4"/>
    <p:sldId id="257" r:id="rId5"/>
    <p:sldId id="261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AB789-71D6-4B0A-9B01-624C4F23C5CB}" v="4" dt="2025-04-14T02:33:23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Hert" userId="4282312fb531905b" providerId="LiveId" clId="{7B1066E5-0BDB-47D0-AD39-61FE444EDBD0}"/>
    <pc:docChg chg="custSel addSld modSld sldOrd">
      <pc:chgData name="Amber Hert" userId="4282312fb531905b" providerId="LiveId" clId="{7B1066E5-0BDB-47D0-AD39-61FE444EDBD0}" dt="2025-02-24T22:53:09.755" v="789" actId="1076"/>
      <pc:docMkLst>
        <pc:docMk/>
      </pc:docMkLst>
      <pc:sldChg chg="addSp modSp mod">
        <pc:chgData name="Amber Hert" userId="4282312fb531905b" providerId="LiveId" clId="{7B1066E5-0BDB-47D0-AD39-61FE444EDBD0}" dt="2025-02-24T22:40:19.675" v="579" actId="1076"/>
        <pc:sldMkLst>
          <pc:docMk/>
          <pc:sldMk cId="2890184624" sldId="256"/>
        </pc:sldMkLst>
        <pc:spChg chg="add mod">
          <ac:chgData name="Amber Hert" userId="4282312fb531905b" providerId="LiveId" clId="{7B1066E5-0BDB-47D0-AD39-61FE444EDBD0}" dt="2025-02-24T22:40:19.675" v="579" actId="1076"/>
          <ac:spMkLst>
            <pc:docMk/>
            <pc:sldMk cId="2890184624" sldId="256"/>
            <ac:spMk id="12" creationId="{533D6175-C315-4295-BD00-17155FBA78D8}"/>
          </ac:spMkLst>
        </pc:spChg>
        <pc:graphicFrameChg chg="mod">
          <ac:chgData name="Amber Hert" userId="4282312fb531905b" providerId="LiveId" clId="{7B1066E5-0BDB-47D0-AD39-61FE444EDBD0}" dt="2025-02-24T22:38:51.647" v="576" actId="14100"/>
          <ac:graphicFrameMkLst>
            <pc:docMk/>
            <pc:sldMk cId="2890184624" sldId="256"/>
            <ac:graphicFrameMk id="6" creationId="{116894DD-C085-9333-C9D0-544BCFC0D0CF}"/>
          </ac:graphicFrameMkLst>
        </pc:graphicFrameChg>
      </pc:sldChg>
      <pc:sldChg chg="addSp delSp modSp mod">
        <pc:chgData name="Amber Hert" userId="4282312fb531905b" providerId="LiveId" clId="{7B1066E5-0BDB-47D0-AD39-61FE444EDBD0}" dt="2025-02-24T22:15:46.746" v="9" actId="1076"/>
        <pc:sldMkLst>
          <pc:docMk/>
          <pc:sldMk cId="3949790988" sldId="257"/>
        </pc:sldMkLst>
        <pc:picChg chg="add mod">
          <ac:chgData name="Amber Hert" userId="4282312fb531905b" providerId="LiveId" clId="{7B1066E5-0BDB-47D0-AD39-61FE444EDBD0}" dt="2025-02-24T22:15:46.746" v="9" actId="1076"/>
          <ac:picMkLst>
            <pc:docMk/>
            <pc:sldMk cId="3949790988" sldId="257"/>
            <ac:picMk id="6" creationId="{38A7E0C4-5EFE-6BDF-A021-CB9298C4F3A0}"/>
          </ac:picMkLst>
        </pc:picChg>
      </pc:sldChg>
      <pc:sldChg chg="addSp modSp mod">
        <pc:chgData name="Amber Hert" userId="4282312fb531905b" providerId="LiveId" clId="{7B1066E5-0BDB-47D0-AD39-61FE444EDBD0}" dt="2025-02-24T22:39:35.410" v="578" actId="1076"/>
        <pc:sldMkLst>
          <pc:docMk/>
          <pc:sldMk cId="1039781894" sldId="258"/>
        </pc:sldMkLst>
        <pc:spChg chg="add mod">
          <ac:chgData name="Amber Hert" userId="4282312fb531905b" providerId="LiveId" clId="{7B1066E5-0BDB-47D0-AD39-61FE444EDBD0}" dt="2025-02-24T22:26:28.002" v="275" actId="255"/>
          <ac:spMkLst>
            <pc:docMk/>
            <pc:sldMk cId="1039781894" sldId="258"/>
            <ac:spMk id="3" creationId="{0CA649D5-8584-4856-03E7-16D1556507A0}"/>
          </ac:spMkLst>
        </pc:spChg>
        <pc:graphicFrameChg chg="mod">
          <ac:chgData name="Amber Hert" userId="4282312fb531905b" providerId="LiveId" clId="{7B1066E5-0BDB-47D0-AD39-61FE444EDBD0}" dt="2025-02-24T22:39:35.410" v="578" actId="1076"/>
          <ac:graphicFrameMkLst>
            <pc:docMk/>
            <pc:sldMk cId="1039781894" sldId="258"/>
            <ac:graphicFrameMk id="2" creationId="{5FD701D9-C43C-9235-7F82-DE5F62415CA8}"/>
          </ac:graphicFrameMkLst>
        </pc:graphicFrameChg>
      </pc:sldChg>
      <pc:sldChg chg="modSp mod">
        <pc:chgData name="Amber Hert" userId="4282312fb531905b" providerId="LiveId" clId="{7B1066E5-0BDB-47D0-AD39-61FE444EDBD0}" dt="2025-02-24T22:27:23.893" v="285" actId="313"/>
        <pc:sldMkLst>
          <pc:docMk/>
          <pc:sldMk cId="4252331966" sldId="259"/>
        </pc:sldMkLst>
        <pc:spChg chg="mod">
          <ac:chgData name="Amber Hert" userId="4282312fb531905b" providerId="LiveId" clId="{7B1066E5-0BDB-47D0-AD39-61FE444EDBD0}" dt="2025-02-24T22:27:23.893" v="285" actId="313"/>
          <ac:spMkLst>
            <pc:docMk/>
            <pc:sldMk cId="4252331966" sldId="259"/>
            <ac:spMk id="10" creationId="{7424B064-C4DA-D286-4405-2C2307CC7B58}"/>
          </ac:spMkLst>
        </pc:spChg>
      </pc:sldChg>
      <pc:sldChg chg="addSp modSp new mod ord">
        <pc:chgData name="Amber Hert" userId="4282312fb531905b" providerId="LiveId" clId="{7B1066E5-0BDB-47D0-AD39-61FE444EDBD0}" dt="2025-02-24T22:53:09.755" v="789" actId="1076"/>
        <pc:sldMkLst>
          <pc:docMk/>
          <pc:sldMk cId="3305315882" sldId="260"/>
        </pc:sldMkLst>
      </pc:sldChg>
    </pc:docChg>
  </pc:docChgLst>
  <pc:docChgLst>
    <pc:chgData name="Jim Atchison" userId="3a9cf772b004b899" providerId="LiveId" clId="{A9CAB789-71D6-4B0A-9B01-624C4F23C5CB}"/>
    <pc:docChg chg="undo custSel addSld delSld modSld modNotesMaster">
      <pc:chgData name="Jim Atchison" userId="3a9cf772b004b899" providerId="LiveId" clId="{A9CAB789-71D6-4B0A-9B01-624C4F23C5CB}" dt="2025-04-14T02:40:38.943" v="850" actId="20577"/>
      <pc:docMkLst>
        <pc:docMk/>
      </pc:docMkLst>
      <pc:sldChg chg="modSp mod">
        <pc:chgData name="Jim Atchison" userId="3a9cf772b004b899" providerId="LiveId" clId="{A9CAB789-71D6-4B0A-9B01-624C4F23C5CB}" dt="2025-04-14T01:46:00.502" v="745" actId="20577"/>
        <pc:sldMkLst>
          <pc:docMk/>
          <pc:sldMk cId="2890184624" sldId="256"/>
        </pc:sldMkLst>
        <pc:spChg chg="mod">
          <ac:chgData name="Jim Atchison" userId="3a9cf772b004b899" providerId="LiveId" clId="{A9CAB789-71D6-4B0A-9B01-624C4F23C5CB}" dt="2025-04-14T01:46:00.502" v="745" actId="20577"/>
          <ac:spMkLst>
            <pc:docMk/>
            <pc:sldMk cId="2890184624" sldId="256"/>
            <ac:spMk id="12" creationId="{533D6175-C315-4295-BD00-17155FBA78D8}"/>
          </ac:spMkLst>
        </pc:spChg>
      </pc:sldChg>
      <pc:sldChg chg="modSp mod">
        <pc:chgData name="Jim Atchison" userId="3a9cf772b004b899" providerId="LiveId" clId="{A9CAB789-71D6-4B0A-9B01-624C4F23C5CB}" dt="2025-04-14T01:20:33.877" v="475" actId="14100"/>
        <pc:sldMkLst>
          <pc:docMk/>
          <pc:sldMk cId="3949790988" sldId="257"/>
        </pc:sldMkLst>
        <pc:picChg chg="mod">
          <ac:chgData name="Jim Atchison" userId="3a9cf772b004b899" providerId="LiveId" clId="{A9CAB789-71D6-4B0A-9B01-624C4F23C5CB}" dt="2025-04-14T01:20:33.877" v="475" actId="14100"/>
          <ac:picMkLst>
            <pc:docMk/>
            <pc:sldMk cId="3949790988" sldId="257"/>
            <ac:picMk id="6" creationId="{38A7E0C4-5EFE-6BDF-A021-CB9298C4F3A0}"/>
          </ac:picMkLst>
        </pc:picChg>
      </pc:sldChg>
      <pc:sldChg chg="modSp mod">
        <pc:chgData name="Jim Atchison" userId="3a9cf772b004b899" providerId="LiveId" clId="{A9CAB789-71D6-4B0A-9B01-624C4F23C5CB}" dt="2025-04-14T01:50:10.589" v="797" actId="115"/>
        <pc:sldMkLst>
          <pc:docMk/>
          <pc:sldMk cId="1039781894" sldId="258"/>
        </pc:sldMkLst>
        <pc:spChg chg="mod">
          <ac:chgData name="Jim Atchison" userId="3a9cf772b004b899" providerId="LiveId" clId="{A9CAB789-71D6-4B0A-9B01-624C4F23C5CB}" dt="2025-04-14T01:50:10.589" v="797" actId="115"/>
          <ac:spMkLst>
            <pc:docMk/>
            <pc:sldMk cId="1039781894" sldId="258"/>
            <ac:spMk id="3" creationId="{0CA649D5-8584-4856-03E7-16D1556507A0}"/>
          </ac:spMkLst>
        </pc:spChg>
      </pc:sldChg>
      <pc:sldChg chg="modSp mod">
        <pc:chgData name="Jim Atchison" userId="3a9cf772b004b899" providerId="LiveId" clId="{A9CAB789-71D6-4B0A-9B01-624C4F23C5CB}" dt="2025-04-14T02:40:38.943" v="850" actId="20577"/>
        <pc:sldMkLst>
          <pc:docMk/>
          <pc:sldMk cId="4252331966" sldId="259"/>
        </pc:sldMkLst>
        <pc:spChg chg="mod">
          <ac:chgData name="Jim Atchison" userId="3a9cf772b004b899" providerId="LiveId" clId="{A9CAB789-71D6-4B0A-9B01-624C4F23C5CB}" dt="2025-04-14T02:40:38.943" v="850" actId="20577"/>
          <ac:spMkLst>
            <pc:docMk/>
            <pc:sldMk cId="4252331966" sldId="259"/>
            <ac:spMk id="10" creationId="{7424B064-C4DA-D286-4405-2C2307CC7B58}"/>
          </ac:spMkLst>
        </pc:spChg>
        <pc:picChg chg="mod">
          <ac:chgData name="Jim Atchison" userId="3a9cf772b004b899" providerId="LiveId" clId="{A9CAB789-71D6-4B0A-9B01-624C4F23C5CB}" dt="2025-04-14T02:38:48.026" v="827" actId="14100"/>
          <ac:picMkLst>
            <pc:docMk/>
            <pc:sldMk cId="4252331966" sldId="259"/>
            <ac:picMk id="5" creationId="{FC4AC0D6-06A8-D37D-B9EC-43D79407368C}"/>
          </ac:picMkLst>
        </pc:picChg>
      </pc:sldChg>
      <pc:sldChg chg="new del">
        <pc:chgData name="Jim Atchison" userId="3a9cf772b004b899" providerId="LiveId" clId="{A9CAB789-71D6-4B0A-9B01-624C4F23C5CB}" dt="2025-04-14T02:33:29.411" v="825" actId="2696"/>
        <pc:sldMkLst>
          <pc:docMk/>
          <pc:sldMk cId="2482651616" sldId="260"/>
        </pc:sldMkLst>
      </pc:sldChg>
      <pc:sldChg chg="del">
        <pc:chgData name="Jim Atchison" userId="3a9cf772b004b899" providerId="LiveId" clId="{A9CAB789-71D6-4B0A-9B01-624C4F23C5CB}" dt="2025-04-14T01:51:44.439" v="798" actId="2696"/>
        <pc:sldMkLst>
          <pc:docMk/>
          <pc:sldMk cId="3305315882" sldId="260"/>
        </pc:sldMkLst>
      </pc:sldChg>
      <pc:sldChg chg="add">
        <pc:chgData name="Jim Atchison" userId="3a9cf772b004b899" providerId="LiveId" clId="{A9CAB789-71D6-4B0A-9B01-624C4F23C5CB}" dt="2025-04-14T02:33:23.306" v="824"/>
        <pc:sldMkLst>
          <pc:docMk/>
          <pc:sldMk cId="3305315882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6FEAF21E-C281-4166-B88F-B884C1CC73FE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15BE3A2-C5AE-4EF0-96ED-FF818DC5EE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E3A2-C5AE-4EF0-96ED-FF818DC5EE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E3A2-C5AE-4EF0-96ED-FF818DC5EE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B4C7-A6A1-6C44-4413-01CD014DD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A3B23-BDAF-946B-509F-42FFA4215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CAE3-3373-DA60-4AFB-91C5D09B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E43A-AD80-D0A0-2243-592ED006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AEE2-8D67-1D51-BC37-1E8982ED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8D6E-51C0-5B5C-E354-91FEEEDC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172B6-A8F5-7E0D-5C30-0A281AC09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FE01-F774-46D2-2A44-7B091544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7A29-BA98-F430-4ADE-6D4FDEB9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3385-FAF3-ABF9-DFAD-3AA38184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555D9-31D1-A9E8-D7F4-7C9DCE629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B95BB-CD9B-5020-7422-2FF7369B3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696F-11D8-94B5-20E1-79751D37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731-7B4F-19FD-CBA5-7412B1A1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FA43-0EBF-D46D-43B0-900502E4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3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7BE6-B951-B8F4-7DA0-AF55554C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D299-F859-1C30-CBF2-C2AB8A6A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C207-F076-AEBC-9F83-75C38373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E1A1-8780-21A7-9C26-BFA70570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C8F6-25D1-2B89-3A2F-E0A25E3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CF85-B70E-EEC4-B668-B28F7967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54E02-E54C-FE33-7B19-4FBD7579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2BB6-7630-386F-7769-D24081DB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643-D435-6608-90B9-429D8F07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AB86-C7FF-0AAF-4B86-54EE9FDF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DA8D-66DF-B08F-22ED-559648D1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EAE6-6C5C-EFE7-D728-72B5A396F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C9875-9968-ABF9-C9F0-608FDCDF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AA038-14C8-63A8-DDA8-FE1DDF02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48DD2-119C-0192-4208-958D816C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FC1CA-46FA-D5F2-BFAA-B17F86CE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AFDE-232B-9E2B-C413-FF366939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0DA7B-7781-F5BA-D2EB-C9AAE793B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CABFC-BF23-5AA1-B984-41FBAB2FD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6F94D-7F83-4E88-E01E-5E2DD96EE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B2104-6C85-5A23-CE60-274D251C1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9F503-B489-A292-B5FF-99DE18B3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3E9B-8CA8-580C-5612-08D4B54E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EC219-56EA-BC9F-91CE-E2C932E7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9F33-539A-018E-8F13-E891F7C6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2B408-7A30-D505-B551-A502F2B8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B287E-89F0-F1CF-637B-C1B6C5AB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9C08-1E95-D412-FCC8-E49EFA9C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7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4364B-1016-4AC3-A373-2C92B9FE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AAF8A-25FE-AA35-360E-D604096C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B9E57-DD5D-EF6F-6A2D-87413F00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1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3400-200C-2C34-642B-8C55C1AF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C51A-6BAF-F6B1-E44C-F8E7A5F7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A6C2E-5B68-08C7-10B7-F18BDB2A5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8E29-C524-CB74-A7A9-36F3DC2F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BA9CA-900C-733C-08E6-5AACECDB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4282C-F1AC-6114-8936-97E29D9F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686E-5170-CD1F-AE80-A7EBDF3F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4DDE8-F2C3-9A89-7CA3-168883FB3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5E3EA-A6C6-40F6-EA96-2A89C303D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C656-D007-5322-9035-2C86A500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7CA78-160E-1266-A526-5A3DB940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574B-6939-503A-484E-E279055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6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2917E-8186-86A9-B22D-200CED59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C023-6922-9B46-163F-A491E881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228F-185D-4730-868D-A15DD6A5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17141-83F9-4641-9341-756C72777D18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DE7B-EFD5-AF4A-B578-312D3EFA6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61F0-29EF-A001-7505-3E231C2A6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C52DE-6864-478A-8354-51EC43E1D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24B064-C4DA-D286-4405-2C2307CC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4" y="167488"/>
            <a:ext cx="10515600" cy="1797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            2025 EDA NADO Regional Conference </a:t>
            </a:r>
            <a:br>
              <a:rPr lang="en-US" b="1" dirty="0"/>
            </a:br>
            <a:r>
              <a:rPr lang="en-US" b="1"/>
              <a:t>       </a:t>
            </a:r>
            <a:r>
              <a:rPr lang="en-US" sz="2700" b="1"/>
              <a:t>Denver</a:t>
            </a:r>
            <a:r>
              <a:rPr lang="en-US" sz="2700" b="1" dirty="0"/>
              <a:t>, CO ~ April 16, 2025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sz="3600" dirty="0"/>
              <a:t>“</a:t>
            </a:r>
            <a:r>
              <a:rPr lang="en-US" sz="3600" u="sng" dirty="0"/>
              <a:t>Powering Resilient Economies in Energy Communities</a:t>
            </a:r>
            <a:r>
              <a:rPr lang="en-US" sz="3600" dirty="0"/>
              <a:t>”</a:t>
            </a:r>
            <a:br>
              <a:rPr lang="en-US" sz="3600" dirty="0"/>
            </a:br>
            <a:r>
              <a:rPr lang="en-US" dirty="0"/>
              <a:t>      </a:t>
            </a:r>
            <a:r>
              <a:rPr lang="en-US" sz="3100" b="1" dirty="0"/>
              <a:t>Jim Atchison   </a:t>
            </a:r>
          </a:p>
        </p:txBody>
      </p:sp>
      <p:pic>
        <p:nvPicPr>
          <p:cNvPr id="5" name="Picture 4" descr="A green and white sign with white text">
            <a:extLst>
              <a:ext uri="{FF2B5EF4-FFF2-40B4-BE49-F238E27FC236}">
                <a16:creationId xmlns:a16="http://schemas.microsoft.com/office/drawing/2014/main" id="{FC4AC0D6-06A8-D37D-B9EC-43D79407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4" y="2153264"/>
            <a:ext cx="8721213" cy="46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6894DD-C085-9333-C9D0-544BCFC0D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08706"/>
              </p:ext>
            </p:extLst>
          </p:nvPr>
        </p:nvGraphicFramePr>
        <p:xfrm>
          <a:off x="-79513" y="-159026"/>
          <a:ext cx="5625548" cy="708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5895" imgH="5028978" progId="AcroExch.Document.DC">
                  <p:embed/>
                </p:oleObj>
              </mc:Choice>
              <mc:Fallback>
                <p:oleObj name="Acrobat Document" r:id="rId2" imgW="3885895" imgH="5028978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6894DD-C085-9333-C9D0-544BCFC0D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9513" y="-159026"/>
                        <a:ext cx="5625548" cy="708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3D6175-C315-4295-BD00-17155FBA78D8}"/>
              </a:ext>
            </a:extLst>
          </p:cNvPr>
          <p:cNvSpPr txBox="1"/>
          <p:nvPr/>
        </p:nvSpPr>
        <p:spPr>
          <a:xfrm>
            <a:off x="5546034" y="778598"/>
            <a:ext cx="66459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Four (4) County Region</a:t>
            </a:r>
            <a:r>
              <a:rPr lang="en-US" sz="2800" b="1" dirty="0"/>
              <a:t> - </a:t>
            </a:r>
            <a:r>
              <a:rPr lang="en-US" sz="2600" dirty="0"/>
              <a:t>EDD since 2004</a:t>
            </a:r>
          </a:p>
          <a:p>
            <a:r>
              <a:rPr lang="en-US" sz="2800" b="1" dirty="0"/>
              <a:t>    * </a:t>
            </a:r>
            <a:r>
              <a:rPr lang="en-US" sz="2600" dirty="0"/>
              <a:t>Custer County, Rosebud County,  </a:t>
            </a:r>
          </a:p>
          <a:p>
            <a:r>
              <a:rPr lang="en-US" sz="2600" dirty="0"/>
              <a:t>        Powder River County &amp; Treasure County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5 Year CEDS Planning Document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     * </a:t>
            </a:r>
            <a:r>
              <a:rPr lang="en-US" sz="2600" dirty="0"/>
              <a:t>Regional Pro Active Planning Effort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Annual CEDS Community Recaps</a:t>
            </a:r>
          </a:p>
          <a:p>
            <a:r>
              <a:rPr lang="en-US" sz="2600" dirty="0"/>
              <a:t>     * 7 Communities – Four County EDD</a:t>
            </a:r>
          </a:p>
          <a:p>
            <a:r>
              <a:rPr lang="en-US" sz="2600" dirty="0"/>
              <a:t>     * SWOT Format – Each Community </a:t>
            </a:r>
          </a:p>
          <a:p>
            <a:r>
              <a:rPr lang="en-US" sz="2600" dirty="0"/>
              <a:t>     * Recaps are Shared with Stakeholders</a:t>
            </a:r>
          </a:p>
          <a:p>
            <a:r>
              <a:rPr lang="en-US" sz="2600" dirty="0"/>
              <a:t>     * Projects - Mutually Identified / Prioritized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u="sng" dirty="0"/>
              <a:t>Supplements Other Planning Efforts</a:t>
            </a:r>
            <a:endParaRPr lang="en-US" sz="2600" u="sng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9018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D701D9-C43C-9235-7F82-DE5F62415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48352"/>
              </p:ext>
            </p:extLst>
          </p:nvPr>
        </p:nvGraphicFramePr>
        <p:xfrm>
          <a:off x="105153" y="-86139"/>
          <a:ext cx="5553526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5895" imgH="5028978" progId="AcroExch.Document.DC">
                  <p:embed/>
                </p:oleObj>
              </mc:Choice>
              <mc:Fallback>
                <p:oleObj name="Acrobat Document" r:id="rId3" imgW="3885895" imgH="5028978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FD701D9-C43C-9235-7F82-DE5F62415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53" y="-86139"/>
                        <a:ext cx="5553526" cy="716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A649D5-8584-4856-03E7-16D1556507A0}"/>
              </a:ext>
            </a:extLst>
          </p:cNvPr>
          <p:cNvSpPr txBox="1"/>
          <p:nvPr/>
        </p:nvSpPr>
        <p:spPr>
          <a:xfrm>
            <a:off x="5911913" y="334978"/>
            <a:ext cx="59466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Colstrip Diversification Strategy</a:t>
            </a:r>
          </a:p>
          <a:p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" b="1" u="sng" dirty="0"/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2015 CEDS Recap </a:t>
            </a:r>
            <a:r>
              <a:rPr lang="en-US" sz="2800" b="1" dirty="0"/>
              <a:t>– Colstrip, MT</a:t>
            </a:r>
          </a:p>
          <a:p>
            <a:r>
              <a:rPr lang="en-US" sz="2200" dirty="0"/>
              <a:t>     (</a:t>
            </a:r>
            <a:r>
              <a:rPr lang="en-US" sz="2800" dirty="0"/>
              <a:t>Released in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Six Goals / 17 Strategies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Need More Broadband Capacity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Market the Region – QOL Benefits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Build a Business Innovation Center (BIC</a:t>
            </a:r>
            <a:r>
              <a:rPr lang="en-US" sz="2800" b="1" dirty="0"/>
              <a:t>)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Complete PER for Industrial Site </a:t>
            </a:r>
            <a:r>
              <a:rPr lang="en-US" sz="2800" dirty="0"/>
              <a:t>(Energy Park)</a:t>
            </a:r>
          </a:p>
        </p:txBody>
      </p:sp>
    </p:spTree>
    <p:extLst>
      <p:ext uri="{BB962C8B-B14F-4D97-AF65-F5344CB8AC3E}">
        <p14:creationId xmlns:p14="http://schemas.microsoft.com/office/powerpoint/2010/main" val="103978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flags in front of it&#10;&#10;AI-generated content may be incorrect.">
            <a:extLst>
              <a:ext uri="{FF2B5EF4-FFF2-40B4-BE49-F238E27FC236}">
                <a16:creationId xmlns:a16="http://schemas.microsoft.com/office/drawing/2014/main" id="{38A7E0C4-5EFE-6BDF-A021-CB9298C4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6" y="152400"/>
            <a:ext cx="11714187" cy="64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standing together">
            <a:extLst>
              <a:ext uri="{FF2B5EF4-FFF2-40B4-BE49-F238E27FC236}">
                <a16:creationId xmlns:a16="http://schemas.microsoft.com/office/drawing/2014/main" id="{1CEF9A44-C952-A1A0-AF26-E66CE47B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1387275"/>
            <a:ext cx="7712766" cy="547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F6317-623B-38CC-8C32-2707BEE062F3}"/>
              </a:ext>
            </a:extLst>
          </p:cNvPr>
          <p:cNvSpPr txBox="1"/>
          <p:nvPr/>
        </p:nvSpPr>
        <p:spPr>
          <a:xfrm>
            <a:off x="1974574" y="156169"/>
            <a:ext cx="80308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SEMDC Receives 2023 MEDA Impact Award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Jim Atchison sharing the SEMDC 2023 Impact Award for it’s </a:t>
            </a:r>
          </a:p>
          <a:p>
            <a:pPr algn="ctr"/>
            <a:r>
              <a:rPr lang="en-US" dirty="0"/>
              <a:t>“Value-Added Energy Commercialization Opportunities Project.” </a:t>
            </a:r>
          </a:p>
        </p:txBody>
      </p:sp>
    </p:spTree>
    <p:extLst>
      <p:ext uri="{BB962C8B-B14F-4D97-AF65-F5344CB8AC3E}">
        <p14:creationId xmlns:p14="http://schemas.microsoft.com/office/powerpoint/2010/main" val="330531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180</Words>
  <Application>Microsoft Office PowerPoint</Application>
  <PresentationFormat>Widescreen</PresentationFormat>
  <Paragraphs>38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Acrobat Document</vt:lpstr>
      <vt:lpstr>            2025 EDA NADO Regional Conference         Denver, CO ~ April 16, 2025           “Powering Resilient Economies in Energy Communities”       Jim Atchison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Hert</dc:creator>
  <cp:lastModifiedBy>Jim Atchison</cp:lastModifiedBy>
  <cp:revision>1</cp:revision>
  <cp:lastPrinted>2025-04-14T02:40:48Z</cp:lastPrinted>
  <dcterms:created xsi:type="dcterms:W3CDTF">2025-02-24T20:29:31Z</dcterms:created>
  <dcterms:modified xsi:type="dcterms:W3CDTF">2025-04-14T02:40:48Z</dcterms:modified>
</cp:coreProperties>
</file>