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3"/>
    <p:sldMasterId id="2147483680"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6858000" cx="9144000"/>
  <p:notesSz cx="7010400" cy="9296400"/>
  <p:embeddedFontLst>
    <p:embeddedFont>
      <p:font typeface="Fira Sans Extra Condensed Medium"/>
      <p:regular r:id="rId14"/>
      <p:bold r:id="rId15"/>
      <p:italic r:id="rId16"/>
      <p:boldItalic r:id="rId17"/>
    </p:embeddedFont>
    <p:embeddedFont>
      <p:font typeface="Livvic"/>
      <p:regular r:id="rId18"/>
      <p:bold r:id="rId19"/>
      <p:italic r:id="rId20"/>
      <p:boldItalic r:id="rId21"/>
    </p:embeddedFont>
    <p:embeddedFont>
      <p:font typeface="Catamaran Light"/>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Livvic-italic.fntdata"/><Relationship Id="rId11" Type="http://schemas.openxmlformats.org/officeDocument/2006/relationships/slide" Target="slides/slide6.xml"/><Relationship Id="rId22" Type="http://schemas.openxmlformats.org/officeDocument/2006/relationships/font" Target="fonts/CatamaranLight-regular.fntdata"/><Relationship Id="rId10" Type="http://schemas.openxmlformats.org/officeDocument/2006/relationships/slide" Target="slides/slide5.xml"/><Relationship Id="rId21" Type="http://schemas.openxmlformats.org/officeDocument/2006/relationships/font" Target="fonts/Livvic-boldItalic.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CatamaranLight-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font" Target="fonts/FiraSansExtraCondensedMedium-bold.fntdata"/><Relationship Id="rId14" Type="http://schemas.openxmlformats.org/officeDocument/2006/relationships/font" Target="fonts/FiraSansExtraCondensedMedium-regular.fntdata"/><Relationship Id="rId17" Type="http://schemas.openxmlformats.org/officeDocument/2006/relationships/font" Target="fonts/FiraSansExtraCondensedMedium-boldItalic.fntdata"/><Relationship Id="rId16" Type="http://schemas.openxmlformats.org/officeDocument/2006/relationships/font" Target="fonts/FiraSansExtraCondensedMedium-italic.fntdata"/><Relationship Id="rId5" Type="http://schemas.openxmlformats.org/officeDocument/2006/relationships/notesMaster" Target="notesMasters/notesMaster1.xml"/><Relationship Id="rId19" Type="http://schemas.openxmlformats.org/officeDocument/2006/relationships/font" Target="fonts/Livvic-bold.fntdata"/><Relationship Id="rId6" Type="http://schemas.openxmlformats.org/officeDocument/2006/relationships/slide" Target="slides/slide1.xml"/><Relationship Id="rId18" Type="http://schemas.openxmlformats.org/officeDocument/2006/relationships/font" Target="fonts/Livvic-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68625" y="697225"/>
            <a:ext cx="4673825"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01025" y="4415775"/>
            <a:ext cx="5608300" cy="418337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ae3a1bffc4_1_121:notes"/>
          <p:cNvSpPr/>
          <p:nvPr>
            <p:ph idx="2" type="sldImg"/>
          </p:nvPr>
        </p:nvSpPr>
        <p:spPr>
          <a:xfrm>
            <a:off x="1168707" y="697230"/>
            <a:ext cx="4673700" cy="34863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ae3a1bffc4_1_121:notes"/>
          <p:cNvSpPr txBox="1"/>
          <p:nvPr>
            <p:ph idx="1" type="body"/>
          </p:nvPr>
        </p:nvSpPr>
        <p:spPr>
          <a:xfrm>
            <a:off x="701040"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406f9f1437_0_8:notes"/>
          <p:cNvSpPr/>
          <p:nvPr>
            <p:ph idx="2" type="sldImg"/>
          </p:nvPr>
        </p:nvSpPr>
        <p:spPr>
          <a:xfrm>
            <a:off x="1168707" y="697230"/>
            <a:ext cx="4673700" cy="34863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406f9f1437_0_8:notes"/>
          <p:cNvSpPr txBox="1"/>
          <p:nvPr>
            <p:ph idx="1" type="body"/>
          </p:nvPr>
        </p:nvSpPr>
        <p:spPr>
          <a:xfrm>
            <a:off x="701040"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406f9f1437_0_126:notes"/>
          <p:cNvSpPr/>
          <p:nvPr>
            <p:ph idx="2" type="sldImg"/>
          </p:nvPr>
        </p:nvSpPr>
        <p:spPr>
          <a:xfrm>
            <a:off x="1168707" y="697230"/>
            <a:ext cx="4673700" cy="34863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406f9f1437_0_126:notes"/>
          <p:cNvSpPr txBox="1"/>
          <p:nvPr>
            <p:ph idx="1" type="body"/>
          </p:nvPr>
        </p:nvSpPr>
        <p:spPr>
          <a:xfrm>
            <a:off x="701040"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406f9f1437_0_245:notes"/>
          <p:cNvSpPr/>
          <p:nvPr>
            <p:ph idx="2" type="sldImg"/>
          </p:nvPr>
        </p:nvSpPr>
        <p:spPr>
          <a:xfrm>
            <a:off x="1168707" y="697230"/>
            <a:ext cx="4673700" cy="34863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406f9f1437_0_245:notes"/>
          <p:cNvSpPr txBox="1"/>
          <p:nvPr>
            <p:ph idx="1" type="body"/>
          </p:nvPr>
        </p:nvSpPr>
        <p:spPr>
          <a:xfrm>
            <a:off x="701040"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406f9f1437_0_363:notes"/>
          <p:cNvSpPr/>
          <p:nvPr>
            <p:ph idx="2" type="sldImg"/>
          </p:nvPr>
        </p:nvSpPr>
        <p:spPr>
          <a:xfrm>
            <a:off x="1168707" y="697230"/>
            <a:ext cx="4673700" cy="34863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406f9f1437_0_363:notes"/>
          <p:cNvSpPr txBox="1"/>
          <p:nvPr>
            <p:ph idx="1" type="body"/>
          </p:nvPr>
        </p:nvSpPr>
        <p:spPr>
          <a:xfrm>
            <a:off x="701040"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406f9f1437_0_480:notes"/>
          <p:cNvSpPr/>
          <p:nvPr>
            <p:ph idx="2" type="sldImg"/>
          </p:nvPr>
        </p:nvSpPr>
        <p:spPr>
          <a:xfrm>
            <a:off x="1168707" y="697230"/>
            <a:ext cx="4673700" cy="34863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406f9f1437_0_480:notes"/>
          <p:cNvSpPr txBox="1"/>
          <p:nvPr>
            <p:ph idx="1" type="body"/>
          </p:nvPr>
        </p:nvSpPr>
        <p:spPr>
          <a:xfrm>
            <a:off x="701040"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406f9f1437_0_602:notes"/>
          <p:cNvSpPr/>
          <p:nvPr>
            <p:ph idx="2" type="sldImg"/>
          </p:nvPr>
        </p:nvSpPr>
        <p:spPr>
          <a:xfrm>
            <a:off x="1168625" y="697225"/>
            <a:ext cx="4673700" cy="34863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406f9f1437_0_602:notes"/>
          <p:cNvSpPr txBox="1"/>
          <p:nvPr>
            <p:ph idx="1" type="body"/>
          </p:nvPr>
        </p:nvSpPr>
        <p:spPr>
          <a:xfrm>
            <a:off x="701025" y="4415775"/>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65cac44207_0_107:notes"/>
          <p:cNvSpPr/>
          <p:nvPr>
            <p:ph idx="2" type="sldImg"/>
          </p:nvPr>
        </p:nvSpPr>
        <p:spPr>
          <a:xfrm>
            <a:off x="1168707" y="697230"/>
            <a:ext cx="4673700" cy="34863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65cac44207_0_107:notes"/>
          <p:cNvSpPr txBox="1"/>
          <p:nvPr>
            <p:ph idx="1" type="body"/>
          </p:nvPr>
        </p:nvSpPr>
        <p:spPr>
          <a:xfrm>
            <a:off x="701040"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4" name="Shape 24"/>
        <p:cNvGrpSpPr/>
        <p:nvPr/>
      </p:nvGrpSpPr>
      <p:grpSpPr>
        <a:xfrm>
          <a:off x="0" y="0"/>
          <a:ext cx="0" cy="0"/>
          <a:chOff x="0" y="0"/>
          <a:chExt cx="0" cy="0"/>
        </a:xfrm>
      </p:grpSpPr>
      <p:sp>
        <p:nvSpPr>
          <p:cNvPr id="25" name="Google Shape;25;p2"/>
          <p:cNvSpPr/>
          <p:nvPr/>
        </p:nvSpPr>
        <p:spPr>
          <a:xfrm flipH="1" rot="10800000">
            <a:off x="5410182" y="3810000"/>
            <a:ext cx="3733819" cy="910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26" name="Google Shape;26;p2"/>
          <p:cNvSpPr/>
          <p:nvPr/>
        </p:nvSpPr>
        <p:spPr>
          <a:xfrm flipH="1" rot="10800000">
            <a:off x="5410200" y="3897010"/>
            <a:ext cx="3733801" cy="192024"/>
          </a:xfrm>
          <a:prstGeom prst="rect">
            <a:avLst/>
          </a:prstGeom>
          <a:solidFill>
            <a:schemeClr val="accent2">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27" name="Google Shape;27;p2"/>
          <p:cNvSpPr/>
          <p:nvPr/>
        </p:nvSpPr>
        <p:spPr>
          <a:xfrm flipH="1" rot="10800000">
            <a:off x="5410200" y="4115167"/>
            <a:ext cx="3733801" cy="9144"/>
          </a:xfrm>
          <a:prstGeom prst="rect">
            <a:avLst/>
          </a:prstGeom>
          <a:solidFill>
            <a:schemeClr val="accent2">
              <a:alpha val="6470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28" name="Google Shape;28;p2"/>
          <p:cNvSpPr/>
          <p:nvPr/>
        </p:nvSpPr>
        <p:spPr>
          <a:xfrm flipH="1" rot="10800000">
            <a:off x="5410200" y="4164403"/>
            <a:ext cx="1965960" cy="18288"/>
          </a:xfrm>
          <a:prstGeom prst="rect">
            <a:avLst/>
          </a:prstGeom>
          <a:solidFill>
            <a:schemeClr val="accent2">
              <a:alpha val="6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29" name="Google Shape;29;p2"/>
          <p:cNvSpPr/>
          <p:nvPr/>
        </p:nvSpPr>
        <p:spPr>
          <a:xfrm flipH="1" rot="10800000">
            <a:off x="5410200" y="4199572"/>
            <a:ext cx="1965960" cy="9144"/>
          </a:xfrm>
          <a:prstGeom prst="rect">
            <a:avLst/>
          </a:prstGeom>
          <a:solidFill>
            <a:schemeClr val="accent2">
              <a:alpha val="6470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0" name="Google Shape;30;p2"/>
          <p:cNvSpPr/>
          <p:nvPr/>
        </p:nvSpPr>
        <p:spPr>
          <a:xfrm>
            <a:off x="5410200" y="3962400"/>
            <a:ext cx="3063240" cy="27432"/>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1" name="Google Shape;31;p2"/>
          <p:cNvSpPr/>
          <p:nvPr/>
        </p:nvSpPr>
        <p:spPr>
          <a:xfrm>
            <a:off x="7376507" y="4060983"/>
            <a:ext cx="1600200" cy="36576"/>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2" name="Google Shape;32;p2"/>
          <p:cNvSpPr/>
          <p:nvPr/>
        </p:nvSpPr>
        <p:spPr>
          <a:xfrm>
            <a:off x="1" y="3649662"/>
            <a:ext cx="9144000" cy="244170"/>
          </a:xfrm>
          <a:prstGeom prst="rect">
            <a:avLst/>
          </a:prstGeom>
          <a:solidFill>
            <a:schemeClr val="accent2">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3" name="Google Shape;33;p2"/>
          <p:cNvSpPr/>
          <p:nvPr/>
        </p:nvSpPr>
        <p:spPr>
          <a:xfrm>
            <a:off x="0" y="3675527"/>
            <a:ext cx="9144001" cy="14067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4" name="Google Shape;34;p2"/>
          <p:cNvSpPr/>
          <p:nvPr/>
        </p:nvSpPr>
        <p:spPr>
          <a:xfrm flipH="1" rot="10800000">
            <a:off x="6414051" y="3643090"/>
            <a:ext cx="2729950" cy="24843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5" name="Google Shape;35;p2"/>
          <p:cNvSpPr/>
          <p:nvPr/>
        </p:nvSpPr>
        <p:spPr>
          <a:xfrm>
            <a:off x="0" y="0"/>
            <a:ext cx="9144000" cy="37017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36" name="Google Shape;36;p2"/>
          <p:cNvSpPr txBox="1"/>
          <p:nvPr>
            <p:ph type="ctrTitle"/>
          </p:nvPr>
        </p:nvSpPr>
        <p:spPr>
          <a:xfrm>
            <a:off x="457200" y="2401887"/>
            <a:ext cx="8458200" cy="14700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1"/>
              </a:buClr>
              <a:buSzPts val="4400"/>
              <a:buFont typeface="Trebuchet MS"/>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2"/>
          <p:cNvSpPr txBox="1"/>
          <p:nvPr>
            <p:ph idx="1" type="subTitle"/>
          </p:nvPr>
        </p:nvSpPr>
        <p:spPr>
          <a:xfrm>
            <a:off x="457200" y="3899938"/>
            <a:ext cx="4953000" cy="1752600"/>
          </a:xfrm>
          <a:prstGeom prst="rect">
            <a:avLst/>
          </a:prstGeom>
          <a:noFill/>
          <a:ln>
            <a:noFill/>
          </a:ln>
        </p:spPr>
        <p:txBody>
          <a:bodyPr anchorCtr="0" anchor="t" bIns="45700" lIns="91425" spcFirstLastPara="1" rIns="91425" wrap="square" tIns="45700">
            <a:noAutofit/>
          </a:bodyPr>
          <a:lstStyle>
            <a:lvl1pPr lvl="0" algn="l">
              <a:spcBef>
                <a:spcPts val="300"/>
              </a:spcBef>
              <a:spcAft>
                <a:spcPts val="0"/>
              </a:spcAft>
              <a:buSzPts val="2400"/>
              <a:buNone/>
              <a:defRPr sz="2400">
                <a:solidFill>
                  <a:schemeClr val="dk2"/>
                </a:solidFill>
              </a:defRPr>
            </a:lvl1pPr>
            <a:lvl2pPr lvl="1" algn="ctr">
              <a:spcBef>
                <a:spcPts val="300"/>
              </a:spcBef>
              <a:spcAft>
                <a:spcPts val="0"/>
              </a:spcAft>
              <a:buSzPts val="1800"/>
              <a:buNone/>
              <a:defRPr/>
            </a:lvl2pPr>
            <a:lvl3pPr lvl="2" algn="ctr">
              <a:spcBef>
                <a:spcPts val="300"/>
              </a:spcBef>
              <a:spcAft>
                <a:spcPts val="0"/>
              </a:spcAft>
              <a:buSzPts val="1800"/>
              <a:buNone/>
              <a:defRPr/>
            </a:lvl3pPr>
            <a:lvl4pPr lvl="3" algn="ctr">
              <a:spcBef>
                <a:spcPts val="300"/>
              </a:spcBef>
              <a:spcAft>
                <a:spcPts val="0"/>
              </a:spcAft>
              <a:buSzPts val="1800"/>
              <a:buNone/>
              <a:defRPr/>
            </a:lvl4pPr>
            <a:lvl5pPr lvl="4" algn="ctr">
              <a:spcBef>
                <a:spcPts val="300"/>
              </a:spcBef>
              <a:spcAft>
                <a:spcPts val="0"/>
              </a:spcAft>
              <a:buSzPts val="1800"/>
              <a:buNone/>
              <a:defRPr/>
            </a:lvl5pPr>
            <a:lvl6pPr lvl="5" algn="ctr">
              <a:spcBef>
                <a:spcPts val="300"/>
              </a:spcBef>
              <a:spcAft>
                <a:spcPts val="0"/>
              </a:spcAft>
              <a:buSzPts val="1800"/>
              <a:buNone/>
              <a:defRPr/>
            </a:lvl6pPr>
            <a:lvl7pPr lvl="6" algn="ctr">
              <a:spcBef>
                <a:spcPts val="300"/>
              </a:spcBef>
              <a:spcAft>
                <a:spcPts val="0"/>
              </a:spcAft>
              <a:buSzPts val="1800"/>
              <a:buNone/>
              <a:defRPr/>
            </a:lvl7pPr>
            <a:lvl8pPr lvl="7" algn="ctr">
              <a:spcBef>
                <a:spcPts val="300"/>
              </a:spcBef>
              <a:spcAft>
                <a:spcPts val="0"/>
              </a:spcAft>
              <a:buSzPts val="1800"/>
              <a:buNone/>
              <a:defRPr/>
            </a:lvl8pPr>
            <a:lvl9pPr lvl="8" algn="ctr">
              <a:spcBef>
                <a:spcPts val="300"/>
              </a:spcBef>
              <a:spcAft>
                <a:spcPts val="0"/>
              </a:spcAft>
              <a:buSzPts val="1800"/>
              <a:buNone/>
              <a:defRPr/>
            </a:lvl9pPr>
          </a:lstStyle>
          <a:p/>
        </p:txBody>
      </p:sp>
      <p:sp>
        <p:nvSpPr>
          <p:cNvPr id="38" name="Google Shape;38;p2"/>
          <p:cNvSpPr txBox="1"/>
          <p:nvPr>
            <p:ph idx="10" type="dt"/>
          </p:nvPr>
        </p:nvSpPr>
        <p:spPr>
          <a:xfrm>
            <a:off x="6705600" y="4206240"/>
            <a:ext cx="960120"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
          <p:cNvSpPr txBox="1"/>
          <p:nvPr>
            <p:ph idx="11" type="ftr"/>
          </p:nvPr>
        </p:nvSpPr>
        <p:spPr>
          <a:xfrm>
            <a:off x="5410200" y="4205288"/>
            <a:ext cx="129540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2"/>
          <p:cNvSpPr txBox="1"/>
          <p:nvPr>
            <p:ph idx="12" type="sldNum"/>
          </p:nvPr>
        </p:nvSpPr>
        <p:spPr>
          <a:xfrm>
            <a:off x="8320088" y="1136"/>
            <a:ext cx="747712"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b="0" i="0" sz="1800" u="none" cap="none" strike="noStrike">
                <a:solidFill>
                  <a:schemeClr val="lt1"/>
                </a:solidFill>
                <a:latin typeface="Georgia"/>
                <a:ea typeface="Georgia"/>
                <a:cs typeface="Georgia"/>
                <a:sym typeface="Georgia"/>
              </a:defRPr>
            </a:lvl1pPr>
            <a:lvl2pPr indent="0" lvl="1" marL="0" algn="r">
              <a:spcBef>
                <a:spcPts val="0"/>
              </a:spcBef>
              <a:buNone/>
              <a:defRPr b="0" i="0" sz="1800" u="none" cap="none" strike="noStrike">
                <a:solidFill>
                  <a:schemeClr val="lt1"/>
                </a:solidFill>
                <a:latin typeface="Georgia"/>
                <a:ea typeface="Georgia"/>
                <a:cs typeface="Georgia"/>
                <a:sym typeface="Georgia"/>
              </a:defRPr>
            </a:lvl2pPr>
            <a:lvl3pPr indent="0" lvl="2" marL="0" algn="r">
              <a:spcBef>
                <a:spcPts val="0"/>
              </a:spcBef>
              <a:buNone/>
              <a:defRPr b="0" i="0" sz="1800" u="none" cap="none" strike="noStrike">
                <a:solidFill>
                  <a:schemeClr val="lt1"/>
                </a:solidFill>
                <a:latin typeface="Georgia"/>
                <a:ea typeface="Georgia"/>
                <a:cs typeface="Georgia"/>
                <a:sym typeface="Georgia"/>
              </a:defRPr>
            </a:lvl3pPr>
            <a:lvl4pPr indent="0" lvl="3" marL="0" algn="r">
              <a:spcBef>
                <a:spcPts val="0"/>
              </a:spcBef>
              <a:buNone/>
              <a:defRPr b="0" i="0" sz="1800" u="none" cap="none" strike="noStrike">
                <a:solidFill>
                  <a:schemeClr val="lt1"/>
                </a:solidFill>
                <a:latin typeface="Georgia"/>
                <a:ea typeface="Georgia"/>
                <a:cs typeface="Georgia"/>
                <a:sym typeface="Georgia"/>
              </a:defRPr>
            </a:lvl4pPr>
            <a:lvl5pPr indent="0" lvl="4" marL="0" algn="r">
              <a:spcBef>
                <a:spcPts val="0"/>
              </a:spcBef>
              <a:buNone/>
              <a:defRPr b="0" i="0" sz="1800" u="none" cap="none" strike="noStrike">
                <a:solidFill>
                  <a:schemeClr val="lt1"/>
                </a:solidFill>
                <a:latin typeface="Georgia"/>
                <a:ea typeface="Georgia"/>
                <a:cs typeface="Georgia"/>
                <a:sym typeface="Georgia"/>
              </a:defRPr>
            </a:lvl5pPr>
            <a:lvl6pPr indent="0" lvl="5" marL="0" algn="r">
              <a:spcBef>
                <a:spcPts val="0"/>
              </a:spcBef>
              <a:buNone/>
              <a:defRPr b="0" i="0" sz="1800" u="none" cap="none" strike="noStrike">
                <a:solidFill>
                  <a:schemeClr val="lt1"/>
                </a:solidFill>
                <a:latin typeface="Georgia"/>
                <a:ea typeface="Georgia"/>
                <a:cs typeface="Georgia"/>
                <a:sym typeface="Georgia"/>
              </a:defRPr>
            </a:lvl6pPr>
            <a:lvl7pPr indent="0" lvl="6" marL="0" algn="r">
              <a:spcBef>
                <a:spcPts val="0"/>
              </a:spcBef>
              <a:buNone/>
              <a:defRPr b="0" i="0" sz="1800" u="none" cap="none" strike="noStrike">
                <a:solidFill>
                  <a:schemeClr val="lt1"/>
                </a:solidFill>
                <a:latin typeface="Georgia"/>
                <a:ea typeface="Georgia"/>
                <a:cs typeface="Georgia"/>
                <a:sym typeface="Georgia"/>
              </a:defRPr>
            </a:lvl7pPr>
            <a:lvl8pPr indent="0" lvl="7" marL="0" algn="r">
              <a:spcBef>
                <a:spcPts val="0"/>
              </a:spcBef>
              <a:buNone/>
              <a:defRPr b="0" i="0" sz="1800" u="none" cap="none" strike="noStrike">
                <a:solidFill>
                  <a:schemeClr val="lt1"/>
                </a:solidFill>
                <a:latin typeface="Georgia"/>
                <a:ea typeface="Georgia"/>
                <a:cs typeface="Georgia"/>
                <a:sym typeface="Georgia"/>
              </a:defRPr>
            </a:lvl8pPr>
            <a:lvl9pPr indent="0" lvl="8" marL="0" algn="r">
              <a:spcBef>
                <a:spcPts val="0"/>
              </a:spcBef>
              <a:buNone/>
              <a:defRPr b="0" i="0" sz="1800" u="none" cap="none" strike="noStrike">
                <a:solidFill>
                  <a:schemeClr val="lt1"/>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2" name="Shape 92"/>
        <p:cNvGrpSpPr/>
        <p:nvPr/>
      </p:nvGrpSpPr>
      <p:grpSpPr>
        <a:xfrm>
          <a:off x="0" y="0"/>
          <a:ext cx="0" cy="0"/>
          <a:chOff x="0" y="0"/>
          <a:chExt cx="0" cy="0"/>
        </a:xfrm>
      </p:grpSpPr>
      <p:sp>
        <p:nvSpPr>
          <p:cNvPr id="93" name="Google Shape;93;p11"/>
          <p:cNvSpPr txBox="1"/>
          <p:nvPr>
            <p:ph type="title"/>
          </p:nvPr>
        </p:nvSpPr>
        <p:spPr>
          <a:xfrm>
            <a:off x="457200" y="1143000"/>
            <a:ext cx="8229600" cy="1066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11"/>
          <p:cNvSpPr txBox="1"/>
          <p:nvPr>
            <p:ph idx="1" type="body"/>
          </p:nvPr>
        </p:nvSpPr>
        <p:spPr>
          <a:xfrm rot="5400000">
            <a:off x="2409444" y="297180"/>
            <a:ext cx="432511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00"/>
              </a:spcBef>
              <a:spcAft>
                <a:spcPts val="0"/>
              </a:spcAft>
              <a:buSzPts val="1800"/>
              <a:buChar char="•"/>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95" name="Google Shape;95;p11"/>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1"/>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1"/>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8" name="Shape 98"/>
        <p:cNvGrpSpPr/>
        <p:nvPr/>
      </p:nvGrpSpPr>
      <p:grpSpPr>
        <a:xfrm>
          <a:off x="0" y="0"/>
          <a:ext cx="0" cy="0"/>
          <a:chOff x="0" y="0"/>
          <a:chExt cx="0" cy="0"/>
        </a:xfrm>
      </p:grpSpPr>
      <p:sp>
        <p:nvSpPr>
          <p:cNvPr id="99" name="Google Shape;99;p12"/>
          <p:cNvSpPr txBox="1"/>
          <p:nvPr>
            <p:ph type="title"/>
          </p:nvPr>
        </p:nvSpPr>
        <p:spPr>
          <a:xfrm rot="5400000">
            <a:off x="4991100" y="2933700"/>
            <a:ext cx="5486400" cy="1905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2"/>
          <p:cNvSpPr txBox="1"/>
          <p:nvPr>
            <p:ph idx="1" type="body"/>
          </p:nvPr>
        </p:nvSpPr>
        <p:spPr>
          <a:xfrm rot="5400000">
            <a:off x="838200" y="762000"/>
            <a:ext cx="5486400" cy="6248400"/>
          </a:xfrm>
          <a:prstGeom prst="rect">
            <a:avLst/>
          </a:prstGeom>
          <a:noFill/>
          <a:ln>
            <a:noFill/>
          </a:ln>
        </p:spPr>
        <p:txBody>
          <a:bodyPr anchorCtr="0" anchor="t" bIns="45700" lIns="91425" spcFirstLastPara="1" rIns="91425" wrap="square" tIns="45700">
            <a:noAutofit/>
          </a:bodyPr>
          <a:lstStyle>
            <a:lvl1pPr indent="-342900" lvl="0" marL="457200" algn="l">
              <a:spcBef>
                <a:spcPts val="300"/>
              </a:spcBef>
              <a:spcAft>
                <a:spcPts val="0"/>
              </a:spcAft>
              <a:buSzPts val="1800"/>
              <a:buChar char="•"/>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101" name="Google Shape;101;p12"/>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2"/>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2"/>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107" name="Shape 107"/>
        <p:cNvGrpSpPr/>
        <p:nvPr/>
      </p:nvGrpSpPr>
      <p:grpSpPr>
        <a:xfrm>
          <a:off x="0" y="0"/>
          <a:ext cx="0" cy="0"/>
          <a:chOff x="0" y="0"/>
          <a:chExt cx="0" cy="0"/>
        </a:xfrm>
      </p:grpSpPr>
      <p:sp>
        <p:nvSpPr>
          <p:cNvPr id="108" name="Google Shape;108;p14"/>
          <p:cNvSpPr txBox="1"/>
          <p:nvPr>
            <p:ph type="ctrTitle"/>
          </p:nvPr>
        </p:nvSpPr>
        <p:spPr>
          <a:xfrm>
            <a:off x="1039575" y="2268300"/>
            <a:ext cx="4592400" cy="2376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sp>
        <p:nvSpPr>
          <p:cNvPr id="109" name="Google Shape;109;p14"/>
          <p:cNvSpPr txBox="1"/>
          <p:nvPr>
            <p:ph idx="1" type="subTitle"/>
          </p:nvPr>
        </p:nvSpPr>
        <p:spPr>
          <a:xfrm>
            <a:off x="1039575" y="4275200"/>
            <a:ext cx="2402100" cy="956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0" name="Shape 110"/>
        <p:cNvGrpSpPr/>
        <p:nvPr/>
      </p:nvGrpSpPr>
      <p:grpSpPr>
        <a:xfrm>
          <a:off x="0" y="0"/>
          <a:ext cx="0" cy="0"/>
          <a:chOff x="0" y="0"/>
          <a:chExt cx="0" cy="0"/>
        </a:xfrm>
      </p:grpSpPr>
      <p:sp>
        <p:nvSpPr>
          <p:cNvPr id="111" name="Google Shape;111;p15"/>
          <p:cNvSpPr txBox="1"/>
          <p:nvPr>
            <p:ph type="ctrTitle"/>
          </p:nvPr>
        </p:nvSpPr>
        <p:spPr>
          <a:xfrm>
            <a:off x="3423902" y="516631"/>
            <a:ext cx="2251800" cy="7704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12" name="Google Shape;112;p15"/>
          <p:cNvSpPr txBox="1"/>
          <p:nvPr>
            <p:ph idx="1" type="subTitle"/>
          </p:nvPr>
        </p:nvSpPr>
        <p:spPr>
          <a:xfrm>
            <a:off x="3423900" y="1070029"/>
            <a:ext cx="1906500" cy="76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13" name="Google Shape;113;p15"/>
          <p:cNvSpPr txBox="1"/>
          <p:nvPr>
            <p:ph hasCustomPrompt="1" idx="2" type="title"/>
          </p:nvPr>
        </p:nvSpPr>
        <p:spPr>
          <a:xfrm>
            <a:off x="2023007" y="872150"/>
            <a:ext cx="1739100" cy="7704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14" name="Google Shape;114;p15"/>
          <p:cNvSpPr txBox="1"/>
          <p:nvPr>
            <p:ph idx="3" type="ctrTitle"/>
          </p:nvPr>
        </p:nvSpPr>
        <p:spPr>
          <a:xfrm>
            <a:off x="3425264" y="1632381"/>
            <a:ext cx="2251800" cy="7704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15" name="Google Shape;115;p15"/>
          <p:cNvSpPr txBox="1"/>
          <p:nvPr>
            <p:ph idx="4" type="subTitle"/>
          </p:nvPr>
        </p:nvSpPr>
        <p:spPr>
          <a:xfrm>
            <a:off x="3425259" y="2185145"/>
            <a:ext cx="1976700" cy="76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16" name="Google Shape;116;p15"/>
          <p:cNvSpPr txBox="1"/>
          <p:nvPr>
            <p:ph hasCustomPrompt="1" idx="5" type="title"/>
          </p:nvPr>
        </p:nvSpPr>
        <p:spPr>
          <a:xfrm>
            <a:off x="2023007" y="1985050"/>
            <a:ext cx="1615200" cy="7704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17" name="Google Shape;117;p15"/>
          <p:cNvSpPr txBox="1"/>
          <p:nvPr>
            <p:ph idx="6" type="ctrTitle"/>
          </p:nvPr>
        </p:nvSpPr>
        <p:spPr>
          <a:xfrm>
            <a:off x="3427999" y="2748131"/>
            <a:ext cx="2251800" cy="7704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18" name="Google Shape;118;p15"/>
          <p:cNvSpPr txBox="1"/>
          <p:nvPr>
            <p:ph idx="7" type="subTitle"/>
          </p:nvPr>
        </p:nvSpPr>
        <p:spPr>
          <a:xfrm>
            <a:off x="3427997" y="3300262"/>
            <a:ext cx="1906500" cy="76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19" name="Google Shape;119;p15"/>
          <p:cNvSpPr txBox="1"/>
          <p:nvPr>
            <p:ph hasCustomPrompt="1" idx="8" type="title"/>
          </p:nvPr>
        </p:nvSpPr>
        <p:spPr>
          <a:xfrm>
            <a:off x="2023007" y="3097950"/>
            <a:ext cx="1573500" cy="7704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20" name="Google Shape;120;p15"/>
          <p:cNvSpPr txBox="1"/>
          <p:nvPr>
            <p:ph idx="9" type="ctrTitle"/>
          </p:nvPr>
        </p:nvSpPr>
        <p:spPr>
          <a:xfrm rot="5400000">
            <a:off x="6116079" y="2276277"/>
            <a:ext cx="38844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21" name="Google Shape;121;p15"/>
          <p:cNvSpPr txBox="1"/>
          <p:nvPr>
            <p:ph idx="13" type="ctrTitle"/>
          </p:nvPr>
        </p:nvSpPr>
        <p:spPr>
          <a:xfrm>
            <a:off x="3427999" y="3863881"/>
            <a:ext cx="2251800" cy="7704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22" name="Google Shape;122;p15"/>
          <p:cNvSpPr txBox="1"/>
          <p:nvPr>
            <p:ph idx="14" type="subTitle"/>
          </p:nvPr>
        </p:nvSpPr>
        <p:spPr>
          <a:xfrm>
            <a:off x="3427997" y="4415379"/>
            <a:ext cx="1906500" cy="76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23" name="Google Shape;123;p15"/>
          <p:cNvSpPr txBox="1"/>
          <p:nvPr>
            <p:ph hasCustomPrompt="1" idx="15" type="title"/>
          </p:nvPr>
        </p:nvSpPr>
        <p:spPr>
          <a:xfrm>
            <a:off x="2023007" y="4210850"/>
            <a:ext cx="1573500" cy="7704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24" name="Google Shape;124;p15"/>
          <p:cNvSpPr txBox="1"/>
          <p:nvPr>
            <p:ph idx="16" type="ctrTitle"/>
          </p:nvPr>
        </p:nvSpPr>
        <p:spPr>
          <a:xfrm>
            <a:off x="3427999" y="4979631"/>
            <a:ext cx="2251800" cy="7704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25" name="Google Shape;125;p15"/>
          <p:cNvSpPr txBox="1"/>
          <p:nvPr>
            <p:ph idx="17" type="subTitle"/>
          </p:nvPr>
        </p:nvSpPr>
        <p:spPr>
          <a:xfrm>
            <a:off x="3427997" y="5530496"/>
            <a:ext cx="1906500" cy="76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26" name="Google Shape;126;p15"/>
          <p:cNvSpPr txBox="1"/>
          <p:nvPr>
            <p:ph hasCustomPrompt="1" idx="18" type="title"/>
          </p:nvPr>
        </p:nvSpPr>
        <p:spPr>
          <a:xfrm>
            <a:off x="2023007" y="5323750"/>
            <a:ext cx="1573500" cy="7704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127" name="Shape 127"/>
        <p:cNvGrpSpPr/>
        <p:nvPr/>
      </p:nvGrpSpPr>
      <p:grpSpPr>
        <a:xfrm>
          <a:off x="0" y="0"/>
          <a:ext cx="0" cy="0"/>
          <a:chOff x="0" y="0"/>
          <a:chExt cx="0" cy="0"/>
        </a:xfrm>
      </p:grpSpPr>
      <p:sp>
        <p:nvSpPr>
          <p:cNvPr id="128" name="Google Shape;128;p16"/>
          <p:cNvSpPr txBox="1"/>
          <p:nvPr>
            <p:ph type="title"/>
          </p:nvPr>
        </p:nvSpPr>
        <p:spPr>
          <a:xfrm>
            <a:off x="672375" y="1909967"/>
            <a:ext cx="3498000" cy="11955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129" name="Google Shape;129;p16"/>
          <p:cNvSpPr txBox="1"/>
          <p:nvPr>
            <p:ph idx="1" type="subTitle"/>
          </p:nvPr>
        </p:nvSpPr>
        <p:spPr>
          <a:xfrm flipH="1">
            <a:off x="1667175" y="2872300"/>
            <a:ext cx="2503200" cy="156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200"/>
              <a:buNone/>
              <a:defRPr>
                <a:solidFill>
                  <a:srgbClr val="434343"/>
                </a:solidFill>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130" name="Shape 130"/>
        <p:cNvGrpSpPr/>
        <p:nvPr/>
      </p:nvGrpSpPr>
      <p:grpSpPr>
        <a:xfrm>
          <a:off x="0" y="0"/>
          <a:ext cx="0" cy="0"/>
          <a:chOff x="0" y="0"/>
          <a:chExt cx="0" cy="0"/>
        </a:xfrm>
      </p:grpSpPr>
      <p:sp>
        <p:nvSpPr>
          <p:cNvPr id="131" name="Google Shape;131;p17"/>
          <p:cNvSpPr txBox="1"/>
          <p:nvPr>
            <p:ph type="ctrTitle"/>
          </p:nvPr>
        </p:nvSpPr>
        <p:spPr>
          <a:xfrm>
            <a:off x="631875" y="1122700"/>
            <a:ext cx="2871300" cy="8595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32" name="Google Shape;132;p17"/>
          <p:cNvSpPr txBox="1"/>
          <p:nvPr>
            <p:ph idx="1" type="subTitle"/>
          </p:nvPr>
        </p:nvSpPr>
        <p:spPr>
          <a:xfrm>
            <a:off x="631884" y="1881121"/>
            <a:ext cx="2480700" cy="716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3" name="Google Shape;133;p17"/>
          <p:cNvSpPr txBox="1"/>
          <p:nvPr>
            <p:ph idx="2" type="ctrTitle"/>
          </p:nvPr>
        </p:nvSpPr>
        <p:spPr>
          <a:xfrm>
            <a:off x="4213664" y="1122700"/>
            <a:ext cx="2697900" cy="8595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34" name="Google Shape;134;p17"/>
          <p:cNvSpPr txBox="1"/>
          <p:nvPr>
            <p:ph idx="3" type="subTitle"/>
          </p:nvPr>
        </p:nvSpPr>
        <p:spPr>
          <a:xfrm>
            <a:off x="4213664" y="1881121"/>
            <a:ext cx="2586000" cy="99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5" name="Google Shape;135;p17"/>
          <p:cNvSpPr txBox="1"/>
          <p:nvPr>
            <p:ph idx="4" type="ctrTitle"/>
          </p:nvPr>
        </p:nvSpPr>
        <p:spPr>
          <a:xfrm>
            <a:off x="631883" y="4442569"/>
            <a:ext cx="2871300" cy="8595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36" name="Google Shape;136;p17"/>
          <p:cNvSpPr txBox="1"/>
          <p:nvPr>
            <p:ph idx="5" type="subTitle"/>
          </p:nvPr>
        </p:nvSpPr>
        <p:spPr>
          <a:xfrm>
            <a:off x="631884" y="5218944"/>
            <a:ext cx="2480700" cy="1261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7" name="Google Shape;137;p17"/>
          <p:cNvSpPr txBox="1"/>
          <p:nvPr>
            <p:ph idx="6" type="ctrTitle"/>
          </p:nvPr>
        </p:nvSpPr>
        <p:spPr>
          <a:xfrm rot="5400000">
            <a:off x="6199887" y="2276277"/>
            <a:ext cx="38844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38" name="Google Shape;138;p17"/>
          <p:cNvSpPr txBox="1"/>
          <p:nvPr>
            <p:ph idx="7" type="ctrTitle"/>
          </p:nvPr>
        </p:nvSpPr>
        <p:spPr>
          <a:xfrm>
            <a:off x="4213664" y="4442578"/>
            <a:ext cx="2586000" cy="8595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39" name="Google Shape;139;p17"/>
          <p:cNvSpPr txBox="1"/>
          <p:nvPr>
            <p:ph idx="8" type="subTitle"/>
          </p:nvPr>
        </p:nvSpPr>
        <p:spPr>
          <a:xfrm>
            <a:off x="4213664" y="5218944"/>
            <a:ext cx="2586000" cy="99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140" name="Shape 140"/>
        <p:cNvGrpSpPr/>
        <p:nvPr/>
      </p:nvGrpSpPr>
      <p:grpSpPr>
        <a:xfrm>
          <a:off x="0" y="0"/>
          <a:ext cx="0" cy="0"/>
          <a:chOff x="0" y="0"/>
          <a:chExt cx="0" cy="0"/>
        </a:xfrm>
      </p:grpSpPr>
      <p:sp>
        <p:nvSpPr>
          <p:cNvPr id="141" name="Google Shape;141;p18"/>
          <p:cNvSpPr txBox="1"/>
          <p:nvPr>
            <p:ph type="ctrTitle"/>
          </p:nvPr>
        </p:nvSpPr>
        <p:spPr>
          <a:xfrm>
            <a:off x="4921575" y="3990713"/>
            <a:ext cx="1828200" cy="8595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F3F3F3"/>
              </a:buClr>
              <a:buSzPts val="1800"/>
              <a:buNone/>
              <a:defRPr sz="1800">
                <a:solidFill>
                  <a:srgbClr val="F3F3F3"/>
                </a:solidFill>
              </a:defRPr>
            </a:lvl1pPr>
            <a:lvl2pPr lvl="1" rtl="0">
              <a:spcBef>
                <a:spcPts val="0"/>
              </a:spcBef>
              <a:spcAft>
                <a:spcPts val="0"/>
              </a:spcAft>
              <a:buClr>
                <a:srgbClr val="F3F3F3"/>
              </a:buClr>
              <a:buSzPts val="1800"/>
              <a:buNone/>
              <a:defRPr sz="1800">
                <a:solidFill>
                  <a:srgbClr val="F3F3F3"/>
                </a:solidFill>
              </a:defRPr>
            </a:lvl2pPr>
            <a:lvl3pPr lvl="2" rtl="0">
              <a:spcBef>
                <a:spcPts val="0"/>
              </a:spcBef>
              <a:spcAft>
                <a:spcPts val="0"/>
              </a:spcAft>
              <a:buClr>
                <a:srgbClr val="F3F3F3"/>
              </a:buClr>
              <a:buSzPts val="1800"/>
              <a:buNone/>
              <a:defRPr sz="1800">
                <a:solidFill>
                  <a:srgbClr val="F3F3F3"/>
                </a:solidFill>
              </a:defRPr>
            </a:lvl3pPr>
            <a:lvl4pPr lvl="3" rtl="0">
              <a:spcBef>
                <a:spcPts val="0"/>
              </a:spcBef>
              <a:spcAft>
                <a:spcPts val="0"/>
              </a:spcAft>
              <a:buClr>
                <a:srgbClr val="F3F3F3"/>
              </a:buClr>
              <a:buSzPts val="1800"/>
              <a:buNone/>
              <a:defRPr sz="1800">
                <a:solidFill>
                  <a:srgbClr val="F3F3F3"/>
                </a:solidFill>
              </a:defRPr>
            </a:lvl4pPr>
            <a:lvl5pPr lvl="4" rtl="0">
              <a:spcBef>
                <a:spcPts val="0"/>
              </a:spcBef>
              <a:spcAft>
                <a:spcPts val="0"/>
              </a:spcAft>
              <a:buClr>
                <a:srgbClr val="F3F3F3"/>
              </a:buClr>
              <a:buSzPts val="1800"/>
              <a:buNone/>
              <a:defRPr sz="1800">
                <a:solidFill>
                  <a:srgbClr val="F3F3F3"/>
                </a:solidFill>
              </a:defRPr>
            </a:lvl5pPr>
            <a:lvl6pPr lvl="5" rtl="0">
              <a:spcBef>
                <a:spcPts val="0"/>
              </a:spcBef>
              <a:spcAft>
                <a:spcPts val="0"/>
              </a:spcAft>
              <a:buClr>
                <a:srgbClr val="F3F3F3"/>
              </a:buClr>
              <a:buSzPts val="1800"/>
              <a:buNone/>
              <a:defRPr sz="1800">
                <a:solidFill>
                  <a:srgbClr val="F3F3F3"/>
                </a:solidFill>
              </a:defRPr>
            </a:lvl6pPr>
            <a:lvl7pPr lvl="6" rtl="0">
              <a:spcBef>
                <a:spcPts val="0"/>
              </a:spcBef>
              <a:spcAft>
                <a:spcPts val="0"/>
              </a:spcAft>
              <a:buClr>
                <a:srgbClr val="F3F3F3"/>
              </a:buClr>
              <a:buSzPts val="1800"/>
              <a:buNone/>
              <a:defRPr sz="1800">
                <a:solidFill>
                  <a:srgbClr val="F3F3F3"/>
                </a:solidFill>
              </a:defRPr>
            </a:lvl7pPr>
            <a:lvl8pPr lvl="7" rtl="0">
              <a:spcBef>
                <a:spcPts val="0"/>
              </a:spcBef>
              <a:spcAft>
                <a:spcPts val="0"/>
              </a:spcAft>
              <a:buClr>
                <a:srgbClr val="F3F3F3"/>
              </a:buClr>
              <a:buSzPts val="1800"/>
              <a:buNone/>
              <a:defRPr sz="1800">
                <a:solidFill>
                  <a:srgbClr val="F3F3F3"/>
                </a:solidFill>
              </a:defRPr>
            </a:lvl8pPr>
            <a:lvl9pPr lvl="8" rtl="0">
              <a:spcBef>
                <a:spcPts val="0"/>
              </a:spcBef>
              <a:spcAft>
                <a:spcPts val="0"/>
              </a:spcAft>
              <a:buClr>
                <a:srgbClr val="F3F3F3"/>
              </a:buClr>
              <a:buSzPts val="1800"/>
              <a:buNone/>
              <a:defRPr sz="1800">
                <a:solidFill>
                  <a:srgbClr val="F3F3F3"/>
                </a:solidFill>
              </a:defRPr>
            </a:lvl9pPr>
          </a:lstStyle>
          <a:p/>
        </p:txBody>
      </p:sp>
      <p:sp>
        <p:nvSpPr>
          <p:cNvPr id="142" name="Google Shape;142;p18"/>
          <p:cNvSpPr txBox="1"/>
          <p:nvPr>
            <p:ph idx="1" type="subTitle"/>
          </p:nvPr>
        </p:nvSpPr>
        <p:spPr>
          <a:xfrm>
            <a:off x="4921575" y="4738413"/>
            <a:ext cx="1522200" cy="1261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3" name="Google Shape;143;p18"/>
          <p:cNvSpPr txBox="1"/>
          <p:nvPr>
            <p:ph idx="2" type="ctrTitle"/>
          </p:nvPr>
        </p:nvSpPr>
        <p:spPr>
          <a:xfrm>
            <a:off x="906139" y="3990713"/>
            <a:ext cx="1828200" cy="8595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F3F3F3"/>
              </a:buClr>
              <a:buSzPts val="1800"/>
              <a:buNone/>
              <a:defRPr sz="1800">
                <a:solidFill>
                  <a:srgbClr val="F3F3F3"/>
                </a:solidFill>
              </a:defRPr>
            </a:lvl1pPr>
            <a:lvl2pPr lvl="1" rtl="0">
              <a:spcBef>
                <a:spcPts val="0"/>
              </a:spcBef>
              <a:spcAft>
                <a:spcPts val="0"/>
              </a:spcAft>
              <a:buClr>
                <a:srgbClr val="F3F3F3"/>
              </a:buClr>
              <a:buSzPts val="1800"/>
              <a:buNone/>
              <a:defRPr sz="1800">
                <a:solidFill>
                  <a:srgbClr val="F3F3F3"/>
                </a:solidFill>
              </a:defRPr>
            </a:lvl2pPr>
            <a:lvl3pPr lvl="2" rtl="0">
              <a:spcBef>
                <a:spcPts val="0"/>
              </a:spcBef>
              <a:spcAft>
                <a:spcPts val="0"/>
              </a:spcAft>
              <a:buClr>
                <a:srgbClr val="F3F3F3"/>
              </a:buClr>
              <a:buSzPts val="1800"/>
              <a:buNone/>
              <a:defRPr sz="1800">
                <a:solidFill>
                  <a:srgbClr val="F3F3F3"/>
                </a:solidFill>
              </a:defRPr>
            </a:lvl3pPr>
            <a:lvl4pPr lvl="3" rtl="0">
              <a:spcBef>
                <a:spcPts val="0"/>
              </a:spcBef>
              <a:spcAft>
                <a:spcPts val="0"/>
              </a:spcAft>
              <a:buClr>
                <a:srgbClr val="F3F3F3"/>
              </a:buClr>
              <a:buSzPts val="1800"/>
              <a:buNone/>
              <a:defRPr sz="1800">
                <a:solidFill>
                  <a:srgbClr val="F3F3F3"/>
                </a:solidFill>
              </a:defRPr>
            </a:lvl4pPr>
            <a:lvl5pPr lvl="4" rtl="0">
              <a:spcBef>
                <a:spcPts val="0"/>
              </a:spcBef>
              <a:spcAft>
                <a:spcPts val="0"/>
              </a:spcAft>
              <a:buClr>
                <a:srgbClr val="F3F3F3"/>
              </a:buClr>
              <a:buSzPts val="1800"/>
              <a:buNone/>
              <a:defRPr sz="1800">
                <a:solidFill>
                  <a:srgbClr val="F3F3F3"/>
                </a:solidFill>
              </a:defRPr>
            </a:lvl5pPr>
            <a:lvl6pPr lvl="5" rtl="0">
              <a:spcBef>
                <a:spcPts val="0"/>
              </a:spcBef>
              <a:spcAft>
                <a:spcPts val="0"/>
              </a:spcAft>
              <a:buClr>
                <a:srgbClr val="F3F3F3"/>
              </a:buClr>
              <a:buSzPts val="1800"/>
              <a:buNone/>
              <a:defRPr sz="1800">
                <a:solidFill>
                  <a:srgbClr val="F3F3F3"/>
                </a:solidFill>
              </a:defRPr>
            </a:lvl6pPr>
            <a:lvl7pPr lvl="6" rtl="0">
              <a:spcBef>
                <a:spcPts val="0"/>
              </a:spcBef>
              <a:spcAft>
                <a:spcPts val="0"/>
              </a:spcAft>
              <a:buClr>
                <a:srgbClr val="F3F3F3"/>
              </a:buClr>
              <a:buSzPts val="1800"/>
              <a:buNone/>
              <a:defRPr sz="1800">
                <a:solidFill>
                  <a:srgbClr val="F3F3F3"/>
                </a:solidFill>
              </a:defRPr>
            </a:lvl7pPr>
            <a:lvl8pPr lvl="7" rtl="0">
              <a:spcBef>
                <a:spcPts val="0"/>
              </a:spcBef>
              <a:spcAft>
                <a:spcPts val="0"/>
              </a:spcAft>
              <a:buClr>
                <a:srgbClr val="F3F3F3"/>
              </a:buClr>
              <a:buSzPts val="1800"/>
              <a:buNone/>
              <a:defRPr sz="1800">
                <a:solidFill>
                  <a:srgbClr val="F3F3F3"/>
                </a:solidFill>
              </a:defRPr>
            </a:lvl8pPr>
            <a:lvl9pPr lvl="8" rtl="0">
              <a:spcBef>
                <a:spcPts val="0"/>
              </a:spcBef>
              <a:spcAft>
                <a:spcPts val="0"/>
              </a:spcAft>
              <a:buClr>
                <a:srgbClr val="F3F3F3"/>
              </a:buClr>
              <a:buSzPts val="1800"/>
              <a:buNone/>
              <a:defRPr sz="1800">
                <a:solidFill>
                  <a:srgbClr val="F3F3F3"/>
                </a:solidFill>
              </a:defRPr>
            </a:lvl9pPr>
          </a:lstStyle>
          <a:p/>
        </p:txBody>
      </p:sp>
      <p:sp>
        <p:nvSpPr>
          <p:cNvPr id="144" name="Google Shape;144;p18"/>
          <p:cNvSpPr txBox="1"/>
          <p:nvPr>
            <p:ph idx="3" type="subTitle"/>
          </p:nvPr>
        </p:nvSpPr>
        <p:spPr>
          <a:xfrm>
            <a:off x="906139" y="4738413"/>
            <a:ext cx="1522200" cy="1261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5" name="Google Shape;145;p18"/>
          <p:cNvSpPr txBox="1"/>
          <p:nvPr>
            <p:ph idx="4" type="ctrTitle"/>
          </p:nvPr>
        </p:nvSpPr>
        <p:spPr>
          <a:xfrm rot="5400000">
            <a:off x="6199887" y="2276277"/>
            <a:ext cx="38844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46" name="Google Shape;146;p18"/>
          <p:cNvSpPr txBox="1"/>
          <p:nvPr>
            <p:ph idx="5" type="ctrTitle"/>
          </p:nvPr>
        </p:nvSpPr>
        <p:spPr>
          <a:xfrm>
            <a:off x="2928557" y="3990713"/>
            <a:ext cx="1798800" cy="8595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rgbClr val="F3F3F3"/>
              </a:buClr>
              <a:buSzPts val="1800"/>
              <a:buNone/>
              <a:defRPr sz="1800">
                <a:solidFill>
                  <a:srgbClr val="F3F3F3"/>
                </a:solidFill>
              </a:defRPr>
            </a:lvl1pPr>
            <a:lvl2pPr lvl="1" rtl="0">
              <a:spcBef>
                <a:spcPts val="0"/>
              </a:spcBef>
              <a:spcAft>
                <a:spcPts val="0"/>
              </a:spcAft>
              <a:buClr>
                <a:srgbClr val="F3F3F3"/>
              </a:buClr>
              <a:buSzPts val="1800"/>
              <a:buNone/>
              <a:defRPr sz="1800">
                <a:solidFill>
                  <a:srgbClr val="F3F3F3"/>
                </a:solidFill>
              </a:defRPr>
            </a:lvl2pPr>
            <a:lvl3pPr lvl="2" rtl="0">
              <a:spcBef>
                <a:spcPts val="0"/>
              </a:spcBef>
              <a:spcAft>
                <a:spcPts val="0"/>
              </a:spcAft>
              <a:buClr>
                <a:srgbClr val="F3F3F3"/>
              </a:buClr>
              <a:buSzPts val="1800"/>
              <a:buNone/>
              <a:defRPr sz="1800">
                <a:solidFill>
                  <a:srgbClr val="F3F3F3"/>
                </a:solidFill>
              </a:defRPr>
            </a:lvl3pPr>
            <a:lvl4pPr lvl="3" rtl="0">
              <a:spcBef>
                <a:spcPts val="0"/>
              </a:spcBef>
              <a:spcAft>
                <a:spcPts val="0"/>
              </a:spcAft>
              <a:buClr>
                <a:srgbClr val="F3F3F3"/>
              </a:buClr>
              <a:buSzPts val="1800"/>
              <a:buNone/>
              <a:defRPr sz="1800">
                <a:solidFill>
                  <a:srgbClr val="F3F3F3"/>
                </a:solidFill>
              </a:defRPr>
            </a:lvl4pPr>
            <a:lvl5pPr lvl="4" rtl="0">
              <a:spcBef>
                <a:spcPts val="0"/>
              </a:spcBef>
              <a:spcAft>
                <a:spcPts val="0"/>
              </a:spcAft>
              <a:buClr>
                <a:srgbClr val="F3F3F3"/>
              </a:buClr>
              <a:buSzPts val="1800"/>
              <a:buNone/>
              <a:defRPr sz="1800">
                <a:solidFill>
                  <a:srgbClr val="F3F3F3"/>
                </a:solidFill>
              </a:defRPr>
            </a:lvl5pPr>
            <a:lvl6pPr lvl="5" rtl="0">
              <a:spcBef>
                <a:spcPts val="0"/>
              </a:spcBef>
              <a:spcAft>
                <a:spcPts val="0"/>
              </a:spcAft>
              <a:buClr>
                <a:srgbClr val="F3F3F3"/>
              </a:buClr>
              <a:buSzPts val="1800"/>
              <a:buNone/>
              <a:defRPr sz="1800">
                <a:solidFill>
                  <a:srgbClr val="F3F3F3"/>
                </a:solidFill>
              </a:defRPr>
            </a:lvl6pPr>
            <a:lvl7pPr lvl="6" rtl="0">
              <a:spcBef>
                <a:spcPts val="0"/>
              </a:spcBef>
              <a:spcAft>
                <a:spcPts val="0"/>
              </a:spcAft>
              <a:buClr>
                <a:srgbClr val="F3F3F3"/>
              </a:buClr>
              <a:buSzPts val="1800"/>
              <a:buNone/>
              <a:defRPr sz="1800">
                <a:solidFill>
                  <a:srgbClr val="F3F3F3"/>
                </a:solidFill>
              </a:defRPr>
            </a:lvl7pPr>
            <a:lvl8pPr lvl="7" rtl="0">
              <a:spcBef>
                <a:spcPts val="0"/>
              </a:spcBef>
              <a:spcAft>
                <a:spcPts val="0"/>
              </a:spcAft>
              <a:buClr>
                <a:srgbClr val="F3F3F3"/>
              </a:buClr>
              <a:buSzPts val="1800"/>
              <a:buNone/>
              <a:defRPr sz="1800">
                <a:solidFill>
                  <a:srgbClr val="F3F3F3"/>
                </a:solidFill>
              </a:defRPr>
            </a:lvl8pPr>
            <a:lvl9pPr lvl="8" rtl="0">
              <a:spcBef>
                <a:spcPts val="0"/>
              </a:spcBef>
              <a:spcAft>
                <a:spcPts val="0"/>
              </a:spcAft>
              <a:buClr>
                <a:srgbClr val="F3F3F3"/>
              </a:buClr>
              <a:buSzPts val="1800"/>
              <a:buNone/>
              <a:defRPr sz="1800">
                <a:solidFill>
                  <a:srgbClr val="F3F3F3"/>
                </a:solidFill>
              </a:defRPr>
            </a:lvl9pPr>
          </a:lstStyle>
          <a:p/>
        </p:txBody>
      </p:sp>
      <p:sp>
        <p:nvSpPr>
          <p:cNvPr id="147" name="Google Shape;147;p18"/>
          <p:cNvSpPr txBox="1"/>
          <p:nvPr>
            <p:ph idx="6" type="subTitle"/>
          </p:nvPr>
        </p:nvSpPr>
        <p:spPr>
          <a:xfrm>
            <a:off x="2928550" y="4738413"/>
            <a:ext cx="1476300" cy="1261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148" name="Shape 148"/>
        <p:cNvGrpSpPr/>
        <p:nvPr/>
      </p:nvGrpSpPr>
      <p:grpSpPr>
        <a:xfrm>
          <a:off x="0" y="0"/>
          <a:ext cx="0" cy="0"/>
          <a:chOff x="0" y="0"/>
          <a:chExt cx="0" cy="0"/>
        </a:xfrm>
      </p:grpSpPr>
      <p:sp>
        <p:nvSpPr>
          <p:cNvPr id="149" name="Google Shape;149;p19"/>
          <p:cNvSpPr txBox="1"/>
          <p:nvPr>
            <p:ph type="ctrTitle"/>
          </p:nvPr>
        </p:nvSpPr>
        <p:spPr>
          <a:xfrm>
            <a:off x="5432000" y="947567"/>
            <a:ext cx="2888100" cy="27387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150" name="Google Shape;150;p19"/>
          <p:cNvSpPr txBox="1"/>
          <p:nvPr>
            <p:ph idx="1" type="subTitle"/>
          </p:nvPr>
        </p:nvSpPr>
        <p:spPr>
          <a:xfrm>
            <a:off x="5363550" y="3632833"/>
            <a:ext cx="2956500" cy="2379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151" name="Shape 151"/>
        <p:cNvGrpSpPr/>
        <p:nvPr/>
      </p:nvGrpSpPr>
      <p:grpSpPr>
        <a:xfrm>
          <a:off x="0" y="0"/>
          <a:ext cx="0" cy="0"/>
          <a:chOff x="0" y="0"/>
          <a:chExt cx="0" cy="0"/>
        </a:xfrm>
      </p:grpSpPr>
      <p:sp>
        <p:nvSpPr>
          <p:cNvPr id="152" name="Google Shape;152;p20"/>
          <p:cNvSpPr txBox="1"/>
          <p:nvPr>
            <p:ph idx="1" type="subTitle"/>
          </p:nvPr>
        </p:nvSpPr>
        <p:spPr>
          <a:xfrm>
            <a:off x="915175" y="4507700"/>
            <a:ext cx="3960600" cy="8424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53" name="Google Shape;153;p20"/>
          <p:cNvSpPr txBox="1"/>
          <p:nvPr>
            <p:ph idx="2" type="subTitle"/>
          </p:nvPr>
        </p:nvSpPr>
        <p:spPr>
          <a:xfrm>
            <a:off x="915175" y="5339433"/>
            <a:ext cx="1821000" cy="2841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154" name="Shape 154"/>
        <p:cNvGrpSpPr/>
        <p:nvPr/>
      </p:nvGrpSpPr>
      <p:grpSpPr>
        <a:xfrm>
          <a:off x="0" y="0"/>
          <a:ext cx="0" cy="0"/>
          <a:chOff x="0" y="0"/>
          <a:chExt cx="0" cy="0"/>
        </a:xfrm>
      </p:grpSpPr>
      <p:sp>
        <p:nvSpPr>
          <p:cNvPr id="155" name="Google Shape;155;p21"/>
          <p:cNvSpPr txBox="1"/>
          <p:nvPr>
            <p:ph idx="1" type="subTitle"/>
          </p:nvPr>
        </p:nvSpPr>
        <p:spPr>
          <a:xfrm>
            <a:off x="2117847" y="4507280"/>
            <a:ext cx="2951400" cy="393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56" name="Google Shape;156;p21"/>
          <p:cNvSpPr txBox="1"/>
          <p:nvPr>
            <p:ph type="ctrTitle"/>
          </p:nvPr>
        </p:nvSpPr>
        <p:spPr>
          <a:xfrm rot="-5400000">
            <a:off x="-824451" y="2495183"/>
            <a:ext cx="38508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
        <p:nvSpPr>
          <p:cNvPr id="42" name="Google Shape;42;p3"/>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157" name="Shape 157"/>
        <p:cNvGrpSpPr/>
        <p:nvPr/>
      </p:nvGrpSpPr>
      <p:grpSpPr>
        <a:xfrm>
          <a:off x="0" y="0"/>
          <a:ext cx="0" cy="0"/>
          <a:chOff x="0" y="0"/>
          <a:chExt cx="0" cy="0"/>
        </a:xfrm>
      </p:grpSpPr>
      <p:sp>
        <p:nvSpPr>
          <p:cNvPr id="158" name="Google Shape;158;p22"/>
          <p:cNvSpPr txBox="1"/>
          <p:nvPr>
            <p:ph idx="1" type="subTitle"/>
          </p:nvPr>
        </p:nvSpPr>
        <p:spPr>
          <a:xfrm flipH="1">
            <a:off x="4189625" y="4507280"/>
            <a:ext cx="2951400" cy="393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59" name="Google Shape;159;p22"/>
          <p:cNvSpPr txBox="1"/>
          <p:nvPr>
            <p:ph type="ctrTitle"/>
          </p:nvPr>
        </p:nvSpPr>
        <p:spPr>
          <a:xfrm rot="5400000">
            <a:off x="6131059" y="2486402"/>
            <a:ext cx="38508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160" name="Shape 160"/>
        <p:cNvGrpSpPr/>
        <p:nvPr/>
      </p:nvGrpSpPr>
      <p:grpSpPr>
        <a:xfrm>
          <a:off x="0" y="0"/>
          <a:ext cx="0" cy="0"/>
          <a:chOff x="0" y="0"/>
          <a:chExt cx="0" cy="0"/>
        </a:xfrm>
      </p:grpSpPr>
      <p:sp>
        <p:nvSpPr>
          <p:cNvPr id="161" name="Google Shape;161;p23"/>
          <p:cNvSpPr txBox="1"/>
          <p:nvPr>
            <p:ph type="title"/>
          </p:nvPr>
        </p:nvSpPr>
        <p:spPr>
          <a:xfrm>
            <a:off x="3200250" y="2323667"/>
            <a:ext cx="2743200" cy="763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latin typeface="Catamaran Light"/>
                <a:ea typeface="Catamaran Light"/>
                <a:cs typeface="Catamaran Light"/>
                <a:sym typeface="Catamaran Light"/>
              </a:defRPr>
            </a:lvl2pPr>
            <a:lvl3pPr lvl="2" rtl="0" algn="ctr">
              <a:spcBef>
                <a:spcPts val="0"/>
              </a:spcBef>
              <a:spcAft>
                <a:spcPts val="0"/>
              </a:spcAft>
              <a:buNone/>
              <a:defRPr sz="3600">
                <a:latin typeface="Catamaran Light"/>
                <a:ea typeface="Catamaran Light"/>
                <a:cs typeface="Catamaran Light"/>
                <a:sym typeface="Catamaran Light"/>
              </a:defRPr>
            </a:lvl3pPr>
            <a:lvl4pPr lvl="3" rtl="0" algn="ctr">
              <a:spcBef>
                <a:spcPts val="0"/>
              </a:spcBef>
              <a:spcAft>
                <a:spcPts val="0"/>
              </a:spcAft>
              <a:buNone/>
              <a:defRPr sz="3600">
                <a:latin typeface="Catamaran Light"/>
                <a:ea typeface="Catamaran Light"/>
                <a:cs typeface="Catamaran Light"/>
                <a:sym typeface="Catamaran Light"/>
              </a:defRPr>
            </a:lvl4pPr>
            <a:lvl5pPr lvl="4" rtl="0" algn="ctr">
              <a:spcBef>
                <a:spcPts val="0"/>
              </a:spcBef>
              <a:spcAft>
                <a:spcPts val="0"/>
              </a:spcAft>
              <a:buNone/>
              <a:defRPr sz="3600">
                <a:latin typeface="Catamaran Light"/>
                <a:ea typeface="Catamaran Light"/>
                <a:cs typeface="Catamaran Light"/>
                <a:sym typeface="Catamaran Light"/>
              </a:defRPr>
            </a:lvl5pPr>
            <a:lvl6pPr lvl="5" rtl="0" algn="ctr">
              <a:spcBef>
                <a:spcPts val="0"/>
              </a:spcBef>
              <a:spcAft>
                <a:spcPts val="0"/>
              </a:spcAft>
              <a:buNone/>
              <a:defRPr sz="3600">
                <a:latin typeface="Catamaran Light"/>
                <a:ea typeface="Catamaran Light"/>
                <a:cs typeface="Catamaran Light"/>
                <a:sym typeface="Catamaran Light"/>
              </a:defRPr>
            </a:lvl6pPr>
            <a:lvl7pPr lvl="6" rtl="0" algn="ctr">
              <a:spcBef>
                <a:spcPts val="0"/>
              </a:spcBef>
              <a:spcAft>
                <a:spcPts val="0"/>
              </a:spcAft>
              <a:buNone/>
              <a:defRPr sz="3600">
                <a:latin typeface="Catamaran Light"/>
                <a:ea typeface="Catamaran Light"/>
                <a:cs typeface="Catamaran Light"/>
                <a:sym typeface="Catamaran Light"/>
              </a:defRPr>
            </a:lvl7pPr>
            <a:lvl8pPr lvl="7" rtl="0" algn="ctr">
              <a:spcBef>
                <a:spcPts val="0"/>
              </a:spcBef>
              <a:spcAft>
                <a:spcPts val="0"/>
              </a:spcAft>
              <a:buNone/>
              <a:defRPr sz="3600">
                <a:latin typeface="Catamaran Light"/>
                <a:ea typeface="Catamaran Light"/>
                <a:cs typeface="Catamaran Light"/>
                <a:sym typeface="Catamaran Light"/>
              </a:defRPr>
            </a:lvl8pPr>
            <a:lvl9pPr lvl="8" rtl="0"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162" name="Shape 162"/>
        <p:cNvGrpSpPr/>
        <p:nvPr/>
      </p:nvGrpSpPr>
      <p:grpSpPr>
        <a:xfrm>
          <a:off x="0" y="0"/>
          <a:ext cx="0" cy="0"/>
          <a:chOff x="0" y="0"/>
          <a:chExt cx="0" cy="0"/>
        </a:xfrm>
      </p:grpSpPr>
      <p:sp>
        <p:nvSpPr>
          <p:cNvPr id="163" name="Google Shape;163;p24"/>
          <p:cNvSpPr txBox="1"/>
          <p:nvPr>
            <p:ph type="ctrTitle"/>
          </p:nvPr>
        </p:nvSpPr>
        <p:spPr>
          <a:xfrm>
            <a:off x="769725" y="1746733"/>
            <a:ext cx="3430200" cy="7704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64" name="Google Shape;164;p24"/>
          <p:cNvSpPr txBox="1"/>
          <p:nvPr>
            <p:ph hasCustomPrompt="1" idx="2" type="title"/>
          </p:nvPr>
        </p:nvSpPr>
        <p:spPr>
          <a:xfrm rot="5400000">
            <a:off x="6852378" y="4856601"/>
            <a:ext cx="23184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165" name="Shape 165"/>
        <p:cNvGrpSpPr/>
        <p:nvPr/>
      </p:nvGrpSpPr>
      <p:grpSpPr>
        <a:xfrm>
          <a:off x="0" y="0"/>
          <a:ext cx="0" cy="0"/>
          <a:chOff x="0" y="0"/>
          <a:chExt cx="0" cy="0"/>
        </a:xfrm>
      </p:grpSpPr>
      <p:sp>
        <p:nvSpPr>
          <p:cNvPr id="166" name="Google Shape;166;p25"/>
          <p:cNvSpPr txBox="1"/>
          <p:nvPr>
            <p:ph type="ctrTitle"/>
          </p:nvPr>
        </p:nvSpPr>
        <p:spPr>
          <a:xfrm>
            <a:off x="656422" y="1859222"/>
            <a:ext cx="1881300" cy="8595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67" name="Google Shape;167;p25"/>
          <p:cNvSpPr txBox="1"/>
          <p:nvPr>
            <p:ph idx="1" type="subTitle"/>
          </p:nvPr>
        </p:nvSpPr>
        <p:spPr>
          <a:xfrm>
            <a:off x="656425" y="2515633"/>
            <a:ext cx="1563900" cy="148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8" name="Google Shape;168;p25"/>
          <p:cNvSpPr txBox="1"/>
          <p:nvPr>
            <p:ph idx="2" type="ctrTitle"/>
          </p:nvPr>
        </p:nvSpPr>
        <p:spPr>
          <a:xfrm>
            <a:off x="2650710" y="1859222"/>
            <a:ext cx="1881300" cy="8595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69" name="Google Shape;169;p25"/>
          <p:cNvSpPr txBox="1"/>
          <p:nvPr>
            <p:ph idx="3" type="subTitle"/>
          </p:nvPr>
        </p:nvSpPr>
        <p:spPr>
          <a:xfrm>
            <a:off x="2610700" y="2515633"/>
            <a:ext cx="19614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70" name="Google Shape;170;p25"/>
          <p:cNvSpPr txBox="1"/>
          <p:nvPr>
            <p:ph idx="4" type="ctrTitle"/>
          </p:nvPr>
        </p:nvSpPr>
        <p:spPr>
          <a:xfrm>
            <a:off x="4638106" y="1859222"/>
            <a:ext cx="1881300" cy="8595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171" name="Google Shape;171;p25"/>
          <p:cNvSpPr txBox="1"/>
          <p:nvPr>
            <p:ph idx="5" type="subTitle"/>
          </p:nvPr>
        </p:nvSpPr>
        <p:spPr>
          <a:xfrm>
            <a:off x="4878076" y="2515633"/>
            <a:ext cx="1648200" cy="1483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172" name="Google Shape;172;p25"/>
          <p:cNvSpPr txBox="1"/>
          <p:nvPr>
            <p:ph idx="6" type="ctrTitle"/>
          </p:nvPr>
        </p:nvSpPr>
        <p:spPr>
          <a:xfrm rot="5400000">
            <a:off x="6440025" y="2036133"/>
            <a:ext cx="34041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73" name="Google Shape;173;p25"/>
          <p:cNvSpPr txBox="1"/>
          <p:nvPr>
            <p:ph idx="7" type="ctrTitle"/>
          </p:nvPr>
        </p:nvSpPr>
        <p:spPr>
          <a:xfrm>
            <a:off x="656422" y="4490422"/>
            <a:ext cx="1881300" cy="8595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74" name="Google Shape;174;p25"/>
          <p:cNvSpPr txBox="1"/>
          <p:nvPr>
            <p:ph idx="8" type="subTitle"/>
          </p:nvPr>
        </p:nvSpPr>
        <p:spPr>
          <a:xfrm>
            <a:off x="656425" y="5146833"/>
            <a:ext cx="1563900" cy="148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5" name="Google Shape;175;p25"/>
          <p:cNvSpPr txBox="1"/>
          <p:nvPr>
            <p:ph idx="9" type="ctrTitle"/>
          </p:nvPr>
        </p:nvSpPr>
        <p:spPr>
          <a:xfrm>
            <a:off x="2650710" y="4490422"/>
            <a:ext cx="1881300" cy="8595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76" name="Google Shape;176;p25"/>
          <p:cNvSpPr txBox="1"/>
          <p:nvPr>
            <p:ph idx="13" type="subTitle"/>
          </p:nvPr>
        </p:nvSpPr>
        <p:spPr>
          <a:xfrm>
            <a:off x="2610700" y="5146833"/>
            <a:ext cx="1961400" cy="148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77" name="Google Shape;177;p25"/>
          <p:cNvSpPr txBox="1"/>
          <p:nvPr>
            <p:ph idx="14" type="ctrTitle"/>
          </p:nvPr>
        </p:nvSpPr>
        <p:spPr>
          <a:xfrm>
            <a:off x="4638106" y="4490422"/>
            <a:ext cx="1881300" cy="8595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178" name="Google Shape;178;p25"/>
          <p:cNvSpPr txBox="1"/>
          <p:nvPr>
            <p:ph idx="15" type="subTitle"/>
          </p:nvPr>
        </p:nvSpPr>
        <p:spPr>
          <a:xfrm>
            <a:off x="4878076" y="5146833"/>
            <a:ext cx="1648200" cy="1483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179" name="Shape 179"/>
        <p:cNvGrpSpPr/>
        <p:nvPr/>
      </p:nvGrpSpPr>
      <p:grpSpPr>
        <a:xfrm>
          <a:off x="0" y="0"/>
          <a:ext cx="0" cy="0"/>
          <a:chOff x="0" y="0"/>
          <a:chExt cx="0" cy="0"/>
        </a:xfrm>
      </p:grpSpPr>
      <p:sp>
        <p:nvSpPr>
          <p:cNvPr id="180" name="Google Shape;180;p26"/>
          <p:cNvSpPr txBox="1"/>
          <p:nvPr>
            <p:ph type="ctrTitle"/>
          </p:nvPr>
        </p:nvSpPr>
        <p:spPr>
          <a:xfrm rot="5400000">
            <a:off x="6023395" y="2654883"/>
            <a:ext cx="46416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181" name="Shape 181"/>
        <p:cNvGrpSpPr/>
        <p:nvPr/>
      </p:nvGrpSpPr>
      <p:grpSpPr>
        <a:xfrm>
          <a:off x="0" y="0"/>
          <a:ext cx="0" cy="0"/>
          <a:chOff x="0" y="0"/>
          <a:chExt cx="0" cy="0"/>
        </a:xfrm>
      </p:grpSpPr>
      <p:sp>
        <p:nvSpPr>
          <p:cNvPr id="182" name="Google Shape;182;p27"/>
          <p:cNvSpPr txBox="1"/>
          <p:nvPr>
            <p:ph idx="1" type="subTitle"/>
          </p:nvPr>
        </p:nvSpPr>
        <p:spPr>
          <a:xfrm>
            <a:off x="4633950" y="2463861"/>
            <a:ext cx="1818000" cy="148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83" name="Google Shape;183;p27"/>
          <p:cNvSpPr txBox="1"/>
          <p:nvPr>
            <p:ph idx="2" type="subTitle"/>
          </p:nvPr>
        </p:nvSpPr>
        <p:spPr>
          <a:xfrm>
            <a:off x="4633950" y="5103827"/>
            <a:ext cx="1818000" cy="148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84" name="Google Shape;184;p27"/>
          <p:cNvSpPr txBox="1"/>
          <p:nvPr>
            <p:ph type="ctrTitle"/>
          </p:nvPr>
        </p:nvSpPr>
        <p:spPr>
          <a:xfrm>
            <a:off x="4633950" y="2052394"/>
            <a:ext cx="2619300" cy="5133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85" name="Google Shape;185;p27"/>
          <p:cNvSpPr txBox="1"/>
          <p:nvPr>
            <p:ph idx="3" type="ctrTitle"/>
          </p:nvPr>
        </p:nvSpPr>
        <p:spPr>
          <a:xfrm>
            <a:off x="4633950" y="4692360"/>
            <a:ext cx="2619300" cy="5133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86" name="Google Shape;186;p27"/>
          <p:cNvSpPr txBox="1"/>
          <p:nvPr>
            <p:ph idx="4" type="ctrTitle"/>
          </p:nvPr>
        </p:nvSpPr>
        <p:spPr>
          <a:xfrm rot="5400000">
            <a:off x="6508875" y="1967282"/>
            <a:ext cx="32664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680">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187" name="Shape 187"/>
        <p:cNvGrpSpPr/>
        <p:nvPr/>
      </p:nvGrpSpPr>
      <p:grpSpPr>
        <a:xfrm>
          <a:off x="0" y="0"/>
          <a:ext cx="0" cy="0"/>
          <a:chOff x="0" y="0"/>
          <a:chExt cx="0" cy="0"/>
        </a:xfrm>
      </p:grpSpPr>
      <p:sp>
        <p:nvSpPr>
          <p:cNvPr id="188" name="Google Shape;188;p28"/>
          <p:cNvSpPr txBox="1"/>
          <p:nvPr>
            <p:ph idx="1" type="subTitle"/>
          </p:nvPr>
        </p:nvSpPr>
        <p:spPr>
          <a:xfrm>
            <a:off x="2258125" y="4141767"/>
            <a:ext cx="3029100" cy="1346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1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89" name="Google Shape;189;p28"/>
          <p:cNvSpPr txBox="1"/>
          <p:nvPr>
            <p:ph type="ctrTitle"/>
          </p:nvPr>
        </p:nvSpPr>
        <p:spPr>
          <a:xfrm rot="5400000">
            <a:off x="6957689" y="1469283"/>
            <a:ext cx="22704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190" name="Shape 190"/>
        <p:cNvGrpSpPr/>
        <p:nvPr/>
      </p:nvGrpSpPr>
      <p:grpSpPr>
        <a:xfrm>
          <a:off x="0" y="0"/>
          <a:ext cx="0" cy="0"/>
          <a:chOff x="0" y="0"/>
          <a:chExt cx="0" cy="0"/>
        </a:xfrm>
      </p:grpSpPr>
      <p:sp>
        <p:nvSpPr>
          <p:cNvPr id="191" name="Google Shape;191;p29"/>
          <p:cNvSpPr txBox="1"/>
          <p:nvPr>
            <p:ph idx="1" type="subTitle"/>
          </p:nvPr>
        </p:nvSpPr>
        <p:spPr>
          <a:xfrm flipH="1">
            <a:off x="840600" y="3242867"/>
            <a:ext cx="1650300" cy="1004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192" name="Google Shape;192;p29"/>
          <p:cNvSpPr txBox="1"/>
          <p:nvPr>
            <p:ph idx="2" type="subTitle"/>
          </p:nvPr>
        </p:nvSpPr>
        <p:spPr>
          <a:xfrm>
            <a:off x="4702174" y="1398791"/>
            <a:ext cx="1960200" cy="148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93" name="Google Shape;193;p29"/>
          <p:cNvSpPr txBox="1"/>
          <p:nvPr>
            <p:ph type="ctrTitle"/>
          </p:nvPr>
        </p:nvSpPr>
        <p:spPr>
          <a:xfrm>
            <a:off x="-533400" y="2729800"/>
            <a:ext cx="3024300" cy="5133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94" name="Google Shape;194;p29"/>
          <p:cNvSpPr txBox="1"/>
          <p:nvPr>
            <p:ph idx="3" type="ctrTitle"/>
          </p:nvPr>
        </p:nvSpPr>
        <p:spPr>
          <a:xfrm>
            <a:off x="4702174" y="885725"/>
            <a:ext cx="2619300" cy="5133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95" name="Google Shape;195;p29"/>
          <p:cNvSpPr txBox="1"/>
          <p:nvPr>
            <p:ph idx="4" type="subTitle"/>
          </p:nvPr>
        </p:nvSpPr>
        <p:spPr>
          <a:xfrm>
            <a:off x="4702174" y="5051900"/>
            <a:ext cx="2214900" cy="148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96" name="Google Shape;196;p29"/>
          <p:cNvSpPr txBox="1"/>
          <p:nvPr>
            <p:ph idx="5" type="ctrTitle"/>
          </p:nvPr>
        </p:nvSpPr>
        <p:spPr>
          <a:xfrm>
            <a:off x="4702174" y="4519633"/>
            <a:ext cx="2475600" cy="5133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97" name="Google Shape;197;p29"/>
          <p:cNvSpPr txBox="1"/>
          <p:nvPr>
            <p:ph idx="6" type="ctrTitle"/>
          </p:nvPr>
        </p:nvSpPr>
        <p:spPr>
          <a:xfrm rot="5400000">
            <a:off x="6452662" y="1957913"/>
            <a:ext cx="32664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680">
          <p15:clr>
            <a:srgbClr val="FA7B17"/>
          </p15:clr>
        </p15:guide>
        <p15:guide id="2" pos="454">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198" name="Shape 198"/>
        <p:cNvGrpSpPr/>
        <p:nvPr/>
      </p:nvGrpSpPr>
      <p:grpSpPr>
        <a:xfrm>
          <a:off x="0" y="0"/>
          <a:ext cx="0" cy="0"/>
          <a:chOff x="0" y="0"/>
          <a:chExt cx="0" cy="0"/>
        </a:xfrm>
      </p:grpSpPr>
      <p:sp>
        <p:nvSpPr>
          <p:cNvPr id="199" name="Google Shape;199;p30"/>
          <p:cNvSpPr txBox="1"/>
          <p:nvPr>
            <p:ph type="ctrTitle"/>
          </p:nvPr>
        </p:nvSpPr>
        <p:spPr>
          <a:xfrm rot="5400000">
            <a:off x="6452662" y="1957913"/>
            <a:ext cx="32664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00" name="Google Shape;200;p30"/>
          <p:cNvSpPr txBox="1"/>
          <p:nvPr>
            <p:ph idx="1" type="subTitle"/>
          </p:nvPr>
        </p:nvSpPr>
        <p:spPr>
          <a:xfrm>
            <a:off x="1579064" y="2862933"/>
            <a:ext cx="1626600" cy="148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201" name="Google Shape;201;p30"/>
          <p:cNvSpPr txBox="1"/>
          <p:nvPr>
            <p:ph idx="2" type="ctrTitle"/>
          </p:nvPr>
        </p:nvSpPr>
        <p:spPr>
          <a:xfrm>
            <a:off x="1579064" y="2349867"/>
            <a:ext cx="2619300" cy="5133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02" name="Google Shape;202;p30"/>
          <p:cNvSpPr txBox="1"/>
          <p:nvPr>
            <p:ph idx="3" type="subTitle"/>
          </p:nvPr>
        </p:nvSpPr>
        <p:spPr>
          <a:xfrm>
            <a:off x="4068269" y="2862933"/>
            <a:ext cx="1626600" cy="1483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203" name="Google Shape;203;p30"/>
          <p:cNvSpPr txBox="1"/>
          <p:nvPr>
            <p:ph idx="4" type="ctrTitle"/>
          </p:nvPr>
        </p:nvSpPr>
        <p:spPr>
          <a:xfrm>
            <a:off x="3075567" y="2349867"/>
            <a:ext cx="2619300" cy="5133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204" name="Shape 204"/>
        <p:cNvGrpSpPr/>
        <p:nvPr/>
      </p:nvGrpSpPr>
      <p:grpSpPr>
        <a:xfrm>
          <a:off x="0" y="0"/>
          <a:ext cx="0" cy="0"/>
          <a:chOff x="0" y="0"/>
          <a:chExt cx="0" cy="0"/>
        </a:xfrm>
      </p:grpSpPr>
      <p:sp>
        <p:nvSpPr>
          <p:cNvPr id="205" name="Google Shape;205;p31"/>
          <p:cNvSpPr txBox="1"/>
          <p:nvPr>
            <p:ph type="ctrTitle"/>
          </p:nvPr>
        </p:nvSpPr>
        <p:spPr>
          <a:xfrm>
            <a:off x="831200" y="501998"/>
            <a:ext cx="3867300" cy="27387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FFFFFF"/>
              </a:buClr>
              <a:buSzPts val="1600"/>
              <a:buNone/>
              <a:defRPr sz="1600">
                <a:solidFill>
                  <a:srgbClr val="FFFFFF"/>
                </a:solidFill>
              </a:defRPr>
            </a:lvl2pPr>
            <a:lvl3pPr lvl="2" rtl="0">
              <a:spcBef>
                <a:spcPts val="0"/>
              </a:spcBef>
              <a:spcAft>
                <a:spcPts val="0"/>
              </a:spcAft>
              <a:buClr>
                <a:srgbClr val="FFFFFF"/>
              </a:buClr>
              <a:buSzPts val="1600"/>
              <a:buNone/>
              <a:defRPr sz="1600">
                <a:solidFill>
                  <a:srgbClr val="FFFFFF"/>
                </a:solidFill>
              </a:defRPr>
            </a:lvl3pPr>
            <a:lvl4pPr lvl="3" rtl="0">
              <a:spcBef>
                <a:spcPts val="0"/>
              </a:spcBef>
              <a:spcAft>
                <a:spcPts val="0"/>
              </a:spcAft>
              <a:buClr>
                <a:srgbClr val="FFFFFF"/>
              </a:buClr>
              <a:buSzPts val="1600"/>
              <a:buNone/>
              <a:defRPr sz="1600">
                <a:solidFill>
                  <a:srgbClr val="FFFFFF"/>
                </a:solidFill>
              </a:defRPr>
            </a:lvl4pPr>
            <a:lvl5pPr lvl="4" rtl="0">
              <a:spcBef>
                <a:spcPts val="0"/>
              </a:spcBef>
              <a:spcAft>
                <a:spcPts val="0"/>
              </a:spcAft>
              <a:buClr>
                <a:srgbClr val="FFFFFF"/>
              </a:buClr>
              <a:buSzPts val="1600"/>
              <a:buNone/>
              <a:defRPr sz="1600">
                <a:solidFill>
                  <a:srgbClr val="FFFFFF"/>
                </a:solidFill>
              </a:defRPr>
            </a:lvl5pPr>
            <a:lvl6pPr lvl="5" rtl="0">
              <a:spcBef>
                <a:spcPts val="0"/>
              </a:spcBef>
              <a:spcAft>
                <a:spcPts val="0"/>
              </a:spcAft>
              <a:buClr>
                <a:srgbClr val="FFFFFF"/>
              </a:buClr>
              <a:buSzPts val="1600"/>
              <a:buNone/>
              <a:defRPr sz="1600">
                <a:solidFill>
                  <a:srgbClr val="FFFFFF"/>
                </a:solidFill>
              </a:defRPr>
            </a:lvl6pPr>
            <a:lvl7pPr lvl="6" rtl="0">
              <a:spcBef>
                <a:spcPts val="0"/>
              </a:spcBef>
              <a:spcAft>
                <a:spcPts val="0"/>
              </a:spcAft>
              <a:buClr>
                <a:srgbClr val="FFFFFF"/>
              </a:buClr>
              <a:buSzPts val="1600"/>
              <a:buNone/>
              <a:defRPr sz="1600">
                <a:solidFill>
                  <a:srgbClr val="FFFFFF"/>
                </a:solidFill>
              </a:defRPr>
            </a:lvl7pPr>
            <a:lvl8pPr lvl="7" rtl="0">
              <a:spcBef>
                <a:spcPts val="0"/>
              </a:spcBef>
              <a:spcAft>
                <a:spcPts val="0"/>
              </a:spcAft>
              <a:buClr>
                <a:srgbClr val="FFFFFF"/>
              </a:buClr>
              <a:buSzPts val="1600"/>
              <a:buNone/>
              <a:defRPr sz="1600">
                <a:solidFill>
                  <a:srgbClr val="FFFFFF"/>
                </a:solidFill>
              </a:defRPr>
            </a:lvl8pPr>
            <a:lvl9pPr lvl="8" rtl="0">
              <a:spcBef>
                <a:spcPts val="0"/>
              </a:spcBef>
              <a:spcAft>
                <a:spcPts val="0"/>
              </a:spcAft>
              <a:buClr>
                <a:srgbClr val="FFFFFF"/>
              </a:buClr>
              <a:buSzPts val="1600"/>
              <a:buNone/>
              <a:defRPr sz="1600">
                <a:solidFill>
                  <a:srgbClr val="FFFFFF"/>
                </a:solidFill>
              </a:defRPr>
            </a:lvl9pPr>
          </a:lstStyle>
          <a:p/>
        </p:txBody>
      </p:sp>
      <p:sp>
        <p:nvSpPr>
          <p:cNvPr id="206" name="Google Shape;206;p31"/>
          <p:cNvSpPr txBox="1"/>
          <p:nvPr>
            <p:ph idx="1" type="subTitle"/>
          </p:nvPr>
        </p:nvSpPr>
        <p:spPr>
          <a:xfrm>
            <a:off x="831200" y="3085633"/>
            <a:ext cx="3081600" cy="2379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rgbClr val="FFFFFF"/>
              </a:buClr>
              <a:buSzPts val="1200"/>
              <a:buNone/>
              <a:defRPr>
                <a:solidFill>
                  <a:srgbClr val="FFFFFF"/>
                </a:solidFill>
              </a:defRPr>
            </a:lvl2pPr>
            <a:lvl3pPr lvl="2" rtl="0">
              <a:lnSpc>
                <a:spcPct val="100000"/>
              </a:lnSpc>
              <a:spcBef>
                <a:spcPts val="0"/>
              </a:spcBef>
              <a:spcAft>
                <a:spcPts val="0"/>
              </a:spcAft>
              <a:buClr>
                <a:srgbClr val="FFFFFF"/>
              </a:buClr>
              <a:buSzPts val="1200"/>
              <a:buNone/>
              <a:defRPr>
                <a:solidFill>
                  <a:srgbClr val="FFFFFF"/>
                </a:solidFill>
              </a:defRPr>
            </a:lvl3pPr>
            <a:lvl4pPr lvl="3" rtl="0">
              <a:lnSpc>
                <a:spcPct val="100000"/>
              </a:lnSpc>
              <a:spcBef>
                <a:spcPts val="0"/>
              </a:spcBef>
              <a:spcAft>
                <a:spcPts val="0"/>
              </a:spcAft>
              <a:buClr>
                <a:srgbClr val="FFFFFF"/>
              </a:buClr>
              <a:buSzPts val="1200"/>
              <a:buNone/>
              <a:defRPr>
                <a:solidFill>
                  <a:srgbClr val="FFFFFF"/>
                </a:solidFill>
              </a:defRPr>
            </a:lvl4pPr>
            <a:lvl5pPr lvl="4" rtl="0">
              <a:lnSpc>
                <a:spcPct val="100000"/>
              </a:lnSpc>
              <a:spcBef>
                <a:spcPts val="0"/>
              </a:spcBef>
              <a:spcAft>
                <a:spcPts val="0"/>
              </a:spcAft>
              <a:buClr>
                <a:srgbClr val="FFFFFF"/>
              </a:buClr>
              <a:buSzPts val="1200"/>
              <a:buNone/>
              <a:defRPr>
                <a:solidFill>
                  <a:srgbClr val="FFFFFF"/>
                </a:solidFill>
              </a:defRPr>
            </a:lvl5pPr>
            <a:lvl6pPr lvl="5" rtl="0">
              <a:lnSpc>
                <a:spcPct val="100000"/>
              </a:lnSpc>
              <a:spcBef>
                <a:spcPts val="0"/>
              </a:spcBef>
              <a:spcAft>
                <a:spcPts val="0"/>
              </a:spcAft>
              <a:buClr>
                <a:srgbClr val="FFFFFF"/>
              </a:buClr>
              <a:buSzPts val="1200"/>
              <a:buNone/>
              <a:defRPr>
                <a:solidFill>
                  <a:srgbClr val="FFFFFF"/>
                </a:solidFill>
              </a:defRPr>
            </a:lvl6pPr>
            <a:lvl7pPr lvl="6" rtl="0">
              <a:lnSpc>
                <a:spcPct val="100000"/>
              </a:lnSpc>
              <a:spcBef>
                <a:spcPts val="0"/>
              </a:spcBef>
              <a:spcAft>
                <a:spcPts val="0"/>
              </a:spcAft>
              <a:buClr>
                <a:srgbClr val="FFFFFF"/>
              </a:buClr>
              <a:buSzPts val="1200"/>
              <a:buNone/>
              <a:defRPr>
                <a:solidFill>
                  <a:srgbClr val="FFFFFF"/>
                </a:solidFill>
              </a:defRPr>
            </a:lvl7pPr>
            <a:lvl8pPr lvl="7" rtl="0">
              <a:lnSpc>
                <a:spcPct val="100000"/>
              </a:lnSpc>
              <a:spcBef>
                <a:spcPts val="0"/>
              </a:spcBef>
              <a:spcAft>
                <a:spcPts val="0"/>
              </a:spcAft>
              <a:buClr>
                <a:srgbClr val="FFFFFF"/>
              </a:buClr>
              <a:buSzPts val="1200"/>
              <a:buNone/>
              <a:defRPr>
                <a:solidFill>
                  <a:srgbClr val="FFFFFF"/>
                </a:solidFill>
              </a:defRPr>
            </a:lvl8pPr>
            <a:lvl9pPr lvl="8" rtl="0">
              <a:lnSpc>
                <a:spcPct val="100000"/>
              </a:lnSpc>
              <a:spcBef>
                <a:spcPts val="0"/>
              </a:spcBef>
              <a:spcAft>
                <a:spcPts val="0"/>
              </a:spcAft>
              <a:buClr>
                <a:srgbClr val="FFFFFF"/>
              </a:buClr>
              <a:buSzPts val="1200"/>
              <a:buNone/>
              <a:defRPr>
                <a:solidFill>
                  <a:srgbClr val="FFFFFF"/>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4"/>
          <p:cNvSpPr txBox="1"/>
          <p:nvPr>
            <p:ph type="title"/>
          </p:nvPr>
        </p:nvSpPr>
        <p:spPr>
          <a:xfrm>
            <a:off x="457200" y="1143000"/>
            <a:ext cx="8229600" cy="1066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
          <p:cNvSpPr txBox="1"/>
          <p:nvPr>
            <p:ph idx="1" type="body"/>
          </p:nvPr>
        </p:nvSpPr>
        <p:spPr>
          <a:xfrm>
            <a:off x="457200" y="2249424"/>
            <a:ext cx="4038600" cy="4525963"/>
          </a:xfrm>
          <a:prstGeom prst="rect">
            <a:avLst/>
          </a:prstGeom>
          <a:noFill/>
          <a:ln>
            <a:noFill/>
          </a:ln>
        </p:spPr>
        <p:txBody>
          <a:bodyPr anchorCtr="0" anchor="t" bIns="45700" lIns="91425" spcFirstLastPara="1" rIns="91425" wrap="square" tIns="45700">
            <a:noAutofit/>
          </a:bodyPr>
          <a:lstStyle>
            <a:lvl1pPr indent="-355600" lvl="0" marL="457200" algn="l">
              <a:spcBef>
                <a:spcPts val="300"/>
              </a:spcBef>
              <a:spcAft>
                <a:spcPts val="0"/>
              </a:spcAft>
              <a:buSzPts val="2000"/>
              <a:buChar char="•"/>
              <a:defRPr sz="2000"/>
            </a:lvl1pPr>
            <a:lvl2pPr indent="-349250" lvl="1" marL="914400" algn="l">
              <a:spcBef>
                <a:spcPts val="300"/>
              </a:spcBef>
              <a:spcAft>
                <a:spcPts val="0"/>
              </a:spcAft>
              <a:buSzPts val="1900"/>
              <a:buChar char="▫"/>
              <a:defRPr sz="1900"/>
            </a:lvl2pPr>
            <a:lvl3pPr indent="-342900" lvl="2" marL="1371600" algn="l">
              <a:spcBef>
                <a:spcPts val="300"/>
              </a:spcBef>
              <a:spcAft>
                <a:spcPts val="0"/>
              </a:spcAft>
              <a:buSzPts val="1800"/>
              <a:buChar char="●"/>
              <a:defRPr sz="1800"/>
            </a:lvl3pPr>
            <a:lvl4pPr indent="-342900" lvl="3" marL="1828800" algn="l">
              <a:spcBef>
                <a:spcPts val="300"/>
              </a:spcBef>
              <a:spcAft>
                <a:spcPts val="0"/>
              </a:spcAft>
              <a:buSzPts val="1800"/>
              <a:buChar char="●"/>
              <a:defRPr sz="1800"/>
            </a:lvl4pPr>
            <a:lvl5pPr indent="-342900" lvl="4" marL="2286000" algn="l">
              <a:spcBef>
                <a:spcPts val="300"/>
              </a:spcBef>
              <a:spcAft>
                <a:spcPts val="0"/>
              </a:spcAft>
              <a:buSzPts val="1800"/>
              <a:buChar char="▫"/>
              <a:defRPr sz="18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48" name="Google Shape;48;p4"/>
          <p:cNvSpPr txBox="1"/>
          <p:nvPr>
            <p:ph idx="2" type="body"/>
          </p:nvPr>
        </p:nvSpPr>
        <p:spPr>
          <a:xfrm>
            <a:off x="4648200" y="2249424"/>
            <a:ext cx="4038600" cy="4525963"/>
          </a:xfrm>
          <a:prstGeom prst="rect">
            <a:avLst/>
          </a:prstGeom>
          <a:noFill/>
          <a:ln>
            <a:noFill/>
          </a:ln>
        </p:spPr>
        <p:txBody>
          <a:bodyPr anchorCtr="0" anchor="t" bIns="45700" lIns="91425" spcFirstLastPara="1" rIns="91425" wrap="square" tIns="45700">
            <a:noAutofit/>
          </a:bodyPr>
          <a:lstStyle>
            <a:lvl1pPr indent="-355600" lvl="0" marL="457200" algn="l">
              <a:spcBef>
                <a:spcPts val="300"/>
              </a:spcBef>
              <a:spcAft>
                <a:spcPts val="0"/>
              </a:spcAft>
              <a:buSzPts val="2000"/>
              <a:buChar char="•"/>
              <a:defRPr sz="2000"/>
            </a:lvl1pPr>
            <a:lvl2pPr indent="-349250" lvl="1" marL="914400" algn="l">
              <a:spcBef>
                <a:spcPts val="300"/>
              </a:spcBef>
              <a:spcAft>
                <a:spcPts val="0"/>
              </a:spcAft>
              <a:buSzPts val="1900"/>
              <a:buChar char="▫"/>
              <a:defRPr sz="1900"/>
            </a:lvl2pPr>
            <a:lvl3pPr indent="-342900" lvl="2" marL="1371600" algn="l">
              <a:spcBef>
                <a:spcPts val="300"/>
              </a:spcBef>
              <a:spcAft>
                <a:spcPts val="0"/>
              </a:spcAft>
              <a:buSzPts val="1800"/>
              <a:buChar char="●"/>
              <a:defRPr sz="1800"/>
            </a:lvl3pPr>
            <a:lvl4pPr indent="-342900" lvl="3" marL="1828800" algn="l">
              <a:spcBef>
                <a:spcPts val="300"/>
              </a:spcBef>
              <a:spcAft>
                <a:spcPts val="0"/>
              </a:spcAft>
              <a:buSzPts val="1800"/>
              <a:buChar char="●"/>
              <a:defRPr sz="1800"/>
            </a:lvl4pPr>
            <a:lvl5pPr indent="-342900" lvl="4" marL="2286000" algn="l">
              <a:spcBef>
                <a:spcPts val="300"/>
              </a:spcBef>
              <a:spcAft>
                <a:spcPts val="0"/>
              </a:spcAft>
              <a:buSzPts val="1800"/>
              <a:buChar char="▫"/>
              <a:defRPr sz="18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49" name="Google Shape;49;p4"/>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207" name="Shape 207"/>
        <p:cNvGrpSpPr/>
        <p:nvPr/>
      </p:nvGrpSpPr>
      <p:grpSpPr>
        <a:xfrm>
          <a:off x="0" y="0"/>
          <a:ext cx="0" cy="0"/>
          <a:chOff x="0" y="0"/>
          <a:chExt cx="0" cy="0"/>
        </a:xfrm>
      </p:grpSpPr>
      <p:sp>
        <p:nvSpPr>
          <p:cNvPr id="208" name="Google Shape;208;p32"/>
          <p:cNvSpPr txBox="1"/>
          <p:nvPr>
            <p:ph idx="1" type="body"/>
          </p:nvPr>
        </p:nvSpPr>
        <p:spPr>
          <a:xfrm>
            <a:off x="642050" y="2846400"/>
            <a:ext cx="5308200" cy="1968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209" name="Google Shape;209;p32"/>
          <p:cNvSpPr txBox="1"/>
          <p:nvPr>
            <p:ph type="ctrTitle"/>
          </p:nvPr>
        </p:nvSpPr>
        <p:spPr>
          <a:xfrm rot="5400000">
            <a:off x="6514809" y="1957913"/>
            <a:ext cx="32664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210" name="Shape 210"/>
        <p:cNvGrpSpPr/>
        <p:nvPr/>
      </p:nvGrpSpPr>
      <p:grpSpPr>
        <a:xfrm>
          <a:off x="0" y="0"/>
          <a:ext cx="0" cy="0"/>
          <a:chOff x="0" y="0"/>
          <a:chExt cx="0" cy="0"/>
        </a:xfrm>
      </p:grpSpPr>
      <p:sp>
        <p:nvSpPr>
          <p:cNvPr id="211" name="Google Shape;211;p33"/>
          <p:cNvSpPr txBox="1"/>
          <p:nvPr>
            <p:ph idx="1" type="body"/>
          </p:nvPr>
        </p:nvSpPr>
        <p:spPr>
          <a:xfrm>
            <a:off x="642050" y="1703400"/>
            <a:ext cx="5308200" cy="1968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212" name="Google Shape;212;p33"/>
          <p:cNvSpPr txBox="1"/>
          <p:nvPr>
            <p:ph type="ctrTitle"/>
          </p:nvPr>
        </p:nvSpPr>
        <p:spPr>
          <a:xfrm rot="5400000">
            <a:off x="6514809" y="1957913"/>
            <a:ext cx="32664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13" name="Google Shape;213;p33"/>
          <p:cNvSpPr txBox="1"/>
          <p:nvPr>
            <p:ph idx="2" type="subTitle"/>
          </p:nvPr>
        </p:nvSpPr>
        <p:spPr>
          <a:xfrm>
            <a:off x="642050" y="720000"/>
            <a:ext cx="4655400" cy="128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rgbClr val="FFFFFF"/>
              </a:buClr>
              <a:buSzPts val="1200"/>
              <a:buNone/>
              <a:defRPr>
                <a:solidFill>
                  <a:srgbClr val="FFFFFF"/>
                </a:solidFill>
              </a:defRPr>
            </a:lvl2pPr>
            <a:lvl3pPr lvl="2" rtl="0">
              <a:lnSpc>
                <a:spcPct val="100000"/>
              </a:lnSpc>
              <a:spcBef>
                <a:spcPts val="0"/>
              </a:spcBef>
              <a:spcAft>
                <a:spcPts val="0"/>
              </a:spcAft>
              <a:buClr>
                <a:srgbClr val="FFFFFF"/>
              </a:buClr>
              <a:buSzPts val="1200"/>
              <a:buNone/>
              <a:defRPr>
                <a:solidFill>
                  <a:srgbClr val="FFFFFF"/>
                </a:solidFill>
              </a:defRPr>
            </a:lvl3pPr>
            <a:lvl4pPr lvl="3" rtl="0">
              <a:lnSpc>
                <a:spcPct val="100000"/>
              </a:lnSpc>
              <a:spcBef>
                <a:spcPts val="0"/>
              </a:spcBef>
              <a:spcAft>
                <a:spcPts val="0"/>
              </a:spcAft>
              <a:buClr>
                <a:srgbClr val="FFFFFF"/>
              </a:buClr>
              <a:buSzPts val="1200"/>
              <a:buNone/>
              <a:defRPr>
                <a:solidFill>
                  <a:srgbClr val="FFFFFF"/>
                </a:solidFill>
              </a:defRPr>
            </a:lvl4pPr>
            <a:lvl5pPr lvl="4" rtl="0">
              <a:lnSpc>
                <a:spcPct val="100000"/>
              </a:lnSpc>
              <a:spcBef>
                <a:spcPts val="0"/>
              </a:spcBef>
              <a:spcAft>
                <a:spcPts val="0"/>
              </a:spcAft>
              <a:buClr>
                <a:srgbClr val="FFFFFF"/>
              </a:buClr>
              <a:buSzPts val="1200"/>
              <a:buNone/>
              <a:defRPr>
                <a:solidFill>
                  <a:srgbClr val="FFFFFF"/>
                </a:solidFill>
              </a:defRPr>
            </a:lvl5pPr>
            <a:lvl6pPr lvl="5" rtl="0">
              <a:lnSpc>
                <a:spcPct val="100000"/>
              </a:lnSpc>
              <a:spcBef>
                <a:spcPts val="0"/>
              </a:spcBef>
              <a:spcAft>
                <a:spcPts val="0"/>
              </a:spcAft>
              <a:buClr>
                <a:srgbClr val="FFFFFF"/>
              </a:buClr>
              <a:buSzPts val="1200"/>
              <a:buNone/>
              <a:defRPr>
                <a:solidFill>
                  <a:srgbClr val="FFFFFF"/>
                </a:solidFill>
              </a:defRPr>
            </a:lvl6pPr>
            <a:lvl7pPr lvl="6" rtl="0">
              <a:lnSpc>
                <a:spcPct val="100000"/>
              </a:lnSpc>
              <a:spcBef>
                <a:spcPts val="0"/>
              </a:spcBef>
              <a:spcAft>
                <a:spcPts val="0"/>
              </a:spcAft>
              <a:buClr>
                <a:srgbClr val="FFFFFF"/>
              </a:buClr>
              <a:buSzPts val="1200"/>
              <a:buNone/>
              <a:defRPr>
                <a:solidFill>
                  <a:srgbClr val="FFFFFF"/>
                </a:solidFill>
              </a:defRPr>
            </a:lvl7pPr>
            <a:lvl8pPr lvl="7" rtl="0">
              <a:lnSpc>
                <a:spcPct val="100000"/>
              </a:lnSpc>
              <a:spcBef>
                <a:spcPts val="0"/>
              </a:spcBef>
              <a:spcAft>
                <a:spcPts val="0"/>
              </a:spcAft>
              <a:buClr>
                <a:srgbClr val="FFFFFF"/>
              </a:buClr>
              <a:buSzPts val="1200"/>
              <a:buNone/>
              <a:defRPr>
                <a:solidFill>
                  <a:srgbClr val="FFFFFF"/>
                </a:solidFill>
              </a:defRPr>
            </a:lvl8pPr>
            <a:lvl9pPr lvl="8" rtl="0">
              <a:lnSpc>
                <a:spcPct val="100000"/>
              </a:lnSpc>
              <a:spcBef>
                <a:spcPts val="0"/>
              </a:spcBef>
              <a:spcAft>
                <a:spcPts val="0"/>
              </a:spcAft>
              <a:buClr>
                <a:srgbClr val="FFFFFF"/>
              </a:buClr>
              <a:buSzPts val="1200"/>
              <a:buNone/>
              <a:defRPr>
                <a:solidFill>
                  <a:srgbClr val="FFFFFF"/>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2" name="Shape 52"/>
        <p:cNvGrpSpPr/>
        <p:nvPr/>
      </p:nvGrpSpPr>
      <p:grpSpPr>
        <a:xfrm>
          <a:off x="0" y="0"/>
          <a:ext cx="0" cy="0"/>
          <a:chOff x="0" y="0"/>
          <a:chExt cx="0" cy="0"/>
        </a:xfrm>
      </p:grpSpPr>
      <p:sp>
        <p:nvSpPr>
          <p:cNvPr id="53" name="Google Shape;53;p5"/>
          <p:cNvSpPr txBox="1"/>
          <p:nvPr>
            <p:ph type="title"/>
          </p:nvPr>
        </p:nvSpPr>
        <p:spPr>
          <a:xfrm>
            <a:off x="457200" y="1143000"/>
            <a:ext cx="8229600" cy="1066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5"/>
          <p:cNvSpPr txBox="1"/>
          <p:nvPr>
            <p:ph idx="1" type="body"/>
          </p:nvPr>
        </p:nvSpPr>
        <p:spPr>
          <a:xfrm>
            <a:off x="457200" y="2249424"/>
            <a:ext cx="8229600" cy="4325112"/>
          </a:xfrm>
          <a:prstGeom prst="rect">
            <a:avLst/>
          </a:prstGeom>
          <a:noFill/>
          <a:ln>
            <a:noFill/>
          </a:ln>
        </p:spPr>
        <p:txBody>
          <a:bodyPr anchorCtr="0" anchor="t" bIns="45700" lIns="91425" spcFirstLastPara="1" rIns="91425" wrap="square" tIns="45700">
            <a:noAutofit/>
          </a:bodyPr>
          <a:lstStyle>
            <a:lvl1pPr indent="-342900" lvl="0" marL="457200" algn="l">
              <a:spcBef>
                <a:spcPts val="300"/>
              </a:spcBef>
              <a:spcAft>
                <a:spcPts val="0"/>
              </a:spcAft>
              <a:buSzPts val="1800"/>
              <a:buChar char="•"/>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55" name="Google Shape;55;p5"/>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6"/>
          <p:cNvSpPr txBox="1"/>
          <p:nvPr>
            <p:ph type="title"/>
          </p:nvPr>
        </p:nvSpPr>
        <p:spPr>
          <a:xfrm>
            <a:off x="722313" y="1981200"/>
            <a:ext cx="7772400" cy="136207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FFFFFF"/>
              </a:buClr>
              <a:buSzPts val="4300"/>
              <a:buFont typeface="Trebuchet MS"/>
              <a:buNone/>
              <a:defRPr b="1" sz="4300"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
          <p:cNvSpPr txBox="1"/>
          <p:nvPr>
            <p:ph idx="1" type="body"/>
          </p:nvPr>
        </p:nvSpPr>
        <p:spPr>
          <a:xfrm>
            <a:off x="722313" y="3367088"/>
            <a:ext cx="7772400" cy="1509712"/>
          </a:xfrm>
          <a:prstGeom prst="rect">
            <a:avLst/>
          </a:prstGeom>
          <a:noFill/>
          <a:ln>
            <a:noFill/>
          </a:ln>
        </p:spPr>
        <p:txBody>
          <a:bodyPr anchorCtr="0" anchor="t" bIns="45700" lIns="91425" spcFirstLastPara="1" rIns="91425" wrap="square" tIns="45700">
            <a:noAutofit/>
          </a:bodyPr>
          <a:lstStyle>
            <a:lvl1pPr indent="-228600" lvl="0" marL="457200" algn="l">
              <a:spcBef>
                <a:spcPts val="300"/>
              </a:spcBef>
              <a:spcAft>
                <a:spcPts val="0"/>
              </a:spcAft>
              <a:buSzPts val="2100"/>
              <a:buNone/>
              <a:defRPr b="0" sz="2100">
                <a:solidFill>
                  <a:schemeClr val="dk2"/>
                </a:solidFill>
              </a:defRPr>
            </a:lvl1pPr>
            <a:lvl2pPr indent="-228600" lvl="1" marL="914400" algn="l">
              <a:spcBef>
                <a:spcPts val="300"/>
              </a:spcBef>
              <a:spcAft>
                <a:spcPts val="0"/>
              </a:spcAft>
              <a:buSzPts val="1800"/>
              <a:buNone/>
              <a:defRPr sz="1800">
                <a:solidFill>
                  <a:srgbClr val="888888"/>
                </a:solidFill>
              </a:defRPr>
            </a:lvl2pPr>
            <a:lvl3pPr indent="-228600" lvl="2" marL="1371600" algn="l">
              <a:spcBef>
                <a:spcPts val="300"/>
              </a:spcBef>
              <a:spcAft>
                <a:spcPts val="0"/>
              </a:spcAft>
              <a:buSzPts val="1600"/>
              <a:buNone/>
              <a:defRPr sz="1600">
                <a:solidFill>
                  <a:srgbClr val="888888"/>
                </a:solidFill>
              </a:defRPr>
            </a:lvl3pPr>
            <a:lvl4pPr indent="-228600" lvl="3" marL="1828800" algn="l">
              <a:spcBef>
                <a:spcPts val="300"/>
              </a:spcBef>
              <a:spcAft>
                <a:spcPts val="0"/>
              </a:spcAft>
              <a:buSzPts val="1400"/>
              <a:buNone/>
              <a:defRPr sz="1400">
                <a:solidFill>
                  <a:srgbClr val="888888"/>
                </a:solidFill>
              </a:defRPr>
            </a:lvl4pPr>
            <a:lvl5pPr indent="-228600" lvl="4" marL="2286000" algn="l">
              <a:spcBef>
                <a:spcPts val="300"/>
              </a:spcBef>
              <a:spcAft>
                <a:spcPts val="0"/>
              </a:spcAft>
              <a:buSzPts val="1400"/>
              <a:buNone/>
              <a:defRPr sz="1400">
                <a:solidFill>
                  <a:srgbClr val="888888"/>
                </a:solidFill>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61" name="Google Shape;61;p6"/>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6"/>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4" name="Shape 64"/>
        <p:cNvGrpSpPr/>
        <p:nvPr/>
      </p:nvGrpSpPr>
      <p:grpSpPr>
        <a:xfrm>
          <a:off x="0" y="0"/>
          <a:ext cx="0" cy="0"/>
          <a:chOff x="0" y="0"/>
          <a:chExt cx="0" cy="0"/>
        </a:xfrm>
      </p:grpSpPr>
      <p:sp>
        <p:nvSpPr>
          <p:cNvPr id="65" name="Google Shape;65;p7"/>
          <p:cNvSpPr txBox="1"/>
          <p:nvPr>
            <p:ph type="title"/>
          </p:nvPr>
        </p:nvSpPr>
        <p:spPr>
          <a:xfrm>
            <a:off x="381000" y="1143000"/>
            <a:ext cx="8382000" cy="106984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2"/>
              </a:buClr>
              <a:buSzPts val="4000"/>
              <a:buFont typeface="Trebuchet MS"/>
              <a:buNone/>
              <a:defRPr b="0" i="0"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7"/>
          <p:cNvSpPr txBox="1"/>
          <p:nvPr>
            <p:ph idx="1" type="body"/>
          </p:nvPr>
        </p:nvSpPr>
        <p:spPr>
          <a:xfrm>
            <a:off x="381000" y="2244970"/>
            <a:ext cx="4041648" cy="457200"/>
          </a:xfrm>
          <a:prstGeom prst="rect">
            <a:avLst/>
          </a:prstGeom>
          <a:solidFill>
            <a:srgbClr val="0077F0">
              <a:alpha val="24705"/>
            </a:srgbClr>
          </a:solid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lvl1pPr indent="-228600" lvl="0" marL="457200" algn="l">
              <a:spcBef>
                <a:spcPts val="300"/>
              </a:spcBef>
              <a:spcAft>
                <a:spcPts val="0"/>
              </a:spcAft>
              <a:buSzPts val="1900"/>
              <a:buNone/>
              <a:defRPr b="1" sz="1900">
                <a:solidFill>
                  <a:srgbClr val="414141"/>
                </a:solidFill>
              </a:defRPr>
            </a:lvl1pPr>
            <a:lvl2pPr indent="-228600" lvl="1" marL="914400" algn="l">
              <a:spcBef>
                <a:spcPts val="300"/>
              </a:spcBef>
              <a:spcAft>
                <a:spcPts val="0"/>
              </a:spcAft>
              <a:buSzPts val="2000"/>
              <a:buNone/>
              <a:defRPr b="1" sz="2000"/>
            </a:lvl2pPr>
            <a:lvl3pPr indent="-228600" lvl="2" marL="1371600" algn="l">
              <a:spcBef>
                <a:spcPts val="300"/>
              </a:spcBef>
              <a:spcAft>
                <a:spcPts val="0"/>
              </a:spcAft>
              <a:buSzPts val="1800"/>
              <a:buNone/>
              <a:defRPr b="1" sz="1800"/>
            </a:lvl3pPr>
            <a:lvl4pPr indent="-228600" lvl="3" marL="1828800" algn="l">
              <a:spcBef>
                <a:spcPts val="300"/>
              </a:spcBef>
              <a:spcAft>
                <a:spcPts val="0"/>
              </a:spcAft>
              <a:buSzPts val="1600"/>
              <a:buNone/>
              <a:defRPr b="1" sz="1600"/>
            </a:lvl4pPr>
            <a:lvl5pPr indent="-228600" lvl="4" marL="2286000" algn="l">
              <a:spcBef>
                <a:spcPts val="300"/>
              </a:spcBef>
              <a:spcAft>
                <a:spcPts val="0"/>
              </a:spcAft>
              <a:buSzPts val="1600"/>
              <a:buNone/>
              <a:defRPr b="1" sz="16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67" name="Google Shape;67;p7"/>
          <p:cNvSpPr txBox="1"/>
          <p:nvPr>
            <p:ph idx="2" type="body"/>
          </p:nvPr>
        </p:nvSpPr>
        <p:spPr>
          <a:xfrm>
            <a:off x="4721225" y="2244970"/>
            <a:ext cx="4041775" cy="457200"/>
          </a:xfrm>
          <a:prstGeom prst="rect">
            <a:avLst/>
          </a:prstGeom>
          <a:solidFill>
            <a:srgbClr val="0077F0">
              <a:alpha val="24705"/>
            </a:srgbClr>
          </a:solid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lvl1pPr indent="-228600" lvl="0" marL="457200" algn="l">
              <a:spcBef>
                <a:spcPts val="300"/>
              </a:spcBef>
              <a:spcAft>
                <a:spcPts val="0"/>
              </a:spcAft>
              <a:buSzPts val="1900"/>
              <a:buNone/>
              <a:defRPr b="1" sz="1900">
                <a:solidFill>
                  <a:srgbClr val="414141"/>
                </a:solidFill>
              </a:defRPr>
            </a:lvl1pPr>
            <a:lvl2pPr indent="-228600" lvl="1" marL="914400" algn="l">
              <a:spcBef>
                <a:spcPts val="300"/>
              </a:spcBef>
              <a:spcAft>
                <a:spcPts val="0"/>
              </a:spcAft>
              <a:buSzPts val="2000"/>
              <a:buNone/>
              <a:defRPr b="1" sz="2000"/>
            </a:lvl2pPr>
            <a:lvl3pPr indent="-228600" lvl="2" marL="1371600" algn="l">
              <a:spcBef>
                <a:spcPts val="300"/>
              </a:spcBef>
              <a:spcAft>
                <a:spcPts val="0"/>
              </a:spcAft>
              <a:buSzPts val="1800"/>
              <a:buNone/>
              <a:defRPr b="1" sz="1800"/>
            </a:lvl3pPr>
            <a:lvl4pPr indent="-228600" lvl="3" marL="1828800" algn="l">
              <a:spcBef>
                <a:spcPts val="300"/>
              </a:spcBef>
              <a:spcAft>
                <a:spcPts val="0"/>
              </a:spcAft>
              <a:buSzPts val="1600"/>
              <a:buNone/>
              <a:defRPr b="1" sz="1600"/>
            </a:lvl4pPr>
            <a:lvl5pPr indent="-228600" lvl="4" marL="2286000" algn="l">
              <a:spcBef>
                <a:spcPts val="300"/>
              </a:spcBef>
              <a:spcAft>
                <a:spcPts val="0"/>
              </a:spcAft>
              <a:buSzPts val="1600"/>
              <a:buNone/>
              <a:defRPr b="1" sz="16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68" name="Google Shape;68;p7"/>
          <p:cNvSpPr txBox="1"/>
          <p:nvPr>
            <p:ph idx="3" type="body"/>
          </p:nvPr>
        </p:nvSpPr>
        <p:spPr>
          <a:xfrm>
            <a:off x="381000" y="2708519"/>
            <a:ext cx="4041648" cy="3886200"/>
          </a:xfrm>
          <a:prstGeom prst="rect">
            <a:avLst/>
          </a:prstGeom>
          <a:noFill/>
          <a:ln>
            <a:noFill/>
          </a:ln>
        </p:spPr>
        <p:txBody>
          <a:bodyPr anchorCtr="0" anchor="t" bIns="45700" lIns="91425" spcFirstLastPara="1" rIns="91425" wrap="square" tIns="45700">
            <a:noAutofit/>
          </a:bodyPr>
          <a:lstStyle>
            <a:lvl1pPr indent="-355600" lvl="0" marL="457200" algn="l">
              <a:spcBef>
                <a:spcPts val="300"/>
              </a:spcBef>
              <a:spcAft>
                <a:spcPts val="0"/>
              </a:spcAft>
              <a:buSzPts val="2000"/>
              <a:buChar char="•"/>
              <a:defRPr sz="2000"/>
            </a:lvl1pPr>
            <a:lvl2pPr indent="-355600" lvl="1" marL="914400" algn="l">
              <a:spcBef>
                <a:spcPts val="300"/>
              </a:spcBef>
              <a:spcAft>
                <a:spcPts val="0"/>
              </a:spcAft>
              <a:buSzPts val="2000"/>
              <a:buChar char="▫"/>
              <a:defRPr sz="2000"/>
            </a:lvl2pPr>
            <a:lvl3pPr indent="-342900" lvl="2" marL="1371600" algn="l">
              <a:spcBef>
                <a:spcPts val="300"/>
              </a:spcBef>
              <a:spcAft>
                <a:spcPts val="0"/>
              </a:spcAft>
              <a:buSzPts val="1800"/>
              <a:buChar char="●"/>
              <a:defRPr sz="1800"/>
            </a:lvl3pPr>
            <a:lvl4pPr indent="-330200" lvl="3" marL="1828800" algn="l">
              <a:spcBef>
                <a:spcPts val="300"/>
              </a:spcBef>
              <a:spcAft>
                <a:spcPts val="0"/>
              </a:spcAft>
              <a:buSzPts val="1600"/>
              <a:buChar char="●"/>
              <a:defRPr sz="1600"/>
            </a:lvl4pPr>
            <a:lvl5pPr indent="-330200" lvl="4" marL="2286000" algn="l">
              <a:spcBef>
                <a:spcPts val="300"/>
              </a:spcBef>
              <a:spcAft>
                <a:spcPts val="0"/>
              </a:spcAft>
              <a:buSzPts val="1600"/>
              <a:buChar char="▫"/>
              <a:defRPr sz="16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69" name="Google Shape;69;p7"/>
          <p:cNvSpPr txBox="1"/>
          <p:nvPr>
            <p:ph idx="4" type="body"/>
          </p:nvPr>
        </p:nvSpPr>
        <p:spPr>
          <a:xfrm>
            <a:off x="4718304" y="2708519"/>
            <a:ext cx="4041775" cy="3886200"/>
          </a:xfrm>
          <a:prstGeom prst="rect">
            <a:avLst/>
          </a:prstGeom>
          <a:noFill/>
          <a:ln>
            <a:noFill/>
          </a:ln>
        </p:spPr>
        <p:txBody>
          <a:bodyPr anchorCtr="0" anchor="t" bIns="45700" lIns="91425" spcFirstLastPara="1" rIns="91425" wrap="square" tIns="45700">
            <a:noAutofit/>
          </a:bodyPr>
          <a:lstStyle>
            <a:lvl1pPr indent="-355600" lvl="0" marL="457200" algn="l">
              <a:spcBef>
                <a:spcPts val="300"/>
              </a:spcBef>
              <a:spcAft>
                <a:spcPts val="0"/>
              </a:spcAft>
              <a:buSzPts val="2000"/>
              <a:buChar char="•"/>
              <a:defRPr sz="2000"/>
            </a:lvl1pPr>
            <a:lvl2pPr indent="-355600" lvl="1" marL="914400" algn="l">
              <a:spcBef>
                <a:spcPts val="300"/>
              </a:spcBef>
              <a:spcAft>
                <a:spcPts val="0"/>
              </a:spcAft>
              <a:buSzPts val="2000"/>
              <a:buChar char="▫"/>
              <a:defRPr sz="2000"/>
            </a:lvl2pPr>
            <a:lvl3pPr indent="-342900" lvl="2" marL="1371600" algn="l">
              <a:spcBef>
                <a:spcPts val="300"/>
              </a:spcBef>
              <a:spcAft>
                <a:spcPts val="0"/>
              </a:spcAft>
              <a:buSzPts val="1800"/>
              <a:buChar char="●"/>
              <a:defRPr sz="1800"/>
            </a:lvl3pPr>
            <a:lvl4pPr indent="-330200" lvl="3" marL="1828800" algn="l">
              <a:spcBef>
                <a:spcPts val="300"/>
              </a:spcBef>
              <a:spcAft>
                <a:spcPts val="0"/>
              </a:spcAft>
              <a:buSzPts val="1600"/>
              <a:buChar char="●"/>
              <a:defRPr sz="1600"/>
            </a:lvl4pPr>
            <a:lvl5pPr indent="-330200" lvl="4" marL="2286000" algn="l">
              <a:spcBef>
                <a:spcPts val="300"/>
              </a:spcBef>
              <a:spcAft>
                <a:spcPts val="0"/>
              </a:spcAft>
              <a:buSzPts val="1600"/>
              <a:buChar char="▫"/>
              <a:defRPr sz="16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70" name="Google Shape;70;p7"/>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7"/>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2" name="Google Shape;72;p7"/>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8"/>
          <p:cNvSpPr txBox="1"/>
          <p:nvPr>
            <p:ph type="title"/>
          </p:nvPr>
        </p:nvSpPr>
        <p:spPr>
          <a:xfrm>
            <a:off x="457200" y="1143000"/>
            <a:ext cx="8229600" cy="106984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2"/>
              </a:buClr>
              <a:buSzPts val="4000"/>
              <a:buFont typeface="Trebuchet MS"/>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8"/>
          <p:cNvSpPr txBox="1"/>
          <p:nvPr>
            <p:ph idx="10" type="dt"/>
          </p:nvPr>
        </p:nvSpPr>
        <p:spPr>
          <a:xfrm>
            <a:off x="6583680"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8"/>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8"/>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8" name="Shape 78"/>
        <p:cNvGrpSpPr/>
        <p:nvPr/>
      </p:nvGrpSpPr>
      <p:grpSpPr>
        <a:xfrm>
          <a:off x="0" y="0"/>
          <a:ext cx="0" cy="0"/>
          <a:chOff x="0" y="0"/>
          <a:chExt cx="0" cy="0"/>
        </a:xfrm>
      </p:grpSpPr>
      <p:sp>
        <p:nvSpPr>
          <p:cNvPr id="79" name="Google Shape;79;p9"/>
          <p:cNvSpPr txBox="1"/>
          <p:nvPr>
            <p:ph type="title"/>
          </p:nvPr>
        </p:nvSpPr>
        <p:spPr>
          <a:xfrm>
            <a:off x="5353496" y="1101970"/>
            <a:ext cx="3383280" cy="877824"/>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1800"/>
              <a:buFont typeface="Trebuchet MS"/>
              <a:buNone/>
              <a:defRPr b="1"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9"/>
          <p:cNvSpPr txBox="1"/>
          <p:nvPr>
            <p:ph idx="1" type="body"/>
          </p:nvPr>
        </p:nvSpPr>
        <p:spPr>
          <a:xfrm>
            <a:off x="5353496" y="2010727"/>
            <a:ext cx="3383280" cy="4617720"/>
          </a:xfrm>
          <a:prstGeom prst="rect">
            <a:avLst/>
          </a:prstGeom>
          <a:noFill/>
          <a:ln>
            <a:noFill/>
          </a:ln>
        </p:spPr>
        <p:txBody>
          <a:bodyPr anchorCtr="0" anchor="t" bIns="45700" lIns="91425" spcFirstLastPara="1" rIns="91425" wrap="square" tIns="45700">
            <a:noAutofit/>
          </a:bodyPr>
          <a:lstStyle>
            <a:lvl1pPr indent="-228600" lvl="0" marL="457200" algn="l">
              <a:spcBef>
                <a:spcPts val="300"/>
              </a:spcBef>
              <a:spcAft>
                <a:spcPts val="0"/>
              </a:spcAft>
              <a:buSzPts val="1400"/>
              <a:buNone/>
              <a:defRPr sz="1400"/>
            </a:lvl1pPr>
            <a:lvl2pPr indent="-228600" lvl="1" marL="914400" algn="l">
              <a:spcBef>
                <a:spcPts val="300"/>
              </a:spcBef>
              <a:spcAft>
                <a:spcPts val="0"/>
              </a:spcAft>
              <a:buSzPts val="1200"/>
              <a:buNone/>
              <a:defRPr sz="1200"/>
            </a:lvl2pPr>
            <a:lvl3pPr indent="-228600" lvl="2" marL="1371600" algn="l">
              <a:spcBef>
                <a:spcPts val="300"/>
              </a:spcBef>
              <a:spcAft>
                <a:spcPts val="0"/>
              </a:spcAft>
              <a:buSzPts val="1000"/>
              <a:buNone/>
              <a:defRPr sz="1000"/>
            </a:lvl3pPr>
            <a:lvl4pPr indent="-228600" lvl="3" marL="1828800" algn="l">
              <a:spcBef>
                <a:spcPts val="300"/>
              </a:spcBef>
              <a:spcAft>
                <a:spcPts val="0"/>
              </a:spcAft>
              <a:buSzPts val="900"/>
              <a:buNone/>
              <a:defRPr sz="900"/>
            </a:lvl4pPr>
            <a:lvl5pPr indent="-228600" lvl="4" marL="2286000" algn="l">
              <a:spcBef>
                <a:spcPts val="300"/>
              </a:spcBef>
              <a:spcAft>
                <a:spcPts val="0"/>
              </a:spcAft>
              <a:buSzPts val="900"/>
              <a:buNone/>
              <a:defRPr sz="9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81" name="Google Shape;81;p9"/>
          <p:cNvSpPr txBox="1"/>
          <p:nvPr>
            <p:ph idx="2" type="body"/>
          </p:nvPr>
        </p:nvSpPr>
        <p:spPr>
          <a:xfrm>
            <a:off x="152400" y="776287"/>
            <a:ext cx="5102352" cy="5852160"/>
          </a:xfrm>
          <a:prstGeom prst="rect">
            <a:avLst/>
          </a:prstGeom>
          <a:noFill/>
          <a:ln>
            <a:noFill/>
          </a:ln>
        </p:spPr>
        <p:txBody>
          <a:bodyPr anchorCtr="0" anchor="t" bIns="45700" lIns="91425" spcFirstLastPara="1" rIns="91425" wrap="square" tIns="45700">
            <a:noAutofit/>
          </a:bodyPr>
          <a:lstStyle>
            <a:lvl1pPr indent="-431800" lvl="0" marL="457200" algn="l">
              <a:spcBef>
                <a:spcPts val="300"/>
              </a:spcBef>
              <a:spcAft>
                <a:spcPts val="0"/>
              </a:spcAft>
              <a:buSzPts val="3200"/>
              <a:buChar char="•"/>
              <a:defRPr sz="3200"/>
            </a:lvl1pPr>
            <a:lvl2pPr indent="-406400" lvl="1" marL="914400" algn="l">
              <a:spcBef>
                <a:spcPts val="300"/>
              </a:spcBef>
              <a:spcAft>
                <a:spcPts val="0"/>
              </a:spcAft>
              <a:buSzPts val="2800"/>
              <a:buChar char="▫"/>
              <a:defRPr sz="2800"/>
            </a:lvl2pPr>
            <a:lvl3pPr indent="-381000" lvl="2" marL="1371600" algn="l">
              <a:spcBef>
                <a:spcPts val="300"/>
              </a:spcBef>
              <a:spcAft>
                <a:spcPts val="0"/>
              </a:spcAft>
              <a:buSzPts val="2400"/>
              <a:buChar char="●"/>
              <a:defRPr sz="2400"/>
            </a:lvl3pPr>
            <a:lvl4pPr indent="-355600" lvl="3" marL="1828800" algn="l">
              <a:spcBef>
                <a:spcPts val="300"/>
              </a:spcBef>
              <a:spcAft>
                <a:spcPts val="0"/>
              </a:spcAft>
              <a:buSzPts val="2000"/>
              <a:buChar char="●"/>
              <a:defRPr sz="2000"/>
            </a:lvl4pPr>
            <a:lvl5pPr indent="-355600" lvl="4" marL="2286000" algn="l">
              <a:spcBef>
                <a:spcPts val="300"/>
              </a:spcBef>
              <a:spcAft>
                <a:spcPts val="0"/>
              </a:spcAft>
              <a:buSzPts val="2000"/>
              <a:buChar char="▫"/>
              <a:defRPr sz="20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82" name="Google Shape;82;p9"/>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9"/>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9"/>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5" name="Shape 85"/>
        <p:cNvGrpSpPr/>
        <p:nvPr/>
      </p:nvGrpSpPr>
      <p:grpSpPr>
        <a:xfrm>
          <a:off x="0" y="0"/>
          <a:ext cx="0" cy="0"/>
          <a:chOff x="0" y="0"/>
          <a:chExt cx="0" cy="0"/>
        </a:xfrm>
      </p:grpSpPr>
      <p:sp>
        <p:nvSpPr>
          <p:cNvPr id="86" name="Google Shape;86;p10"/>
          <p:cNvSpPr txBox="1"/>
          <p:nvPr>
            <p:ph type="title"/>
          </p:nvPr>
        </p:nvSpPr>
        <p:spPr>
          <a:xfrm rot="-5400000">
            <a:off x="3393017" y="3156577"/>
            <a:ext cx="4681637" cy="586803"/>
          </a:xfrm>
          <a:prstGeom prst="rect">
            <a:avLst/>
          </a:prstGeom>
          <a:noFill/>
          <a:ln>
            <a:noFill/>
          </a:ln>
        </p:spPr>
        <p:txBody>
          <a:bodyPr anchorCtr="0" anchor="t" bIns="45700" lIns="45700" spcFirstLastPara="1" rIns="45700" wrap="square" tIns="0">
            <a:noAutofit/>
          </a:bodyPr>
          <a:lstStyle>
            <a:lvl1pPr lvl="0" algn="ctr">
              <a:spcBef>
                <a:spcPts val="0"/>
              </a:spcBef>
              <a:spcAft>
                <a:spcPts val="0"/>
              </a:spcAft>
              <a:buClr>
                <a:schemeClr val="dk2"/>
              </a:buClr>
              <a:buSzPts val="2000"/>
              <a:buFont typeface="Trebuchet MS"/>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10"/>
          <p:cNvSpPr/>
          <p:nvPr>
            <p:ph idx="2" type="pic"/>
          </p:nvPr>
        </p:nvSpPr>
        <p:spPr>
          <a:xfrm>
            <a:off x="403671" y="1143000"/>
            <a:ext cx="4572000" cy="4572000"/>
          </a:xfrm>
          <a:prstGeom prst="rect">
            <a:avLst/>
          </a:prstGeom>
          <a:solidFill>
            <a:srgbClr val="EAEAEA"/>
          </a:solidFill>
          <a:ln cap="flat" cmpd="sng" w="50800">
            <a:solidFill>
              <a:srgbClr val="FFFFFF"/>
            </a:solidFill>
            <a:prstDash val="solid"/>
            <a:miter lim="800000"/>
            <a:headEnd len="sm" w="sm" type="none"/>
            <a:tailEnd len="sm" w="sm" type="none"/>
          </a:ln>
          <a:effectLst>
            <a:outerShdw blurRad="57150" rotWithShape="0" algn="tl" dir="4800000" dist="31750">
              <a:srgbClr val="000000">
                <a:alpha val="24705"/>
              </a:srgbClr>
            </a:outerShdw>
          </a:effectLst>
        </p:spPr>
        <p:txBody>
          <a:bodyPr anchorCtr="0" anchor="t" bIns="45700" lIns="91425" spcFirstLastPara="1" rIns="91425" wrap="square" tIns="45700">
            <a:noAutofit/>
          </a:bodyPr>
          <a:lstStyle>
            <a:lvl1pPr lvl="0" marR="0" rtl="0" algn="l">
              <a:spcBef>
                <a:spcPts val="300"/>
              </a:spcBef>
              <a:spcAft>
                <a:spcPts val="0"/>
              </a:spcAft>
              <a:buClr>
                <a:schemeClr val="accent3"/>
              </a:buClr>
              <a:buSzPts val="3200"/>
              <a:buFont typeface="Georgia"/>
              <a:buNone/>
              <a:defRPr b="0" i="0" sz="3200" u="none" cap="none" strike="noStrike">
                <a:solidFill>
                  <a:schemeClr val="dk1"/>
                </a:solidFill>
                <a:latin typeface="Georgia"/>
                <a:ea typeface="Georgia"/>
                <a:cs typeface="Georgia"/>
                <a:sym typeface="Georgia"/>
              </a:defRPr>
            </a:lvl1pPr>
            <a:lvl2pPr lvl="1" marR="0" rtl="0" algn="l">
              <a:spcBef>
                <a:spcPts val="300"/>
              </a:spcBef>
              <a:spcAft>
                <a:spcPts val="0"/>
              </a:spcAft>
              <a:buClr>
                <a:schemeClr val="accent2"/>
              </a:buClr>
              <a:buSzPts val="2600"/>
              <a:buFont typeface="Georgia"/>
              <a:buChar char="▫"/>
              <a:defRPr b="0" i="0" sz="2600" u="none" cap="none" strike="noStrike">
                <a:solidFill>
                  <a:schemeClr val="accent2"/>
                </a:solidFill>
                <a:latin typeface="Georgia"/>
                <a:ea typeface="Georgia"/>
                <a:cs typeface="Georgia"/>
                <a:sym typeface="Georgia"/>
              </a:defRPr>
            </a:lvl2pPr>
            <a:lvl3pPr lvl="2" marR="0" rtl="0" algn="l">
              <a:spcBef>
                <a:spcPts val="300"/>
              </a:spcBef>
              <a:spcAft>
                <a:spcPts val="0"/>
              </a:spcAft>
              <a:buClr>
                <a:schemeClr val="accent1"/>
              </a:buClr>
              <a:buSzPts val="2400"/>
              <a:buFont typeface="Noto Sans Symbols"/>
              <a:buChar char="●"/>
              <a:defRPr b="0" i="0" sz="2400" u="none" cap="none" strike="noStrike">
                <a:solidFill>
                  <a:schemeClr val="accent1"/>
                </a:solidFill>
                <a:latin typeface="Georgia"/>
                <a:ea typeface="Georgia"/>
                <a:cs typeface="Georgia"/>
                <a:sym typeface="Georgia"/>
              </a:defRPr>
            </a:lvl3pPr>
            <a:lvl4pPr lvl="3" marR="0" rtl="0" algn="l">
              <a:spcBef>
                <a:spcPts val="300"/>
              </a:spcBef>
              <a:spcAft>
                <a:spcPts val="0"/>
              </a:spcAft>
              <a:buClr>
                <a:schemeClr val="accent1"/>
              </a:buClr>
              <a:buSzPts val="2200"/>
              <a:buFont typeface="Noto Sans Symbols"/>
              <a:buChar char="●"/>
              <a:defRPr b="0" i="0" sz="2200" u="none" cap="none" strike="noStrike">
                <a:solidFill>
                  <a:schemeClr val="accent1"/>
                </a:solidFill>
                <a:latin typeface="Georgia"/>
                <a:ea typeface="Georgia"/>
                <a:cs typeface="Georgia"/>
                <a:sym typeface="Georgia"/>
              </a:defRPr>
            </a:lvl4pPr>
            <a:lvl5pPr lvl="4" marR="0" rtl="0" algn="l">
              <a:spcBef>
                <a:spcPts val="300"/>
              </a:spcBef>
              <a:spcAft>
                <a:spcPts val="0"/>
              </a:spcAft>
              <a:buClr>
                <a:schemeClr val="accent3"/>
              </a:buClr>
              <a:buSzPts val="2000"/>
              <a:buFont typeface="Georgia"/>
              <a:buChar char="▫"/>
              <a:defRPr b="0" i="0" sz="2000" u="none" cap="none" strike="noStrike">
                <a:solidFill>
                  <a:schemeClr val="accent3"/>
                </a:solidFill>
                <a:latin typeface="Georgia"/>
                <a:ea typeface="Georgia"/>
                <a:cs typeface="Georgia"/>
                <a:sym typeface="Georgia"/>
              </a:defRPr>
            </a:lvl5pPr>
            <a:lvl6pPr lvl="5" marR="0" rtl="0" algn="l">
              <a:spcBef>
                <a:spcPts val="300"/>
              </a:spcBef>
              <a:spcAft>
                <a:spcPts val="0"/>
              </a:spcAft>
              <a:buClr>
                <a:schemeClr val="accent3"/>
              </a:buClr>
              <a:buSzPts val="1800"/>
              <a:buFont typeface="Georgia"/>
              <a:buChar char="▫"/>
              <a:defRPr b="0" i="0" sz="1800" u="none" cap="none" strike="noStrike">
                <a:solidFill>
                  <a:schemeClr val="accent3"/>
                </a:solidFill>
                <a:latin typeface="Georgia"/>
                <a:ea typeface="Georgia"/>
                <a:cs typeface="Georgia"/>
                <a:sym typeface="Georgia"/>
              </a:defRPr>
            </a:lvl6pPr>
            <a:lvl7pPr lvl="6" marR="0" rtl="0" algn="l">
              <a:spcBef>
                <a:spcPts val="300"/>
              </a:spcBef>
              <a:spcAft>
                <a:spcPts val="0"/>
              </a:spcAft>
              <a:buClr>
                <a:schemeClr val="accent3"/>
              </a:buClr>
              <a:buSzPts val="1600"/>
              <a:buFont typeface="Georgia"/>
              <a:buChar char="▫"/>
              <a:defRPr b="0" i="0" sz="1600" u="none" cap="none" strike="noStrike">
                <a:solidFill>
                  <a:schemeClr val="accent3"/>
                </a:solidFill>
                <a:latin typeface="Georgia"/>
                <a:ea typeface="Georgia"/>
                <a:cs typeface="Georgia"/>
                <a:sym typeface="Georgia"/>
              </a:defRPr>
            </a:lvl7pPr>
            <a:lvl8pPr lvl="7" marR="0" rtl="0" algn="l">
              <a:spcBef>
                <a:spcPts val="300"/>
              </a:spcBef>
              <a:spcAft>
                <a:spcPts val="0"/>
              </a:spcAft>
              <a:buClr>
                <a:schemeClr val="accent3"/>
              </a:buClr>
              <a:buSzPts val="1500"/>
              <a:buFont typeface="Georgia"/>
              <a:buChar char="◦"/>
              <a:defRPr b="0" i="0" sz="1500" u="none" cap="none" strike="noStrike">
                <a:solidFill>
                  <a:schemeClr val="accent3"/>
                </a:solidFill>
                <a:latin typeface="Georgia"/>
                <a:ea typeface="Georgia"/>
                <a:cs typeface="Georgia"/>
                <a:sym typeface="Georgia"/>
              </a:defRPr>
            </a:lvl8pPr>
            <a:lvl9pPr lvl="8" marR="0" rtl="0" algn="l">
              <a:spcBef>
                <a:spcPts val="300"/>
              </a:spcBef>
              <a:spcAft>
                <a:spcPts val="0"/>
              </a:spcAft>
              <a:buClr>
                <a:schemeClr val="accent3"/>
              </a:buClr>
              <a:buSzPts val="1400"/>
              <a:buFont typeface="Georgia"/>
              <a:buChar char="◦"/>
              <a:defRPr b="0" i="0" sz="1400" u="none" cap="none" strike="noStrike">
                <a:solidFill>
                  <a:schemeClr val="accent3"/>
                </a:solidFill>
                <a:latin typeface="Georgia"/>
                <a:ea typeface="Georgia"/>
                <a:cs typeface="Georgia"/>
                <a:sym typeface="Georgia"/>
              </a:defRPr>
            </a:lvl9pPr>
          </a:lstStyle>
          <a:p/>
        </p:txBody>
      </p:sp>
      <p:sp>
        <p:nvSpPr>
          <p:cNvPr id="88" name="Google Shape;88;p10"/>
          <p:cNvSpPr txBox="1"/>
          <p:nvPr>
            <p:ph idx="1" type="body"/>
          </p:nvPr>
        </p:nvSpPr>
        <p:spPr>
          <a:xfrm>
            <a:off x="6088443" y="3274308"/>
            <a:ext cx="2590800" cy="2516489"/>
          </a:xfrm>
          <a:prstGeom prst="rect">
            <a:avLst/>
          </a:prstGeom>
          <a:noFill/>
          <a:ln>
            <a:noFill/>
          </a:ln>
        </p:spPr>
        <p:txBody>
          <a:bodyPr anchorCtr="0" anchor="t" bIns="45700" lIns="0" spcFirstLastPara="1" rIns="45700" wrap="square" tIns="0">
            <a:noAutofit/>
          </a:bodyPr>
          <a:lstStyle>
            <a:lvl1pPr indent="-228600" lvl="0" marL="457200" algn="l">
              <a:lnSpc>
                <a:spcPct val="100000"/>
              </a:lnSpc>
              <a:spcBef>
                <a:spcPts val="0"/>
              </a:spcBef>
              <a:spcAft>
                <a:spcPts val="0"/>
              </a:spcAft>
              <a:buSzPts val="1300"/>
              <a:buFont typeface="Georgia"/>
              <a:buNone/>
              <a:defRPr sz="1300"/>
            </a:lvl1pPr>
            <a:lvl2pPr indent="-228600" lvl="1" marL="914400" algn="l">
              <a:spcBef>
                <a:spcPts val="300"/>
              </a:spcBef>
              <a:spcAft>
                <a:spcPts val="0"/>
              </a:spcAft>
              <a:buSzPts val="1200"/>
              <a:buFont typeface="Georgia"/>
              <a:buNone/>
              <a:defRPr sz="1200"/>
            </a:lvl2pPr>
            <a:lvl3pPr indent="-228600" lvl="2" marL="1371600" algn="l">
              <a:spcBef>
                <a:spcPts val="300"/>
              </a:spcBef>
              <a:spcAft>
                <a:spcPts val="0"/>
              </a:spcAft>
              <a:buSzPts val="1000"/>
              <a:buFont typeface="Georgia"/>
              <a:buNone/>
              <a:defRPr sz="1000"/>
            </a:lvl3pPr>
            <a:lvl4pPr indent="-228600" lvl="3" marL="1828800" algn="l">
              <a:spcBef>
                <a:spcPts val="300"/>
              </a:spcBef>
              <a:spcAft>
                <a:spcPts val="0"/>
              </a:spcAft>
              <a:buSzPts val="900"/>
              <a:buFont typeface="Georgia"/>
              <a:buNone/>
              <a:defRPr sz="900"/>
            </a:lvl4pPr>
            <a:lvl5pPr indent="-228600" lvl="4" marL="2286000" algn="l">
              <a:spcBef>
                <a:spcPts val="300"/>
              </a:spcBef>
              <a:spcAft>
                <a:spcPts val="0"/>
              </a:spcAft>
              <a:buSzPts val="900"/>
              <a:buFont typeface="Georgia"/>
              <a:buNone/>
              <a:defRPr sz="900"/>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89" name="Google Shape;89;p10"/>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0"/>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0"/>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21" Type="http://schemas.openxmlformats.org/officeDocument/2006/relationships/theme" Target="../theme/theme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1" y="366818"/>
            <a:ext cx="9144000" cy="84407"/>
          </a:xfrm>
          <a:prstGeom prst="rect">
            <a:avLst/>
          </a:prstGeom>
          <a:solidFill>
            <a:schemeClr val="accent2">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7" name="Google Shape;7;p1"/>
          <p:cNvSpPr/>
          <p:nvPr/>
        </p:nvSpPr>
        <p:spPr>
          <a:xfrm>
            <a:off x="0" y="-1"/>
            <a:ext cx="9144000" cy="310663"/>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8" name="Google Shape;8;p1"/>
          <p:cNvSpPr/>
          <p:nvPr/>
        </p:nvSpPr>
        <p:spPr>
          <a:xfrm>
            <a:off x="0" y="308276"/>
            <a:ext cx="9144001" cy="9144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9" name="Google Shape;9;p1"/>
          <p:cNvSpPr/>
          <p:nvPr/>
        </p:nvSpPr>
        <p:spPr>
          <a:xfrm flipH="1" rot="10800000">
            <a:off x="5410182" y="360246"/>
            <a:ext cx="3733819" cy="910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0" name="Google Shape;10;p1"/>
          <p:cNvSpPr/>
          <p:nvPr/>
        </p:nvSpPr>
        <p:spPr>
          <a:xfrm flipH="1" rot="10800000">
            <a:off x="5410200" y="440112"/>
            <a:ext cx="3733801" cy="180035"/>
          </a:xfrm>
          <a:prstGeom prst="rect">
            <a:avLst/>
          </a:prstGeom>
          <a:solidFill>
            <a:schemeClr val="accent2">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1" name="Google Shape;11;p1"/>
          <p:cNvSpPr/>
          <p:nvPr/>
        </p:nvSpPr>
        <p:spPr>
          <a:xfrm>
            <a:off x="5407339" y="497504"/>
            <a:ext cx="3063240" cy="27432"/>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2" name="Google Shape;12;p1"/>
          <p:cNvSpPr/>
          <p:nvPr/>
        </p:nvSpPr>
        <p:spPr>
          <a:xfrm>
            <a:off x="7373646" y="588943"/>
            <a:ext cx="1600200" cy="36576"/>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3" name="Google Shape;13;p1"/>
          <p:cNvSpPr/>
          <p:nvPr/>
        </p:nvSpPr>
        <p:spPr>
          <a:xfrm>
            <a:off x="9084966" y="-2001"/>
            <a:ext cx="57626" cy="621792"/>
          </a:xfrm>
          <a:prstGeom prst="rect">
            <a:avLst/>
          </a:prstGeom>
          <a:solidFill>
            <a:srgbClr val="FFFFFF">
              <a:alpha val="6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4" name="Google Shape;14;p1"/>
          <p:cNvSpPr/>
          <p:nvPr/>
        </p:nvSpPr>
        <p:spPr>
          <a:xfrm>
            <a:off x="9044481" y="-2001"/>
            <a:ext cx="27432" cy="621792"/>
          </a:xfrm>
          <a:prstGeom prst="rect">
            <a:avLst/>
          </a:prstGeom>
          <a:solidFill>
            <a:srgbClr val="FFFFFF">
              <a:alpha val="6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5" name="Google Shape;15;p1"/>
          <p:cNvSpPr/>
          <p:nvPr/>
        </p:nvSpPr>
        <p:spPr>
          <a:xfrm>
            <a:off x="9025428" y="-2001"/>
            <a:ext cx="9144" cy="621792"/>
          </a:xfrm>
          <a:prstGeom prst="rect">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6" name="Google Shape;16;p1"/>
          <p:cNvSpPr/>
          <p:nvPr/>
        </p:nvSpPr>
        <p:spPr>
          <a:xfrm>
            <a:off x="8975423" y="-2001"/>
            <a:ext cx="27432" cy="621792"/>
          </a:xfrm>
          <a:prstGeom prst="rect">
            <a:avLst/>
          </a:prstGeom>
          <a:solidFill>
            <a:srgbClr val="FFFFFF">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7" name="Google Shape;17;p1"/>
          <p:cNvSpPr/>
          <p:nvPr/>
        </p:nvSpPr>
        <p:spPr>
          <a:xfrm>
            <a:off x="8915677" y="380"/>
            <a:ext cx="54864" cy="585216"/>
          </a:xfrm>
          <a:prstGeom prst="rect">
            <a:avLst/>
          </a:prstGeom>
          <a:solidFill>
            <a:srgbClr val="FFFFFF">
              <a:alpha val="2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8" name="Google Shape;18;p1"/>
          <p:cNvSpPr/>
          <p:nvPr/>
        </p:nvSpPr>
        <p:spPr>
          <a:xfrm>
            <a:off x="8873475" y="380"/>
            <a:ext cx="9144" cy="585216"/>
          </a:xfrm>
          <a:prstGeom prst="rect">
            <a:avLst/>
          </a:prstGeom>
          <a:solidFill>
            <a:srgbClr val="FFFFFF">
              <a:alpha val="2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eorgia"/>
              <a:ea typeface="Georgia"/>
              <a:cs typeface="Georgia"/>
              <a:sym typeface="Georgia"/>
            </a:endParaRPr>
          </a:p>
        </p:txBody>
      </p:sp>
      <p:sp>
        <p:nvSpPr>
          <p:cNvPr id="19" name="Google Shape;19;p1"/>
          <p:cNvSpPr txBox="1"/>
          <p:nvPr>
            <p:ph type="title"/>
          </p:nvPr>
        </p:nvSpPr>
        <p:spPr>
          <a:xfrm>
            <a:off x="457200" y="1143000"/>
            <a:ext cx="8229600" cy="10668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2"/>
              </a:buClr>
              <a:buSzPts val="4000"/>
              <a:buFont typeface="Trebuchet MS"/>
              <a:buNone/>
              <a:defRPr b="0" i="0" sz="4000" u="none" cap="none" strike="noStrike">
                <a:solidFill>
                  <a:schemeClr val="dk2"/>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 name="Google Shape;20;p1"/>
          <p:cNvSpPr txBox="1"/>
          <p:nvPr>
            <p:ph idx="1" type="body"/>
          </p:nvPr>
        </p:nvSpPr>
        <p:spPr>
          <a:xfrm>
            <a:off x="457200" y="2249424"/>
            <a:ext cx="8229600" cy="4325112"/>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300"/>
              </a:spcBef>
              <a:spcAft>
                <a:spcPts val="0"/>
              </a:spcAft>
              <a:buClr>
                <a:schemeClr val="accent3"/>
              </a:buClr>
              <a:buSzPts val="2800"/>
              <a:buFont typeface="Georgia"/>
              <a:buChar char="•"/>
              <a:defRPr b="0" i="0" sz="2800" u="none" cap="none" strike="noStrike">
                <a:solidFill>
                  <a:schemeClr val="dk1"/>
                </a:solidFill>
                <a:latin typeface="Georgia"/>
                <a:ea typeface="Georgia"/>
                <a:cs typeface="Georgia"/>
                <a:sym typeface="Georgia"/>
              </a:defRPr>
            </a:lvl1pPr>
            <a:lvl2pPr indent="-393700" lvl="1" marL="914400" marR="0" rtl="0" algn="l">
              <a:spcBef>
                <a:spcPts val="300"/>
              </a:spcBef>
              <a:spcAft>
                <a:spcPts val="0"/>
              </a:spcAft>
              <a:buClr>
                <a:schemeClr val="accent2"/>
              </a:buClr>
              <a:buSzPts val="2600"/>
              <a:buFont typeface="Georgia"/>
              <a:buChar char="▫"/>
              <a:defRPr b="0" i="0" sz="2600" u="none" cap="none" strike="noStrike">
                <a:solidFill>
                  <a:schemeClr val="accent2"/>
                </a:solidFill>
                <a:latin typeface="Georgia"/>
                <a:ea typeface="Georgia"/>
                <a:cs typeface="Georgia"/>
                <a:sym typeface="Georgia"/>
              </a:defRPr>
            </a:lvl2pPr>
            <a:lvl3pPr indent="-381000" lvl="2" marL="1371600" marR="0" rtl="0" algn="l">
              <a:spcBef>
                <a:spcPts val="300"/>
              </a:spcBef>
              <a:spcAft>
                <a:spcPts val="0"/>
              </a:spcAft>
              <a:buClr>
                <a:schemeClr val="accent1"/>
              </a:buClr>
              <a:buSzPts val="2400"/>
              <a:buFont typeface="Noto Sans Symbols"/>
              <a:buChar char="●"/>
              <a:defRPr b="0" i="0" sz="2400" u="none" cap="none" strike="noStrike">
                <a:solidFill>
                  <a:schemeClr val="accent1"/>
                </a:solidFill>
                <a:latin typeface="Georgia"/>
                <a:ea typeface="Georgia"/>
                <a:cs typeface="Georgia"/>
                <a:sym typeface="Georgia"/>
              </a:defRPr>
            </a:lvl3pPr>
            <a:lvl4pPr indent="-368300" lvl="3" marL="1828800" marR="0" rtl="0" algn="l">
              <a:spcBef>
                <a:spcPts val="300"/>
              </a:spcBef>
              <a:spcAft>
                <a:spcPts val="0"/>
              </a:spcAft>
              <a:buClr>
                <a:schemeClr val="accent1"/>
              </a:buClr>
              <a:buSzPts val="2200"/>
              <a:buFont typeface="Noto Sans Symbols"/>
              <a:buChar char="●"/>
              <a:defRPr b="0" i="0" sz="2200" u="none" cap="none" strike="noStrike">
                <a:solidFill>
                  <a:schemeClr val="accent1"/>
                </a:solidFill>
                <a:latin typeface="Georgia"/>
                <a:ea typeface="Georgia"/>
                <a:cs typeface="Georgia"/>
                <a:sym typeface="Georgia"/>
              </a:defRPr>
            </a:lvl4pPr>
            <a:lvl5pPr indent="-355600" lvl="4" marL="2286000" marR="0" rtl="0" algn="l">
              <a:spcBef>
                <a:spcPts val="300"/>
              </a:spcBef>
              <a:spcAft>
                <a:spcPts val="0"/>
              </a:spcAft>
              <a:buClr>
                <a:schemeClr val="accent3"/>
              </a:buClr>
              <a:buSzPts val="2000"/>
              <a:buFont typeface="Georgia"/>
              <a:buChar char="▫"/>
              <a:defRPr b="0" i="0" sz="2000" u="none" cap="none" strike="noStrike">
                <a:solidFill>
                  <a:schemeClr val="accent3"/>
                </a:solidFill>
                <a:latin typeface="Georgia"/>
                <a:ea typeface="Georgia"/>
                <a:cs typeface="Georgia"/>
                <a:sym typeface="Georgia"/>
              </a:defRPr>
            </a:lvl5pPr>
            <a:lvl6pPr indent="-342900" lvl="5" marL="2743200" marR="0" rtl="0" algn="l">
              <a:spcBef>
                <a:spcPts val="300"/>
              </a:spcBef>
              <a:spcAft>
                <a:spcPts val="0"/>
              </a:spcAft>
              <a:buClr>
                <a:schemeClr val="accent3"/>
              </a:buClr>
              <a:buSzPts val="1800"/>
              <a:buFont typeface="Georgia"/>
              <a:buChar char="▫"/>
              <a:defRPr b="0" i="0" sz="1800" u="none" cap="none" strike="noStrike">
                <a:solidFill>
                  <a:schemeClr val="accent3"/>
                </a:solidFill>
                <a:latin typeface="Georgia"/>
                <a:ea typeface="Georgia"/>
                <a:cs typeface="Georgia"/>
                <a:sym typeface="Georgia"/>
              </a:defRPr>
            </a:lvl6pPr>
            <a:lvl7pPr indent="-330200" lvl="6" marL="3200400" marR="0" rtl="0" algn="l">
              <a:spcBef>
                <a:spcPts val="300"/>
              </a:spcBef>
              <a:spcAft>
                <a:spcPts val="0"/>
              </a:spcAft>
              <a:buClr>
                <a:schemeClr val="accent3"/>
              </a:buClr>
              <a:buSzPts val="1600"/>
              <a:buFont typeface="Georgia"/>
              <a:buChar char="▫"/>
              <a:defRPr b="0" i="0" sz="1600" u="none" cap="none" strike="noStrike">
                <a:solidFill>
                  <a:schemeClr val="accent3"/>
                </a:solidFill>
                <a:latin typeface="Georgia"/>
                <a:ea typeface="Georgia"/>
                <a:cs typeface="Georgia"/>
                <a:sym typeface="Georgia"/>
              </a:defRPr>
            </a:lvl7pPr>
            <a:lvl8pPr indent="-323850" lvl="7" marL="3657600" marR="0" rtl="0" algn="l">
              <a:spcBef>
                <a:spcPts val="300"/>
              </a:spcBef>
              <a:spcAft>
                <a:spcPts val="0"/>
              </a:spcAft>
              <a:buClr>
                <a:schemeClr val="accent3"/>
              </a:buClr>
              <a:buSzPts val="1500"/>
              <a:buFont typeface="Georgia"/>
              <a:buChar char="◦"/>
              <a:defRPr b="0" i="0" sz="1500" u="none" cap="none" strike="noStrike">
                <a:solidFill>
                  <a:schemeClr val="accent3"/>
                </a:solidFill>
                <a:latin typeface="Georgia"/>
                <a:ea typeface="Georgia"/>
                <a:cs typeface="Georgia"/>
                <a:sym typeface="Georgia"/>
              </a:defRPr>
            </a:lvl8pPr>
            <a:lvl9pPr indent="-317500" lvl="8" marL="4114800" marR="0" rtl="0" algn="l">
              <a:spcBef>
                <a:spcPts val="300"/>
              </a:spcBef>
              <a:spcAft>
                <a:spcPts val="0"/>
              </a:spcAft>
              <a:buClr>
                <a:schemeClr val="accent3"/>
              </a:buClr>
              <a:buSzPts val="1400"/>
              <a:buFont typeface="Georgia"/>
              <a:buChar char="◦"/>
              <a:defRPr b="0" i="0" sz="1400" u="none" cap="none" strike="noStrike">
                <a:solidFill>
                  <a:schemeClr val="accent3"/>
                </a:solidFill>
                <a:latin typeface="Georgia"/>
                <a:ea typeface="Georgia"/>
                <a:cs typeface="Georgia"/>
                <a:sym typeface="Georgia"/>
              </a:defRPr>
            </a:lvl9pPr>
          </a:lstStyle>
          <a:p/>
        </p:txBody>
      </p:sp>
      <p:sp>
        <p:nvSpPr>
          <p:cNvPr id="21" name="Google Shape;21;p1"/>
          <p:cNvSpPr txBox="1"/>
          <p:nvPr>
            <p:ph idx="10" type="dt"/>
          </p:nvPr>
        </p:nvSpPr>
        <p:spPr>
          <a:xfrm>
            <a:off x="6586536" y="612648"/>
            <a:ext cx="957264"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800" u="none" cap="none" strike="noStrike">
                <a:solidFill>
                  <a:schemeClr val="accent2"/>
                </a:solidFill>
                <a:latin typeface="Georgia"/>
                <a:ea typeface="Georgia"/>
                <a:cs typeface="Georgia"/>
                <a:sym typeface="Georgia"/>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22" name="Google Shape;22;p1"/>
          <p:cNvSpPr txBox="1"/>
          <p:nvPr>
            <p:ph idx="11" type="ftr"/>
          </p:nvPr>
        </p:nvSpPr>
        <p:spPr>
          <a:xfrm>
            <a:off x="5257800" y="612648"/>
            <a:ext cx="132588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800" u="none" cap="none" strike="noStrike">
                <a:solidFill>
                  <a:schemeClr val="accent2"/>
                </a:solidFill>
                <a:latin typeface="Georgia"/>
                <a:ea typeface="Georgia"/>
                <a:cs typeface="Georgia"/>
                <a:sym typeface="Georgia"/>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23" name="Google Shape;23;p1"/>
          <p:cNvSpPr txBox="1"/>
          <p:nvPr>
            <p:ph idx="12" type="sldNum"/>
          </p:nvPr>
        </p:nvSpPr>
        <p:spPr>
          <a:xfrm>
            <a:off x="8174736" y="2272"/>
            <a:ext cx="762000" cy="365760"/>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buNone/>
              <a:defRPr b="0" i="0" sz="1800" u="none" cap="none" strike="noStrike">
                <a:solidFill>
                  <a:srgbClr val="FFFFFF"/>
                </a:solidFill>
                <a:latin typeface="Georgia"/>
                <a:ea typeface="Georgia"/>
                <a:cs typeface="Georgia"/>
                <a:sym typeface="Georgia"/>
              </a:defRPr>
            </a:lvl1pPr>
            <a:lvl2pPr indent="0" lvl="1" marL="0" marR="0" rtl="0" algn="r">
              <a:spcBef>
                <a:spcPts val="0"/>
              </a:spcBef>
              <a:buNone/>
              <a:defRPr b="0" i="0" sz="1800" u="none" cap="none" strike="noStrike">
                <a:solidFill>
                  <a:srgbClr val="FFFFFF"/>
                </a:solidFill>
                <a:latin typeface="Georgia"/>
                <a:ea typeface="Georgia"/>
                <a:cs typeface="Georgia"/>
                <a:sym typeface="Georgia"/>
              </a:defRPr>
            </a:lvl2pPr>
            <a:lvl3pPr indent="0" lvl="2" marL="0" marR="0" rtl="0" algn="r">
              <a:spcBef>
                <a:spcPts val="0"/>
              </a:spcBef>
              <a:buNone/>
              <a:defRPr b="0" i="0" sz="1800" u="none" cap="none" strike="noStrike">
                <a:solidFill>
                  <a:srgbClr val="FFFFFF"/>
                </a:solidFill>
                <a:latin typeface="Georgia"/>
                <a:ea typeface="Georgia"/>
                <a:cs typeface="Georgia"/>
                <a:sym typeface="Georgia"/>
              </a:defRPr>
            </a:lvl3pPr>
            <a:lvl4pPr indent="0" lvl="3" marL="0" marR="0" rtl="0" algn="r">
              <a:spcBef>
                <a:spcPts val="0"/>
              </a:spcBef>
              <a:buNone/>
              <a:defRPr b="0" i="0" sz="1800" u="none" cap="none" strike="noStrike">
                <a:solidFill>
                  <a:srgbClr val="FFFFFF"/>
                </a:solidFill>
                <a:latin typeface="Georgia"/>
                <a:ea typeface="Georgia"/>
                <a:cs typeface="Georgia"/>
                <a:sym typeface="Georgia"/>
              </a:defRPr>
            </a:lvl4pPr>
            <a:lvl5pPr indent="0" lvl="4" marL="0" marR="0" rtl="0" algn="r">
              <a:spcBef>
                <a:spcPts val="0"/>
              </a:spcBef>
              <a:buNone/>
              <a:defRPr b="0" i="0" sz="1800" u="none" cap="none" strike="noStrike">
                <a:solidFill>
                  <a:srgbClr val="FFFFFF"/>
                </a:solidFill>
                <a:latin typeface="Georgia"/>
                <a:ea typeface="Georgia"/>
                <a:cs typeface="Georgia"/>
                <a:sym typeface="Georgia"/>
              </a:defRPr>
            </a:lvl5pPr>
            <a:lvl6pPr indent="0" lvl="5" marL="0" marR="0" rtl="0" algn="r">
              <a:spcBef>
                <a:spcPts val="0"/>
              </a:spcBef>
              <a:buNone/>
              <a:defRPr b="0" i="0" sz="1800" u="none" cap="none" strike="noStrike">
                <a:solidFill>
                  <a:srgbClr val="FFFFFF"/>
                </a:solidFill>
                <a:latin typeface="Georgia"/>
                <a:ea typeface="Georgia"/>
                <a:cs typeface="Georgia"/>
                <a:sym typeface="Georgia"/>
              </a:defRPr>
            </a:lvl6pPr>
            <a:lvl7pPr indent="0" lvl="6" marL="0" marR="0" rtl="0" algn="r">
              <a:spcBef>
                <a:spcPts val="0"/>
              </a:spcBef>
              <a:buNone/>
              <a:defRPr b="0" i="0" sz="1800" u="none" cap="none" strike="noStrike">
                <a:solidFill>
                  <a:srgbClr val="FFFFFF"/>
                </a:solidFill>
                <a:latin typeface="Georgia"/>
                <a:ea typeface="Georgia"/>
                <a:cs typeface="Georgia"/>
                <a:sym typeface="Georgia"/>
              </a:defRPr>
            </a:lvl7pPr>
            <a:lvl8pPr indent="0" lvl="7" marL="0" marR="0" rtl="0" algn="r">
              <a:spcBef>
                <a:spcPts val="0"/>
              </a:spcBef>
              <a:buNone/>
              <a:defRPr b="0" i="0" sz="1800" u="none" cap="none" strike="noStrike">
                <a:solidFill>
                  <a:srgbClr val="FFFFFF"/>
                </a:solidFill>
                <a:latin typeface="Georgia"/>
                <a:ea typeface="Georgia"/>
                <a:cs typeface="Georgia"/>
                <a:sym typeface="Georgia"/>
              </a:defRPr>
            </a:lvl8pPr>
            <a:lvl9pPr indent="0" lvl="8" marL="0" marR="0" rtl="0" algn="r">
              <a:spcBef>
                <a:spcPts val="0"/>
              </a:spcBef>
              <a:buNone/>
              <a:defRPr b="0" i="0" sz="1800" u="none" cap="none" strike="noStrike">
                <a:solidFill>
                  <a:srgbClr val="FFFFF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4" name="Shape 104"/>
        <p:cNvGrpSpPr/>
        <p:nvPr/>
      </p:nvGrpSpPr>
      <p:grpSpPr>
        <a:xfrm>
          <a:off x="0" y="0"/>
          <a:ext cx="0" cy="0"/>
          <a:chOff x="0" y="0"/>
          <a:chExt cx="0" cy="0"/>
        </a:xfrm>
      </p:grpSpPr>
      <p:sp>
        <p:nvSpPr>
          <p:cNvPr id="105" name="Google Shape;105;p1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106" name="Google Shape;106;p1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pic>
        <p:nvPicPr>
          <p:cNvPr id="218" name="Google Shape;218;p34" title="hunter power plant.jpg"/>
          <p:cNvPicPr preferRelativeResize="0"/>
          <p:nvPr/>
        </p:nvPicPr>
        <p:blipFill>
          <a:blip r:embed="rId3">
            <a:alphaModFix/>
          </a:blip>
          <a:stretch>
            <a:fillRect/>
          </a:stretch>
        </p:blipFill>
        <p:spPr>
          <a:xfrm>
            <a:off x="2843300" y="0"/>
            <a:ext cx="6300699" cy="4202850"/>
          </a:xfrm>
          <a:prstGeom prst="rect">
            <a:avLst/>
          </a:prstGeom>
          <a:noFill/>
          <a:ln cap="flat" cmpd="sng" w="28575">
            <a:solidFill>
              <a:srgbClr val="EEB208"/>
            </a:solidFill>
            <a:prstDash val="solid"/>
            <a:round/>
            <a:headEnd len="sm" w="sm" type="none"/>
            <a:tailEnd len="sm" w="sm" type="none"/>
          </a:ln>
        </p:spPr>
      </p:pic>
      <p:sp>
        <p:nvSpPr>
          <p:cNvPr id="219" name="Google Shape;219;p34"/>
          <p:cNvSpPr/>
          <p:nvPr/>
        </p:nvSpPr>
        <p:spPr>
          <a:xfrm rot="5400000">
            <a:off x="869075" y="856217"/>
            <a:ext cx="4478400" cy="5026500"/>
          </a:xfrm>
          <a:prstGeom prst="rect">
            <a:avLst/>
          </a:prstGeom>
          <a:solidFill>
            <a:srgbClr val="D63227">
              <a:alpha val="8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4"/>
          <p:cNvSpPr txBox="1"/>
          <p:nvPr>
            <p:ph idx="1" type="subTitle"/>
          </p:nvPr>
        </p:nvSpPr>
        <p:spPr>
          <a:xfrm>
            <a:off x="1039575" y="4467300"/>
            <a:ext cx="4307100" cy="95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solidFill>
                  <a:schemeClr val="lt1"/>
                </a:solidFill>
              </a:rPr>
              <a:t>Southeastern</a:t>
            </a:r>
            <a:r>
              <a:rPr lang="en-US">
                <a:solidFill>
                  <a:schemeClr val="lt1"/>
                </a:solidFill>
              </a:rPr>
              <a:t> Utah - Carbon, Emery, Grand and San Juan Counties</a:t>
            </a:r>
            <a:endParaRPr>
              <a:solidFill>
                <a:schemeClr val="lt1"/>
              </a:solidFill>
            </a:endParaRPr>
          </a:p>
        </p:txBody>
      </p:sp>
      <p:sp>
        <p:nvSpPr>
          <p:cNvPr id="221" name="Google Shape;221;p34"/>
          <p:cNvSpPr txBox="1"/>
          <p:nvPr>
            <p:ph type="ctrTitle"/>
          </p:nvPr>
        </p:nvSpPr>
        <p:spPr>
          <a:xfrm>
            <a:off x="1039575" y="2550075"/>
            <a:ext cx="4592400" cy="2376300"/>
          </a:xfrm>
          <a:prstGeom prst="rect">
            <a:avLst/>
          </a:prstGeom>
          <a:noFill/>
        </p:spPr>
        <p:txBody>
          <a:bodyPr anchorCtr="0" anchor="b" bIns="91425" lIns="91425" spcFirstLastPara="1" rIns="91425" wrap="square" tIns="91425">
            <a:noAutofit/>
          </a:bodyPr>
          <a:lstStyle/>
          <a:p>
            <a:pPr indent="0" lvl="0" marL="0" rtl="0" algn="l">
              <a:spcBef>
                <a:spcPts val="0"/>
              </a:spcBef>
              <a:spcAft>
                <a:spcPts val="0"/>
              </a:spcAft>
              <a:buNone/>
            </a:pPr>
            <a:r>
              <a:rPr lang="en-US" sz="3400">
                <a:solidFill>
                  <a:schemeClr val="lt1"/>
                </a:solidFill>
              </a:rPr>
              <a:t>Powering Resilient Economies in Energy Communities</a:t>
            </a:r>
            <a:endParaRPr sz="3400">
              <a:solidFill>
                <a:schemeClr val="lt1"/>
              </a:solidFill>
            </a:endParaRPr>
          </a:p>
        </p:txBody>
      </p:sp>
      <p:sp>
        <p:nvSpPr>
          <p:cNvPr id="222" name="Google Shape;222;p34"/>
          <p:cNvSpPr/>
          <p:nvPr/>
        </p:nvSpPr>
        <p:spPr>
          <a:xfrm flipH="1" rot="-5400000">
            <a:off x="6794250" y="3258917"/>
            <a:ext cx="4478400" cy="221100"/>
          </a:xfrm>
          <a:prstGeom prst="rect">
            <a:avLst/>
          </a:prstGeom>
          <a:solidFill>
            <a:srgbClr val="D63227">
              <a:alpha val="8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3" name="Google Shape;223;p34"/>
          <p:cNvPicPr preferRelativeResize="0"/>
          <p:nvPr/>
        </p:nvPicPr>
        <p:blipFill>
          <a:blip r:embed="rId4">
            <a:alphaModFix/>
          </a:blip>
          <a:stretch>
            <a:fillRect/>
          </a:stretch>
        </p:blipFill>
        <p:spPr>
          <a:xfrm>
            <a:off x="595026" y="5734624"/>
            <a:ext cx="7409976" cy="593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7" name="Shape 227"/>
        <p:cNvGrpSpPr/>
        <p:nvPr/>
      </p:nvGrpSpPr>
      <p:grpSpPr>
        <a:xfrm>
          <a:off x="0" y="0"/>
          <a:ext cx="0" cy="0"/>
          <a:chOff x="0" y="0"/>
          <a:chExt cx="0" cy="0"/>
        </a:xfrm>
      </p:grpSpPr>
      <p:sp>
        <p:nvSpPr>
          <p:cNvPr id="228" name="Google Shape;228;p35"/>
          <p:cNvSpPr/>
          <p:nvPr/>
        </p:nvSpPr>
        <p:spPr>
          <a:xfrm>
            <a:off x="683175" y="682825"/>
            <a:ext cx="3821100" cy="4861800"/>
          </a:xfrm>
          <a:prstGeom prst="rect">
            <a:avLst/>
          </a:prstGeom>
          <a:solidFill>
            <a:srgbClr val="0094C4">
              <a:alpha val="82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5"/>
          <p:cNvSpPr txBox="1"/>
          <p:nvPr>
            <p:ph type="ctrTitle"/>
          </p:nvPr>
        </p:nvSpPr>
        <p:spPr>
          <a:xfrm>
            <a:off x="683175" y="682825"/>
            <a:ext cx="3821100" cy="4233300"/>
          </a:xfrm>
          <a:prstGeom prst="rect">
            <a:avLst/>
          </a:prstGeom>
          <a:noFill/>
        </p:spPr>
        <p:txBody>
          <a:bodyPr anchorCtr="0" anchor="t" bIns="91425" lIns="91425" spcFirstLastPara="1" rIns="91425" wrap="square" tIns="91425">
            <a:noAutofit/>
          </a:bodyPr>
          <a:lstStyle/>
          <a:p>
            <a:pPr indent="-311150" lvl="0" marL="457200" rtl="0" algn="l">
              <a:spcBef>
                <a:spcPts val="0"/>
              </a:spcBef>
              <a:spcAft>
                <a:spcPts val="0"/>
              </a:spcAft>
              <a:buClr>
                <a:schemeClr val="lt1"/>
              </a:buClr>
              <a:buSzPts val="1300"/>
              <a:buChar char="●"/>
            </a:pPr>
            <a:r>
              <a:rPr lang="en-US" sz="1300">
                <a:solidFill>
                  <a:schemeClr val="lt1"/>
                </a:solidFill>
              </a:rPr>
              <a:t>Formally known as Southeastern Utah Association of Local Governments | Southeastern Utah Economic Development District (SEUALG | SEUEDD)</a:t>
            </a:r>
            <a:endParaRPr sz="1300">
              <a:solidFill>
                <a:schemeClr val="lt1"/>
              </a:solidFill>
            </a:endParaRPr>
          </a:p>
          <a:p>
            <a:pPr indent="-311150" lvl="0" marL="457200" rtl="0" algn="l">
              <a:spcBef>
                <a:spcPts val="0"/>
              </a:spcBef>
              <a:spcAft>
                <a:spcPts val="0"/>
              </a:spcAft>
              <a:buClr>
                <a:schemeClr val="lt1"/>
              </a:buClr>
              <a:buSzPts val="1300"/>
              <a:buChar char="●"/>
            </a:pPr>
            <a:r>
              <a:rPr lang="en-US" sz="1300">
                <a:solidFill>
                  <a:schemeClr val="lt1"/>
                </a:solidFill>
              </a:rPr>
              <a:t>80+ State, Federal and Private Active Grants</a:t>
            </a:r>
            <a:endParaRPr sz="1300">
              <a:solidFill>
                <a:schemeClr val="lt1"/>
              </a:solidFill>
            </a:endParaRPr>
          </a:p>
          <a:p>
            <a:pPr indent="-311150" lvl="0" marL="457200" rtl="0" algn="l">
              <a:spcBef>
                <a:spcPts val="0"/>
              </a:spcBef>
              <a:spcAft>
                <a:spcPts val="0"/>
              </a:spcAft>
              <a:buClr>
                <a:schemeClr val="lt1"/>
              </a:buClr>
              <a:buSzPts val="1300"/>
              <a:buChar char="●"/>
            </a:pPr>
            <a:r>
              <a:rPr lang="en-US" sz="1300">
                <a:solidFill>
                  <a:schemeClr val="lt1"/>
                </a:solidFill>
              </a:rPr>
              <a:t>4 Nonprofits: </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Business Technical Assistance Center </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Utah Regional Growth Association </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Southeastern Community Action Partnership </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Main Street Southeastern</a:t>
            </a:r>
            <a:endParaRPr sz="1300">
              <a:solidFill>
                <a:schemeClr val="lt1"/>
              </a:solidFill>
            </a:endParaRPr>
          </a:p>
          <a:p>
            <a:pPr indent="-311150" lvl="0" marL="457200" rtl="0" algn="l">
              <a:spcBef>
                <a:spcPts val="0"/>
              </a:spcBef>
              <a:spcAft>
                <a:spcPts val="0"/>
              </a:spcAft>
              <a:buClr>
                <a:schemeClr val="lt1"/>
              </a:buClr>
              <a:buSzPts val="1300"/>
              <a:buChar char="●"/>
            </a:pPr>
            <a:r>
              <a:rPr lang="en-US" sz="1300">
                <a:solidFill>
                  <a:schemeClr val="lt1"/>
                </a:solidFill>
              </a:rPr>
              <a:t>Areas of Focus: </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Economic &amp; Community Development </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Community Services </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Housing and Weatherization </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Aging and Senior Services</a:t>
            </a:r>
            <a:endParaRPr sz="1300">
              <a:solidFill>
                <a:schemeClr val="lt1"/>
              </a:solidFill>
            </a:endParaRPr>
          </a:p>
          <a:p>
            <a:pPr indent="-311150" lvl="0" marL="457200" rtl="0" algn="l">
              <a:spcBef>
                <a:spcPts val="0"/>
              </a:spcBef>
              <a:spcAft>
                <a:spcPts val="0"/>
              </a:spcAft>
              <a:buClr>
                <a:schemeClr val="lt1"/>
              </a:buClr>
              <a:buSzPts val="1300"/>
              <a:buChar char="●"/>
            </a:pPr>
            <a:r>
              <a:rPr lang="en-US" sz="1300">
                <a:solidFill>
                  <a:schemeClr val="lt1"/>
                </a:solidFill>
              </a:rPr>
              <a:t>Coordinator of the Utah Coal Country Strike Team Project</a:t>
            </a:r>
            <a:endParaRPr sz="1300">
              <a:solidFill>
                <a:schemeClr val="lt1"/>
              </a:solidFill>
            </a:endParaRPr>
          </a:p>
        </p:txBody>
      </p:sp>
      <p:sp>
        <p:nvSpPr>
          <p:cNvPr id="230" name="Google Shape;230;p35"/>
          <p:cNvSpPr/>
          <p:nvPr/>
        </p:nvSpPr>
        <p:spPr>
          <a:xfrm>
            <a:off x="5040950" y="682825"/>
            <a:ext cx="3310200" cy="1086600"/>
          </a:xfrm>
          <a:prstGeom prst="rect">
            <a:avLst/>
          </a:prstGeom>
          <a:solidFill>
            <a:srgbClr val="D63227">
              <a:alpha val="8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5"/>
          <p:cNvSpPr txBox="1"/>
          <p:nvPr>
            <p:ph type="ctrTitle"/>
          </p:nvPr>
        </p:nvSpPr>
        <p:spPr>
          <a:xfrm>
            <a:off x="5032400" y="682825"/>
            <a:ext cx="3430200" cy="108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1"/>
                </a:solidFill>
              </a:rPr>
              <a:t>SERDA </a:t>
            </a:r>
            <a:endParaRPr>
              <a:solidFill>
                <a:schemeClr val="lt1"/>
              </a:solidFill>
            </a:endParaRPr>
          </a:p>
          <a:p>
            <a:pPr indent="0" lvl="0" marL="0" rtl="0" algn="l">
              <a:spcBef>
                <a:spcPts val="0"/>
              </a:spcBef>
              <a:spcAft>
                <a:spcPts val="0"/>
              </a:spcAft>
              <a:buNone/>
            </a:pPr>
            <a:r>
              <a:rPr lang="en-US">
                <a:solidFill>
                  <a:schemeClr val="lt1"/>
                </a:solidFill>
              </a:rPr>
              <a:t>Overview</a:t>
            </a:r>
            <a:endParaRPr sz="1800">
              <a:solidFill>
                <a:schemeClr val="lt1"/>
              </a:solidFill>
            </a:endParaRPr>
          </a:p>
          <a:p>
            <a:pPr indent="0" lvl="0" marL="0" rtl="0" algn="l">
              <a:spcBef>
                <a:spcPts val="0"/>
              </a:spcBef>
              <a:spcAft>
                <a:spcPts val="0"/>
              </a:spcAft>
              <a:buNone/>
            </a:pPr>
            <a:r>
              <a:t/>
            </a:r>
            <a:endParaRPr b="0" sz="1200">
              <a:solidFill>
                <a:schemeClr val="lt1"/>
              </a:solidFill>
            </a:endParaRPr>
          </a:p>
        </p:txBody>
      </p:sp>
      <p:sp>
        <p:nvSpPr>
          <p:cNvPr id="232" name="Google Shape;232;p35"/>
          <p:cNvSpPr/>
          <p:nvPr/>
        </p:nvSpPr>
        <p:spPr>
          <a:xfrm flipH="1">
            <a:off x="6720525" y="6492450"/>
            <a:ext cx="2190600" cy="239400"/>
          </a:xfrm>
          <a:prstGeom prst="rect">
            <a:avLst/>
          </a:prstGeom>
          <a:solidFill>
            <a:srgbClr val="EEB208">
              <a:alpha val="740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000">
                <a:solidFill>
                  <a:schemeClr val="lt1"/>
                </a:solidFill>
                <a:latin typeface="Livvic"/>
                <a:ea typeface="Livvic"/>
                <a:cs typeface="Livvic"/>
                <a:sym typeface="Livvic"/>
              </a:rPr>
              <a:t>Castle Gate, Utah</a:t>
            </a:r>
            <a:endParaRPr b="1" sz="1000">
              <a:solidFill>
                <a:schemeClr val="lt1"/>
              </a:solidFill>
              <a:latin typeface="Livvic"/>
              <a:ea typeface="Livvic"/>
              <a:cs typeface="Livvic"/>
              <a:sym typeface="Livv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6" name="Shape 236"/>
        <p:cNvGrpSpPr/>
        <p:nvPr/>
      </p:nvGrpSpPr>
      <p:grpSpPr>
        <a:xfrm>
          <a:off x="0" y="0"/>
          <a:ext cx="0" cy="0"/>
          <a:chOff x="0" y="0"/>
          <a:chExt cx="0" cy="0"/>
        </a:xfrm>
      </p:grpSpPr>
      <p:sp>
        <p:nvSpPr>
          <p:cNvPr id="237" name="Google Shape;237;p36"/>
          <p:cNvSpPr/>
          <p:nvPr/>
        </p:nvSpPr>
        <p:spPr>
          <a:xfrm>
            <a:off x="4641825" y="679425"/>
            <a:ext cx="3821100" cy="5783400"/>
          </a:xfrm>
          <a:prstGeom prst="rect">
            <a:avLst/>
          </a:prstGeom>
          <a:solidFill>
            <a:srgbClr val="0094C4">
              <a:alpha val="82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6"/>
          <p:cNvSpPr txBox="1"/>
          <p:nvPr>
            <p:ph type="ctrTitle"/>
          </p:nvPr>
        </p:nvSpPr>
        <p:spPr>
          <a:xfrm>
            <a:off x="4641825" y="679425"/>
            <a:ext cx="3821100" cy="56616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lt1"/>
              </a:buClr>
              <a:buSzPts val="1200"/>
              <a:buChar char="●"/>
            </a:pPr>
            <a:r>
              <a:rPr lang="en-US" sz="1200">
                <a:solidFill>
                  <a:schemeClr val="lt1"/>
                </a:solidFill>
              </a:rPr>
              <a:t>Emery County has two coal-fired power plants being </a:t>
            </a:r>
            <a:r>
              <a:rPr i="1" lang="en-US" sz="1200" u="sng">
                <a:solidFill>
                  <a:schemeClr val="lt1"/>
                </a:solidFill>
              </a:rPr>
              <a:t>that was</a:t>
            </a:r>
            <a:r>
              <a:rPr lang="en-US" sz="1200">
                <a:solidFill>
                  <a:schemeClr val="lt1"/>
                </a:solidFill>
              </a:rPr>
              <a:t> announced to be decommissioned (Huntington - 2036; Hunter - 2042) </a:t>
            </a:r>
            <a:endParaRPr sz="1200">
              <a:solidFill>
                <a:schemeClr val="lt1"/>
              </a:solidFill>
            </a:endParaRPr>
          </a:p>
          <a:p>
            <a:pPr indent="-304800" lvl="0" marL="457200" rtl="0" algn="l">
              <a:spcBef>
                <a:spcPts val="0"/>
              </a:spcBef>
              <a:spcAft>
                <a:spcPts val="0"/>
              </a:spcAft>
              <a:buClr>
                <a:schemeClr val="lt1"/>
              </a:buClr>
              <a:buSzPts val="1200"/>
              <a:buChar char="●"/>
            </a:pPr>
            <a:r>
              <a:rPr lang="en-US" sz="1200">
                <a:solidFill>
                  <a:schemeClr val="lt1"/>
                </a:solidFill>
              </a:rPr>
              <a:t>Loss of jobs, revenue decrease, population decline</a:t>
            </a:r>
            <a:endParaRPr sz="1200">
              <a:solidFill>
                <a:schemeClr val="lt1"/>
              </a:solidFill>
            </a:endParaRPr>
          </a:p>
          <a:p>
            <a:pPr indent="-304800" lvl="0" marL="457200" rtl="0" algn="l">
              <a:spcBef>
                <a:spcPts val="0"/>
              </a:spcBef>
              <a:spcAft>
                <a:spcPts val="0"/>
              </a:spcAft>
              <a:buClr>
                <a:schemeClr val="lt1"/>
              </a:buClr>
              <a:buSzPts val="1200"/>
              <a:buChar char="●"/>
            </a:pPr>
            <a:r>
              <a:rPr lang="en-US" sz="1200">
                <a:solidFill>
                  <a:schemeClr val="lt1"/>
                </a:solidFill>
              </a:rPr>
              <a:t>Stakeholder engagement 4 focus areas:</a:t>
            </a:r>
            <a:endParaRPr sz="1200">
              <a:solidFill>
                <a:schemeClr val="lt1"/>
              </a:solidFill>
            </a:endParaRPr>
          </a:p>
          <a:p>
            <a:pPr indent="-304800" lvl="1" marL="914400" rtl="0" algn="l">
              <a:spcBef>
                <a:spcPts val="0"/>
              </a:spcBef>
              <a:spcAft>
                <a:spcPts val="0"/>
              </a:spcAft>
              <a:buClr>
                <a:schemeClr val="lt1"/>
              </a:buClr>
              <a:buSzPts val="1200"/>
              <a:buChar char="○"/>
            </a:pPr>
            <a:r>
              <a:rPr lang="en-US" sz="1200">
                <a:solidFill>
                  <a:schemeClr val="lt1"/>
                </a:solidFill>
              </a:rPr>
              <a:t>Nuclear Development &amp; Siting </a:t>
            </a:r>
            <a:endParaRPr sz="1200">
              <a:solidFill>
                <a:schemeClr val="lt1"/>
              </a:solidFill>
            </a:endParaRPr>
          </a:p>
          <a:p>
            <a:pPr indent="-304800" lvl="2" marL="1143000" rtl="0" algn="l">
              <a:spcBef>
                <a:spcPts val="0"/>
              </a:spcBef>
              <a:spcAft>
                <a:spcPts val="0"/>
              </a:spcAft>
              <a:buClr>
                <a:schemeClr val="lt1"/>
              </a:buClr>
              <a:buSzPts val="1200"/>
              <a:buChar char="■"/>
            </a:pPr>
            <a:r>
              <a:rPr lang="en-US" sz="1200">
                <a:solidFill>
                  <a:schemeClr val="lt1"/>
                </a:solidFill>
              </a:rPr>
              <a:t>OR-SAGE modeling shows Hunter Power Plant as an ideal and cost-effective location for a coal-to-nuclear conversion</a:t>
            </a:r>
            <a:endParaRPr sz="1200">
              <a:solidFill>
                <a:schemeClr val="lt1"/>
              </a:solidFill>
            </a:endParaRPr>
          </a:p>
          <a:p>
            <a:pPr indent="-304800" lvl="1" marL="914400" rtl="0" algn="l">
              <a:spcBef>
                <a:spcPts val="0"/>
              </a:spcBef>
              <a:spcAft>
                <a:spcPts val="0"/>
              </a:spcAft>
              <a:buClr>
                <a:schemeClr val="lt1"/>
              </a:buClr>
              <a:buSzPts val="1200"/>
              <a:buChar char="○"/>
            </a:pPr>
            <a:r>
              <a:rPr lang="en-US" sz="1200">
                <a:solidFill>
                  <a:schemeClr val="lt1"/>
                </a:solidFill>
              </a:rPr>
              <a:t>Carbon Capture &amp; Sequestration</a:t>
            </a:r>
            <a:endParaRPr sz="1200">
              <a:solidFill>
                <a:schemeClr val="lt1"/>
              </a:solidFill>
            </a:endParaRPr>
          </a:p>
          <a:p>
            <a:pPr indent="-304800" lvl="2" marL="1143000" rtl="0" algn="l">
              <a:spcBef>
                <a:spcPts val="0"/>
              </a:spcBef>
              <a:spcAft>
                <a:spcPts val="0"/>
              </a:spcAft>
              <a:buClr>
                <a:schemeClr val="lt1"/>
              </a:buClr>
              <a:buSzPts val="1200"/>
              <a:buChar char="■"/>
            </a:pPr>
            <a:r>
              <a:rPr lang="en-US" sz="1200">
                <a:solidFill>
                  <a:schemeClr val="lt1"/>
                </a:solidFill>
              </a:rPr>
              <a:t>Buzzards Bench and Drunkards Wash gas fields show capacity of storing at least 1.3 billion tons of CO2</a:t>
            </a:r>
            <a:endParaRPr sz="1200">
              <a:solidFill>
                <a:schemeClr val="lt1"/>
              </a:solidFill>
            </a:endParaRPr>
          </a:p>
          <a:p>
            <a:pPr indent="-304800" lvl="1" marL="914400" rtl="0" algn="l">
              <a:spcBef>
                <a:spcPts val="0"/>
              </a:spcBef>
              <a:spcAft>
                <a:spcPts val="0"/>
              </a:spcAft>
              <a:buClr>
                <a:schemeClr val="lt1"/>
              </a:buClr>
              <a:buSzPts val="1200"/>
              <a:buChar char="○"/>
            </a:pPr>
            <a:r>
              <a:rPr lang="en-US" sz="1200">
                <a:solidFill>
                  <a:schemeClr val="lt1"/>
                </a:solidFill>
              </a:rPr>
              <a:t>Repurposing Energy Assets </a:t>
            </a:r>
            <a:endParaRPr sz="1200">
              <a:solidFill>
                <a:schemeClr val="lt1"/>
              </a:solidFill>
            </a:endParaRPr>
          </a:p>
          <a:p>
            <a:pPr indent="-304800" lvl="2" marL="1143000" rtl="0" algn="l">
              <a:spcBef>
                <a:spcPts val="0"/>
              </a:spcBef>
              <a:spcAft>
                <a:spcPts val="0"/>
              </a:spcAft>
              <a:buClr>
                <a:schemeClr val="lt1"/>
              </a:buClr>
              <a:buSzPts val="1200"/>
              <a:buChar char="■"/>
            </a:pPr>
            <a:r>
              <a:rPr lang="en-US" sz="1200">
                <a:solidFill>
                  <a:schemeClr val="lt1"/>
                </a:solidFill>
              </a:rPr>
              <a:t>Carbon County Airport - Aviation Campus Development </a:t>
            </a:r>
            <a:endParaRPr sz="1200">
              <a:solidFill>
                <a:schemeClr val="lt1"/>
              </a:solidFill>
            </a:endParaRPr>
          </a:p>
          <a:p>
            <a:pPr indent="-304800" lvl="2" marL="1143000" rtl="0" algn="l">
              <a:spcBef>
                <a:spcPts val="0"/>
              </a:spcBef>
              <a:spcAft>
                <a:spcPts val="0"/>
              </a:spcAft>
              <a:buClr>
                <a:schemeClr val="lt1"/>
              </a:buClr>
              <a:buSzPts val="1200"/>
              <a:buChar char="■"/>
            </a:pPr>
            <a:r>
              <a:rPr lang="en-US" sz="1200">
                <a:solidFill>
                  <a:schemeClr val="lt1"/>
                </a:solidFill>
              </a:rPr>
              <a:t>Rail line and spurs redevelopment</a:t>
            </a:r>
            <a:endParaRPr sz="1200">
              <a:solidFill>
                <a:schemeClr val="lt1"/>
              </a:solidFill>
            </a:endParaRPr>
          </a:p>
          <a:p>
            <a:pPr indent="-304800" lvl="2" marL="1143000" rtl="0" algn="l">
              <a:spcBef>
                <a:spcPts val="0"/>
              </a:spcBef>
              <a:spcAft>
                <a:spcPts val="0"/>
              </a:spcAft>
              <a:buClr>
                <a:schemeClr val="lt1"/>
              </a:buClr>
              <a:buSzPts val="1200"/>
              <a:buChar char="■"/>
            </a:pPr>
            <a:r>
              <a:rPr lang="en-US" sz="1200">
                <a:solidFill>
                  <a:schemeClr val="lt1"/>
                </a:solidFill>
              </a:rPr>
              <a:t>Transmission Lines and Water Availability</a:t>
            </a:r>
            <a:endParaRPr sz="1200">
              <a:solidFill>
                <a:schemeClr val="lt1"/>
              </a:solidFill>
            </a:endParaRPr>
          </a:p>
          <a:p>
            <a:pPr indent="-304800" lvl="1" marL="914400" rtl="0" algn="l">
              <a:spcBef>
                <a:spcPts val="0"/>
              </a:spcBef>
              <a:spcAft>
                <a:spcPts val="0"/>
              </a:spcAft>
              <a:buClr>
                <a:schemeClr val="lt1"/>
              </a:buClr>
              <a:buSzPts val="1200"/>
              <a:buChar char="○"/>
            </a:pPr>
            <a:r>
              <a:rPr lang="en-US" sz="1200">
                <a:solidFill>
                  <a:schemeClr val="lt1"/>
                </a:solidFill>
              </a:rPr>
              <a:t>Microgrids</a:t>
            </a:r>
            <a:endParaRPr sz="1200">
              <a:solidFill>
                <a:schemeClr val="lt1"/>
              </a:solidFill>
            </a:endParaRPr>
          </a:p>
          <a:p>
            <a:pPr indent="-304800" lvl="2" marL="1143000" rtl="0" algn="l">
              <a:spcBef>
                <a:spcPts val="0"/>
              </a:spcBef>
              <a:spcAft>
                <a:spcPts val="0"/>
              </a:spcAft>
              <a:buClr>
                <a:schemeClr val="lt1"/>
              </a:buClr>
              <a:buSzPts val="1200"/>
              <a:buChar char="■"/>
            </a:pPr>
            <a:r>
              <a:rPr lang="en-US" sz="1200">
                <a:solidFill>
                  <a:schemeClr val="lt1"/>
                </a:solidFill>
              </a:rPr>
              <a:t>Providing energy independence</a:t>
            </a:r>
            <a:endParaRPr sz="1200">
              <a:solidFill>
                <a:schemeClr val="lt1"/>
              </a:solidFill>
            </a:endParaRPr>
          </a:p>
          <a:p>
            <a:pPr indent="-304800" lvl="2" marL="1143000" rtl="0" algn="l">
              <a:spcBef>
                <a:spcPts val="0"/>
              </a:spcBef>
              <a:spcAft>
                <a:spcPts val="0"/>
              </a:spcAft>
              <a:buClr>
                <a:schemeClr val="lt1"/>
              </a:buClr>
              <a:buSzPts val="1200"/>
              <a:buChar char="■"/>
            </a:pPr>
            <a:r>
              <a:rPr lang="en-US" sz="1200">
                <a:solidFill>
                  <a:schemeClr val="lt1"/>
                </a:solidFill>
              </a:rPr>
              <a:t>Energy source diversification (e.g., biofuels) </a:t>
            </a:r>
            <a:endParaRPr sz="1200">
              <a:solidFill>
                <a:schemeClr val="lt1"/>
              </a:solidFill>
            </a:endParaRPr>
          </a:p>
          <a:p>
            <a:pPr indent="-304800" lvl="0" marL="457200" rtl="0" algn="l">
              <a:spcBef>
                <a:spcPts val="0"/>
              </a:spcBef>
              <a:spcAft>
                <a:spcPts val="0"/>
              </a:spcAft>
              <a:buClr>
                <a:schemeClr val="lt1"/>
              </a:buClr>
              <a:buSzPts val="1200"/>
              <a:buChar char="●"/>
            </a:pPr>
            <a:r>
              <a:rPr lang="en-US" sz="1200">
                <a:solidFill>
                  <a:schemeClr val="lt1"/>
                </a:solidFill>
              </a:rPr>
              <a:t>Funded by Department of Energy’s </a:t>
            </a:r>
            <a:r>
              <a:rPr i="1" lang="en-US" sz="1200">
                <a:solidFill>
                  <a:schemeClr val="lt1"/>
                </a:solidFill>
              </a:rPr>
              <a:t>Capacity Building for Repurposing Energy Assets grant program</a:t>
            </a:r>
            <a:endParaRPr i="1" sz="1200">
              <a:solidFill>
                <a:schemeClr val="lt1"/>
              </a:solidFill>
            </a:endParaRPr>
          </a:p>
        </p:txBody>
      </p:sp>
      <p:sp>
        <p:nvSpPr>
          <p:cNvPr id="239" name="Google Shape;239;p36"/>
          <p:cNvSpPr/>
          <p:nvPr/>
        </p:nvSpPr>
        <p:spPr>
          <a:xfrm>
            <a:off x="682650" y="679425"/>
            <a:ext cx="3310200" cy="1086600"/>
          </a:xfrm>
          <a:prstGeom prst="rect">
            <a:avLst/>
          </a:prstGeom>
          <a:solidFill>
            <a:srgbClr val="D63227">
              <a:alpha val="8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6"/>
          <p:cNvSpPr txBox="1"/>
          <p:nvPr>
            <p:ph type="ctrTitle"/>
          </p:nvPr>
        </p:nvSpPr>
        <p:spPr>
          <a:xfrm>
            <a:off x="682650" y="679425"/>
            <a:ext cx="3310200" cy="108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lt1"/>
                </a:solidFill>
              </a:rPr>
              <a:t>Economic Impact Analysis &amp; Redevelopment Strategy</a:t>
            </a:r>
            <a:endParaRPr b="0" sz="2000">
              <a:solidFill>
                <a:schemeClr val="lt1"/>
              </a:solidFill>
            </a:endParaRPr>
          </a:p>
        </p:txBody>
      </p:sp>
      <p:sp>
        <p:nvSpPr>
          <p:cNvPr id="241" name="Google Shape;241;p36"/>
          <p:cNvSpPr/>
          <p:nvPr/>
        </p:nvSpPr>
        <p:spPr>
          <a:xfrm flipH="1">
            <a:off x="239375" y="6462825"/>
            <a:ext cx="2627100" cy="239400"/>
          </a:xfrm>
          <a:prstGeom prst="rect">
            <a:avLst/>
          </a:prstGeom>
          <a:solidFill>
            <a:srgbClr val="EEB208">
              <a:alpha val="740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000">
                <a:solidFill>
                  <a:schemeClr val="lt1"/>
                </a:solidFill>
                <a:latin typeface="Livvic"/>
                <a:ea typeface="Livvic"/>
                <a:cs typeface="Livvic"/>
                <a:sym typeface="Livvic"/>
              </a:rPr>
              <a:t>Hunter Power Plant, Castle Dale, Utah</a:t>
            </a:r>
            <a:endParaRPr b="1" sz="1000">
              <a:solidFill>
                <a:schemeClr val="lt1"/>
              </a:solidFill>
              <a:latin typeface="Livvic"/>
              <a:ea typeface="Livvic"/>
              <a:cs typeface="Livvic"/>
              <a:sym typeface="Livv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5" name="Shape 245"/>
        <p:cNvGrpSpPr/>
        <p:nvPr/>
      </p:nvGrpSpPr>
      <p:grpSpPr>
        <a:xfrm>
          <a:off x="0" y="0"/>
          <a:ext cx="0" cy="0"/>
          <a:chOff x="0" y="0"/>
          <a:chExt cx="0" cy="0"/>
        </a:xfrm>
      </p:grpSpPr>
      <p:sp>
        <p:nvSpPr>
          <p:cNvPr id="246" name="Google Shape;246;p37"/>
          <p:cNvSpPr/>
          <p:nvPr/>
        </p:nvSpPr>
        <p:spPr>
          <a:xfrm>
            <a:off x="692725" y="679075"/>
            <a:ext cx="3821100" cy="4077300"/>
          </a:xfrm>
          <a:prstGeom prst="rect">
            <a:avLst/>
          </a:prstGeom>
          <a:solidFill>
            <a:srgbClr val="0094C4">
              <a:alpha val="82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7"/>
          <p:cNvSpPr txBox="1"/>
          <p:nvPr>
            <p:ph type="ctrTitle"/>
          </p:nvPr>
        </p:nvSpPr>
        <p:spPr>
          <a:xfrm>
            <a:off x="692725" y="679075"/>
            <a:ext cx="3821100" cy="34314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lt1"/>
              </a:buClr>
              <a:buSzPts val="1300"/>
              <a:buChar char="●"/>
            </a:pPr>
            <a:r>
              <a:rPr lang="en-US" sz="1300">
                <a:solidFill>
                  <a:schemeClr val="lt1"/>
                </a:solidFill>
              </a:rPr>
              <a:t>Planning Documents: </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Stakeholder Mapping and Engagement </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Initial Siting Assessment for Nuclear Energy  </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Creation of a Long-Term Energy Diversification Plan</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Other Technologies that are C</a:t>
            </a:r>
            <a:r>
              <a:rPr lang="en-US" sz="1300">
                <a:solidFill>
                  <a:schemeClr val="lt1"/>
                </a:solidFill>
              </a:rPr>
              <a:t>ompatible</a:t>
            </a:r>
            <a:r>
              <a:rPr lang="en-US" sz="1300">
                <a:solidFill>
                  <a:schemeClr val="lt1"/>
                </a:solidFill>
              </a:rPr>
              <a:t> to the Region</a:t>
            </a:r>
            <a:endParaRPr sz="1300">
              <a:solidFill>
                <a:schemeClr val="lt1"/>
              </a:solidFill>
            </a:endParaRPr>
          </a:p>
          <a:p>
            <a:pPr indent="-311150" lvl="0" marL="457200" rtl="0" algn="l">
              <a:spcBef>
                <a:spcPts val="0"/>
              </a:spcBef>
              <a:spcAft>
                <a:spcPts val="0"/>
              </a:spcAft>
              <a:buClr>
                <a:schemeClr val="lt1"/>
              </a:buClr>
              <a:buSzPts val="1300"/>
              <a:buChar char="●"/>
            </a:pPr>
            <a:r>
              <a:rPr lang="en-US" sz="1300">
                <a:solidFill>
                  <a:schemeClr val="lt1"/>
                </a:solidFill>
              </a:rPr>
              <a:t>Work with National Renewable Energy Lab (NREL) as main point of contact but will be introduced and assigned to national labs based upon agreed upon scope of work to develop abovestated documents. </a:t>
            </a:r>
            <a:endParaRPr sz="1300">
              <a:solidFill>
                <a:schemeClr val="lt1"/>
              </a:solidFill>
            </a:endParaRPr>
          </a:p>
          <a:p>
            <a:pPr indent="-311150" lvl="0" marL="457200" rtl="0" algn="l">
              <a:spcBef>
                <a:spcPts val="0"/>
              </a:spcBef>
              <a:spcAft>
                <a:spcPts val="0"/>
              </a:spcAft>
              <a:buClr>
                <a:schemeClr val="lt1"/>
              </a:buClr>
              <a:buSzPts val="1300"/>
              <a:buChar char="●"/>
            </a:pPr>
            <a:r>
              <a:rPr lang="en-US" sz="1300">
                <a:solidFill>
                  <a:schemeClr val="lt1"/>
                </a:solidFill>
              </a:rPr>
              <a:t>Technical assistance grant awarded to southeastern Utah through Department of Energy’s </a:t>
            </a:r>
            <a:r>
              <a:rPr i="1" lang="en-US" sz="1300">
                <a:solidFill>
                  <a:schemeClr val="lt1"/>
                </a:solidFill>
              </a:rPr>
              <a:t>Community Local Energy Action Plan program.</a:t>
            </a:r>
            <a:endParaRPr i="1" sz="1300">
              <a:solidFill>
                <a:schemeClr val="lt1"/>
              </a:solidFill>
            </a:endParaRPr>
          </a:p>
        </p:txBody>
      </p:sp>
      <p:sp>
        <p:nvSpPr>
          <p:cNvPr id="248" name="Google Shape;248;p37"/>
          <p:cNvSpPr/>
          <p:nvPr/>
        </p:nvSpPr>
        <p:spPr>
          <a:xfrm>
            <a:off x="4993375" y="679075"/>
            <a:ext cx="3463200" cy="1086600"/>
          </a:xfrm>
          <a:prstGeom prst="rect">
            <a:avLst/>
          </a:prstGeom>
          <a:solidFill>
            <a:srgbClr val="D63227">
              <a:alpha val="8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7"/>
          <p:cNvSpPr txBox="1"/>
          <p:nvPr>
            <p:ph type="ctrTitle"/>
          </p:nvPr>
        </p:nvSpPr>
        <p:spPr>
          <a:xfrm>
            <a:off x="4993375" y="679075"/>
            <a:ext cx="3430200" cy="108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1"/>
                </a:solidFill>
              </a:rPr>
              <a:t>Strategic Planning</a:t>
            </a:r>
            <a:endParaRPr sz="1800">
              <a:solidFill>
                <a:schemeClr val="lt1"/>
              </a:solidFill>
            </a:endParaRPr>
          </a:p>
          <a:p>
            <a:pPr indent="0" lvl="0" marL="0" rtl="0" algn="l">
              <a:spcBef>
                <a:spcPts val="0"/>
              </a:spcBef>
              <a:spcAft>
                <a:spcPts val="0"/>
              </a:spcAft>
              <a:buNone/>
            </a:pPr>
            <a:r>
              <a:t/>
            </a:r>
            <a:endParaRPr b="0" sz="1200">
              <a:solidFill>
                <a:schemeClr val="lt1"/>
              </a:solidFill>
            </a:endParaRPr>
          </a:p>
        </p:txBody>
      </p:sp>
      <p:sp>
        <p:nvSpPr>
          <p:cNvPr id="250" name="Google Shape;250;p37"/>
          <p:cNvSpPr/>
          <p:nvPr/>
        </p:nvSpPr>
        <p:spPr>
          <a:xfrm flipH="1">
            <a:off x="6728100" y="6498275"/>
            <a:ext cx="2190600" cy="239400"/>
          </a:xfrm>
          <a:prstGeom prst="rect">
            <a:avLst/>
          </a:prstGeom>
          <a:solidFill>
            <a:srgbClr val="EEB208">
              <a:alpha val="740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000">
                <a:solidFill>
                  <a:schemeClr val="lt1"/>
                </a:solidFill>
                <a:latin typeface="Livvic"/>
                <a:ea typeface="Livvic"/>
                <a:cs typeface="Livvic"/>
                <a:sym typeface="Livvic"/>
              </a:rPr>
              <a:t>Huntington</a:t>
            </a:r>
            <a:r>
              <a:rPr b="1" lang="en-US" sz="1000">
                <a:solidFill>
                  <a:schemeClr val="lt1"/>
                </a:solidFill>
                <a:latin typeface="Livvic"/>
                <a:ea typeface="Livvic"/>
                <a:cs typeface="Livvic"/>
                <a:sym typeface="Livvic"/>
              </a:rPr>
              <a:t> Canyon, Utah</a:t>
            </a:r>
            <a:endParaRPr b="1" sz="1000">
              <a:solidFill>
                <a:schemeClr val="lt1"/>
              </a:solidFill>
              <a:latin typeface="Livvic"/>
              <a:ea typeface="Livvic"/>
              <a:cs typeface="Livvic"/>
              <a:sym typeface="Livv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sp>
        <p:nvSpPr>
          <p:cNvPr id="255" name="Google Shape;255;p38"/>
          <p:cNvSpPr/>
          <p:nvPr/>
        </p:nvSpPr>
        <p:spPr>
          <a:xfrm>
            <a:off x="4647725" y="679075"/>
            <a:ext cx="3821100" cy="5410500"/>
          </a:xfrm>
          <a:prstGeom prst="rect">
            <a:avLst/>
          </a:prstGeom>
          <a:solidFill>
            <a:srgbClr val="0094C4">
              <a:alpha val="82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8"/>
          <p:cNvSpPr txBox="1"/>
          <p:nvPr>
            <p:ph type="ctrTitle"/>
          </p:nvPr>
        </p:nvSpPr>
        <p:spPr>
          <a:xfrm>
            <a:off x="4647725" y="679075"/>
            <a:ext cx="3821100" cy="4847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lt1"/>
              </a:buClr>
              <a:buSzPts val="1300"/>
              <a:buChar char="●"/>
            </a:pPr>
            <a:r>
              <a:rPr lang="en-US" sz="1300">
                <a:solidFill>
                  <a:schemeClr val="lt1"/>
                </a:solidFill>
              </a:rPr>
              <a:t>GAIN Voucher Program*</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Coal to nuclear feasibility study with an emphasis on repurposing coal burning power plant assets for nuclear generation (e.g., plant equipment, transmission lines, other infrastructure) </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Anticipated funding and technical assistance from Department of Energy, Office of Nuclear Energy</a:t>
            </a:r>
            <a:endParaRPr sz="1300">
              <a:solidFill>
                <a:schemeClr val="lt1"/>
              </a:solidFill>
            </a:endParaRPr>
          </a:p>
          <a:p>
            <a:pPr indent="0" lvl="0" marL="0" rtl="0" algn="l">
              <a:spcBef>
                <a:spcPts val="0"/>
              </a:spcBef>
              <a:spcAft>
                <a:spcPts val="0"/>
              </a:spcAft>
              <a:buNone/>
            </a:pPr>
            <a:r>
              <a:t/>
            </a:r>
            <a:endParaRPr sz="1300">
              <a:solidFill>
                <a:schemeClr val="lt1"/>
              </a:solidFill>
            </a:endParaRPr>
          </a:p>
          <a:p>
            <a:pPr indent="0" lvl="0" marL="0" rtl="0" algn="l">
              <a:spcBef>
                <a:spcPts val="0"/>
              </a:spcBef>
              <a:spcAft>
                <a:spcPts val="0"/>
              </a:spcAft>
              <a:buNone/>
            </a:pPr>
            <a:r>
              <a:t/>
            </a:r>
            <a:endParaRPr sz="1300">
              <a:solidFill>
                <a:schemeClr val="lt1"/>
              </a:solidFill>
            </a:endParaRPr>
          </a:p>
          <a:p>
            <a:pPr indent="-311150" lvl="0" marL="457200" rtl="0" algn="l">
              <a:spcBef>
                <a:spcPts val="0"/>
              </a:spcBef>
              <a:spcAft>
                <a:spcPts val="0"/>
              </a:spcAft>
              <a:buClr>
                <a:schemeClr val="lt1"/>
              </a:buClr>
              <a:buSzPts val="1300"/>
              <a:buChar char="●"/>
            </a:pPr>
            <a:r>
              <a:rPr lang="en-US" sz="1300">
                <a:solidFill>
                  <a:schemeClr val="lt1"/>
                </a:solidFill>
              </a:rPr>
              <a:t>Good Jobs in Clean Energy Prize* </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“Prize” money designated to aid communities to create coalition-driven initiatives focused on quality, accessible jobs and training partnerships in energy. </a:t>
            </a:r>
            <a:endParaRPr sz="1300">
              <a:solidFill>
                <a:schemeClr val="lt1"/>
              </a:solidFill>
            </a:endParaRPr>
          </a:p>
          <a:p>
            <a:pPr indent="-311150" lvl="1" marL="914400" rtl="0" algn="l">
              <a:spcBef>
                <a:spcPts val="0"/>
              </a:spcBef>
              <a:spcAft>
                <a:spcPts val="0"/>
              </a:spcAft>
              <a:buClr>
                <a:schemeClr val="lt1"/>
              </a:buClr>
              <a:buSzPts val="1300"/>
              <a:buChar char="○"/>
            </a:pPr>
            <a:r>
              <a:rPr lang="en-US" sz="1300">
                <a:solidFill>
                  <a:schemeClr val="lt1"/>
                </a:solidFill>
              </a:rPr>
              <a:t>Anticipated funding and technical assistance from Department of Energy, Office of Energy Efficiency and Renewable Energy</a:t>
            </a:r>
            <a:endParaRPr sz="1300">
              <a:solidFill>
                <a:schemeClr val="lt1"/>
              </a:solidFill>
            </a:endParaRPr>
          </a:p>
          <a:p>
            <a:pPr indent="0" lvl="0" marL="0" rtl="0" algn="l">
              <a:spcBef>
                <a:spcPts val="0"/>
              </a:spcBef>
              <a:spcAft>
                <a:spcPts val="0"/>
              </a:spcAft>
              <a:buNone/>
            </a:pPr>
            <a:r>
              <a:t/>
            </a:r>
            <a:endParaRPr sz="1300">
              <a:solidFill>
                <a:schemeClr val="lt1"/>
              </a:solidFill>
            </a:endParaRPr>
          </a:p>
          <a:p>
            <a:pPr indent="0" lvl="0" marL="0" rtl="0" algn="l">
              <a:spcBef>
                <a:spcPts val="0"/>
              </a:spcBef>
              <a:spcAft>
                <a:spcPts val="0"/>
              </a:spcAft>
              <a:buNone/>
            </a:pPr>
            <a:r>
              <a:rPr i="1" lang="en-US" sz="1300">
                <a:solidFill>
                  <a:schemeClr val="lt1"/>
                </a:solidFill>
              </a:rPr>
              <a:t>*Anticipated applications to be submitted in Mid-2025.</a:t>
            </a:r>
            <a:endParaRPr i="1" sz="1300">
              <a:solidFill>
                <a:schemeClr val="lt1"/>
              </a:solidFill>
            </a:endParaRPr>
          </a:p>
        </p:txBody>
      </p:sp>
      <p:sp>
        <p:nvSpPr>
          <p:cNvPr id="257" name="Google Shape;257;p38"/>
          <p:cNvSpPr/>
          <p:nvPr/>
        </p:nvSpPr>
        <p:spPr>
          <a:xfrm>
            <a:off x="677300" y="679075"/>
            <a:ext cx="3463200" cy="1086600"/>
          </a:xfrm>
          <a:prstGeom prst="rect">
            <a:avLst/>
          </a:prstGeom>
          <a:solidFill>
            <a:srgbClr val="D63227">
              <a:alpha val="8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8"/>
          <p:cNvSpPr txBox="1"/>
          <p:nvPr>
            <p:ph type="ctrTitle"/>
          </p:nvPr>
        </p:nvSpPr>
        <p:spPr>
          <a:xfrm>
            <a:off x="677300" y="679075"/>
            <a:ext cx="3430200" cy="108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1"/>
                </a:solidFill>
              </a:rPr>
              <a:t>Strategic Planning, cont. </a:t>
            </a:r>
            <a:endParaRPr sz="1800">
              <a:solidFill>
                <a:schemeClr val="lt1"/>
              </a:solidFill>
            </a:endParaRPr>
          </a:p>
          <a:p>
            <a:pPr indent="0" lvl="0" marL="0" rtl="0" algn="l">
              <a:spcBef>
                <a:spcPts val="0"/>
              </a:spcBef>
              <a:spcAft>
                <a:spcPts val="0"/>
              </a:spcAft>
              <a:buNone/>
            </a:pPr>
            <a:r>
              <a:t/>
            </a:r>
            <a:endParaRPr b="0" sz="1200">
              <a:solidFill>
                <a:schemeClr val="lt1"/>
              </a:solidFill>
            </a:endParaRPr>
          </a:p>
        </p:txBody>
      </p:sp>
      <p:sp>
        <p:nvSpPr>
          <p:cNvPr id="259" name="Google Shape;259;p38"/>
          <p:cNvSpPr/>
          <p:nvPr/>
        </p:nvSpPr>
        <p:spPr>
          <a:xfrm flipH="1">
            <a:off x="114550" y="6504200"/>
            <a:ext cx="2190600" cy="239400"/>
          </a:xfrm>
          <a:prstGeom prst="rect">
            <a:avLst/>
          </a:prstGeom>
          <a:solidFill>
            <a:srgbClr val="EEB208">
              <a:alpha val="740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000">
                <a:solidFill>
                  <a:schemeClr val="lt1"/>
                </a:solidFill>
                <a:latin typeface="Livvic"/>
                <a:ea typeface="Livvic"/>
                <a:cs typeface="Livvic"/>
                <a:sym typeface="Livvic"/>
              </a:rPr>
              <a:t>Coke Ovens, Columbia, Utah</a:t>
            </a:r>
            <a:endParaRPr b="1" sz="1000">
              <a:solidFill>
                <a:schemeClr val="lt1"/>
              </a:solidFill>
              <a:latin typeface="Livvic"/>
              <a:ea typeface="Livvic"/>
              <a:cs typeface="Livvic"/>
              <a:sym typeface="Livv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3" name="Shape 263"/>
        <p:cNvGrpSpPr/>
        <p:nvPr/>
      </p:nvGrpSpPr>
      <p:grpSpPr>
        <a:xfrm>
          <a:off x="0" y="0"/>
          <a:ext cx="0" cy="0"/>
          <a:chOff x="0" y="0"/>
          <a:chExt cx="0" cy="0"/>
        </a:xfrm>
      </p:grpSpPr>
      <p:sp>
        <p:nvSpPr>
          <p:cNvPr id="264" name="Google Shape;264;p39"/>
          <p:cNvSpPr/>
          <p:nvPr/>
        </p:nvSpPr>
        <p:spPr>
          <a:xfrm>
            <a:off x="686700" y="685000"/>
            <a:ext cx="3821100" cy="4930500"/>
          </a:xfrm>
          <a:prstGeom prst="rect">
            <a:avLst/>
          </a:prstGeom>
          <a:solidFill>
            <a:srgbClr val="0094C4">
              <a:alpha val="825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9"/>
          <p:cNvSpPr txBox="1"/>
          <p:nvPr>
            <p:ph type="ctrTitle"/>
          </p:nvPr>
        </p:nvSpPr>
        <p:spPr>
          <a:xfrm>
            <a:off x="686700" y="685000"/>
            <a:ext cx="3821100" cy="51423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Char char="●"/>
            </a:pPr>
            <a:r>
              <a:rPr lang="en-US" sz="1600">
                <a:solidFill>
                  <a:schemeClr val="lt1"/>
                </a:solidFill>
              </a:rPr>
              <a:t>Lead by the Utah Governor’s Office of Planning and Budget</a:t>
            </a:r>
            <a:endParaRPr sz="1600">
              <a:solidFill>
                <a:schemeClr val="lt1"/>
              </a:solidFill>
            </a:endParaRPr>
          </a:p>
          <a:p>
            <a:pPr indent="-330200" lvl="0" marL="457200" rtl="0" algn="l">
              <a:spcBef>
                <a:spcPts val="0"/>
              </a:spcBef>
              <a:spcAft>
                <a:spcPts val="0"/>
              </a:spcAft>
              <a:buClr>
                <a:schemeClr val="lt1"/>
              </a:buClr>
              <a:buSzPts val="1600"/>
              <a:buChar char="●"/>
            </a:pPr>
            <a:r>
              <a:rPr lang="en-US" sz="1600">
                <a:solidFill>
                  <a:schemeClr val="lt1"/>
                </a:solidFill>
              </a:rPr>
              <a:t>Collaborative effort dedicated to address key challenges, explore potential partnerships and funding opportunities, and develop strategies in alignment with long-term goals of the region. </a:t>
            </a:r>
            <a:endParaRPr sz="1600">
              <a:solidFill>
                <a:schemeClr val="lt1"/>
              </a:solidFill>
            </a:endParaRPr>
          </a:p>
          <a:p>
            <a:pPr indent="-330200" lvl="0" marL="457200" rtl="0" algn="l">
              <a:spcBef>
                <a:spcPts val="0"/>
              </a:spcBef>
              <a:spcAft>
                <a:spcPts val="0"/>
              </a:spcAft>
              <a:buClr>
                <a:schemeClr val="lt1"/>
              </a:buClr>
              <a:buSzPts val="1600"/>
              <a:buChar char="●"/>
            </a:pPr>
            <a:r>
              <a:rPr lang="en-US" sz="1600">
                <a:solidFill>
                  <a:schemeClr val="lt1"/>
                </a:solidFill>
              </a:rPr>
              <a:t>Quarterly Meetings with a Policy Meeting held Monthly</a:t>
            </a:r>
            <a:endParaRPr sz="1600">
              <a:solidFill>
                <a:schemeClr val="lt1"/>
              </a:solidFill>
            </a:endParaRPr>
          </a:p>
          <a:p>
            <a:pPr indent="-330200" lvl="1" marL="914400" rtl="0" algn="l">
              <a:spcBef>
                <a:spcPts val="0"/>
              </a:spcBef>
              <a:spcAft>
                <a:spcPts val="0"/>
              </a:spcAft>
              <a:buClr>
                <a:schemeClr val="lt1"/>
              </a:buClr>
              <a:buSzPts val="1600"/>
              <a:buChar char="○"/>
            </a:pPr>
            <a:r>
              <a:rPr lang="en-US" sz="1600">
                <a:solidFill>
                  <a:schemeClr val="lt1"/>
                </a:solidFill>
              </a:rPr>
              <a:t>Charter created to include: </a:t>
            </a:r>
            <a:endParaRPr sz="1600">
              <a:solidFill>
                <a:schemeClr val="lt1"/>
              </a:solidFill>
            </a:endParaRPr>
          </a:p>
          <a:p>
            <a:pPr indent="-330200" lvl="2" marL="1371600" rtl="0" algn="l">
              <a:spcBef>
                <a:spcPts val="0"/>
              </a:spcBef>
              <a:spcAft>
                <a:spcPts val="0"/>
              </a:spcAft>
              <a:buClr>
                <a:schemeClr val="lt1"/>
              </a:buClr>
              <a:buSzPts val="1600"/>
              <a:buChar char="■"/>
            </a:pPr>
            <a:r>
              <a:rPr lang="en-US" sz="1600">
                <a:solidFill>
                  <a:schemeClr val="lt1"/>
                </a:solidFill>
              </a:rPr>
              <a:t>Purpose / vision </a:t>
            </a:r>
            <a:endParaRPr sz="1600">
              <a:solidFill>
                <a:schemeClr val="lt1"/>
              </a:solidFill>
            </a:endParaRPr>
          </a:p>
          <a:p>
            <a:pPr indent="-330200" lvl="2" marL="1371600" rtl="0" algn="l">
              <a:spcBef>
                <a:spcPts val="0"/>
              </a:spcBef>
              <a:spcAft>
                <a:spcPts val="0"/>
              </a:spcAft>
              <a:buClr>
                <a:schemeClr val="lt1"/>
              </a:buClr>
              <a:buSzPts val="1600"/>
              <a:buChar char="■"/>
            </a:pPr>
            <a:r>
              <a:rPr lang="en-US" sz="1600">
                <a:solidFill>
                  <a:schemeClr val="lt1"/>
                </a:solidFill>
              </a:rPr>
              <a:t>Success metrics </a:t>
            </a:r>
            <a:endParaRPr sz="1600">
              <a:solidFill>
                <a:schemeClr val="lt1"/>
              </a:solidFill>
            </a:endParaRPr>
          </a:p>
          <a:p>
            <a:pPr indent="-330200" lvl="2" marL="1371600" rtl="0" algn="l">
              <a:spcBef>
                <a:spcPts val="0"/>
              </a:spcBef>
              <a:spcAft>
                <a:spcPts val="0"/>
              </a:spcAft>
              <a:buClr>
                <a:schemeClr val="lt1"/>
              </a:buClr>
              <a:buSzPts val="1600"/>
              <a:buChar char="■"/>
            </a:pPr>
            <a:r>
              <a:rPr lang="en-US" sz="1600">
                <a:solidFill>
                  <a:schemeClr val="lt1"/>
                </a:solidFill>
              </a:rPr>
              <a:t>Expected deliverables </a:t>
            </a:r>
            <a:endParaRPr sz="1600">
              <a:solidFill>
                <a:schemeClr val="lt1"/>
              </a:solidFill>
            </a:endParaRPr>
          </a:p>
          <a:p>
            <a:pPr indent="-330200" lvl="2" marL="1371600" rtl="0" algn="l">
              <a:spcBef>
                <a:spcPts val="0"/>
              </a:spcBef>
              <a:spcAft>
                <a:spcPts val="0"/>
              </a:spcAft>
              <a:buClr>
                <a:schemeClr val="lt1"/>
              </a:buClr>
              <a:buSzPts val="1600"/>
              <a:buChar char="■"/>
            </a:pPr>
            <a:r>
              <a:rPr lang="en-US" sz="1600">
                <a:solidFill>
                  <a:schemeClr val="lt1"/>
                </a:solidFill>
              </a:rPr>
              <a:t>Roles and responsibilities of groups / organizations</a:t>
            </a:r>
            <a:endParaRPr sz="1600">
              <a:solidFill>
                <a:schemeClr val="lt1"/>
              </a:solidFill>
            </a:endParaRPr>
          </a:p>
          <a:p>
            <a:pPr indent="-330200" lvl="2" marL="1371600" rtl="0" algn="l">
              <a:spcBef>
                <a:spcPts val="0"/>
              </a:spcBef>
              <a:spcAft>
                <a:spcPts val="0"/>
              </a:spcAft>
              <a:buClr>
                <a:schemeClr val="lt1"/>
              </a:buClr>
              <a:buSzPts val="1600"/>
              <a:buChar char="■"/>
            </a:pPr>
            <a:r>
              <a:rPr lang="en-US" sz="1600">
                <a:solidFill>
                  <a:schemeClr val="lt1"/>
                </a:solidFill>
              </a:rPr>
              <a:t>Tactics Tracker</a:t>
            </a:r>
            <a:endParaRPr sz="1600">
              <a:solidFill>
                <a:schemeClr val="lt1"/>
              </a:solidFill>
            </a:endParaRPr>
          </a:p>
          <a:p>
            <a:pPr indent="0" lvl="0" marL="914400" rtl="0" algn="l">
              <a:spcBef>
                <a:spcPts val="0"/>
              </a:spcBef>
              <a:spcAft>
                <a:spcPts val="0"/>
              </a:spcAft>
              <a:buNone/>
            </a:pPr>
            <a:r>
              <a:t/>
            </a:r>
            <a:endParaRPr sz="1600">
              <a:solidFill>
                <a:schemeClr val="lt1"/>
              </a:solidFill>
            </a:endParaRPr>
          </a:p>
        </p:txBody>
      </p:sp>
      <p:sp>
        <p:nvSpPr>
          <p:cNvPr id="266" name="Google Shape;266;p39"/>
          <p:cNvSpPr/>
          <p:nvPr/>
        </p:nvSpPr>
        <p:spPr>
          <a:xfrm>
            <a:off x="4994275" y="685000"/>
            <a:ext cx="3463200" cy="1086600"/>
          </a:xfrm>
          <a:prstGeom prst="rect">
            <a:avLst/>
          </a:prstGeom>
          <a:solidFill>
            <a:srgbClr val="D63227">
              <a:alpha val="8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9"/>
          <p:cNvSpPr txBox="1"/>
          <p:nvPr>
            <p:ph type="ctrTitle"/>
          </p:nvPr>
        </p:nvSpPr>
        <p:spPr>
          <a:xfrm>
            <a:off x="5010775" y="685000"/>
            <a:ext cx="3430200" cy="108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lt1"/>
                </a:solidFill>
              </a:rPr>
              <a:t>Southeastern Utah Regional Opportunity Council</a:t>
            </a:r>
            <a:endParaRPr b="0" sz="2000">
              <a:solidFill>
                <a:schemeClr val="lt1"/>
              </a:solidFill>
            </a:endParaRPr>
          </a:p>
        </p:txBody>
      </p:sp>
      <p:sp>
        <p:nvSpPr>
          <p:cNvPr id="268" name="Google Shape;268;p39"/>
          <p:cNvSpPr/>
          <p:nvPr/>
        </p:nvSpPr>
        <p:spPr>
          <a:xfrm flipH="1">
            <a:off x="6720525" y="6492450"/>
            <a:ext cx="2190600" cy="239400"/>
          </a:xfrm>
          <a:prstGeom prst="rect">
            <a:avLst/>
          </a:prstGeom>
          <a:solidFill>
            <a:srgbClr val="EEB208">
              <a:alpha val="740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000">
                <a:solidFill>
                  <a:schemeClr val="lt1"/>
                </a:solidFill>
                <a:latin typeface="Livvic"/>
                <a:ea typeface="Livvic"/>
                <a:cs typeface="Livvic"/>
                <a:sym typeface="Livvic"/>
              </a:rPr>
              <a:t>Consumers, Utah</a:t>
            </a:r>
            <a:endParaRPr b="1" sz="1000">
              <a:solidFill>
                <a:schemeClr val="lt1"/>
              </a:solidFill>
              <a:latin typeface="Livvic"/>
              <a:ea typeface="Livvic"/>
              <a:cs typeface="Livvic"/>
              <a:sym typeface="Livv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4C4">
            <a:alpha val="82500"/>
          </a:srgbClr>
        </a:solidFill>
      </p:bgPr>
    </p:bg>
    <p:spTree>
      <p:nvGrpSpPr>
        <p:cNvPr id="272" name="Shape 272"/>
        <p:cNvGrpSpPr/>
        <p:nvPr/>
      </p:nvGrpSpPr>
      <p:grpSpPr>
        <a:xfrm>
          <a:off x="0" y="0"/>
          <a:ext cx="0" cy="0"/>
          <a:chOff x="0" y="0"/>
          <a:chExt cx="0" cy="0"/>
        </a:xfrm>
      </p:grpSpPr>
      <p:sp>
        <p:nvSpPr>
          <p:cNvPr id="273" name="Google Shape;273;p40"/>
          <p:cNvSpPr/>
          <p:nvPr/>
        </p:nvSpPr>
        <p:spPr>
          <a:xfrm>
            <a:off x="585300" y="204225"/>
            <a:ext cx="7973400" cy="541500"/>
          </a:xfrm>
          <a:prstGeom prst="rect">
            <a:avLst/>
          </a:prstGeom>
          <a:solidFill>
            <a:srgbClr val="D63227">
              <a:alpha val="8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0"/>
          <p:cNvSpPr txBox="1"/>
          <p:nvPr>
            <p:ph type="ctrTitle"/>
          </p:nvPr>
        </p:nvSpPr>
        <p:spPr>
          <a:xfrm>
            <a:off x="585300" y="228675"/>
            <a:ext cx="7973400" cy="49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rPr>
              <a:t>Projects in Southeastern Utah</a:t>
            </a:r>
            <a:endParaRPr b="0" sz="2000">
              <a:solidFill>
                <a:schemeClr val="lt1"/>
              </a:solidFill>
            </a:endParaRPr>
          </a:p>
        </p:txBody>
      </p:sp>
      <p:sp>
        <p:nvSpPr>
          <p:cNvPr id="275" name="Google Shape;275;p40"/>
          <p:cNvSpPr txBox="1"/>
          <p:nvPr>
            <p:ph type="ctrTitle"/>
          </p:nvPr>
        </p:nvSpPr>
        <p:spPr>
          <a:xfrm>
            <a:off x="585300" y="913863"/>
            <a:ext cx="3821100" cy="1828800"/>
          </a:xfrm>
          <a:prstGeom prst="rect">
            <a:avLst/>
          </a:prstGeom>
          <a:solidFill>
            <a:srgbClr val="EEB208">
              <a:alpha val="74050"/>
            </a:srgbClr>
          </a:solidFill>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chemeClr val="lt1"/>
                </a:solidFill>
              </a:rPr>
              <a:t>Carbon County Aviation Campus</a:t>
            </a:r>
            <a:endParaRPr sz="1100">
              <a:solidFill>
                <a:schemeClr val="lt1"/>
              </a:solidFill>
            </a:endParaRPr>
          </a:p>
          <a:p>
            <a:pPr indent="-298450" lvl="0" marL="457200" rtl="0" algn="l">
              <a:spcBef>
                <a:spcPts val="0"/>
              </a:spcBef>
              <a:spcAft>
                <a:spcPts val="0"/>
              </a:spcAft>
              <a:buClr>
                <a:schemeClr val="lt1"/>
              </a:buClr>
              <a:buSzPts val="1100"/>
              <a:buChar char="●"/>
            </a:pPr>
            <a:r>
              <a:rPr lang="en-US" sz="1100">
                <a:solidFill>
                  <a:schemeClr val="lt1"/>
                </a:solidFill>
              </a:rPr>
              <a:t>4th Largest Runway in Utah (because of energy industry) </a:t>
            </a:r>
            <a:endParaRPr sz="1100">
              <a:solidFill>
                <a:schemeClr val="lt1"/>
              </a:solidFill>
            </a:endParaRPr>
          </a:p>
          <a:p>
            <a:pPr indent="-298450" lvl="0" marL="457200" rtl="0" algn="l">
              <a:spcBef>
                <a:spcPts val="0"/>
              </a:spcBef>
              <a:spcAft>
                <a:spcPts val="0"/>
              </a:spcAft>
              <a:buClr>
                <a:schemeClr val="lt1"/>
              </a:buClr>
              <a:buSzPts val="1100"/>
              <a:buChar char="●"/>
            </a:pPr>
            <a:r>
              <a:rPr lang="en-US" sz="1100">
                <a:solidFill>
                  <a:schemeClr val="lt1"/>
                </a:solidFill>
              </a:rPr>
              <a:t>All encompassing aviation center (e.g., maintenance, licenses, airport management) </a:t>
            </a:r>
            <a:endParaRPr sz="1100">
              <a:solidFill>
                <a:schemeClr val="lt1"/>
              </a:solidFill>
            </a:endParaRPr>
          </a:p>
          <a:p>
            <a:pPr indent="-298450" lvl="0" marL="457200" rtl="0" algn="l">
              <a:spcBef>
                <a:spcPts val="0"/>
              </a:spcBef>
              <a:spcAft>
                <a:spcPts val="0"/>
              </a:spcAft>
              <a:buClr>
                <a:schemeClr val="lt1"/>
              </a:buClr>
              <a:buSzPts val="1100"/>
              <a:buChar char="●"/>
            </a:pPr>
            <a:r>
              <a:rPr lang="en-US" sz="1100">
                <a:solidFill>
                  <a:schemeClr val="lt1"/>
                </a:solidFill>
              </a:rPr>
              <a:t>Constructing a 10,400 </a:t>
            </a:r>
            <a:r>
              <a:rPr lang="en-US" sz="1100">
                <a:solidFill>
                  <a:schemeClr val="lt1"/>
                </a:solidFill>
              </a:rPr>
              <a:t>sq ft</a:t>
            </a:r>
            <a:r>
              <a:rPr lang="en-US" sz="1100">
                <a:solidFill>
                  <a:schemeClr val="lt1"/>
                </a:solidFill>
              </a:rPr>
              <a:t> </a:t>
            </a:r>
            <a:r>
              <a:rPr lang="en-US" sz="1100">
                <a:solidFill>
                  <a:schemeClr val="lt1"/>
                </a:solidFill>
              </a:rPr>
              <a:t>hangar</a:t>
            </a:r>
            <a:r>
              <a:rPr lang="en-US" sz="1100">
                <a:solidFill>
                  <a:schemeClr val="lt1"/>
                </a:solidFill>
              </a:rPr>
              <a:t> for USU Aviation Maintenance Technician Program with funding from EDA, State of Utah, USU</a:t>
            </a:r>
            <a:endParaRPr sz="1100">
              <a:solidFill>
                <a:schemeClr val="lt1"/>
              </a:solidFill>
            </a:endParaRPr>
          </a:p>
          <a:p>
            <a:pPr indent="-298450" lvl="0" marL="457200" rtl="0" algn="l">
              <a:spcBef>
                <a:spcPts val="0"/>
              </a:spcBef>
              <a:spcAft>
                <a:spcPts val="0"/>
              </a:spcAft>
              <a:buClr>
                <a:schemeClr val="lt1"/>
              </a:buClr>
              <a:buSzPts val="1100"/>
              <a:buChar char="●"/>
            </a:pPr>
            <a:r>
              <a:rPr lang="en-US" sz="1100">
                <a:solidFill>
                  <a:schemeClr val="lt1"/>
                </a:solidFill>
              </a:rPr>
              <a:t>Estimated to train 20 students per year to be a highly skilled workforce</a:t>
            </a:r>
            <a:endParaRPr sz="1100">
              <a:solidFill>
                <a:schemeClr val="lt1"/>
              </a:solidFill>
            </a:endParaRPr>
          </a:p>
        </p:txBody>
      </p:sp>
      <p:sp>
        <p:nvSpPr>
          <p:cNvPr id="276" name="Google Shape;276;p40"/>
          <p:cNvSpPr txBox="1"/>
          <p:nvPr>
            <p:ph type="ctrTitle"/>
          </p:nvPr>
        </p:nvSpPr>
        <p:spPr>
          <a:xfrm>
            <a:off x="585300" y="2885075"/>
            <a:ext cx="3821100" cy="1828800"/>
          </a:xfrm>
          <a:prstGeom prst="rect">
            <a:avLst/>
          </a:prstGeom>
          <a:solidFill>
            <a:srgbClr val="EEB208">
              <a:alpha val="74050"/>
            </a:srgbClr>
          </a:solidFill>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chemeClr val="lt1"/>
                </a:solidFill>
              </a:rPr>
              <a:t>Utah San Rafael State Energy Lab </a:t>
            </a:r>
            <a:endParaRPr sz="1100">
              <a:solidFill>
                <a:schemeClr val="lt1"/>
              </a:solidFill>
            </a:endParaRPr>
          </a:p>
          <a:p>
            <a:pPr indent="-298450" lvl="0" marL="457200" rtl="0" algn="l">
              <a:spcBef>
                <a:spcPts val="0"/>
              </a:spcBef>
              <a:spcAft>
                <a:spcPts val="0"/>
              </a:spcAft>
              <a:buClr>
                <a:schemeClr val="lt1"/>
              </a:buClr>
              <a:buSzPts val="1100"/>
              <a:buChar char="●"/>
            </a:pPr>
            <a:r>
              <a:rPr lang="en-US" sz="1100">
                <a:solidFill>
                  <a:schemeClr val="lt1"/>
                </a:solidFill>
              </a:rPr>
              <a:t>Located in Emery County, Utah </a:t>
            </a:r>
            <a:endParaRPr sz="1100">
              <a:solidFill>
                <a:schemeClr val="lt1"/>
              </a:solidFill>
            </a:endParaRPr>
          </a:p>
          <a:p>
            <a:pPr indent="-298450" lvl="0" marL="457200" rtl="0" algn="l">
              <a:spcBef>
                <a:spcPts val="0"/>
              </a:spcBef>
              <a:spcAft>
                <a:spcPts val="0"/>
              </a:spcAft>
              <a:buClr>
                <a:schemeClr val="lt1"/>
              </a:buClr>
              <a:buSzPts val="1100"/>
              <a:buChar char="●"/>
            </a:pPr>
            <a:r>
              <a:rPr lang="en-US" sz="1100">
                <a:solidFill>
                  <a:schemeClr val="lt1"/>
                </a:solidFill>
              </a:rPr>
              <a:t>Over 30,000 </a:t>
            </a:r>
            <a:r>
              <a:rPr lang="en-US" sz="1100">
                <a:solidFill>
                  <a:schemeClr val="lt1"/>
                </a:solidFill>
              </a:rPr>
              <a:t>sq ft</a:t>
            </a:r>
            <a:r>
              <a:rPr lang="en-US" sz="1100">
                <a:solidFill>
                  <a:schemeClr val="lt1"/>
                </a:solidFill>
              </a:rPr>
              <a:t>  of space for energy research and development (i.e. coal combustion, nuclear and SMRs, hydrogen)</a:t>
            </a:r>
            <a:endParaRPr sz="1100">
              <a:solidFill>
                <a:schemeClr val="lt1"/>
              </a:solidFill>
            </a:endParaRPr>
          </a:p>
          <a:p>
            <a:pPr indent="-298450" lvl="0" marL="457200" rtl="0" algn="l">
              <a:spcBef>
                <a:spcPts val="0"/>
              </a:spcBef>
              <a:spcAft>
                <a:spcPts val="0"/>
              </a:spcAft>
              <a:buClr>
                <a:schemeClr val="lt1"/>
              </a:buClr>
              <a:buSzPts val="1100"/>
              <a:buChar char="●"/>
            </a:pPr>
            <a:r>
              <a:rPr lang="en-US" sz="1100">
                <a:solidFill>
                  <a:schemeClr val="lt1"/>
                </a:solidFill>
              </a:rPr>
              <a:t>Adjacent industrial park with ready-to-build opportunities </a:t>
            </a:r>
            <a:endParaRPr sz="1100">
              <a:solidFill>
                <a:schemeClr val="lt1"/>
              </a:solidFill>
            </a:endParaRPr>
          </a:p>
          <a:p>
            <a:pPr indent="-298450" lvl="0" marL="457200" rtl="0" algn="l">
              <a:spcBef>
                <a:spcPts val="0"/>
              </a:spcBef>
              <a:spcAft>
                <a:spcPts val="0"/>
              </a:spcAft>
              <a:buClr>
                <a:schemeClr val="lt1"/>
              </a:buClr>
              <a:buSzPts val="1100"/>
              <a:buChar char="●"/>
            </a:pPr>
            <a:r>
              <a:rPr lang="en-US" sz="1100">
                <a:solidFill>
                  <a:schemeClr val="lt1"/>
                </a:solidFill>
              </a:rPr>
              <a:t>Support </a:t>
            </a:r>
            <a:r>
              <a:rPr lang="en-US" sz="1100">
                <a:solidFill>
                  <a:schemeClr val="lt1"/>
                </a:solidFill>
              </a:rPr>
              <a:t>commercialization</a:t>
            </a:r>
            <a:r>
              <a:rPr lang="en-US" sz="1100">
                <a:solidFill>
                  <a:schemeClr val="lt1"/>
                </a:solidFill>
              </a:rPr>
              <a:t> of new energy technologies to </a:t>
            </a:r>
            <a:r>
              <a:rPr lang="en-US" sz="1100">
                <a:solidFill>
                  <a:schemeClr val="lt1"/>
                </a:solidFill>
              </a:rPr>
              <a:t>diversify</a:t>
            </a:r>
            <a:r>
              <a:rPr lang="en-US" sz="1100">
                <a:solidFill>
                  <a:schemeClr val="lt1"/>
                </a:solidFill>
              </a:rPr>
              <a:t> regional economy</a:t>
            </a:r>
            <a:endParaRPr sz="1100">
              <a:solidFill>
                <a:schemeClr val="lt1"/>
              </a:solidFill>
            </a:endParaRPr>
          </a:p>
        </p:txBody>
      </p:sp>
      <p:sp>
        <p:nvSpPr>
          <p:cNvPr id="277" name="Google Shape;277;p40"/>
          <p:cNvSpPr txBox="1"/>
          <p:nvPr>
            <p:ph type="ctrTitle"/>
          </p:nvPr>
        </p:nvSpPr>
        <p:spPr>
          <a:xfrm>
            <a:off x="585300" y="4856275"/>
            <a:ext cx="3821100" cy="1828800"/>
          </a:xfrm>
          <a:prstGeom prst="rect">
            <a:avLst/>
          </a:prstGeom>
          <a:solidFill>
            <a:srgbClr val="EEB208">
              <a:alpha val="74050"/>
            </a:srgbClr>
          </a:solidFill>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chemeClr val="lt1"/>
                </a:solidFill>
              </a:rPr>
              <a:t>Ridge Road Industrial Park</a:t>
            </a:r>
            <a:endParaRPr sz="1100">
              <a:solidFill>
                <a:schemeClr val="lt1"/>
              </a:solidFill>
            </a:endParaRPr>
          </a:p>
          <a:p>
            <a:pPr indent="-298450" lvl="0" marL="457200" rtl="0" algn="l">
              <a:spcBef>
                <a:spcPts val="0"/>
              </a:spcBef>
              <a:spcAft>
                <a:spcPts val="0"/>
              </a:spcAft>
              <a:buClr>
                <a:schemeClr val="lt1"/>
              </a:buClr>
              <a:buSzPts val="1100"/>
              <a:buChar char="●"/>
            </a:pPr>
            <a:r>
              <a:rPr lang="en-US" sz="1100">
                <a:solidFill>
                  <a:schemeClr val="lt1"/>
                </a:solidFill>
              </a:rPr>
              <a:t>Shipping logistic center for coal exports and other hydrocarbons</a:t>
            </a:r>
            <a:endParaRPr sz="1100">
              <a:solidFill>
                <a:schemeClr val="lt1"/>
              </a:solidFill>
            </a:endParaRPr>
          </a:p>
          <a:p>
            <a:pPr indent="-298450" lvl="0" marL="457200" rtl="0" algn="l">
              <a:spcBef>
                <a:spcPts val="0"/>
              </a:spcBef>
              <a:spcAft>
                <a:spcPts val="0"/>
              </a:spcAft>
              <a:buClr>
                <a:schemeClr val="lt1"/>
              </a:buClr>
              <a:buSzPts val="1100"/>
              <a:buChar char="●"/>
            </a:pPr>
            <a:r>
              <a:rPr lang="en-US" sz="1100">
                <a:solidFill>
                  <a:schemeClr val="lt1"/>
                </a:solidFill>
              </a:rPr>
              <a:t>Being repurposed for other industry needs (e.g., manufacturing, oil transloading, etc.) </a:t>
            </a:r>
            <a:endParaRPr sz="1100">
              <a:solidFill>
                <a:schemeClr val="lt1"/>
              </a:solidFill>
            </a:endParaRPr>
          </a:p>
          <a:p>
            <a:pPr indent="-298450" lvl="0" marL="457200" rtl="0" algn="l">
              <a:spcBef>
                <a:spcPts val="0"/>
              </a:spcBef>
              <a:spcAft>
                <a:spcPts val="0"/>
              </a:spcAft>
              <a:buClr>
                <a:schemeClr val="lt1"/>
              </a:buClr>
              <a:buSzPts val="1100"/>
              <a:buChar char="●"/>
            </a:pPr>
            <a:r>
              <a:rPr lang="en-US" sz="1100">
                <a:solidFill>
                  <a:schemeClr val="lt1"/>
                </a:solidFill>
              </a:rPr>
              <a:t>Land and water resources acquired by Carbon County to attract businesses / industry </a:t>
            </a:r>
            <a:endParaRPr sz="1100">
              <a:solidFill>
                <a:schemeClr val="lt1"/>
              </a:solidFill>
            </a:endParaRPr>
          </a:p>
          <a:p>
            <a:pPr indent="-298450" lvl="0" marL="457200" rtl="0" algn="l">
              <a:spcBef>
                <a:spcPts val="0"/>
              </a:spcBef>
              <a:spcAft>
                <a:spcPts val="0"/>
              </a:spcAft>
              <a:buClr>
                <a:schemeClr val="lt1"/>
              </a:buClr>
              <a:buSzPts val="1100"/>
              <a:buChar char="●"/>
            </a:pPr>
            <a:r>
              <a:rPr lang="en-US" sz="1100">
                <a:solidFill>
                  <a:schemeClr val="lt1"/>
                </a:solidFill>
              </a:rPr>
              <a:t>Designated as an inland port in the State of Utah</a:t>
            </a:r>
            <a:endParaRPr sz="1100">
              <a:solidFill>
                <a:schemeClr val="lt1"/>
              </a:solidFill>
            </a:endParaRPr>
          </a:p>
        </p:txBody>
      </p:sp>
      <p:pic>
        <p:nvPicPr>
          <p:cNvPr id="278" name="Google Shape;278;p40" title="DJI_0653.JPG"/>
          <p:cNvPicPr preferRelativeResize="0"/>
          <p:nvPr/>
        </p:nvPicPr>
        <p:blipFill>
          <a:blip r:embed="rId3">
            <a:alphaModFix/>
          </a:blip>
          <a:stretch>
            <a:fillRect/>
          </a:stretch>
        </p:blipFill>
        <p:spPr>
          <a:xfrm>
            <a:off x="5233975" y="901000"/>
            <a:ext cx="2443940" cy="1828800"/>
          </a:xfrm>
          <a:prstGeom prst="rect">
            <a:avLst/>
          </a:prstGeom>
          <a:noFill/>
          <a:ln>
            <a:noFill/>
          </a:ln>
        </p:spPr>
      </p:pic>
      <p:pic>
        <p:nvPicPr>
          <p:cNvPr id="279" name="Google Shape;279;p40"/>
          <p:cNvPicPr preferRelativeResize="0"/>
          <p:nvPr/>
        </p:nvPicPr>
        <p:blipFill>
          <a:blip r:embed="rId4">
            <a:alphaModFix/>
          </a:blip>
          <a:stretch>
            <a:fillRect/>
          </a:stretch>
        </p:blipFill>
        <p:spPr>
          <a:xfrm>
            <a:off x="5233975" y="2885063"/>
            <a:ext cx="1828800" cy="1828800"/>
          </a:xfrm>
          <a:prstGeom prst="rect">
            <a:avLst/>
          </a:prstGeom>
          <a:noFill/>
          <a:ln>
            <a:noFill/>
          </a:ln>
        </p:spPr>
      </p:pic>
      <p:pic>
        <p:nvPicPr>
          <p:cNvPr id="280" name="Google Shape;280;p40"/>
          <p:cNvPicPr preferRelativeResize="0"/>
          <p:nvPr/>
        </p:nvPicPr>
        <p:blipFill>
          <a:blip r:embed="rId5">
            <a:alphaModFix/>
          </a:blip>
          <a:stretch>
            <a:fillRect/>
          </a:stretch>
        </p:blipFill>
        <p:spPr>
          <a:xfrm>
            <a:off x="5233975" y="4856263"/>
            <a:ext cx="2829636" cy="1828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 name="Shape 284"/>
        <p:cNvGrpSpPr/>
        <p:nvPr/>
      </p:nvGrpSpPr>
      <p:grpSpPr>
        <a:xfrm>
          <a:off x="0" y="0"/>
          <a:ext cx="0" cy="0"/>
          <a:chOff x="0" y="0"/>
          <a:chExt cx="0" cy="0"/>
        </a:xfrm>
      </p:grpSpPr>
      <p:pic>
        <p:nvPicPr>
          <p:cNvPr id="285" name="Google Shape;285;p41"/>
          <p:cNvPicPr preferRelativeResize="0"/>
          <p:nvPr/>
        </p:nvPicPr>
        <p:blipFill>
          <a:blip r:embed="rId3">
            <a:alphaModFix/>
          </a:blip>
          <a:stretch>
            <a:fillRect/>
          </a:stretch>
        </p:blipFill>
        <p:spPr>
          <a:xfrm flipH="1">
            <a:off x="2283175" y="0"/>
            <a:ext cx="6860825" cy="4572727"/>
          </a:xfrm>
          <a:prstGeom prst="rect">
            <a:avLst/>
          </a:prstGeom>
          <a:noFill/>
          <a:ln cap="flat" cmpd="sng" w="28575">
            <a:solidFill>
              <a:srgbClr val="EEB208"/>
            </a:solidFill>
            <a:prstDash val="solid"/>
            <a:round/>
            <a:headEnd len="sm" w="sm" type="none"/>
            <a:tailEnd len="sm" w="sm" type="none"/>
          </a:ln>
        </p:spPr>
      </p:pic>
      <p:sp>
        <p:nvSpPr>
          <p:cNvPr id="286" name="Google Shape;286;p41"/>
          <p:cNvSpPr/>
          <p:nvPr/>
        </p:nvSpPr>
        <p:spPr>
          <a:xfrm rot="5400000">
            <a:off x="869075" y="856217"/>
            <a:ext cx="4478400" cy="5026500"/>
          </a:xfrm>
          <a:prstGeom prst="rect">
            <a:avLst/>
          </a:prstGeom>
          <a:solidFill>
            <a:srgbClr val="D63227">
              <a:alpha val="8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1"/>
          <p:cNvSpPr txBox="1"/>
          <p:nvPr>
            <p:ph type="ctrTitle"/>
          </p:nvPr>
        </p:nvSpPr>
        <p:spPr>
          <a:xfrm>
            <a:off x="1039575" y="1130175"/>
            <a:ext cx="4592400" cy="44784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rPr lang="en-US">
                <a:solidFill>
                  <a:schemeClr val="lt1"/>
                </a:solidFill>
              </a:rPr>
              <a:t>Thank you</a:t>
            </a:r>
            <a:endParaRPr>
              <a:solidFill>
                <a:schemeClr val="lt1"/>
              </a:solidFill>
            </a:endParaRPr>
          </a:p>
          <a:p>
            <a:pPr indent="0" lvl="0" marL="0" rtl="0" algn="l">
              <a:spcBef>
                <a:spcPts val="0"/>
              </a:spcBef>
              <a:spcAft>
                <a:spcPts val="0"/>
              </a:spcAft>
              <a:buNone/>
            </a:pPr>
            <a:r>
              <a:t/>
            </a:r>
            <a:endParaRPr sz="3000">
              <a:solidFill>
                <a:schemeClr val="lt1"/>
              </a:solidFill>
            </a:endParaRPr>
          </a:p>
          <a:p>
            <a:pPr indent="0" lvl="0" marL="0" rtl="0" algn="l">
              <a:spcBef>
                <a:spcPts val="0"/>
              </a:spcBef>
              <a:spcAft>
                <a:spcPts val="0"/>
              </a:spcAft>
              <a:buNone/>
            </a:pPr>
            <a:r>
              <a:t/>
            </a:r>
            <a:endParaRPr sz="3000">
              <a:solidFill>
                <a:schemeClr val="lt1"/>
              </a:solidFill>
            </a:endParaRPr>
          </a:p>
          <a:p>
            <a:pPr indent="0" lvl="0" marL="0" rtl="0" algn="l">
              <a:spcBef>
                <a:spcPts val="0"/>
              </a:spcBef>
              <a:spcAft>
                <a:spcPts val="0"/>
              </a:spcAft>
              <a:buNone/>
            </a:pPr>
            <a:r>
              <a:rPr lang="en-US" sz="1800">
                <a:solidFill>
                  <a:schemeClr val="lt1"/>
                </a:solidFill>
              </a:rPr>
              <a:t>Jade Powell, Deputy Director</a:t>
            </a:r>
            <a:endParaRPr sz="1800">
              <a:solidFill>
                <a:schemeClr val="lt1"/>
              </a:solidFill>
            </a:endParaRPr>
          </a:p>
          <a:p>
            <a:pPr indent="0" lvl="0" marL="0" rtl="0" algn="l">
              <a:spcBef>
                <a:spcPts val="0"/>
              </a:spcBef>
              <a:spcAft>
                <a:spcPts val="0"/>
              </a:spcAft>
              <a:buNone/>
            </a:pPr>
            <a:r>
              <a:rPr lang="en-US" sz="1800">
                <a:solidFill>
                  <a:schemeClr val="lt1"/>
                </a:solidFill>
              </a:rPr>
              <a:t>e: jpowell@seualg.utah.gov </a:t>
            </a:r>
            <a:endParaRPr sz="1800">
              <a:solidFill>
                <a:schemeClr val="lt1"/>
              </a:solidFill>
            </a:endParaRPr>
          </a:p>
          <a:p>
            <a:pPr indent="0" lvl="0" marL="0" rtl="0" algn="l">
              <a:spcBef>
                <a:spcPts val="0"/>
              </a:spcBef>
              <a:spcAft>
                <a:spcPts val="0"/>
              </a:spcAft>
              <a:buNone/>
            </a:pPr>
            <a:r>
              <a:rPr lang="en-US" sz="1800">
                <a:solidFill>
                  <a:schemeClr val="lt1"/>
                </a:solidFill>
              </a:rPr>
              <a:t>c: (435)650-7411</a:t>
            </a:r>
            <a:endParaRPr sz="1800">
              <a:solidFill>
                <a:schemeClr val="lt1"/>
              </a:solidFill>
            </a:endParaRPr>
          </a:p>
        </p:txBody>
      </p:sp>
      <p:sp>
        <p:nvSpPr>
          <p:cNvPr id="288" name="Google Shape;288;p41"/>
          <p:cNvSpPr/>
          <p:nvPr/>
        </p:nvSpPr>
        <p:spPr>
          <a:xfrm flipH="1" rot="-5400000">
            <a:off x="6794400" y="3258917"/>
            <a:ext cx="4478400" cy="221100"/>
          </a:xfrm>
          <a:prstGeom prst="rect">
            <a:avLst/>
          </a:prstGeom>
          <a:solidFill>
            <a:srgbClr val="D63227">
              <a:alpha val="8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9" name="Google Shape;289;p41"/>
          <p:cNvPicPr preferRelativeResize="0"/>
          <p:nvPr/>
        </p:nvPicPr>
        <p:blipFill>
          <a:blip r:embed="rId4">
            <a:alphaModFix/>
          </a:blip>
          <a:stretch>
            <a:fillRect/>
          </a:stretch>
        </p:blipFill>
        <p:spPr>
          <a:xfrm>
            <a:off x="595026" y="5734624"/>
            <a:ext cx="7409976" cy="593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rban">
  <a:themeElements>
    <a:clrScheme name="Custom 5">
      <a:dk1>
        <a:srgbClr val="000000"/>
      </a:dk1>
      <a:lt1>
        <a:srgbClr val="FFFFFF"/>
      </a:lt1>
      <a:dk2>
        <a:srgbClr val="0070C0"/>
      </a:dk2>
      <a:lt2>
        <a:srgbClr val="DEDEDE"/>
      </a:lt2>
      <a:accent1>
        <a:srgbClr val="FFFF00"/>
      </a:accent1>
      <a:accent2>
        <a:srgbClr val="0070C0"/>
      </a:accent2>
      <a:accent3>
        <a:srgbClr val="0070C0"/>
      </a:accent3>
      <a:accent4>
        <a:srgbClr val="0070C0"/>
      </a:accent4>
      <a:accent5>
        <a:srgbClr val="0070C0"/>
      </a:accent5>
      <a:accent6>
        <a:srgbClr val="0070C0"/>
      </a:accent6>
      <a:hlink>
        <a:srgbClr val="0070C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