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34"/>
  </p:notesMasterIdLst>
  <p:sldIdLst>
    <p:sldId id="256" r:id="rId2"/>
    <p:sldId id="258" r:id="rId3"/>
    <p:sldId id="262" r:id="rId4"/>
    <p:sldId id="291" r:id="rId5"/>
    <p:sldId id="299" r:id="rId6"/>
    <p:sldId id="269" r:id="rId7"/>
    <p:sldId id="270" r:id="rId8"/>
    <p:sldId id="268" r:id="rId9"/>
    <p:sldId id="267" r:id="rId10"/>
    <p:sldId id="292" r:id="rId11"/>
    <p:sldId id="271" r:id="rId12"/>
    <p:sldId id="272" r:id="rId13"/>
    <p:sldId id="273" r:id="rId14"/>
    <p:sldId id="274" r:id="rId15"/>
    <p:sldId id="275" r:id="rId16"/>
    <p:sldId id="276" r:id="rId17"/>
    <p:sldId id="277" r:id="rId18"/>
    <p:sldId id="278" r:id="rId19"/>
    <p:sldId id="279" r:id="rId20"/>
    <p:sldId id="287" r:id="rId21"/>
    <p:sldId id="290" r:id="rId22"/>
    <p:sldId id="280" r:id="rId23"/>
    <p:sldId id="281" r:id="rId24"/>
    <p:sldId id="282" r:id="rId25"/>
    <p:sldId id="300" r:id="rId26"/>
    <p:sldId id="301" r:id="rId27"/>
    <p:sldId id="302" r:id="rId28"/>
    <p:sldId id="303" r:id="rId29"/>
    <p:sldId id="304" r:id="rId30"/>
    <p:sldId id="305" r:id="rId31"/>
    <p:sldId id="298" r:id="rId32"/>
    <p:sldId id="264" r:id="rId33"/>
  </p:sldIdLst>
  <p:sldSz cx="24384000" cy="13716000"/>
  <p:notesSz cx="6858000" cy="9144000"/>
  <p:embeddedFontLst>
    <p:embeddedFont>
      <p:font typeface="Helvetica Neue" panose="020B0604020202020204" charset="0"/>
      <p:regular r:id="rId35"/>
      <p:bold r:id="rId36"/>
      <p:italic r:id="rId37"/>
      <p:boldItalic r:id="rId38"/>
    </p:embeddedFont>
    <p:embeddedFont>
      <p:font typeface="Inter" panose="020B0604020202020204" charset="0"/>
      <p:regular r:id="rId39"/>
      <p:bold r:id="rId40"/>
      <p:italic r:id="rId41"/>
      <p:boldItalic r:id="rId42"/>
    </p:embeddedFont>
    <p:embeddedFont>
      <p:font typeface="Inter ExtraBold" panose="020B0604020202020204" charset="0"/>
      <p:bold r:id="rId43"/>
      <p:italic r:id="rId44"/>
      <p:boldItalic r:id="rId45"/>
    </p:embeddedFont>
    <p:embeddedFont>
      <p:font typeface="Inter Tight"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6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51"/>
    <p:restoredTop sz="94737"/>
  </p:normalViewPr>
  <p:slideViewPr>
    <p:cSldViewPr snapToGrid="0">
      <p:cViewPr varScale="1">
        <p:scale>
          <a:sx n="28" d="100"/>
          <a:sy n="28" d="100"/>
        </p:scale>
        <p:origin x="679" y="15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9566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784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9982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874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0262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143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5851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3968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9996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5564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5" name="Google Shape;1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092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9936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0691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1602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3394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86D50380-2907-5F66-1B65-5688D57DD3A6}"/>
            </a:ext>
          </a:extLst>
        </p:cNvPr>
        <p:cNvGrpSpPr/>
        <p:nvPr/>
      </p:nvGrpSpPr>
      <p:grpSpPr>
        <a:xfrm>
          <a:off x="0" y="0"/>
          <a:ext cx="0" cy="0"/>
          <a:chOff x="0" y="0"/>
          <a:chExt cx="0" cy="0"/>
        </a:xfrm>
      </p:grpSpPr>
      <p:sp>
        <p:nvSpPr>
          <p:cNvPr id="159" name="Google Shape;159;p8:notes">
            <a:extLst>
              <a:ext uri="{FF2B5EF4-FFF2-40B4-BE49-F238E27FC236}">
                <a16:creationId xmlns:a16="http://schemas.microsoft.com/office/drawing/2014/main" id="{9EF6C4AD-E1C5-EBCA-3544-9FBB649B6666}"/>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a:extLst>
              <a:ext uri="{FF2B5EF4-FFF2-40B4-BE49-F238E27FC236}">
                <a16:creationId xmlns:a16="http://schemas.microsoft.com/office/drawing/2014/main" id="{0CD8E219-A67D-A084-079C-6A20B8A99D8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0247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554B57F1-0912-7826-638F-5A91E83653AD}"/>
            </a:ext>
          </a:extLst>
        </p:cNvPr>
        <p:cNvGrpSpPr/>
        <p:nvPr/>
      </p:nvGrpSpPr>
      <p:grpSpPr>
        <a:xfrm>
          <a:off x="0" y="0"/>
          <a:ext cx="0" cy="0"/>
          <a:chOff x="0" y="0"/>
          <a:chExt cx="0" cy="0"/>
        </a:xfrm>
      </p:grpSpPr>
      <p:sp>
        <p:nvSpPr>
          <p:cNvPr id="159" name="Google Shape;159;p8:notes">
            <a:extLst>
              <a:ext uri="{FF2B5EF4-FFF2-40B4-BE49-F238E27FC236}">
                <a16:creationId xmlns:a16="http://schemas.microsoft.com/office/drawing/2014/main" id="{B8729872-CFF1-4979-4DFD-995970880777}"/>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a:extLst>
              <a:ext uri="{FF2B5EF4-FFF2-40B4-BE49-F238E27FC236}">
                <a16:creationId xmlns:a16="http://schemas.microsoft.com/office/drawing/2014/main" id="{81C12851-1E6B-7691-9D31-48D36693E9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57358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5A5F033C-5E9C-5425-6D58-CE92BA4FFDAA}"/>
            </a:ext>
          </a:extLst>
        </p:cNvPr>
        <p:cNvGrpSpPr/>
        <p:nvPr/>
      </p:nvGrpSpPr>
      <p:grpSpPr>
        <a:xfrm>
          <a:off x="0" y="0"/>
          <a:ext cx="0" cy="0"/>
          <a:chOff x="0" y="0"/>
          <a:chExt cx="0" cy="0"/>
        </a:xfrm>
      </p:grpSpPr>
      <p:sp>
        <p:nvSpPr>
          <p:cNvPr id="159" name="Google Shape;159;p8:notes">
            <a:extLst>
              <a:ext uri="{FF2B5EF4-FFF2-40B4-BE49-F238E27FC236}">
                <a16:creationId xmlns:a16="http://schemas.microsoft.com/office/drawing/2014/main" id="{4F7DD754-9FA7-7C06-032F-9A80605874DF}"/>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a:extLst>
              <a:ext uri="{FF2B5EF4-FFF2-40B4-BE49-F238E27FC236}">
                <a16:creationId xmlns:a16="http://schemas.microsoft.com/office/drawing/2014/main" id="{DFD53363-524A-ACC4-1AD6-72802FE18F1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06073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0CA2A94A-70C4-21EB-3AA6-6F3790FD9928}"/>
            </a:ext>
          </a:extLst>
        </p:cNvPr>
        <p:cNvGrpSpPr/>
        <p:nvPr/>
      </p:nvGrpSpPr>
      <p:grpSpPr>
        <a:xfrm>
          <a:off x="0" y="0"/>
          <a:ext cx="0" cy="0"/>
          <a:chOff x="0" y="0"/>
          <a:chExt cx="0" cy="0"/>
        </a:xfrm>
      </p:grpSpPr>
      <p:sp>
        <p:nvSpPr>
          <p:cNvPr id="159" name="Google Shape;159;p8:notes">
            <a:extLst>
              <a:ext uri="{FF2B5EF4-FFF2-40B4-BE49-F238E27FC236}">
                <a16:creationId xmlns:a16="http://schemas.microsoft.com/office/drawing/2014/main" id="{BE1CDA69-F2CA-BC48-47F7-DD60BEC3DD38}"/>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a:extLst>
              <a:ext uri="{FF2B5EF4-FFF2-40B4-BE49-F238E27FC236}">
                <a16:creationId xmlns:a16="http://schemas.microsoft.com/office/drawing/2014/main" id="{96A7B8CA-1559-BD82-167A-A63A78ABDD5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91486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79D123EC-4A72-8FD4-E482-21F2E20DA6F7}"/>
            </a:ext>
          </a:extLst>
        </p:cNvPr>
        <p:cNvGrpSpPr/>
        <p:nvPr/>
      </p:nvGrpSpPr>
      <p:grpSpPr>
        <a:xfrm>
          <a:off x="0" y="0"/>
          <a:ext cx="0" cy="0"/>
          <a:chOff x="0" y="0"/>
          <a:chExt cx="0" cy="0"/>
        </a:xfrm>
      </p:grpSpPr>
      <p:sp>
        <p:nvSpPr>
          <p:cNvPr id="159" name="Google Shape;159;p8:notes">
            <a:extLst>
              <a:ext uri="{FF2B5EF4-FFF2-40B4-BE49-F238E27FC236}">
                <a16:creationId xmlns:a16="http://schemas.microsoft.com/office/drawing/2014/main" id="{2B2DFF09-0A28-67CB-9A93-3ED0E5B80AD6}"/>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a:extLst>
              <a:ext uri="{FF2B5EF4-FFF2-40B4-BE49-F238E27FC236}">
                <a16:creationId xmlns:a16="http://schemas.microsoft.com/office/drawing/2014/main" id="{9B54A58C-3BDF-B716-5E67-49CAD975E10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0324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6" name="Google Shape;14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5457A1B0-059A-3407-2BAA-D50D97C1C369}"/>
            </a:ext>
          </a:extLst>
        </p:cNvPr>
        <p:cNvGrpSpPr/>
        <p:nvPr/>
      </p:nvGrpSpPr>
      <p:grpSpPr>
        <a:xfrm>
          <a:off x="0" y="0"/>
          <a:ext cx="0" cy="0"/>
          <a:chOff x="0" y="0"/>
          <a:chExt cx="0" cy="0"/>
        </a:xfrm>
      </p:grpSpPr>
      <p:sp>
        <p:nvSpPr>
          <p:cNvPr id="159" name="Google Shape;159;p8:notes">
            <a:extLst>
              <a:ext uri="{FF2B5EF4-FFF2-40B4-BE49-F238E27FC236}">
                <a16:creationId xmlns:a16="http://schemas.microsoft.com/office/drawing/2014/main" id="{56F5791F-9AA9-0358-89F5-97FDB05CD184}"/>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a:extLst>
              <a:ext uri="{FF2B5EF4-FFF2-40B4-BE49-F238E27FC236}">
                <a16:creationId xmlns:a16="http://schemas.microsoft.com/office/drawing/2014/main" id="{AE433391-9166-A087-C2F8-A988F4E236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07314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7810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4" name="Google Shape;17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8640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CDDFF2C7-98A3-713E-3BCC-A2C217539FBD}"/>
            </a:ext>
          </a:extLst>
        </p:cNvPr>
        <p:cNvGrpSpPr/>
        <p:nvPr/>
      </p:nvGrpSpPr>
      <p:grpSpPr>
        <a:xfrm>
          <a:off x="0" y="0"/>
          <a:ext cx="0" cy="0"/>
          <a:chOff x="0" y="0"/>
          <a:chExt cx="0" cy="0"/>
        </a:xfrm>
      </p:grpSpPr>
      <p:sp>
        <p:nvSpPr>
          <p:cNvPr id="159" name="Google Shape;159;p8:notes">
            <a:extLst>
              <a:ext uri="{FF2B5EF4-FFF2-40B4-BE49-F238E27FC236}">
                <a16:creationId xmlns:a16="http://schemas.microsoft.com/office/drawing/2014/main" id="{5D4F6967-0F9F-4C1B-8D13-8E45FF525D7C}"/>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a:extLst>
              <a:ext uri="{FF2B5EF4-FFF2-40B4-BE49-F238E27FC236}">
                <a16:creationId xmlns:a16="http://schemas.microsoft.com/office/drawing/2014/main" id="{56A1AC63-3E4D-A32D-C501-EA7A4607353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1302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7896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1818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9411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9563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tx">
  <p:cSld name="TITLE_AND_BODY">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4"/>
        <p:cNvGrpSpPr/>
        <p:nvPr/>
      </p:nvGrpSpPr>
      <p:grpSpPr>
        <a:xfrm>
          <a:off x="0" y="0"/>
          <a:ext cx="0" cy="0"/>
          <a:chOff x="0" y="0"/>
          <a:chExt cx="0" cy="0"/>
        </a:xfrm>
      </p:grpSpPr>
      <p:sp>
        <p:nvSpPr>
          <p:cNvPr id="55" name="Google Shape;55;p12"/>
          <p:cNvSpPr txBox="1">
            <a:spLocks noGrp="1"/>
          </p:cNvSpPr>
          <p:nvPr>
            <p:ph type="body" idx="1"/>
          </p:nvPr>
        </p:nvSpPr>
        <p:spPr>
          <a:xfrm>
            <a:off x="1206500" y="2324100"/>
            <a:ext cx="21971000" cy="10033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1pPr>
            <a:lvl2pPr marL="914400" lvl="1" indent="-342900" algn="l">
              <a:lnSpc>
                <a:spcPct val="100000"/>
              </a:lnSpc>
              <a:spcBef>
                <a:spcPts val="4700"/>
              </a:spcBef>
              <a:spcAft>
                <a:spcPts val="0"/>
              </a:spcAft>
              <a:buClr>
                <a:srgbClr val="52575F"/>
              </a:buClr>
              <a:buSzPts val="1800"/>
              <a:buChar char="•"/>
              <a:defRPr/>
            </a:lvl2pPr>
            <a:lvl3pPr marL="1371600" lvl="2" indent="-342900" algn="l">
              <a:lnSpc>
                <a:spcPct val="100000"/>
              </a:lnSpc>
              <a:spcBef>
                <a:spcPts val="4700"/>
              </a:spcBef>
              <a:spcAft>
                <a:spcPts val="0"/>
              </a:spcAft>
              <a:buClr>
                <a:srgbClr val="52575F"/>
              </a:buClr>
              <a:buSzPts val="1800"/>
              <a:buChar char="•"/>
              <a:defRPr/>
            </a:lvl3pPr>
            <a:lvl4pPr marL="1828800" lvl="3" indent="-342900" algn="l">
              <a:lnSpc>
                <a:spcPct val="100000"/>
              </a:lnSpc>
              <a:spcBef>
                <a:spcPts val="4700"/>
              </a:spcBef>
              <a:spcAft>
                <a:spcPts val="0"/>
              </a:spcAft>
              <a:buClr>
                <a:srgbClr val="52575F"/>
              </a:buClr>
              <a:buSzPts val="1800"/>
              <a:buChar char="•"/>
              <a:defRPr/>
            </a:lvl4pPr>
            <a:lvl5pPr marL="2286000" lvl="4" indent="-342900" algn="l">
              <a:lnSpc>
                <a:spcPct val="100000"/>
              </a:lnSpc>
              <a:spcBef>
                <a:spcPts val="4700"/>
              </a:spcBef>
              <a:spcAft>
                <a:spcPts val="0"/>
              </a:spcAft>
              <a:buClr>
                <a:srgbClr val="52575F"/>
              </a:buClr>
              <a:buSzPts val="1800"/>
              <a:buChar char="•"/>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56" name="Google Shape;56;p12"/>
          <p:cNvSpPr txBox="1">
            <a:spLocks noGrp="1"/>
          </p:cNvSpPr>
          <p:nvPr>
            <p:ph type="title"/>
          </p:nvPr>
        </p:nvSpPr>
        <p:spPr>
          <a:xfrm>
            <a:off x="1206500" y="635000"/>
            <a:ext cx="21971000" cy="1689100"/>
          </a:xfrm>
          <a:prstGeom prst="rect">
            <a:avLst/>
          </a:prstGeom>
          <a:noFill/>
          <a:ln>
            <a:noFill/>
          </a:ln>
        </p:spPr>
        <p:txBody>
          <a:bodyPr spcFirstLastPara="1" wrap="square" lIns="50800" tIns="50800" rIns="50800" bIns="50800" anchor="t" anchorCtr="0">
            <a:normAutofit/>
          </a:bodyPr>
          <a:lstStyle>
            <a:lvl1pPr lvl="0" algn="l">
              <a:lnSpc>
                <a:spcPct val="90000"/>
              </a:lnSpc>
              <a:spcBef>
                <a:spcPts val="0"/>
              </a:spcBef>
              <a:spcAft>
                <a:spcPts val="0"/>
              </a:spcAft>
              <a:buClr>
                <a:srgbClr val="52575F"/>
              </a:buClr>
              <a:buSzPts val="1800"/>
              <a:buNone/>
              <a:defRPr/>
            </a:lvl1pPr>
            <a:lvl2pPr lvl="1" algn="l">
              <a:lnSpc>
                <a:spcPct val="90000"/>
              </a:lnSpc>
              <a:spcBef>
                <a:spcPts val="0"/>
              </a:spcBef>
              <a:spcAft>
                <a:spcPts val="0"/>
              </a:spcAft>
              <a:buClr>
                <a:srgbClr val="52575F"/>
              </a:buClr>
              <a:buSzPts val="1800"/>
              <a:buNone/>
              <a:defRPr/>
            </a:lvl2pPr>
            <a:lvl3pPr lvl="2" algn="l">
              <a:lnSpc>
                <a:spcPct val="90000"/>
              </a:lnSpc>
              <a:spcBef>
                <a:spcPts val="0"/>
              </a:spcBef>
              <a:spcAft>
                <a:spcPts val="0"/>
              </a:spcAft>
              <a:buClr>
                <a:srgbClr val="52575F"/>
              </a:buClr>
              <a:buSzPts val="1800"/>
              <a:buNone/>
              <a:defRPr/>
            </a:lvl3pPr>
            <a:lvl4pPr lvl="3" algn="l">
              <a:lnSpc>
                <a:spcPct val="90000"/>
              </a:lnSpc>
              <a:spcBef>
                <a:spcPts val="0"/>
              </a:spcBef>
              <a:spcAft>
                <a:spcPts val="0"/>
              </a:spcAft>
              <a:buClr>
                <a:srgbClr val="52575F"/>
              </a:buClr>
              <a:buSzPts val="1800"/>
              <a:buNone/>
              <a:defRPr/>
            </a:lvl4pPr>
            <a:lvl5pPr lvl="4" algn="l">
              <a:lnSpc>
                <a:spcPct val="90000"/>
              </a:lnSpc>
              <a:spcBef>
                <a:spcPts val="0"/>
              </a:spcBef>
              <a:spcAft>
                <a:spcPts val="0"/>
              </a:spcAft>
              <a:buClr>
                <a:srgbClr val="52575F"/>
              </a:buClr>
              <a:buSzPts val="1800"/>
              <a:buNone/>
              <a:defRPr/>
            </a:lvl5pPr>
            <a:lvl6pPr lvl="5" algn="l">
              <a:lnSpc>
                <a:spcPct val="90000"/>
              </a:lnSpc>
              <a:spcBef>
                <a:spcPts val="0"/>
              </a:spcBef>
              <a:spcAft>
                <a:spcPts val="0"/>
              </a:spcAft>
              <a:buClr>
                <a:srgbClr val="52575F"/>
              </a:buClr>
              <a:buSzPts val="1800"/>
              <a:buNone/>
              <a:defRPr/>
            </a:lvl6pPr>
            <a:lvl7pPr lvl="6" algn="l">
              <a:lnSpc>
                <a:spcPct val="90000"/>
              </a:lnSpc>
              <a:spcBef>
                <a:spcPts val="0"/>
              </a:spcBef>
              <a:spcAft>
                <a:spcPts val="0"/>
              </a:spcAft>
              <a:buClr>
                <a:srgbClr val="52575F"/>
              </a:buClr>
              <a:buSzPts val="1800"/>
              <a:buNone/>
              <a:defRPr/>
            </a:lvl7pPr>
            <a:lvl8pPr lvl="7" algn="l">
              <a:lnSpc>
                <a:spcPct val="90000"/>
              </a:lnSpc>
              <a:spcBef>
                <a:spcPts val="0"/>
              </a:spcBef>
              <a:spcAft>
                <a:spcPts val="0"/>
              </a:spcAft>
              <a:buClr>
                <a:srgbClr val="52575F"/>
              </a:buClr>
              <a:buSzPts val="1800"/>
              <a:buNone/>
              <a:defRPr/>
            </a:lvl8pPr>
            <a:lvl9pPr lvl="8" algn="l">
              <a:lnSpc>
                <a:spcPct val="90000"/>
              </a:lnSpc>
              <a:spcBef>
                <a:spcPts val="0"/>
              </a:spcBef>
              <a:spcAft>
                <a:spcPts val="0"/>
              </a:spcAft>
              <a:buClr>
                <a:srgbClr val="52575F"/>
              </a:buClr>
              <a:buSzPts val="1800"/>
              <a:buNone/>
              <a:defRPr/>
            </a:lvl9pPr>
          </a:lstStyle>
          <a:p>
            <a:endParaRPr/>
          </a:p>
        </p:txBody>
      </p:sp>
      <p:sp>
        <p:nvSpPr>
          <p:cNvPr id="57" name="Google Shape;57;p12"/>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58"/>
        <p:cNvGrpSpPr/>
        <p:nvPr/>
      </p:nvGrpSpPr>
      <p:grpSpPr>
        <a:xfrm>
          <a:off x="0" y="0"/>
          <a:ext cx="0" cy="0"/>
          <a:chOff x="0" y="0"/>
          <a:chExt cx="0" cy="0"/>
        </a:xfrm>
      </p:grpSpPr>
      <p:sp>
        <p:nvSpPr>
          <p:cNvPr id="59" name="Google Shape;59;p13"/>
          <p:cNvSpPr txBox="1">
            <a:spLocks noGrp="1"/>
          </p:cNvSpPr>
          <p:nvPr>
            <p:ph type="body" idx="1"/>
          </p:nvPr>
        </p:nvSpPr>
        <p:spPr>
          <a:xfrm>
            <a:off x="1206500" y="2324100"/>
            <a:ext cx="21971000" cy="10033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1pPr>
            <a:lvl2pPr marL="914400" lvl="1" indent="-342900" algn="l">
              <a:lnSpc>
                <a:spcPct val="100000"/>
              </a:lnSpc>
              <a:spcBef>
                <a:spcPts val="4700"/>
              </a:spcBef>
              <a:spcAft>
                <a:spcPts val="0"/>
              </a:spcAft>
              <a:buClr>
                <a:srgbClr val="52575F"/>
              </a:buClr>
              <a:buSzPts val="1800"/>
              <a:buChar char="•"/>
              <a:defRPr/>
            </a:lvl2pPr>
            <a:lvl3pPr marL="1371600" lvl="2" indent="-342900" algn="l">
              <a:lnSpc>
                <a:spcPct val="100000"/>
              </a:lnSpc>
              <a:spcBef>
                <a:spcPts val="4700"/>
              </a:spcBef>
              <a:spcAft>
                <a:spcPts val="0"/>
              </a:spcAft>
              <a:buClr>
                <a:srgbClr val="52575F"/>
              </a:buClr>
              <a:buSzPts val="1800"/>
              <a:buChar char="•"/>
              <a:defRPr/>
            </a:lvl3pPr>
            <a:lvl4pPr marL="1828800" lvl="3" indent="-342900" algn="l">
              <a:lnSpc>
                <a:spcPct val="100000"/>
              </a:lnSpc>
              <a:spcBef>
                <a:spcPts val="4700"/>
              </a:spcBef>
              <a:spcAft>
                <a:spcPts val="0"/>
              </a:spcAft>
              <a:buClr>
                <a:srgbClr val="52575F"/>
              </a:buClr>
              <a:buSzPts val="1800"/>
              <a:buChar char="•"/>
              <a:defRPr/>
            </a:lvl4pPr>
            <a:lvl5pPr marL="2286000" lvl="4" indent="-342900" algn="l">
              <a:lnSpc>
                <a:spcPct val="100000"/>
              </a:lnSpc>
              <a:spcBef>
                <a:spcPts val="4700"/>
              </a:spcBef>
              <a:spcAft>
                <a:spcPts val="0"/>
              </a:spcAft>
              <a:buClr>
                <a:srgbClr val="52575F"/>
              </a:buClr>
              <a:buSzPts val="1800"/>
              <a:buChar char="•"/>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60" name="Google Shape;60;p13"/>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6000"/>
              </a:spcBef>
              <a:spcAft>
                <a:spcPts val="0"/>
              </a:spcAft>
              <a:buClr>
                <a:srgbClr val="52575F"/>
              </a:buClr>
              <a:buSzPts val="5000"/>
              <a:buFont typeface="Arial"/>
              <a:buNone/>
              <a:defRPr sz="5000"/>
            </a:lvl1pPr>
            <a:lvl2pPr marL="914400" lvl="1" indent="-228600" algn="l">
              <a:lnSpc>
                <a:spcPct val="100000"/>
              </a:lnSpc>
              <a:spcBef>
                <a:spcPts val="6000"/>
              </a:spcBef>
              <a:spcAft>
                <a:spcPts val="0"/>
              </a:spcAft>
              <a:buClr>
                <a:srgbClr val="52575F"/>
              </a:buClr>
              <a:buSzPts val="5000"/>
              <a:buFont typeface="Arial"/>
              <a:buNone/>
              <a:defRPr sz="5000"/>
            </a:lvl2pPr>
            <a:lvl3pPr marL="1371600" lvl="2" indent="-228600" algn="l">
              <a:lnSpc>
                <a:spcPct val="100000"/>
              </a:lnSpc>
              <a:spcBef>
                <a:spcPts val="6000"/>
              </a:spcBef>
              <a:spcAft>
                <a:spcPts val="0"/>
              </a:spcAft>
              <a:buClr>
                <a:srgbClr val="52575F"/>
              </a:buClr>
              <a:buSzPts val="5000"/>
              <a:buFont typeface="Arial"/>
              <a:buNone/>
              <a:defRPr sz="5000"/>
            </a:lvl3pPr>
            <a:lvl4pPr marL="1828800" lvl="3" indent="-228600" algn="l">
              <a:lnSpc>
                <a:spcPct val="100000"/>
              </a:lnSpc>
              <a:spcBef>
                <a:spcPts val="6000"/>
              </a:spcBef>
              <a:spcAft>
                <a:spcPts val="0"/>
              </a:spcAft>
              <a:buClr>
                <a:srgbClr val="52575F"/>
              </a:buClr>
              <a:buSzPts val="5000"/>
              <a:buFont typeface="Arial"/>
              <a:buNone/>
              <a:defRPr sz="5000"/>
            </a:lvl4pPr>
            <a:lvl5pPr marL="2286000" lvl="4" indent="-228600" algn="l">
              <a:lnSpc>
                <a:spcPct val="100000"/>
              </a:lnSpc>
              <a:spcBef>
                <a:spcPts val="6000"/>
              </a:spcBef>
              <a:spcAft>
                <a:spcPts val="0"/>
              </a:spcAft>
              <a:buClr>
                <a:srgbClr val="52575F"/>
              </a:buClr>
              <a:buSzPts val="5000"/>
              <a:buFont typeface="Arial"/>
              <a:buNone/>
              <a:defRPr sz="5000"/>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61" name="Google Shape;61;p13"/>
          <p:cNvSpPr txBox="1">
            <a:spLocks noGrp="1"/>
          </p:cNvSpPr>
          <p:nvPr>
            <p:ph type="title"/>
          </p:nvPr>
        </p:nvSpPr>
        <p:spPr>
          <a:xfrm>
            <a:off x="1206500" y="635000"/>
            <a:ext cx="21971000" cy="1689100"/>
          </a:xfrm>
          <a:prstGeom prst="rect">
            <a:avLst/>
          </a:prstGeom>
          <a:noFill/>
          <a:ln>
            <a:noFill/>
          </a:ln>
        </p:spPr>
        <p:txBody>
          <a:bodyPr spcFirstLastPara="1" wrap="square" lIns="50800" tIns="50800" rIns="50800" bIns="50800" anchor="t" anchorCtr="0">
            <a:normAutofit/>
          </a:bodyPr>
          <a:lstStyle>
            <a:lvl1pPr lvl="0" algn="l">
              <a:lnSpc>
                <a:spcPct val="90000"/>
              </a:lnSpc>
              <a:spcBef>
                <a:spcPts val="0"/>
              </a:spcBef>
              <a:spcAft>
                <a:spcPts val="0"/>
              </a:spcAft>
              <a:buClr>
                <a:srgbClr val="52575F"/>
              </a:buClr>
              <a:buSzPts val="1800"/>
              <a:buNone/>
              <a:defRPr/>
            </a:lvl1pPr>
            <a:lvl2pPr lvl="1" algn="l">
              <a:lnSpc>
                <a:spcPct val="90000"/>
              </a:lnSpc>
              <a:spcBef>
                <a:spcPts val="0"/>
              </a:spcBef>
              <a:spcAft>
                <a:spcPts val="0"/>
              </a:spcAft>
              <a:buClr>
                <a:srgbClr val="52575F"/>
              </a:buClr>
              <a:buSzPts val="1800"/>
              <a:buNone/>
              <a:defRPr/>
            </a:lvl2pPr>
            <a:lvl3pPr lvl="2" algn="l">
              <a:lnSpc>
                <a:spcPct val="90000"/>
              </a:lnSpc>
              <a:spcBef>
                <a:spcPts val="0"/>
              </a:spcBef>
              <a:spcAft>
                <a:spcPts val="0"/>
              </a:spcAft>
              <a:buClr>
                <a:srgbClr val="52575F"/>
              </a:buClr>
              <a:buSzPts val="1800"/>
              <a:buNone/>
              <a:defRPr/>
            </a:lvl3pPr>
            <a:lvl4pPr lvl="3" algn="l">
              <a:lnSpc>
                <a:spcPct val="90000"/>
              </a:lnSpc>
              <a:spcBef>
                <a:spcPts val="0"/>
              </a:spcBef>
              <a:spcAft>
                <a:spcPts val="0"/>
              </a:spcAft>
              <a:buClr>
                <a:srgbClr val="52575F"/>
              </a:buClr>
              <a:buSzPts val="1800"/>
              <a:buNone/>
              <a:defRPr/>
            </a:lvl4pPr>
            <a:lvl5pPr lvl="4" algn="l">
              <a:lnSpc>
                <a:spcPct val="90000"/>
              </a:lnSpc>
              <a:spcBef>
                <a:spcPts val="0"/>
              </a:spcBef>
              <a:spcAft>
                <a:spcPts val="0"/>
              </a:spcAft>
              <a:buClr>
                <a:srgbClr val="52575F"/>
              </a:buClr>
              <a:buSzPts val="1800"/>
              <a:buNone/>
              <a:defRPr/>
            </a:lvl5pPr>
            <a:lvl6pPr lvl="5" algn="l">
              <a:lnSpc>
                <a:spcPct val="90000"/>
              </a:lnSpc>
              <a:spcBef>
                <a:spcPts val="0"/>
              </a:spcBef>
              <a:spcAft>
                <a:spcPts val="0"/>
              </a:spcAft>
              <a:buClr>
                <a:srgbClr val="52575F"/>
              </a:buClr>
              <a:buSzPts val="1800"/>
              <a:buNone/>
              <a:defRPr/>
            </a:lvl6pPr>
            <a:lvl7pPr lvl="6" algn="l">
              <a:lnSpc>
                <a:spcPct val="90000"/>
              </a:lnSpc>
              <a:spcBef>
                <a:spcPts val="0"/>
              </a:spcBef>
              <a:spcAft>
                <a:spcPts val="0"/>
              </a:spcAft>
              <a:buClr>
                <a:srgbClr val="52575F"/>
              </a:buClr>
              <a:buSzPts val="1800"/>
              <a:buNone/>
              <a:defRPr/>
            </a:lvl7pPr>
            <a:lvl8pPr lvl="7" algn="l">
              <a:lnSpc>
                <a:spcPct val="90000"/>
              </a:lnSpc>
              <a:spcBef>
                <a:spcPts val="0"/>
              </a:spcBef>
              <a:spcAft>
                <a:spcPts val="0"/>
              </a:spcAft>
              <a:buClr>
                <a:srgbClr val="52575F"/>
              </a:buClr>
              <a:buSzPts val="1800"/>
              <a:buNone/>
              <a:defRPr/>
            </a:lvl8pPr>
            <a:lvl9pPr lvl="8" algn="l">
              <a:lnSpc>
                <a:spcPct val="90000"/>
              </a:lnSpc>
              <a:spcBef>
                <a:spcPts val="0"/>
              </a:spcBef>
              <a:spcAft>
                <a:spcPts val="0"/>
              </a:spcAft>
              <a:buClr>
                <a:srgbClr val="52575F"/>
              </a:buClr>
              <a:buSzPts val="1800"/>
              <a:buNone/>
              <a:defRPr/>
            </a:lvl9pPr>
          </a:lstStyle>
          <a:p>
            <a:endParaRPr/>
          </a:p>
        </p:txBody>
      </p:sp>
      <p:sp>
        <p:nvSpPr>
          <p:cNvPr id="62" name="Google Shape;62;p13"/>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63"/>
        <p:cNvGrpSpPr/>
        <p:nvPr/>
      </p:nvGrpSpPr>
      <p:grpSpPr>
        <a:xfrm>
          <a:off x="0" y="0"/>
          <a:ext cx="0" cy="0"/>
          <a:chOff x="0" y="0"/>
          <a:chExt cx="0" cy="0"/>
        </a:xfrm>
      </p:grpSpPr>
      <p:sp>
        <p:nvSpPr>
          <p:cNvPr id="64" name="Google Shape;64;p14"/>
          <p:cNvSpPr txBox="1">
            <a:spLocks noGrp="1"/>
          </p:cNvSpPr>
          <p:nvPr>
            <p:ph type="body" idx="1"/>
          </p:nvPr>
        </p:nvSpPr>
        <p:spPr>
          <a:xfrm>
            <a:off x="1206500" y="4191000"/>
            <a:ext cx="21971000" cy="4089400"/>
          </a:xfrm>
          <a:prstGeom prst="rect">
            <a:avLst/>
          </a:prstGeom>
          <a:noFill/>
          <a:ln>
            <a:noFill/>
          </a:ln>
        </p:spPr>
        <p:txBody>
          <a:bodyPr spcFirstLastPara="1" wrap="square" lIns="50800" tIns="50800" rIns="50800" bIns="50800" anchor="ctr" anchorCtr="0">
            <a:normAutofit/>
          </a:bodyPr>
          <a:lstStyle>
            <a:lvl1pPr marL="457200" lvl="0" indent="-228600" algn="ctr">
              <a:lnSpc>
                <a:spcPct val="90000"/>
              </a:lnSpc>
              <a:spcBef>
                <a:spcPts val="0"/>
              </a:spcBef>
              <a:spcAft>
                <a:spcPts val="0"/>
              </a:spcAft>
              <a:buClr>
                <a:srgbClr val="52575F"/>
              </a:buClr>
              <a:buSzPts val="12000"/>
              <a:buFont typeface="Arial"/>
              <a:buNone/>
              <a:defRPr sz="12000">
                <a:latin typeface="Arial"/>
                <a:ea typeface="Arial"/>
                <a:cs typeface="Arial"/>
                <a:sym typeface="Arial"/>
              </a:defRPr>
            </a:lvl1pPr>
            <a:lvl2pPr marL="914400" lvl="1" indent="-228600" algn="ctr">
              <a:lnSpc>
                <a:spcPct val="90000"/>
              </a:lnSpc>
              <a:spcBef>
                <a:spcPts val="0"/>
              </a:spcBef>
              <a:spcAft>
                <a:spcPts val="0"/>
              </a:spcAft>
              <a:buClr>
                <a:srgbClr val="52575F"/>
              </a:buClr>
              <a:buSzPts val="12000"/>
              <a:buFont typeface="Arial"/>
              <a:buNone/>
              <a:defRPr sz="12000">
                <a:latin typeface="Arial"/>
                <a:ea typeface="Arial"/>
                <a:cs typeface="Arial"/>
                <a:sym typeface="Arial"/>
              </a:defRPr>
            </a:lvl2pPr>
            <a:lvl3pPr marL="1371600" lvl="2" indent="-228600" algn="ctr">
              <a:lnSpc>
                <a:spcPct val="90000"/>
              </a:lnSpc>
              <a:spcBef>
                <a:spcPts val="0"/>
              </a:spcBef>
              <a:spcAft>
                <a:spcPts val="0"/>
              </a:spcAft>
              <a:buClr>
                <a:srgbClr val="52575F"/>
              </a:buClr>
              <a:buSzPts val="12000"/>
              <a:buFont typeface="Arial"/>
              <a:buNone/>
              <a:defRPr sz="12000">
                <a:latin typeface="Arial"/>
                <a:ea typeface="Arial"/>
                <a:cs typeface="Arial"/>
                <a:sym typeface="Arial"/>
              </a:defRPr>
            </a:lvl3pPr>
            <a:lvl4pPr marL="1828800" lvl="3" indent="-228600" algn="ctr">
              <a:lnSpc>
                <a:spcPct val="90000"/>
              </a:lnSpc>
              <a:spcBef>
                <a:spcPts val="0"/>
              </a:spcBef>
              <a:spcAft>
                <a:spcPts val="0"/>
              </a:spcAft>
              <a:buClr>
                <a:srgbClr val="52575F"/>
              </a:buClr>
              <a:buSzPts val="12000"/>
              <a:buFont typeface="Arial"/>
              <a:buNone/>
              <a:defRPr sz="12000">
                <a:latin typeface="Arial"/>
                <a:ea typeface="Arial"/>
                <a:cs typeface="Arial"/>
                <a:sym typeface="Arial"/>
              </a:defRPr>
            </a:lvl4pPr>
            <a:lvl5pPr marL="2286000" lvl="4" indent="-228600" algn="ctr">
              <a:lnSpc>
                <a:spcPct val="90000"/>
              </a:lnSpc>
              <a:spcBef>
                <a:spcPts val="0"/>
              </a:spcBef>
              <a:spcAft>
                <a:spcPts val="0"/>
              </a:spcAft>
              <a:buClr>
                <a:srgbClr val="52575F"/>
              </a:buClr>
              <a:buSzPts val="12000"/>
              <a:buFont typeface="Arial"/>
              <a:buNone/>
              <a:defRPr sz="12000">
                <a:latin typeface="Arial"/>
                <a:ea typeface="Arial"/>
                <a:cs typeface="Arial"/>
                <a:sym typeface="Arial"/>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65" name="Google Shape;65;p14"/>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Fact">
  <p:cSld name="Big Fact">
    <p:spTree>
      <p:nvGrpSpPr>
        <p:cNvPr id="1" name="Shape 66"/>
        <p:cNvGrpSpPr/>
        <p:nvPr/>
      </p:nvGrpSpPr>
      <p:grpSpPr>
        <a:xfrm>
          <a:off x="0" y="0"/>
          <a:ext cx="0" cy="0"/>
          <a:chOff x="0" y="0"/>
          <a:chExt cx="0" cy="0"/>
        </a:xfrm>
      </p:grpSpPr>
      <p:sp>
        <p:nvSpPr>
          <p:cNvPr id="67" name="Google Shape;67;p15"/>
          <p:cNvSpPr txBox="1">
            <a:spLocks noGrp="1"/>
          </p:cNvSpPr>
          <p:nvPr>
            <p:ph type="body" idx="1"/>
          </p:nvPr>
        </p:nvSpPr>
        <p:spPr>
          <a:xfrm>
            <a:off x="1206500" y="1206500"/>
            <a:ext cx="21971000" cy="7353300"/>
          </a:xfrm>
          <a:prstGeom prst="rect">
            <a:avLst/>
          </a:prstGeom>
          <a:noFill/>
          <a:ln>
            <a:noFill/>
          </a:ln>
        </p:spPr>
        <p:txBody>
          <a:bodyPr spcFirstLastPara="1" wrap="square" lIns="50800" tIns="50800" rIns="50800" bIns="50800" anchor="b" anchorCtr="0">
            <a:normAutofit/>
          </a:bodyPr>
          <a:lstStyle>
            <a:lvl1pPr marL="457200" lvl="0" indent="-228600" algn="ctr">
              <a:lnSpc>
                <a:spcPct val="90000"/>
              </a:lnSpc>
              <a:spcBef>
                <a:spcPts val="0"/>
              </a:spcBef>
              <a:spcAft>
                <a:spcPts val="0"/>
              </a:spcAft>
              <a:buClr>
                <a:srgbClr val="52575F"/>
              </a:buClr>
              <a:buSzPts val="35000"/>
              <a:buFont typeface="Arial"/>
              <a:buNone/>
              <a:defRPr sz="35000">
                <a:latin typeface="Arial"/>
                <a:ea typeface="Arial"/>
                <a:cs typeface="Arial"/>
                <a:sym typeface="Arial"/>
              </a:defRPr>
            </a:lvl1pPr>
            <a:lvl2pPr marL="914400" lvl="1" indent="-228600" algn="ctr">
              <a:lnSpc>
                <a:spcPct val="90000"/>
              </a:lnSpc>
              <a:spcBef>
                <a:spcPts val="0"/>
              </a:spcBef>
              <a:spcAft>
                <a:spcPts val="0"/>
              </a:spcAft>
              <a:buClr>
                <a:srgbClr val="52575F"/>
              </a:buClr>
              <a:buSzPts val="35000"/>
              <a:buFont typeface="Arial"/>
              <a:buNone/>
              <a:defRPr sz="35000">
                <a:latin typeface="Arial"/>
                <a:ea typeface="Arial"/>
                <a:cs typeface="Arial"/>
                <a:sym typeface="Arial"/>
              </a:defRPr>
            </a:lvl2pPr>
            <a:lvl3pPr marL="1371600" lvl="2" indent="-228600" algn="ctr">
              <a:lnSpc>
                <a:spcPct val="90000"/>
              </a:lnSpc>
              <a:spcBef>
                <a:spcPts val="0"/>
              </a:spcBef>
              <a:spcAft>
                <a:spcPts val="0"/>
              </a:spcAft>
              <a:buClr>
                <a:srgbClr val="52575F"/>
              </a:buClr>
              <a:buSzPts val="35000"/>
              <a:buFont typeface="Arial"/>
              <a:buNone/>
              <a:defRPr sz="35000">
                <a:latin typeface="Arial"/>
                <a:ea typeface="Arial"/>
                <a:cs typeface="Arial"/>
                <a:sym typeface="Arial"/>
              </a:defRPr>
            </a:lvl3pPr>
            <a:lvl4pPr marL="1828800" lvl="3" indent="-228600" algn="ctr">
              <a:lnSpc>
                <a:spcPct val="90000"/>
              </a:lnSpc>
              <a:spcBef>
                <a:spcPts val="0"/>
              </a:spcBef>
              <a:spcAft>
                <a:spcPts val="0"/>
              </a:spcAft>
              <a:buClr>
                <a:srgbClr val="52575F"/>
              </a:buClr>
              <a:buSzPts val="35000"/>
              <a:buFont typeface="Arial"/>
              <a:buNone/>
              <a:defRPr sz="35000">
                <a:latin typeface="Arial"/>
                <a:ea typeface="Arial"/>
                <a:cs typeface="Arial"/>
                <a:sym typeface="Arial"/>
              </a:defRPr>
            </a:lvl4pPr>
            <a:lvl5pPr marL="2286000" lvl="4" indent="-228600" algn="ctr">
              <a:lnSpc>
                <a:spcPct val="90000"/>
              </a:lnSpc>
              <a:spcBef>
                <a:spcPts val="0"/>
              </a:spcBef>
              <a:spcAft>
                <a:spcPts val="0"/>
              </a:spcAft>
              <a:buClr>
                <a:srgbClr val="52575F"/>
              </a:buClr>
              <a:buSzPts val="35000"/>
              <a:buFont typeface="Arial"/>
              <a:buNone/>
              <a:defRPr sz="35000">
                <a:latin typeface="Arial"/>
                <a:ea typeface="Arial"/>
                <a:cs typeface="Arial"/>
                <a:sym typeface="Arial"/>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68" name="Google Shape;68;p15"/>
          <p:cNvSpPr txBox="1">
            <a:spLocks noGrp="1"/>
          </p:cNvSpPr>
          <p:nvPr>
            <p:ph type="body" idx="2"/>
          </p:nvPr>
        </p:nvSpPr>
        <p:spPr>
          <a:xfrm>
            <a:off x="1206500" y="8128000"/>
            <a:ext cx="21971000" cy="1079500"/>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0"/>
              </a:spcBef>
              <a:spcAft>
                <a:spcPts val="0"/>
              </a:spcAft>
              <a:buClr>
                <a:srgbClr val="52575F"/>
              </a:buClr>
              <a:buSzPts val="5500"/>
              <a:buFont typeface="Arial"/>
              <a:buNone/>
              <a:defRPr sz="5500">
                <a:latin typeface="Arial"/>
                <a:ea typeface="Arial"/>
                <a:cs typeface="Arial"/>
                <a:sym typeface="Arial"/>
              </a:defRPr>
            </a:lvl1pPr>
            <a:lvl2pPr marL="914400" lvl="1" indent="-342900" algn="l">
              <a:lnSpc>
                <a:spcPct val="100000"/>
              </a:lnSpc>
              <a:spcBef>
                <a:spcPts val="4700"/>
              </a:spcBef>
              <a:spcAft>
                <a:spcPts val="0"/>
              </a:spcAft>
              <a:buClr>
                <a:srgbClr val="52575F"/>
              </a:buClr>
              <a:buSzPts val="1800"/>
              <a:buChar char="•"/>
              <a:defRPr/>
            </a:lvl2pPr>
            <a:lvl3pPr marL="1371600" lvl="2" indent="-342900" algn="l">
              <a:lnSpc>
                <a:spcPct val="100000"/>
              </a:lnSpc>
              <a:spcBef>
                <a:spcPts val="4700"/>
              </a:spcBef>
              <a:spcAft>
                <a:spcPts val="0"/>
              </a:spcAft>
              <a:buClr>
                <a:srgbClr val="52575F"/>
              </a:buClr>
              <a:buSzPts val="1800"/>
              <a:buChar char="•"/>
              <a:defRPr/>
            </a:lvl3pPr>
            <a:lvl4pPr marL="1828800" lvl="3" indent="-342900" algn="l">
              <a:lnSpc>
                <a:spcPct val="100000"/>
              </a:lnSpc>
              <a:spcBef>
                <a:spcPts val="4700"/>
              </a:spcBef>
              <a:spcAft>
                <a:spcPts val="0"/>
              </a:spcAft>
              <a:buClr>
                <a:srgbClr val="52575F"/>
              </a:buClr>
              <a:buSzPts val="1800"/>
              <a:buChar char="•"/>
              <a:defRPr/>
            </a:lvl4pPr>
            <a:lvl5pPr marL="2286000" lvl="4" indent="-342900" algn="l">
              <a:lnSpc>
                <a:spcPct val="100000"/>
              </a:lnSpc>
              <a:spcBef>
                <a:spcPts val="4700"/>
              </a:spcBef>
              <a:spcAft>
                <a:spcPts val="0"/>
              </a:spcAft>
              <a:buClr>
                <a:srgbClr val="52575F"/>
              </a:buClr>
              <a:buSzPts val="1800"/>
              <a:buChar char="•"/>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69" name="Google Shape;69;p15"/>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70"/>
        <p:cNvGrpSpPr/>
        <p:nvPr/>
      </p:nvGrpSpPr>
      <p:grpSpPr>
        <a:xfrm>
          <a:off x="0" y="0"/>
          <a:ext cx="0" cy="0"/>
          <a:chOff x="0" y="0"/>
          <a:chExt cx="0" cy="0"/>
        </a:xfrm>
      </p:grpSpPr>
      <p:sp>
        <p:nvSpPr>
          <p:cNvPr id="71" name="Google Shape;71;p16"/>
          <p:cNvSpPr txBox="1">
            <a:spLocks noGrp="1"/>
          </p:cNvSpPr>
          <p:nvPr>
            <p:ph type="body" idx="1"/>
          </p:nvPr>
        </p:nvSpPr>
        <p:spPr>
          <a:xfrm>
            <a:off x="5461000" y="9563100"/>
            <a:ext cx="13728700" cy="6985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52575F"/>
              </a:buClr>
              <a:buSzPts val="3600"/>
              <a:buFont typeface="Arial"/>
              <a:buNone/>
              <a:defRPr sz="3600">
                <a:latin typeface="Arial"/>
                <a:ea typeface="Arial"/>
                <a:cs typeface="Arial"/>
                <a:sym typeface="Arial"/>
              </a:defRPr>
            </a:lvl1pPr>
            <a:lvl2pPr marL="914400" lvl="1" indent="-342900" algn="l">
              <a:lnSpc>
                <a:spcPct val="100000"/>
              </a:lnSpc>
              <a:spcBef>
                <a:spcPts val="4700"/>
              </a:spcBef>
              <a:spcAft>
                <a:spcPts val="0"/>
              </a:spcAft>
              <a:buClr>
                <a:srgbClr val="52575F"/>
              </a:buClr>
              <a:buSzPts val="1800"/>
              <a:buChar char="•"/>
              <a:defRPr/>
            </a:lvl2pPr>
            <a:lvl3pPr marL="1371600" lvl="2" indent="-342900" algn="l">
              <a:lnSpc>
                <a:spcPct val="100000"/>
              </a:lnSpc>
              <a:spcBef>
                <a:spcPts val="4700"/>
              </a:spcBef>
              <a:spcAft>
                <a:spcPts val="0"/>
              </a:spcAft>
              <a:buClr>
                <a:srgbClr val="52575F"/>
              </a:buClr>
              <a:buSzPts val="1800"/>
              <a:buChar char="•"/>
              <a:defRPr/>
            </a:lvl3pPr>
            <a:lvl4pPr marL="1828800" lvl="3" indent="-342900" algn="l">
              <a:lnSpc>
                <a:spcPct val="100000"/>
              </a:lnSpc>
              <a:spcBef>
                <a:spcPts val="4700"/>
              </a:spcBef>
              <a:spcAft>
                <a:spcPts val="0"/>
              </a:spcAft>
              <a:buClr>
                <a:srgbClr val="52575F"/>
              </a:buClr>
              <a:buSzPts val="1800"/>
              <a:buChar char="•"/>
              <a:defRPr/>
            </a:lvl4pPr>
            <a:lvl5pPr marL="2286000" lvl="4" indent="-342900" algn="l">
              <a:lnSpc>
                <a:spcPct val="100000"/>
              </a:lnSpc>
              <a:spcBef>
                <a:spcPts val="4700"/>
              </a:spcBef>
              <a:spcAft>
                <a:spcPts val="0"/>
              </a:spcAft>
              <a:buClr>
                <a:srgbClr val="52575F"/>
              </a:buClr>
              <a:buSzPts val="1800"/>
              <a:buChar char="•"/>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72" name="Google Shape;72;p16"/>
          <p:cNvSpPr txBox="1">
            <a:spLocks noGrp="1"/>
          </p:cNvSpPr>
          <p:nvPr>
            <p:ph type="body" idx="2"/>
          </p:nvPr>
        </p:nvSpPr>
        <p:spPr>
          <a:xfrm>
            <a:off x="5194300" y="4165600"/>
            <a:ext cx="13995400" cy="4432300"/>
          </a:xfrm>
          <a:prstGeom prst="rect">
            <a:avLst/>
          </a:prstGeom>
          <a:noFill/>
          <a:ln>
            <a:noFill/>
          </a:ln>
        </p:spPr>
        <p:txBody>
          <a:bodyPr spcFirstLastPara="1" wrap="square" lIns="50800" tIns="50800" rIns="50800" bIns="50800" anchor="b" anchorCtr="0">
            <a:normAutofit/>
          </a:bodyPr>
          <a:lstStyle>
            <a:lvl1pPr marL="457200" lvl="0" indent="-228600" algn="l">
              <a:lnSpc>
                <a:spcPct val="90000"/>
              </a:lnSpc>
              <a:spcBef>
                <a:spcPts val="0"/>
              </a:spcBef>
              <a:spcAft>
                <a:spcPts val="0"/>
              </a:spcAft>
              <a:buClr>
                <a:srgbClr val="52575F"/>
              </a:buClr>
              <a:buSzPts val="9300"/>
              <a:buFont typeface="Arial"/>
              <a:buNone/>
              <a:defRPr sz="9300">
                <a:latin typeface="Arial"/>
                <a:ea typeface="Arial"/>
                <a:cs typeface="Arial"/>
                <a:sym typeface="Arial"/>
              </a:defRPr>
            </a:lvl1pPr>
            <a:lvl2pPr marL="914400" lvl="1" indent="-228600" algn="l">
              <a:lnSpc>
                <a:spcPct val="90000"/>
              </a:lnSpc>
              <a:spcBef>
                <a:spcPts val="0"/>
              </a:spcBef>
              <a:spcAft>
                <a:spcPts val="0"/>
              </a:spcAft>
              <a:buClr>
                <a:srgbClr val="52575F"/>
              </a:buClr>
              <a:buSzPts val="9300"/>
              <a:buFont typeface="Arial"/>
              <a:buNone/>
              <a:defRPr sz="9300">
                <a:latin typeface="Arial"/>
                <a:ea typeface="Arial"/>
                <a:cs typeface="Arial"/>
                <a:sym typeface="Arial"/>
              </a:defRPr>
            </a:lvl2pPr>
            <a:lvl3pPr marL="1371600" lvl="2" indent="-228600" algn="l">
              <a:lnSpc>
                <a:spcPct val="90000"/>
              </a:lnSpc>
              <a:spcBef>
                <a:spcPts val="0"/>
              </a:spcBef>
              <a:spcAft>
                <a:spcPts val="0"/>
              </a:spcAft>
              <a:buClr>
                <a:srgbClr val="52575F"/>
              </a:buClr>
              <a:buSzPts val="9300"/>
              <a:buFont typeface="Arial"/>
              <a:buNone/>
              <a:defRPr sz="9300">
                <a:latin typeface="Arial"/>
                <a:ea typeface="Arial"/>
                <a:cs typeface="Arial"/>
                <a:sym typeface="Arial"/>
              </a:defRPr>
            </a:lvl3pPr>
            <a:lvl4pPr marL="1828800" lvl="3" indent="-228600" algn="l">
              <a:lnSpc>
                <a:spcPct val="90000"/>
              </a:lnSpc>
              <a:spcBef>
                <a:spcPts val="0"/>
              </a:spcBef>
              <a:spcAft>
                <a:spcPts val="0"/>
              </a:spcAft>
              <a:buClr>
                <a:srgbClr val="52575F"/>
              </a:buClr>
              <a:buSzPts val="9300"/>
              <a:buFont typeface="Arial"/>
              <a:buNone/>
              <a:defRPr sz="9300">
                <a:latin typeface="Arial"/>
                <a:ea typeface="Arial"/>
                <a:cs typeface="Arial"/>
                <a:sym typeface="Arial"/>
              </a:defRPr>
            </a:lvl4pPr>
            <a:lvl5pPr marL="2286000" lvl="4" indent="-228600" algn="l">
              <a:lnSpc>
                <a:spcPct val="90000"/>
              </a:lnSpc>
              <a:spcBef>
                <a:spcPts val="0"/>
              </a:spcBef>
              <a:spcAft>
                <a:spcPts val="0"/>
              </a:spcAft>
              <a:buClr>
                <a:srgbClr val="52575F"/>
              </a:buClr>
              <a:buSzPts val="9300"/>
              <a:buFont typeface="Arial"/>
              <a:buNone/>
              <a:defRPr sz="9300">
                <a:latin typeface="Arial"/>
                <a:ea typeface="Arial"/>
                <a:cs typeface="Arial"/>
                <a:sym typeface="Arial"/>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73" name="Google Shape;73;p16"/>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74"/>
        <p:cNvGrpSpPr/>
        <p:nvPr/>
      </p:nvGrpSpPr>
      <p:grpSpPr>
        <a:xfrm>
          <a:off x="0" y="0"/>
          <a:ext cx="0" cy="0"/>
          <a:chOff x="0" y="0"/>
          <a:chExt cx="0" cy="0"/>
        </a:xfrm>
      </p:grpSpPr>
      <p:sp>
        <p:nvSpPr>
          <p:cNvPr id="75" name="Google Shape;75;p17"/>
          <p:cNvSpPr>
            <a:spLocks noGrp="1"/>
          </p:cNvSpPr>
          <p:nvPr>
            <p:ph type="pic" idx="2"/>
          </p:nvPr>
        </p:nvSpPr>
        <p:spPr>
          <a:xfrm>
            <a:off x="1257300" y="3213100"/>
            <a:ext cx="7289800" cy="7289800"/>
          </a:xfrm>
          <a:prstGeom prst="rect">
            <a:avLst/>
          </a:prstGeom>
          <a:noFill/>
          <a:ln>
            <a:noFill/>
          </a:ln>
        </p:spPr>
      </p:sp>
      <p:sp>
        <p:nvSpPr>
          <p:cNvPr id="76" name="Google Shape;76;p17"/>
          <p:cNvSpPr>
            <a:spLocks noGrp="1"/>
          </p:cNvSpPr>
          <p:nvPr>
            <p:ph type="pic" idx="3"/>
          </p:nvPr>
        </p:nvSpPr>
        <p:spPr>
          <a:xfrm>
            <a:off x="7353300" y="3632200"/>
            <a:ext cx="9677400" cy="6451600"/>
          </a:xfrm>
          <a:prstGeom prst="rect">
            <a:avLst/>
          </a:prstGeom>
          <a:noFill/>
          <a:ln>
            <a:noFill/>
          </a:ln>
        </p:spPr>
      </p:sp>
      <p:sp>
        <p:nvSpPr>
          <p:cNvPr id="77" name="Google Shape;77;p17"/>
          <p:cNvSpPr>
            <a:spLocks noGrp="1"/>
          </p:cNvSpPr>
          <p:nvPr>
            <p:ph type="pic" idx="4"/>
          </p:nvPr>
        </p:nvSpPr>
        <p:spPr>
          <a:xfrm>
            <a:off x="14621933" y="3632200"/>
            <a:ext cx="9677401" cy="6457250"/>
          </a:xfrm>
          <a:prstGeom prst="rect">
            <a:avLst/>
          </a:prstGeom>
          <a:noFill/>
          <a:ln>
            <a:noFill/>
          </a:ln>
        </p:spPr>
      </p:sp>
      <p:sp>
        <p:nvSpPr>
          <p:cNvPr id="78" name="Google Shape;78;p17"/>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79"/>
        <p:cNvGrpSpPr/>
        <p:nvPr/>
      </p:nvGrpSpPr>
      <p:grpSpPr>
        <a:xfrm>
          <a:off x="0" y="0"/>
          <a:ext cx="0" cy="0"/>
          <a:chOff x="0" y="0"/>
          <a:chExt cx="0" cy="0"/>
        </a:xfrm>
      </p:grpSpPr>
      <p:sp>
        <p:nvSpPr>
          <p:cNvPr id="80" name="Google Shape;80;p18"/>
          <p:cNvSpPr>
            <a:spLocks noGrp="1"/>
          </p:cNvSpPr>
          <p:nvPr>
            <p:ph type="pic" idx="2"/>
          </p:nvPr>
        </p:nvSpPr>
        <p:spPr>
          <a:xfrm>
            <a:off x="0" y="-1270000"/>
            <a:ext cx="24384000" cy="16256000"/>
          </a:xfrm>
          <a:prstGeom prst="rect">
            <a:avLst/>
          </a:prstGeom>
          <a:noFill/>
          <a:ln>
            <a:noFill/>
          </a:ln>
        </p:spPr>
        <p:txBody>
          <a:bodyPr/>
          <a:lstStyle/>
          <a:p>
            <a:endParaRPr lang="en-US" dirty="0"/>
          </a:p>
        </p:txBody>
      </p:sp>
      <p:sp>
        <p:nvSpPr>
          <p:cNvPr id="81" name="Google Shape;81;p18"/>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body" idx="1"/>
          </p:nvPr>
        </p:nvSpPr>
        <p:spPr>
          <a:xfrm>
            <a:off x="1206500" y="12268950"/>
            <a:ext cx="21971000" cy="660401"/>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0"/>
              </a:spcBef>
              <a:spcAft>
                <a:spcPts val="0"/>
              </a:spcAft>
              <a:buClr>
                <a:srgbClr val="52575F"/>
              </a:buClr>
              <a:buSzPts val="3300"/>
              <a:buFont typeface="Arial"/>
              <a:buNone/>
              <a:defRPr sz="3300">
                <a:latin typeface="Arial"/>
                <a:ea typeface="Arial"/>
                <a:cs typeface="Arial"/>
                <a:sym typeface="Arial"/>
              </a:defRPr>
            </a:lvl1pPr>
            <a:lvl2pPr marL="914400" lvl="1" indent="-342900" algn="l">
              <a:lnSpc>
                <a:spcPct val="100000"/>
              </a:lnSpc>
              <a:spcBef>
                <a:spcPts val="4700"/>
              </a:spcBef>
              <a:spcAft>
                <a:spcPts val="0"/>
              </a:spcAft>
              <a:buClr>
                <a:srgbClr val="52575F"/>
              </a:buClr>
              <a:buSzPts val="1800"/>
              <a:buChar char="•"/>
              <a:defRPr/>
            </a:lvl2pPr>
            <a:lvl3pPr marL="1371600" lvl="2" indent="-342900" algn="l">
              <a:lnSpc>
                <a:spcPct val="100000"/>
              </a:lnSpc>
              <a:spcBef>
                <a:spcPts val="4700"/>
              </a:spcBef>
              <a:spcAft>
                <a:spcPts val="0"/>
              </a:spcAft>
              <a:buClr>
                <a:srgbClr val="52575F"/>
              </a:buClr>
              <a:buSzPts val="1800"/>
              <a:buChar char="•"/>
              <a:defRPr/>
            </a:lvl3pPr>
            <a:lvl4pPr marL="1828800" lvl="3" indent="-342900" algn="l">
              <a:lnSpc>
                <a:spcPct val="100000"/>
              </a:lnSpc>
              <a:spcBef>
                <a:spcPts val="4700"/>
              </a:spcBef>
              <a:spcAft>
                <a:spcPts val="0"/>
              </a:spcAft>
              <a:buClr>
                <a:srgbClr val="52575F"/>
              </a:buClr>
              <a:buSzPts val="1800"/>
              <a:buChar char="•"/>
              <a:defRPr/>
            </a:lvl4pPr>
            <a:lvl5pPr marL="2286000" lvl="4" indent="-342900" algn="l">
              <a:lnSpc>
                <a:spcPct val="100000"/>
              </a:lnSpc>
              <a:spcBef>
                <a:spcPts val="4700"/>
              </a:spcBef>
              <a:spcAft>
                <a:spcPts val="0"/>
              </a:spcAft>
              <a:buClr>
                <a:srgbClr val="52575F"/>
              </a:buClr>
              <a:buSzPts val="1800"/>
              <a:buChar char="•"/>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13" name="Google Shape;13;p3"/>
          <p:cNvSpPr txBox="1">
            <a:spLocks noGrp="1"/>
          </p:cNvSpPr>
          <p:nvPr>
            <p:ph type="body" idx="2"/>
          </p:nvPr>
        </p:nvSpPr>
        <p:spPr>
          <a:xfrm>
            <a:off x="1206500" y="7353300"/>
            <a:ext cx="21971000" cy="2006600"/>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1pPr>
            <a:lvl2pPr marL="914400" lvl="1"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2pPr>
            <a:lvl3pPr marL="1371600" lvl="2"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3pPr>
            <a:lvl4pPr marL="1828800" lvl="3"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4pPr>
            <a:lvl5pPr marL="2286000" lvl="4"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14" name="Google Shape;14;p3"/>
          <p:cNvSpPr txBox="1">
            <a:spLocks noGrp="1"/>
          </p:cNvSpPr>
          <p:nvPr>
            <p:ph type="title"/>
          </p:nvPr>
        </p:nvSpPr>
        <p:spPr>
          <a:xfrm>
            <a:off x="1206500" y="2616200"/>
            <a:ext cx="21971004" cy="4648200"/>
          </a:xfrm>
          <a:prstGeom prst="rect">
            <a:avLst/>
          </a:prstGeom>
          <a:noFill/>
          <a:ln>
            <a:noFill/>
          </a:ln>
        </p:spPr>
        <p:txBody>
          <a:bodyPr spcFirstLastPara="1" wrap="square" lIns="50800" tIns="50800" rIns="50800" bIns="50800" anchor="b" anchorCtr="0">
            <a:normAutofit/>
          </a:bodyPr>
          <a:lstStyle>
            <a:lvl1pPr lvl="0" algn="l">
              <a:lnSpc>
                <a:spcPct val="90000"/>
              </a:lnSpc>
              <a:spcBef>
                <a:spcPts val="0"/>
              </a:spcBef>
              <a:spcAft>
                <a:spcPts val="0"/>
              </a:spcAft>
              <a:buClr>
                <a:srgbClr val="52575F"/>
              </a:buClr>
              <a:buSzPts val="12000"/>
              <a:buFont typeface="Arial"/>
              <a:buNone/>
              <a:defRPr sz="12000"/>
            </a:lvl1pPr>
            <a:lvl2pPr lvl="1" algn="l">
              <a:lnSpc>
                <a:spcPct val="90000"/>
              </a:lnSpc>
              <a:spcBef>
                <a:spcPts val="0"/>
              </a:spcBef>
              <a:spcAft>
                <a:spcPts val="0"/>
              </a:spcAft>
              <a:buClr>
                <a:srgbClr val="52575F"/>
              </a:buClr>
              <a:buSzPts val="1800"/>
              <a:buNone/>
              <a:defRPr/>
            </a:lvl2pPr>
            <a:lvl3pPr lvl="2" algn="l">
              <a:lnSpc>
                <a:spcPct val="90000"/>
              </a:lnSpc>
              <a:spcBef>
                <a:spcPts val="0"/>
              </a:spcBef>
              <a:spcAft>
                <a:spcPts val="0"/>
              </a:spcAft>
              <a:buClr>
                <a:srgbClr val="52575F"/>
              </a:buClr>
              <a:buSzPts val="1800"/>
              <a:buNone/>
              <a:defRPr/>
            </a:lvl3pPr>
            <a:lvl4pPr lvl="3" algn="l">
              <a:lnSpc>
                <a:spcPct val="90000"/>
              </a:lnSpc>
              <a:spcBef>
                <a:spcPts val="0"/>
              </a:spcBef>
              <a:spcAft>
                <a:spcPts val="0"/>
              </a:spcAft>
              <a:buClr>
                <a:srgbClr val="52575F"/>
              </a:buClr>
              <a:buSzPts val="1800"/>
              <a:buNone/>
              <a:defRPr/>
            </a:lvl4pPr>
            <a:lvl5pPr lvl="4" algn="l">
              <a:lnSpc>
                <a:spcPct val="90000"/>
              </a:lnSpc>
              <a:spcBef>
                <a:spcPts val="0"/>
              </a:spcBef>
              <a:spcAft>
                <a:spcPts val="0"/>
              </a:spcAft>
              <a:buClr>
                <a:srgbClr val="52575F"/>
              </a:buClr>
              <a:buSzPts val="1800"/>
              <a:buNone/>
              <a:defRPr/>
            </a:lvl5pPr>
            <a:lvl6pPr lvl="5" algn="l">
              <a:lnSpc>
                <a:spcPct val="90000"/>
              </a:lnSpc>
              <a:spcBef>
                <a:spcPts val="0"/>
              </a:spcBef>
              <a:spcAft>
                <a:spcPts val="0"/>
              </a:spcAft>
              <a:buClr>
                <a:srgbClr val="52575F"/>
              </a:buClr>
              <a:buSzPts val="1800"/>
              <a:buNone/>
              <a:defRPr/>
            </a:lvl6pPr>
            <a:lvl7pPr lvl="6" algn="l">
              <a:lnSpc>
                <a:spcPct val="90000"/>
              </a:lnSpc>
              <a:spcBef>
                <a:spcPts val="0"/>
              </a:spcBef>
              <a:spcAft>
                <a:spcPts val="0"/>
              </a:spcAft>
              <a:buClr>
                <a:srgbClr val="52575F"/>
              </a:buClr>
              <a:buSzPts val="1800"/>
              <a:buNone/>
              <a:defRPr/>
            </a:lvl7pPr>
            <a:lvl8pPr lvl="7" algn="l">
              <a:lnSpc>
                <a:spcPct val="90000"/>
              </a:lnSpc>
              <a:spcBef>
                <a:spcPts val="0"/>
              </a:spcBef>
              <a:spcAft>
                <a:spcPts val="0"/>
              </a:spcAft>
              <a:buClr>
                <a:srgbClr val="52575F"/>
              </a:buClr>
              <a:buSzPts val="1800"/>
              <a:buNone/>
              <a:defRPr/>
            </a:lvl8pPr>
            <a:lvl9pPr lvl="8" algn="l">
              <a:lnSpc>
                <a:spcPct val="90000"/>
              </a:lnSpc>
              <a:spcBef>
                <a:spcPts val="0"/>
              </a:spcBef>
              <a:spcAft>
                <a:spcPts val="0"/>
              </a:spcAft>
              <a:buClr>
                <a:srgbClr val="52575F"/>
              </a:buClr>
              <a:buSzPts val="1800"/>
              <a:buNone/>
              <a:defRPr/>
            </a:lvl9pPr>
          </a:lstStyle>
          <a:p>
            <a:endParaRPr/>
          </a:p>
        </p:txBody>
      </p:sp>
      <p:sp>
        <p:nvSpPr>
          <p:cNvPr id="15" name="Google Shape;15;p3"/>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Photo">
  <p:cSld name="Title &amp; Photo">
    <p:spTree>
      <p:nvGrpSpPr>
        <p:cNvPr id="1" name="Shape 16"/>
        <p:cNvGrpSpPr/>
        <p:nvPr/>
      </p:nvGrpSpPr>
      <p:grpSpPr>
        <a:xfrm>
          <a:off x="0" y="0"/>
          <a:ext cx="0" cy="0"/>
          <a:chOff x="0" y="0"/>
          <a:chExt cx="0" cy="0"/>
        </a:xfrm>
      </p:grpSpPr>
      <p:sp>
        <p:nvSpPr>
          <p:cNvPr id="17" name="Google Shape;17;p4"/>
          <p:cNvSpPr>
            <a:spLocks noGrp="1"/>
          </p:cNvSpPr>
          <p:nvPr>
            <p:ph type="pic" idx="2"/>
          </p:nvPr>
        </p:nvSpPr>
        <p:spPr>
          <a:xfrm>
            <a:off x="0" y="-5397500"/>
            <a:ext cx="27190700" cy="20393025"/>
          </a:xfrm>
          <a:prstGeom prst="rect">
            <a:avLst/>
          </a:prstGeom>
          <a:noFill/>
          <a:ln>
            <a:noFill/>
          </a:ln>
        </p:spPr>
      </p:sp>
      <p:sp>
        <p:nvSpPr>
          <p:cNvPr id="18" name="Google Shape;18;p4"/>
          <p:cNvSpPr txBox="1">
            <a:spLocks noGrp="1"/>
          </p:cNvSpPr>
          <p:nvPr>
            <p:ph type="body" idx="1"/>
          </p:nvPr>
        </p:nvSpPr>
        <p:spPr>
          <a:xfrm>
            <a:off x="1206500" y="12268200"/>
            <a:ext cx="21971000" cy="660400"/>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0"/>
              </a:spcBef>
              <a:spcAft>
                <a:spcPts val="0"/>
              </a:spcAft>
              <a:buClr>
                <a:srgbClr val="52575F"/>
              </a:buClr>
              <a:buSzPts val="3300"/>
              <a:buFont typeface="Arial"/>
              <a:buNone/>
              <a:defRPr sz="3300">
                <a:latin typeface="Arial"/>
                <a:ea typeface="Arial"/>
                <a:cs typeface="Arial"/>
                <a:sym typeface="Arial"/>
              </a:defRPr>
            </a:lvl1pPr>
            <a:lvl2pPr marL="914400" lvl="1" indent="-342900" algn="l">
              <a:lnSpc>
                <a:spcPct val="100000"/>
              </a:lnSpc>
              <a:spcBef>
                <a:spcPts val="4700"/>
              </a:spcBef>
              <a:spcAft>
                <a:spcPts val="0"/>
              </a:spcAft>
              <a:buClr>
                <a:srgbClr val="52575F"/>
              </a:buClr>
              <a:buSzPts val="1800"/>
              <a:buChar char="•"/>
              <a:defRPr/>
            </a:lvl2pPr>
            <a:lvl3pPr marL="1371600" lvl="2" indent="-342900" algn="l">
              <a:lnSpc>
                <a:spcPct val="100000"/>
              </a:lnSpc>
              <a:spcBef>
                <a:spcPts val="4700"/>
              </a:spcBef>
              <a:spcAft>
                <a:spcPts val="0"/>
              </a:spcAft>
              <a:buClr>
                <a:srgbClr val="52575F"/>
              </a:buClr>
              <a:buSzPts val="1800"/>
              <a:buChar char="•"/>
              <a:defRPr/>
            </a:lvl3pPr>
            <a:lvl4pPr marL="1828800" lvl="3" indent="-342900" algn="l">
              <a:lnSpc>
                <a:spcPct val="100000"/>
              </a:lnSpc>
              <a:spcBef>
                <a:spcPts val="4700"/>
              </a:spcBef>
              <a:spcAft>
                <a:spcPts val="0"/>
              </a:spcAft>
              <a:buClr>
                <a:srgbClr val="52575F"/>
              </a:buClr>
              <a:buSzPts val="1800"/>
              <a:buChar char="•"/>
              <a:defRPr/>
            </a:lvl4pPr>
            <a:lvl5pPr marL="2286000" lvl="4" indent="-342900" algn="l">
              <a:lnSpc>
                <a:spcPct val="100000"/>
              </a:lnSpc>
              <a:spcBef>
                <a:spcPts val="4700"/>
              </a:spcBef>
              <a:spcAft>
                <a:spcPts val="0"/>
              </a:spcAft>
              <a:buClr>
                <a:srgbClr val="52575F"/>
              </a:buClr>
              <a:buSzPts val="1800"/>
              <a:buChar char="•"/>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19" name="Google Shape;19;p4"/>
          <p:cNvSpPr txBox="1">
            <a:spLocks noGrp="1"/>
          </p:cNvSpPr>
          <p:nvPr>
            <p:ph type="body" idx="3"/>
          </p:nvPr>
        </p:nvSpPr>
        <p:spPr>
          <a:xfrm>
            <a:off x="1206500" y="7353300"/>
            <a:ext cx="21971000" cy="2006600"/>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1pPr>
            <a:lvl2pPr marL="914400" lvl="1"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2pPr>
            <a:lvl3pPr marL="1371600" lvl="2"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3pPr>
            <a:lvl4pPr marL="1828800" lvl="3"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4pPr>
            <a:lvl5pPr marL="2286000" lvl="4"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20" name="Google Shape;20;p4"/>
          <p:cNvSpPr txBox="1">
            <a:spLocks noGrp="1"/>
          </p:cNvSpPr>
          <p:nvPr>
            <p:ph type="title"/>
          </p:nvPr>
        </p:nvSpPr>
        <p:spPr>
          <a:xfrm>
            <a:off x="1206500" y="2616200"/>
            <a:ext cx="21971004" cy="4648200"/>
          </a:xfrm>
          <a:prstGeom prst="rect">
            <a:avLst/>
          </a:prstGeom>
          <a:noFill/>
          <a:ln>
            <a:noFill/>
          </a:ln>
        </p:spPr>
        <p:txBody>
          <a:bodyPr spcFirstLastPara="1" wrap="square" lIns="50800" tIns="50800" rIns="50800" bIns="50800" anchor="b" anchorCtr="0">
            <a:normAutofit/>
          </a:bodyPr>
          <a:lstStyle>
            <a:lvl1pPr lvl="0" algn="l">
              <a:lnSpc>
                <a:spcPct val="90000"/>
              </a:lnSpc>
              <a:spcBef>
                <a:spcPts val="0"/>
              </a:spcBef>
              <a:spcAft>
                <a:spcPts val="0"/>
              </a:spcAft>
              <a:buClr>
                <a:srgbClr val="52575F"/>
              </a:buClr>
              <a:buSzPts val="12000"/>
              <a:buFont typeface="Arial"/>
              <a:buNone/>
              <a:defRPr sz="12000"/>
            </a:lvl1pPr>
            <a:lvl2pPr lvl="1" algn="l">
              <a:lnSpc>
                <a:spcPct val="90000"/>
              </a:lnSpc>
              <a:spcBef>
                <a:spcPts val="0"/>
              </a:spcBef>
              <a:spcAft>
                <a:spcPts val="0"/>
              </a:spcAft>
              <a:buClr>
                <a:srgbClr val="52575F"/>
              </a:buClr>
              <a:buSzPts val="1800"/>
              <a:buNone/>
              <a:defRPr/>
            </a:lvl2pPr>
            <a:lvl3pPr lvl="2" algn="l">
              <a:lnSpc>
                <a:spcPct val="90000"/>
              </a:lnSpc>
              <a:spcBef>
                <a:spcPts val="0"/>
              </a:spcBef>
              <a:spcAft>
                <a:spcPts val="0"/>
              </a:spcAft>
              <a:buClr>
                <a:srgbClr val="52575F"/>
              </a:buClr>
              <a:buSzPts val="1800"/>
              <a:buNone/>
              <a:defRPr/>
            </a:lvl3pPr>
            <a:lvl4pPr lvl="3" algn="l">
              <a:lnSpc>
                <a:spcPct val="90000"/>
              </a:lnSpc>
              <a:spcBef>
                <a:spcPts val="0"/>
              </a:spcBef>
              <a:spcAft>
                <a:spcPts val="0"/>
              </a:spcAft>
              <a:buClr>
                <a:srgbClr val="52575F"/>
              </a:buClr>
              <a:buSzPts val="1800"/>
              <a:buNone/>
              <a:defRPr/>
            </a:lvl4pPr>
            <a:lvl5pPr lvl="4" algn="l">
              <a:lnSpc>
                <a:spcPct val="90000"/>
              </a:lnSpc>
              <a:spcBef>
                <a:spcPts val="0"/>
              </a:spcBef>
              <a:spcAft>
                <a:spcPts val="0"/>
              </a:spcAft>
              <a:buClr>
                <a:srgbClr val="52575F"/>
              </a:buClr>
              <a:buSzPts val="1800"/>
              <a:buNone/>
              <a:defRPr/>
            </a:lvl5pPr>
            <a:lvl6pPr lvl="5" algn="l">
              <a:lnSpc>
                <a:spcPct val="90000"/>
              </a:lnSpc>
              <a:spcBef>
                <a:spcPts val="0"/>
              </a:spcBef>
              <a:spcAft>
                <a:spcPts val="0"/>
              </a:spcAft>
              <a:buClr>
                <a:srgbClr val="52575F"/>
              </a:buClr>
              <a:buSzPts val="1800"/>
              <a:buNone/>
              <a:defRPr/>
            </a:lvl6pPr>
            <a:lvl7pPr lvl="6" algn="l">
              <a:lnSpc>
                <a:spcPct val="90000"/>
              </a:lnSpc>
              <a:spcBef>
                <a:spcPts val="0"/>
              </a:spcBef>
              <a:spcAft>
                <a:spcPts val="0"/>
              </a:spcAft>
              <a:buClr>
                <a:srgbClr val="52575F"/>
              </a:buClr>
              <a:buSzPts val="1800"/>
              <a:buNone/>
              <a:defRPr/>
            </a:lvl7pPr>
            <a:lvl8pPr lvl="7" algn="l">
              <a:lnSpc>
                <a:spcPct val="90000"/>
              </a:lnSpc>
              <a:spcBef>
                <a:spcPts val="0"/>
              </a:spcBef>
              <a:spcAft>
                <a:spcPts val="0"/>
              </a:spcAft>
              <a:buClr>
                <a:srgbClr val="52575F"/>
              </a:buClr>
              <a:buSzPts val="1800"/>
              <a:buNone/>
              <a:defRPr/>
            </a:lvl8pPr>
            <a:lvl9pPr lvl="8" algn="l">
              <a:lnSpc>
                <a:spcPct val="90000"/>
              </a:lnSpc>
              <a:spcBef>
                <a:spcPts val="0"/>
              </a:spcBef>
              <a:spcAft>
                <a:spcPts val="0"/>
              </a:spcAft>
              <a:buClr>
                <a:srgbClr val="52575F"/>
              </a:buClr>
              <a:buSzPts val="1800"/>
              <a:buNone/>
              <a:defRPr/>
            </a:lvl9pPr>
          </a:lstStyle>
          <a:p>
            <a:endParaRPr/>
          </a:p>
        </p:txBody>
      </p:sp>
      <p:sp>
        <p:nvSpPr>
          <p:cNvPr id="21" name="Google Shape;21;p4"/>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Photo Alt">
  <p:cSld name="Title &amp; Photo Alt">
    <p:spTree>
      <p:nvGrpSpPr>
        <p:cNvPr id="1" name="Shape 22"/>
        <p:cNvGrpSpPr/>
        <p:nvPr/>
      </p:nvGrpSpPr>
      <p:grpSpPr>
        <a:xfrm>
          <a:off x="0" y="0"/>
          <a:ext cx="0" cy="0"/>
          <a:chOff x="0" y="0"/>
          <a:chExt cx="0" cy="0"/>
        </a:xfrm>
      </p:grpSpPr>
      <p:sp>
        <p:nvSpPr>
          <p:cNvPr id="23" name="Google Shape;23;p5"/>
          <p:cNvSpPr>
            <a:spLocks noGrp="1"/>
          </p:cNvSpPr>
          <p:nvPr>
            <p:ph type="pic" idx="2"/>
          </p:nvPr>
        </p:nvSpPr>
        <p:spPr>
          <a:xfrm>
            <a:off x="11569700" y="0"/>
            <a:ext cx="13716000" cy="13716000"/>
          </a:xfrm>
          <a:prstGeom prst="rect">
            <a:avLst/>
          </a:prstGeom>
          <a:noFill/>
          <a:ln>
            <a:noFill/>
          </a:ln>
        </p:spPr>
      </p:sp>
      <p:sp>
        <p:nvSpPr>
          <p:cNvPr id="24" name="Google Shape;24;p5"/>
          <p:cNvSpPr txBox="1">
            <a:spLocks noGrp="1"/>
          </p:cNvSpPr>
          <p:nvPr>
            <p:ph type="title"/>
          </p:nvPr>
        </p:nvSpPr>
        <p:spPr>
          <a:xfrm>
            <a:off x="1206500" y="1333500"/>
            <a:ext cx="9779000" cy="5882273"/>
          </a:xfrm>
          <a:prstGeom prst="rect">
            <a:avLst/>
          </a:prstGeom>
          <a:noFill/>
          <a:ln>
            <a:noFill/>
          </a:ln>
        </p:spPr>
        <p:txBody>
          <a:bodyPr spcFirstLastPara="1" wrap="square" lIns="50800" tIns="50800" rIns="50800" bIns="50800" anchor="b" anchorCtr="0">
            <a:normAutofit/>
          </a:bodyPr>
          <a:lstStyle>
            <a:lvl1pPr lvl="0" algn="l">
              <a:lnSpc>
                <a:spcPct val="90000"/>
              </a:lnSpc>
              <a:spcBef>
                <a:spcPts val="0"/>
              </a:spcBef>
              <a:spcAft>
                <a:spcPts val="0"/>
              </a:spcAft>
              <a:buClr>
                <a:srgbClr val="52575F"/>
              </a:buClr>
              <a:buSzPts val="1800"/>
              <a:buNone/>
              <a:defRPr/>
            </a:lvl1pPr>
            <a:lvl2pPr lvl="1" algn="l">
              <a:lnSpc>
                <a:spcPct val="90000"/>
              </a:lnSpc>
              <a:spcBef>
                <a:spcPts val="0"/>
              </a:spcBef>
              <a:spcAft>
                <a:spcPts val="0"/>
              </a:spcAft>
              <a:buClr>
                <a:srgbClr val="52575F"/>
              </a:buClr>
              <a:buSzPts val="1800"/>
              <a:buNone/>
              <a:defRPr/>
            </a:lvl2pPr>
            <a:lvl3pPr lvl="2" algn="l">
              <a:lnSpc>
                <a:spcPct val="90000"/>
              </a:lnSpc>
              <a:spcBef>
                <a:spcPts val="0"/>
              </a:spcBef>
              <a:spcAft>
                <a:spcPts val="0"/>
              </a:spcAft>
              <a:buClr>
                <a:srgbClr val="52575F"/>
              </a:buClr>
              <a:buSzPts val="1800"/>
              <a:buNone/>
              <a:defRPr/>
            </a:lvl3pPr>
            <a:lvl4pPr lvl="3" algn="l">
              <a:lnSpc>
                <a:spcPct val="90000"/>
              </a:lnSpc>
              <a:spcBef>
                <a:spcPts val="0"/>
              </a:spcBef>
              <a:spcAft>
                <a:spcPts val="0"/>
              </a:spcAft>
              <a:buClr>
                <a:srgbClr val="52575F"/>
              </a:buClr>
              <a:buSzPts val="1800"/>
              <a:buNone/>
              <a:defRPr/>
            </a:lvl4pPr>
            <a:lvl5pPr lvl="4" algn="l">
              <a:lnSpc>
                <a:spcPct val="90000"/>
              </a:lnSpc>
              <a:spcBef>
                <a:spcPts val="0"/>
              </a:spcBef>
              <a:spcAft>
                <a:spcPts val="0"/>
              </a:spcAft>
              <a:buClr>
                <a:srgbClr val="52575F"/>
              </a:buClr>
              <a:buSzPts val="1800"/>
              <a:buNone/>
              <a:defRPr/>
            </a:lvl5pPr>
            <a:lvl6pPr lvl="5" algn="l">
              <a:lnSpc>
                <a:spcPct val="90000"/>
              </a:lnSpc>
              <a:spcBef>
                <a:spcPts val="0"/>
              </a:spcBef>
              <a:spcAft>
                <a:spcPts val="0"/>
              </a:spcAft>
              <a:buClr>
                <a:srgbClr val="52575F"/>
              </a:buClr>
              <a:buSzPts val="1800"/>
              <a:buNone/>
              <a:defRPr/>
            </a:lvl6pPr>
            <a:lvl7pPr lvl="6" algn="l">
              <a:lnSpc>
                <a:spcPct val="90000"/>
              </a:lnSpc>
              <a:spcBef>
                <a:spcPts val="0"/>
              </a:spcBef>
              <a:spcAft>
                <a:spcPts val="0"/>
              </a:spcAft>
              <a:buClr>
                <a:srgbClr val="52575F"/>
              </a:buClr>
              <a:buSzPts val="1800"/>
              <a:buNone/>
              <a:defRPr/>
            </a:lvl7pPr>
            <a:lvl8pPr lvl="7" algn="l">
              <a:lnSpc>
                <a:spcPct val="90000"/>
              </a:lnSpc>
              <a:spcBef>
                <a:spcPts val="0"/>
              </a:spcBef>
              <a:spcAft>
                <a:spcPts val="0"/>
              </a:spcAft>
              <a:buClr>
                <a:srgbClr val="52575F"/>
              </a:buClr>
              <a:buSzPts val="1800"/>
              <a:buNone/>
              <a:defRPr/>
            </a:lvl8pPr>
            <a:lvl9pPr lvl="8" algn="l">
              <a:lnSpc>
                <a:spcPct val="90000"/>
              </a:lnSpc>
              <a:spcBef>
                <a:spcPts val="0"/>
              </a:spcBef>
              <a:spcAft>
                <a:spcPts val="0"/>
              </a:spcAft>
              <a:buClr>
                <a:srgbClr val="52575F"/>
              </a:buClr>
              <a:buSzPts val="1800"/>
              <a:buNone/>
              <a:defRPr/>
            </a:lvl9pPr>
          </a:lstStyle>
          <a:p>
            <a:endParaRPr/>
          </a:p>
        </p:txBody>
      </p:sp>
      <p:sp>
        <p:nvSpPr>
          <p:cNvPr id="25" name="Google Shape;25;p5"/>
          <p:cNvSpPr txBox="1">
            <a:spLocks noGrp="1"/>
          </p:cNvSpPr>
          <p:nvPr>
            <p:ph type="body" idx="1"/>
          </p:nvPr>
        </p:nvSpPr>
        <p:spPr>
          <a:xfrm>
            <a:off x="1206500" y="7150100"/>
            <a:ext cx="9779000" cy="5385424"/>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1pPr>
            <a:lvl2pPr marL="914400" lvl="1"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2pPr>
            <a:lvl3pPr marL="1371600" lvl="2"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3pPr>
            <a:lvl4pPr marL="1828800" lvl="3"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4pPr>
            <a:lvl5pPr marL="2286000" lvl="4"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26" name="Google Shape;26;p5"/>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32"/>
        <p:cNvGrpSpPr/>
        <p:nvPr/>
      </p:nvGrpSpPr>
      <p:grpSpPr>
        <a:xfrm>
          <a:off x="0" y="0"/>
          <a:ext cx="0" cy="0"/>
          <a:chOff x="0" y="0"/>
          <a:chExt cx="0" cy="0"/>
        </a:xfrm>
      </p:grpSpPr>
      <p:sp>
        <p:nvSpPr>
          <p:cNvPr id="33" name="Google Shape;33;p7"/>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342900" algn="l">
              <a:lnSpc>
                <a:spcPct val="100000"/>
              </a:lnSpc>
              <a:spcBef>
                <a:spcPts val="4700"/>
              </a:spcBef>
              <a:spcAft>
                <a:spcPts val="0"/>
              </a:spcAft>
              <a:buClr>
                <a:srgbClr val="52575F"/>
              </a:buClr>
              <a:buSzPts val="1800"/>
              <a:buChar char="•"/>
              <a:defRPr/>
            </a:lvl1pPr>
            <a:lvl2pPr marL="914400" lvl="1" indent="-342900" algn="l">
              <a:lnSpc>
                <a:spcPct val="100000"/>
              </a:lnSpc>
              <a:spcBef>
                <a:spcPts val="4700"/>
              </a:spcBef>
              <a:spcAft>
                <a:spcPts val="0"/>
              </a:spcAft>
              <a:buClr>
                <a:srgbClr val="52575F"/>
              </a:buClr>
              <a:buSzPts val="1800"/>
              <a:buChar char="•"/>
              <a:defRPr/>
            </a:lvl2pPr>
            <a:lvl3pPr marL="1371600" lvl="2" indent="-342900" algn="l">
              <a:lnSpc>
                <a:spcPct val="100000"/>
              </a:lnSpc>
              <a:spcBef>
                <a:spcPts val="4700"/>
              </a:spcBef>
              <a:spcAft>
                <a:spcPts val="0"/>
              </a:spcAft>
              <a:buClr>
                <a:srgbClr val="52575F"/>
              </a:buClr>
              <a:buSzPts val="1800"/>
              <a:buChar char="•"/>
              <a:defRPr/>
            </a:lvl3pPr>
            <a:lvl4pPr marL="1828800" lvl="3" indent="-342900" algn="l">
              <a:lnSpc>
                <a:spcPct val="100000"/>
              </a:lnSpc>
              <a:spcBef>
                <a:spcPts val="4700"/>
              </a:spcBef>
              <a:spcAft>
                <a:spcPts val="0"/>
              </a:spcAft>
              <a:buClr>
                <a:srgbClr val="52575F"/>
              </a:buClr>
              <a:buSzPts val="1800"/>
              <a:buChar char="•"/>
              <a:defRPr/>
            </a:lvl4pPr>
            <a:lvl5pPr marL="2286000" lvl="4" indent="-342900" algn="l">
              <a:lnSpc>
                <a:spcPct val="100000"/>
              </a:lnSpc>
              <a:spcBef>
                <a:spcPts val="4700"/>
              </a:spcBef>
              <a:spcAft>
                <a:spcPts val="0"/>
              </a:spcAft>
              <a:buClr>
                <a:srgbClr val="52575F"/>
              </a:buClr>
              <a:buSzPts val="1800"/>
              <a:buChar char="•"/>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34" name="Google Shape;34;p7"/>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35"/>
        <p:cNvGrpSpPr/>
        <p:nvPr/>
      </p:nvGrpSpPr>
      <p:grpSpPr>
        <a:xfrm>
          <a:off x="0" y="0"/>
          <a:ext cx="0" cy="0"/>
          <a:chOff x="0" y="0"/>
          <a:chExt cx="0" cy="0"/>
        </a:xfrm>
      </p:grpSpPr>
      <p:sp>
        <p:nvSpPr>
          <p:cNvPr id="36" name="Google Shape;36;p8"/>
          <p:cNvSpPr>
            <a:spLocks noGrp="1"/>
          </p:cNvSpPr>
          <p:nvPr>
            <p:ph type="pic" idx="2"/>
          </p:nvPr>
        </p:nvSpPr>
        <p:spPr>
          <a:xfrm>
            <a:off x="12382500" y="-1206500"/>
            <a:ext cx="12103100" cy="16140313"/>
          </a:xfrm>
          <a:prstGeom prst="rect">
            <a:avLst/>
          </a:prstGeom>
          <a:noFill/>
          <a:ln>
            <a:noFill/>
          </a:ln>
        </p:spPr>
      </p:sp>
      <p:sp>
        <p:nvSpPr>
          <p:cNvPr id="37" name="Google Shape;37;p8"/>
          <p:cNvSpPr txBox="1">
            <a:spLocks noGrp="1"/>
          </p:cNvSpPr>
          <p:nvPr>
            <p:ph type="body" idx="1"/>
          </p:nvPr>
        </p:nvSpPr>
        <p:spPr>
          <a:xfrm>
            <a:off x="1206500" y="2324100"/>
            <a:ext cx="9779000" cy="10033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1pPr>
            <a:lvl2pPr marL="914400" lvl="1" indent="-342900" algn="l">
              <a:lnSpc>
                <a:spcPct val="100000"/>
              </a:lnSpc>
              <a:spcBef>
                <a:spcPts val="4700"/>
              </a:spcBef>
              <a:spcAft>
                <a:spcPts val="0"/>
              </a:spcAft>
              <a:buClr>
                <a:srgbClr val="52575F"/>
              </a:buClr>
              <a:buSzPts val="1800"/>
              <a:buChar char="•"/>
              <a:defRPr/>
            </a:lvl2pPr>
            <a:lvl3pPr marL="1371600" lvl="2" indent="-342900" algn="l">
              <a:lnSpc>
                <a:spcPct val="100000"/>
              </a:lnSpc>
              <a:spcBef>
                <a:spcPts val="4700"/>
              </a:spcBef>
              <a:spcAft>
                <a:spcPts val="0"/>
              </a:spcAft>
              <a:buClr>
                <a:srgbClr val="52575F"/>
              </a:buClr>
              <a:buSzPts val="1800"/>
              <a:buChar char="•"/>
              <a:defRPr/>
            </a:lvl3pPr>
            <a:lvl4pPr marL="1828800" lvl="3" indent="-342900" algn="l">
              <a:lnSpc>
                <a:spcPct val="100000"/>
              </a:lnSpc>
              <a:spcBef>
                <a:spcPts val="4700"/>
              </a:spcBef>
              <a:spcAft>
                <a:spcPts val="0"/>
              </a:spcAft>
              <a:buClr>
                <a:srgbClr val="52575F"/>
              </a:buClr>
              <a:buSzPts val="1800"/>
              <a:buChar char="•"/>
              <a:defRPr/>
            </a:lvl4pPr>
            <a:lvl5pPr marL="2286000" lvl="4" indent="-342900" algn="l">
              <a:lnSpc>
                <a:spcPct val="100000"/>
              </a:lnSpc>
              <a:spcBef>
                <a:spcPts val="4700"/>
              </a:spcBef>
              <a:spcAft>
                <a:spcPts val="0"/>
              </a:spcAft>
              <a:buClr>
                <a:srgbClr val="52575F"/>
              </a:buClr>
              <a:buSzPts val="1800"/>
              <a:buChar char="•"/>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38" name="Google Shape;38;p8"/>
          <p:cNvSpPr txBox="1">
            <a:spLocks noGrp="1"/>
          </p:cNvSpPr>
          <p:nvPr>
            <p:ph type="title"/>
          </p:nvPr>
        </p:nvSpPr>
        <p:spPr>
          <a:xfrm>
            <a:off x="1206500" y="635000"/>
            <a:ext cx="9779000" cy="1689100"/>
          </a:xfrm>
          <a:prstGeom prst="rect">
            <a:avLst/>
          </a:prstGeom>
          <a:noFill/>
          <a:ln>
            <a:noFill/>
          </a:ln>
        </p:spPr>
        <p:txBody>
          <a:bodyPr spcFirstLastPara="1" wrap="square" lIns="50800" tIns="50800" rIns="50800" bIns="50800" anchor="t" anchorCtr="0">
            <a:normAutofit/>
          </a:bodyPr>
          <a:lstStyle>
            <a:lvl1pPr lvl="0" algn="l">
              <a:lnSpc>
                <a:spcPct val="90000"/>
              </a:lnSpc>
              <a:spcBef>
                <a:spcPts val="0"/>
              </a:spcBef>
              <a:spcAft>
                <a:spcPts val="0"/>
              </a:spcAft>
              <a:buClr>
                <a:srgbClr val="52575F"/>
              </a:buClr>
              <a:buSzPts val="1800"/>
              <a:buNone/>
              <a:defRPr/>
            </a:lvl1pPr>
            <a:lvl2pPr lvl="1" algn="l">
              <a:lnSpc>
                <a:spcPct val="90000"/>
              </a:lnSpc>
              <a:spcBef>
                <a:spcPts val="0"/>
              </a:spcBef>
              <a:spcAft>
                <a:spcPts val="0"/>
              </a:spcAft>
              <a:buClr>
                <a:srgbClr val="52575F"/>
              </a:buClr>
              <a:buSzPts val="1800"/>
              <a:buNone/>
              <a:defRPr/>
            </a:lvl2pPr>
            <a:lvl3pPr lvl="2" algn="l">
              <a:lnSpc>
                <a:spcPct val="90000"/>
              </a:lnSpc>
              <a:spcBef>
                <a:spcPts val="0"/>
              </a:spcBef>
              <a:spcAft>
                <a:spcPts val="0"/>
              </a:spcAft>
              <a:buClr>
                <a:srgbClr val="52575F"/>
              </a:buClr>
              <a:buSzPts val="1800"/>
              <a:buNone/>
              <a:defRPr/>
            </a:lvl3pPr>
            <a:lvl4pPr lvl="3" algn="l">
              <a:lnSpc>
                <a:spcPct val="90000"/>
              </a:lnSpc>
              <a:spcBef>
                <a:spcPts val="0"/>
              </a:spcBef>
              <a:spcAft>
                <a:spcPts val="0"/>
              </a:spcAft>
              <a:buClr>
                <a:srgbClr val="52575F"/>
              </a:buClr>
              <a:buSzPts val="1800"/>
              <a:buNone/>
              <a:defRPr/>
            </a:lvl4pPr>
            <a:lvl5pPr lvl="4" algn="l">
              <a:lnSpc>
                <a:spcPct val="90000"/>
              </a:lnSpc>
              <a:spcBef>
                <a:spcPts val="0"/>
              </a:spcBef>
              <a:spcAft>
                <a:spcPts val="0"/>
              </a:spcAft>
              <a:buClr>
                <a:srgbClr val="52575F"/>
              </a:buClr>
              <a:buSzPts val="1800"/>
              <a:buNone/>
              <a:defRPr/>
            </a:lvl5pPr>
            <a:lvl6pPr lvl="5" algn="l">
              <a:lnSpc>
                <a:spcPct val="90000"/>
              </a:lnSpc>
              <a:spcBef>
                <a:spcPts val="0"/>
              </a:spcBef>
              <a:spcAft>
                <a:spcPts val="0"/>
              </a:spcAft>
              <a:buClr>
                <a:srgbClr val="52575F"/>
              </a:buClr>
              <a:buSzPts val="1800"/>
              <a:buNone/>
              <a:defRPr/>
            </a:lvl6pPr>
            <a:lvl7pPr lvl="6" algn="l">
              <a:lnSpc>
                <a:spcPct val="90000"/>
              </a:lnSpc>
              <a:spcBef>
                <a:spcPts val="0"/>
              </a:spcBef>
              <a:spcAft>
                <a:spcPts val="0"/>
              </a:spcAft>
              <a:buClr>
                <a:srgbClr val="52575F"/>
              </a:buClr>
              <a:buSzPts val="1800"/>
              <a:buNone/>
              <a:defRPr/>
            </a:lvl7pPr>
            <a:lvl8pPr lvl="7" algn="l">
              <a:lnSpc>
                <a:spcPct val="90000"/>
              </a:lnSpc>
              <a:spcBef>
                <a:spcPts val="0"/>
              </a:spcBef>
              <a:spcAft>
                <a:spcPts val="0"/>
              </a:spcAft>
              <a:buClr>
                <a:srgbClr val="52575F"/>
              </a:buClr>
              <a:buSzPts val="1800"/>
              <a:buNone/>
              <a:defRPr/>
            </a:lvl8pPr>
            <a:lvl9pPr lvl="8" algn="l">
              <a:lnSpc>
                <a:spcPct val="90000"/>
              </a:lnSpc>
              <a:spcBef>
                <a:spcPts val="0"/>
              </a:spcBef>
              <a:spcAft>
                <a:spcPts val="0"/>
              </a:spcAft>
              <a:buClr>
                <a:srgbClr val="52575F"/>
              </a:buClr>
              <a:buSzPts val="1800"/>
              <a:buNone/>
              <a:defRPr/>
            </a:lvl9pPr>
          </a:lstStyle>
          <a:p>
            <a:endParaRPr/>
          </a:p>
        </p:txBody>
      </p:sp>
      <p:sp>
        <p:nvSpPr>
          <p:cNvPr id="39" name="Google Shape;39;p8"/>
          <p:cNvSpPr txBox="1">
            <a:spLocks noGrp="1"/>
          </p:cNvSpPr>
          <p:nvPr>
            <p:ph type="body" idx="3"/>
          </p:nvPr>
        </p:nvSpPr>
        <p:spPr>
          <a:xfrm>
            <a:off x="1206500" y="4248504"/>
            <a:ext cx="9779000" cy="8256012"/>
          </a:xfrm>
          <a:prstGeom prst="rect">
            <a:avLst/>
          </a:prstGeom>
          <a:noFill/>
          <a:ln>
            <a:noFill/>
          </a:ln>
        </p:spPr>
        <p:txBody>
          <a:bodyPr spcFirstLastPara="1" wrap="square" lIns="50800" tIns="50800" rIns="50800" bIns="50800" anchor="t" anchorCtr="0">
            <a:normAutofit/>
          </a:bodyPr>
          <a:lstStyle>
            <a:lvl1pPr marL="457200" lvl="0" indent="-342900" algn="l">
              <a:lnSpc>
                <a:spcPct val="100000"/>
              </a:lnSpc>
              <a:spcBef>
                <a:spcPts val="4700"/>
              </a:spcBef>
              <a:spcAft>
                <a:spcPts val="0"/>
              </a:spcAft>
              <a:buClr>
                <a:srgbClr val="52575F"/>
              </a:buClr>
              <a:buSzPts val="1800"/>
              <a:buChar char="•"/>
              <a:defRPr/>
            </a:lvl1pPr>
            <a:lvl2pPr marL="914400" lvl="1" indent="-342900" algn="l">
              <a:lnSpc>
                <a:spcPct val="100000"/>
              </a:lnSpc>
              <a:spcBef>
                <a:spcPts val="4700"/>
              </a:spcBef>
              <a:spcAft>
                <a:spcPts val="0"/>
              </a:spcAft>
              <a:buClr>
                <a:srgbClr val="52575F"/>
              </a:buClr>
              <a:buSzPts val="1800"/>
              <a:buChar char="•"/>
              <a:defRPr/>
            </a:lvl2pPr>
            <a:lvl3pPr marL="1371600" lvl="2" indent="-342900" algn="l">
              <a:lnSpc>
                <a:spcPct val="100000"/>
              </a:lnSpc>
              <a:spcBef>
                <a:spcPts val="4700"/>
              </a:spcBef>
              <a:spcAft>
                <a:spcPts val="0"/>
              </a:spcAft>
              <a:buClr>
                <a:srgbClr val="52575F"/>
              </a:buClr>
              <a:buSzPts val="1800"/>
              <a:buChar char="•"/>
              <a:defRPr/>
            </a:lvl3pPr>
            <a:lvl4pPr marL="1828800" lvl="3" indent="-342900" algn="l">
              <a:lnSpc>
                <a:spcPct val="100000"/>
              </a:lnSpc>
              <a:spcBef>
                <a:spcPts val="4700"/>
              </a:spcBef>
              <a:spcAft>
                <a:spcPts val="0"/>
              </a:spcAft>
              <a:buClr>
                <a:srgbClr val="52575F"/>
              </a:buClr>
              <a:buSzPts val="1800"/>
              <a:buChar char="•"/>
              <a:defRPr/>
            </a:lvl4pPr>
            <a:lvl5pPr marL="2286000" lvl="4" indent="-342900" algn="l">
              <a:lnSpc>
                <a:spcPct val="100000"/>
              </a:lnSpc>
              <a:spcBef>
                <a:spcPts val="4700"/>
              </a:spcBef>
              <a:spcAft>
                <a:spcPts val="0"/>
              </a:spcAft>
              <a:buClr>
                <a:srgbClr val="52575F"/>
              </a:buClr>
              <a:buSzPts val="1800"/>
              <a:buChar char="•"/>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40" name="Google Shape;40;p8"/>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Bullets &amp; Live Video Small">
  <p:cSld name="Title, Bullets &amp; Live Video Small">
    <p:spTree>
      <p:nvGrpSpPr>
        <p:cNvPr id="1" name="Shape 41"/>
        <p:cNvGrpSpPr/>
        <p:nvPr/>
      </p:nvGrpSpPr>
      <p:grpSpPr>
        <a:xfrm>
          <a:off x="0" y="0"/>
          <a:ext cx="0" cy="0"/>
          <a:chOff x="0" y="0"/>
          <a:chExt cx="0" cy="0"/>
        </a:xfrm>
      </p:grpSpPr>
      <p:sp>
        <p:nvSpPr>
          <p:cNvPr id="42" name="Google Shape;42;p9"/>
          <p:cNvSpPr txBox="1">
            <a:spLocks noGrp="1"/>
          </p:cNvSpPr>
          <p:nvPr>
            <p:ph type="body" idx="1"/>
          </p:nvPr>
        </p:nvSpPr>
        <p:spPr>
          <a:xfrm>
            <a:off x="1206500" y="2324100"/>
            <a:ext cx="21971000" cy="10033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1pPr>
            <a:lvl2pPr marL="914400" lvl="1" indent="-342900" algn="l">
              <a:lnSpc>
                <a:spcPct val="100000"/>
              </a:lnSpc>
              <a:spcBef>
                <a:spcPts val="4700"/>
              </a:spcBef>
              <a:spcAft>
                <a:spcPts val="0"/>
              </a:spcAft>
              <a:buClr>
                <a:srgbClr val="52575F"/>
              </a:buClr>
              <a:buSzPts val="1800"/>
              <a:buChar char="•"/>
              <a:defRPr/>
            </a:lvl2pPr>
            <a:lvl3pPr marL="1371600" lvl="2" indent="-342900" algn="l">
              <a:lnSpc>
                <a:spcPct val="100000"/>
              </a:lnSpc>
              <a:spcBef>
                <a:spcPts val="4700"/>
              </a:spcBef>
              <a:spcAft>
                <a:spcPts val="0"/>
              </a:spcAft>
              <a:buClr>
                <a:srgbClr val="52575F"/>
              </a:buClr>
              <a:buSzPts val="1800"/>
              <a:buChar char="•"/>
              <a:defRPr/>
            </a:lvl3pPr>
            <a:lvl4pPr marL="1828800" lvl="3" indent="-342900" algn="l">
              <a:lnSpc>
                <a:spcPct val="100000"/>
              </a:lnSpc>
              <a:spcBef>
                <a:spcPts val="4700"/>
              </a:spcBef>
              <a:spcAft>
                <a:spcPts val="0"/>
              </a:spcAft>
              <a:buClr>
                <a:srgbClr val="52575F"/>
              </a:buClr>
              <a:buSzPts val="1800"/>
              <a:buChar char="•"/>
              <a:defRPr/>
            </a:lvl4pPr>
            <a:lvl5pPr marL="2286000" lvl="4" indent="-342900" algn="l">
              <a:lnSpc>
                <a:spcPct val="100000"/>
              </a:lnSpc>
              <a:spcBef>
                <a:spcPts val="4700"/>
              </a:spcBef>
              <a:spcAft>
                <a:spcPts val="0"/>
              </a:spcAft>
              <a:buClr>
                <a:srgbClr val="52575F"/>
              </a:buClr>
              <a:buSzPts val="1800"/>
              <a:buChar char="•"/>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43" name="Google Shape;43;p9"/>
          <p:cNvSpPr txBox="1">
            <a:spLocks noGrp="1"/>
          </p:cNvSpPr>
          <p:nvPr>
            <p:ph type="title"/>
          </p:nvPr>
        </p:nvSpPr>
        <p:spPr>
          <a:xfrm>
            <a:off x="1206500" y="635000"/>
            <a:ext cx="21971000" cy="1689100"/>
          </a:xfrm>
          <a:prstGeom prst="rect">
            <a:avLst/>
          </a:prstGeom>
          <a:noFill/>
          <a:ln>
            <a:noFill/>
          </a:ln>
        </p:spPr>
        <p:txBody>
          <a:bodyPr spcFirstLastPara="1" wrap="square" lIns="50800" tIns="50800" rIns="50800" bIns="50800" anchor="t" anchorCtr="0">
            <a:normAutofit/>
          </a:bodyPr>
          <a:lstStyle>
            <a:lvl1pPr lvl="0" algn="l">
              <a:lnSpc>
                <a:spcPct val="90000"/>
              </a:lnSpc>
              <a:spcBef>
                <a:spcPts val="0"/>
              </a:spcBef>
              <a:spcAft>
                <a:spcPts val="0"/>
              </a:spcAft>
              <a:buClr>
                <a:srgbClr val="52575F"/>
              </a:buClr>
              <a:buSzPts val="1800"/>
              <a:buNone/>
              <a:defRPr/>
            </a:lvl1pPr>
            <a:lvl2pPr lvl="1" algn="l">
              <a:lnSpc>
                <a:spcPct val="90000"/>
              </a:lnSpc>
              <a:spcBef>
                <a:spcPts val="0"/>
              </a:spcBef>
              <a:spcAft>
                <a:spcPts val="0"/>
              </a:spcAft>
              <a:buClr>
                <a:srgbClr val="52575F"/>
              </a:buClr>
              <a:buSzPts val="1800"/>
              <a:buNone/>
              <a:defRPr/>
            </a:lvl2pPr>
            <a:lvl3pPr lvl="2" algn="l">
              <a:lnSpc>
                <a:spcPct val="90000"/>
              </a:lnSpc>
              <a:spcBef>
                <a:spcPts val="0"/>
              </a:spcBef>
              <a:spcAft>
                <a:spcPts val="0"/>
              </a:spcAft>
              <a:buClr>
                <a:srgbClr val="52575F"/>
              </a:buClr>
              <a:buSzPts val="1800"/>
              <a:buNone/>
              <a:defRPr/>
            </a:lvl3pPr>
            <a:lvl4pPr lvl="3" algn="l">
              <a:lnSpc>
                <a:spcPct val="90000"/>
              </a:lnSpc>
              <a:spcBef>
                <a:spcPts val="0"/>
              </a:spcBef>
              <a:spcAft>
                <a:spcPts val="0"/>
              </a:spcAft>
              <a:buClr>
                <a:srgbClr val="52575F"/>
              </a:buClr>
              <a:buSzPts val="1800"/>
              <a:buNone/>
              <a:defRPr/>
            </a:lvl4pPr>
            <a:lvl5pPr lvl="4" algn="l">
              <a:lnSpc>
                <a:spcPct val="90000"/>
              </a:lnSpc>
              <a:spcBef>
                <a:spcPts val="0"/>
              </a:spcBef>
              <a:spcAft>
                <a:spcPts val="0"/>
              </a:spcAft>
              <a:buClr>
                <a:srgbClr val="52575F"/>
              </a:buClr>
              <a:buSzPts val="1800"/>
              <a:buNone/>
              <a:defRPr/>
            </a:lvl5pPr>
            <a:lvl6pPr lvl="5" algn="l">
              <a:lnSpc>
                <a:spcPct val="90000"/>
              </a:lnSpc>
              <a:spcBef>
                <a:spcPts val="0"/>
              </a:spcBef>
              <a:spcAft>
                <a:spcPts val="0"/>
              </a:spcAft>
              <a:buClr>
                <a:srgbClr val="52575F"/>
              </a:buClr>
              <a:buSzPts val="1800"/>
              <a:buNone/>
              <a:defRPr/>
            </a:lvl6pPr>
            <a:lvl7pPr lvl="6" algn="l">
              <a:lnSpc>
                <a:spcPct val="90000"/>
              </a:lnSpc>
              <a:spcBef>
                <a:spcPts val="0"/>
              </a:spcBef>
              <a:spcAft>
                <a:spcPts val="0"/>
              </a:spcAft>
              <a:buClr>
                <a:srgbClr val="52575F"/>
              </a:buClr>
              <a:buSzPts val="1800"/>
              <a:buNone/>
              <a:defRPr/>
            </a:lvl7pPr>
            <a:lvl8pPr lvl="7" algn="l">
              <a:lnSpc>
                <a:spcPct val="90000"/>
              </a:lnSpc>
              <a:spcBef>
                <a:spcPts val="0"/>
              </a:spcBef>
              <a:spcAft>
                <a:spcPts val="0"/>
              </a:spcAft>
              <a:buClr>
                <a:srgbClr val="52575F"/>
              </a:buClr>
              <a:buSzPts val="1800"/>
              <a:buNone/>
              <a:defRPr/>
            </a:lvl8pPr>
            <a:lvl9pPr lvl="8" algn="l">
              <a:lnSpc>
                <a:spcPct val="90000"/>
              </a:lnSpc>
              <a:spcBef>
                <a:spcPts val="0"/>
              </a:spcBef>
              <a:spcAft>
                <a:spcPts val="0"/>
              </a:spcAft>
              <a:buClr>
                <a:srgbClr val="52575F"/>
              </a:buClr>
              <a:buSzPts val="1800"/>
              <a:buNone/>
              <a:defRPr/>
            </a:lvl9pPr>
          </a:lstStyle>
          <a:p>
            <a:endParaRPr/>
          </a:p>
        </p:txBody>
      </p:sp>
      <p:sp>
        <p:nvSpPr>
          <p:cNvPr id="44" name="Google Shape;44;p9"/>
          <p:cNvSpPr txBox="1">
            <a:spLocks noGrp="1"/>
          </p:cNvSpPr>
          <p:nvPr>
            <p:ph type="body" idx="2"/>
          </p:nvPr>
        </p:nvSpPr>
        <p:spPr>
          <a:xfrm>
            <a:off x="1206500" y="4248504"/>
            <a:ext cx="9779000" cy="8256012"/>
          </a:xfrm>
          <a:prstGeom prst="rect">
            <a:avLst/>
          </a:prstGeom>
          <a:noFill/>
          <a:ln>
            <a:noFill/>
          </a:ln>
        </p:spPr>
        <p:txBody>
          <a:bodyPr spcFirstLastPara="1" wrap="square" lIns="50800" tIns="50800" rIns="50800" bIns="50800" anchor="t" anchorCtr="0">
            <a:normAutofit/>
          </a:bodyPr>
          <a:lstStyle>
            <a:lvl1pPr marL="457200" lvl="0" indent="-342900" algn="l">
              <a:lnSpc>
                <a:spcPct val="100000"/>
              </a:lnSpc>
              <a:spcBef>
                <a:spcPts val="4700"/>
              </a:spcBef>
              <a:spcAft>
                <a:spcPts val="0"/>
              </a:spcAft>
              <a:buClr>
                <a:srgbClr val="52575F"/>
              </a:buClr>
              <a:buSzPts val="1800"/>
              <a:buChar char="•"/>
              <a:defRPr/>
            </a:lvl1pPr>
            <a:lvl2pPr marL="914400" lvl="1" indent="-342900" algn="l">
              <a:lnSpc>
                <a:spcPct val="100000"/>
              </a:lnSpc>
              <a:spcBef>
                <a:spcPts val="4700"/>
              </a:spcBef>
              <a:spcAft>
                <a:spcPts val="0"/>
              </a:spcAft>
              <a:buClr>
                <a:srgbClr val="52575F"/>
              </a:buClr>
              <a:buSzPts val="1800"/>
              <a:buChar char="•"/>
              <a:defRPr/>
            </a:lvl2pPr>
            <a:lvl3pPr marL="1371600" lvl="2" indent="-342900" algn="l">
              <a:lnSpc>
                <a:spcPct val="100000"/>
              </a:lnSpc>
              <a:spcBef>
                <a:spcPts val="4700"/>
              </a:spcBef>
              <a:spcAft>
                <a:spcPts val="0"/>
              </a:spcAft>
              <a:buClr>
                <a:srgbClr val="52575F"/>
              </a:buClr>
              <a:buSzPts val="1800"/>
              <a:buChar char="•"/>
              <a:defRPr/>
            </a:lvl3pPr>
            <a:lvl4pPr marL="1828800" lvl="3" indent="-342900" algn="l">
              <a:lnSpc>
                <a:spcPct val="100000"/>
              </a:lnSpc>
              <a:spcBef>
                <a:spcPts val="4700"/>
              </a:spcBef>
              <a:spcAft>
                <a:spcPts val="0"/>
              </a:spcAft>
              <a:buClr>
                <a:srgbClr val="52575F"/>
              </a:buClr>
              <a:buSzPts val="1800"/>
              <a:buChar char="•"/>
              <a:defRPr/>
            </a:lvl4pPr>
            <a:lvl5pPr marL="2286000" lvl="4" indent="-342900" algn="l">
              <a:lnSpc>
                <a:spcPct val="100000"/>
              </a:lnSpc>
              <a:spcBef>
                <a:spcPts val="4700"/>
              </a:spcBef>
              <a:spcAft>
                <a:spcPts val="0"/>
              </a:spcAft>
              <a:buClr>
                <a:srgbClr val="52575F"/>
              </a:buClr>
              <a:buSzPts val="1800"/>
              <a:buChar char="•"/>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45" name="Google Shape;45;p9"/>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Bullets &amp; Live Video Large">
  <p:cSld name="Title, Bullets &amp; Live Video Large">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1206500" y="2324100"/>
            <a:ext cx="9779000" cy="10033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1pPr>
            <a:lvl2pPr marL="914400" lvl="1" indent="-342900" algn="l">
              <a:lnSpc>
                <a:spcPct val="100000"/>
              </a:lnSpc>
              <a:spcBef>
                <a:spcPts val="4700"/>
              </a:spcBef>
              <a:spcAft>
                <a:spcPts val="0"/>
              </a:spcAft>
              <a:buClr>
                <a:srgbClr val="52575F"/>
              </a:buClr>
              <a:buSzPts val="1800"/>
              <a:buChar char="•"/>
              <a:defRPr/>
            </a:lvl2pPr>
            <a:lvl3pPr marL="1371600" lvl="2" indent="-342900" algn="l">
              <a:lnSpc>
                <a:spcPct val="100000"/>
              </a:lnSpc>
              <a:spcBef>
                <a:spcPts val="4700"/>
              </a:spcBef>
              <a:spcAft>
                <a:spcPts val="0"/>
              </a:spcAft>
              <a:buClr>
                <a:srgbClr val="52575F"/>
              </a:buClr>
              <a:buSzPts val="1800"/>
              <a:buChar char="•"/>
              <a:defRPr/>
            </a:lvl3pPr>
            <a:lvl4pPr marL="1828800" lvl="3" indent="-342900" algn="l">
              <a:lnSpc>
                <a:spcPct val="100000"/>
              </a:lnSpc>
              <a:spcBef>
                <a:spcPts val="4700"/>
              </a:spcBef>
              <a:spcAft>
                <a:spcPts val="0"/>
              </a:spcAft>
              <a:buClr>
                <a:srgbClr val="52575F"/>
              </a:buClr>
              <a:buSzPts val="1800"/>
              <a:buChar char="•"/>
              <a:defRPr/>
            </a:lvl4pPr>
            <a:lvl5pPr marL="2286000" lvl="4" indent="-342900" algn="l">
              <a:lnSpc>
                <a:spcPct val="100000"/>
              </a:lnSpc>
              <a:spcBef>
                <a:spcPts val="4700"/>
              </a:spcBef>
              <a:spcAft>
                <a:spcPts val="0"/>
              </a:spcAft>
              <a:buClr>
                <a:srgbClr val="52575F"/>
              </a:buClr>
              <a:buSzPts val="1800"/>
              <a:buChar char="•"/>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48" name="Google Shape;48;p10"/>
          <p:cNvSpPr txBox="1">
            <a:spLocks noGrp="1"/>
          </p:cNvSpPr>
          <p:nvPr>
            <p:ph type="title"/>
          </p:nvPr>
        </p:nvSpPr>
        <p:spPr>
          <a:xfrm>
            <a:off x="1206500" y="635000"/>
            <a:ext cx="9779000" cy="1689100"/>
          </a:xfrm>
          <a:prstGeom prst="rect">
            <a:avLst/>
          </a:prstGeom>
          <a:noFill/>
          <a:ln>
            <a:noFill/>
          </a:ln>
        </p:spPr>
        <p:txBody>
          <a:bodyPr spcFirstLastPara="1" wrap="square" lIns="50800" tIns="50800" rIns="50800" bIns="50800" anchor="t" anchorCtr="0">
            <a:normAutofit/>
          </a:bodyPr>
          <a:lstStyle>
            <a:lvl1pPr lvl="0" algn="l">
              <a:lnSpc>
                <a:spcPct val="90000"/>
              </a:lnSpc>
              <a:spcBef>
                <a:spcPts val="0"/>
              </a:spcBef>
              <a:spcAft>
                <a:spcPts val="0"/>
              </a:spcAft>
              <a:buClr>
                <a:srgbClr val="52575F"/>
              </a:buClr>
              <a:buSzPts val="1800"/>
              <a:buNone/>
              <a:defRPr/>
            </a:lvl1pPr>
            <a:lvl2pPr lvl="1" algn="l">
              <a:lnSpc>
                <a:spcPct val="90000"/>
              </a:lnSpc>
              <a:spcBef>
                <a:spcPts val="0"/>
              </a:spcBef>
              <a:spcAft>
                <a:spcPts val="0"/>
              </a:spcAft>
              <a:buClr>
                <a:srgbClr val="52575F"/>
              </a:buClr>
              <a:buSzPts val="1800"/>
              <a:buNone/>
              <a:defRPr/>
            </a:lvl2pPr>
            <a:lvl3pPr lvl="2" algn="l">
              <a:lnSpc>
                <a:spcPct val="90000"/>
              </a:lnSpc>
              <a:spcBef>
                <a:spcPts val="0"/>
              </a:spcBef>
              <a:spcAft>
                <a:spcPts val="0"/>
              </a:spcAft>
              <a:buClr>
                <a:srgbClr val="52575F"/>
              </a:buClr>
              <a:buSzPts val="1800"/>
              <a:buNone/>
              <a:defRPr/>
            </a:lvl3pPr>
            <a:lvl4pPr lvl="3" algn="l">
              <a:lnSpc>
                <a:spcPct val="90000"/>
              </a:lnSpc>
              <a:spcBef>
                <a:spcPts val="0"/>
              </a:spcBef>
              <a:spcAft>
                <a:spcPts val="0"/>
              </a:spcAft>
              <a:buClr>
                <a:srgbClr val="52575F"/>
              </a:buClr>
              <a:buSzPts val="1800"/>
              <a:buNone/>
              <a:defRPr/>
            </a:lvl4pPr>
            <a:lvl5pPr lvl="4" algn="l">
              <a:lnSpc>
                <a:spcPct val="90000"/>
              </a:lnSpc>
              <a:spcBef>
                <a:spcPts val="0"/>
              </a:spcBef>
              <a:spcAft>
                <a:spcPts val="0"/>
              </a:spcAft>
              <a:buClr>
                <a:srgbClr val="52575F"/>
              </a:buClr>
              <a:buSzPts val="1800"/>
              <a:buNone/>
              <a:defRPr/>
            </a:lvl5pPr>
            <a:lvl6pPr lvl="5" algn="l">
              <a:lnSpc>
                <a:spcPct val="90000"/>
              </a:lnSpc>
              <a:spcBef>
                <a:spcPts val="0"/>
              </a:spcBef>
              <a:spcAft>
                <a:spcPts val="0"/>
              </a:spcAft>
              <a:buClr>
                <a:srgbClr val="52575F"/>
              </a:buClr>
              <a:buSzPts val="1800"/>
              <a:buNone/>
              <a:defRPr/>
            </a:lvl6pPr>
            <a:lvl7pPr lvl="6" algn="l">
              <a:lnSpc>
                <a:spcPct val="90000"/>
              </a:lnSpc>
              <a:spcBef>
                <a:spcPts val="0"/>
              </a:spcBef>
              <a:spcAft>
                <a:spcPts val="0"/>
              </a:spcAft>
              <a:buClr>
                <a:srgbClr val="52575F"/>
              </a:buClr>
              <a:buSzPts val="1800"/>
              <a:buNone/>
              <a:defRPr/>
            </a:lvl7pPr>
            <a:lvl8pPr lvl="7" algn="l">
              <a:lnSpc>
                <a:spcPct val="90000"/>
              </a:lnSpc>
              <a:spcBef>
                <a:spcPts val="0"/>
              </a:spcBef>
              <a:spcAft>
                <a:spcPts val="0"/>
              </a:spcAft>
              <a:buClr>
                <a:srgbClr val="52575F"/>
              </a:buClr>
              <a:buSzPts val="1800"/>
              <a:buNone/>
              <a:defRPr/>
            </a:lvl8pPr>
            <a:lvl9pPr lvl="8" algn="l">
              <a:lnSpc>
                <a:spcPct val="90000"/>
              </a:lnSpc>
              <a:spcBef>
                <a:spcPts val="0"/>
              </a:spcBef>
              <a:spcAft>
                <a:spcPts val="0"/>
              </a:spcAft>
              <a:buClr>
                <a:srgbClr val="52575F"/>
              </a:buClr>
              <a:buSzPts val="1800"/>
              <a:buNone/>
              <a:defRPr/>
            </a:lvl9pPr>
          </a:lstStyle>
          <a:p>
            <a:endParaRPr/>
          </a:p>
        </p:txBody>
      </p:sp>
      <p:sp>
        <p:nvSpPr>
          <p:cNvPr id="49" name="Google Shape;49;p10"/>
          <p:cNvSpPr txBox="1">
            <a:spLocks noGrp="1"/>
          </p:cNvSpPr>
          <p:nvPr>
            <p:ph type="body" idx="2"/>
          </p:nvPr>
        </p:nvSpPr>
        <p:spPr>
          <a:xfrm>
            <a:off x="1206500" y="4248504"/>
            <a:ext cx="9779000" cy="8256012"/>
          </a:xfrm>
          <a:prstGeom prst="rect">
            <a:avLst/>
          </a:prstGeom>
          <a:noFill/>
          <a:ln>
            <a:noFill/>
          </a:ln>
        </p:spPr>
        <p:txBody>
          <a:bodyPr spcFirstLastPara="1" wrap="square" lIns="50800" tIns="50800" rIns="50800" bIns="50800" anchor="t" anchorCtr="0">
            <a:normAutofit/>
          </a:bodyPr>
          <a:lstStyle>
            <a:lvl1pPr marL="457200" lvl="0" indent="-342900" algn="l">
              <a:lnSpc>
                <a:spcPct val="100000"/>
              </a:lnSpc>
              <a:spcBef>
                <a:spcPts val="4700"/>
              </a:spcBef>
              <a:spcAft>
                <a:spcPts val="0"/>
              </a:spcAft>
              <a:buClr>
                <a:srgbClr val="52575F"/>
              </a:buClr>
              <a:buSzPts val="1800"/>
              <a:buChar char="•"/>
              <a:defRPr/>
            </a:lvl1pPr>
            <a:lvl2pPr marL="914400" lvl="1" indent="-342900" algn="l">
              <a:lnSpc>
                <a:spcPct val="100000"/>
              </a:lnSpc>
              <a:spcBef>
                <a:spcPts val="4700"/>
              </a:spcBef>
              <a:spcAft>
                <a:spcPts val="0"/>
              </a:spcAft>
              <a:buClr>
                <a:srgbClr val="52575F"/>
              </a:buClr>
              <a:buSzPts val="1800"/>
              <a:buChar char="•"/>
              <a:defRPr/>
            </a:lvl2pPr>
            <a:lvl3pPr marL="1371600" lvl="2" indent="-342900" algn="l">
              <a:lnSpc>
                <a:spcPct val="100000"/>
              </a:lnSpc>
              <a:spcBef>
                <a:spcPts val="4700"/>
              </a:spcBef>
              <a:spcAft>
                <a:spcPts val="0"/>
              </a:spcAft>
              <a:buClr>
                <a:srgbClr val="52575F"/>
              </a:buClr>
              <a:buSzPts val="1800"/>
              <a:buChar char="•"/>
              <a:defRPr/>
            </a:lvl3pPr>
            <a:lvl4pPr marL="1828800" lvl="3" indent="-342900" algn="l">
              <a:lnSpc>
                <a:spcPct val="100000"/>
              </a:lnSpc>
              <a:spcBef>
                <a:spcPts val="4700"/>
              </a:spcBef>
              <a:spcAft>
                <a:spcPts val="0"/>
              </a:spcAft>
              <a:buClr>
                <a:srgbClr val="52575F"/>
              </a:buClr>
              <a:buSzPts val="1800"/>
              <a:buChar char="•"/>
              <a:defRPr/>
            </a:lvl4pPr>
            <a:lvl5pPr marL="2286000" lvl="4" indent="-342900" algn="l">
              <a:lnSpc>
                <a:spcPct val="100000"/>
              </a:lnSpc>
              <a:spcBef>
                <a:spcPts val="4700"/>
              </a:spcBef>
              <a:spcAft>
                <a:spcPts val="0"/>
              </a:spcAft>
              <a:buClr>
                <a:srgbClr val="52575F"/>
              </a:buClr>
              <a:buSzPts val="1800"/>
              <a:buChar char="•"/>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50" name="Google Shape;50;p10"/>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51"/>
        <p:cNvGrpSpPr/>
        <p:nvPr/>
      </p:nvGrpSpPr>
      <p:grpSpPr>
        <a:xfrm>
          <a:off x="0" y="0"/>
          <a:ext cx="0" cy="0"/>
          <a:chOff x="0" y="0"/>
          <a:chExt cx="0" cy="0"/>
        </a:xfrm>
      </p:grpSpPr>
      <p:sp>
        <p:nvSpPr>
          <p:cNvPr id="52" name="Google Shape;52;p11"/>
          <p:cNvSpPr txBox="1">
            <a:spLocks noGrp="1"/>
          </p:cNvSpPr>
          <p:nvPr>
            <p:ph type="title"/>
          </p:nvPr>
        </p:nvSpPr>
        <p:spPr>
          <a:xfrm>
            <a:off x="1206496" y="3911600"/>
            <a:ext cx="21971004" cy="4648200"/>
          </a:xfrm>
          <a:prstGeom prst="rect">
            <a:avLst/>
          </a:prstGeom>
          <a:noFill/>
          <a:ln>
            <a:noFill/>
          </a:ln>
        </p:spPr>
        <p:txBody>
          <a:bodyPr spcFirstLastPara="1" wrap="square" lIns="50800" tIns="50800" rIns="50800" bIns="50800" anchor="ctr" anchorCtr="0">
            <a:normAutofit/>
          </a:bodyPr>
          <a:lstStyle>
            <a:lvl1pPr lvl="0" algn="l">
              <a:lnSpc>
                <a:spcPct val="90000"/>
              </a:lnSpc>
              <a:spcBef>
                <a:spcPts val="0"/>
              </a:spcBef>
              <a:spcAft>
                <a:spcPts val="0"/>
              </a:spcAft>
              <a:buClr>
                <a:srgbClr val="52575F"/>
              </a:buClr>
              <a:buSzPts val="12000"/>
              <a:buFont typeface="Arial"/>
              <a:buNone/>
              <a:defRPr sz="12000"/>
            </a:lvl1pPr>
            <a:lvl2pPr lvl="1" algn="l">
              <a:lnSpc>
                <a:spcPct val="90000"/>
              </a:lnSpc>
              <a:spcBef>
                <a:spcPts val="0"/>
              </a:spcBef>
              <a:spcAft>
                <a:spcPts val="0"/>
              </a:spcAft>
              <a:buClr>
                <a:srgbClr val="52575F"/>
              </a:buClr>
              <a:buSzPts val="1800"/>
              <a:buNone/>
              <a:defRPr/>
            </a:lvl2pPr>
            <a:lvl3pPr lvl="2" algn="l">
              <a:lnSpc>
                <a:spcPct val="90000"/>
              </a:lnSpc>
              <a:spcBef>
                <a:spcPts val="0"/>
              </a:spcBef>
              <a:spcAft>
                <a:spcPts val="0"/>
              </a:spcAft>
              <a:buClr>
                <a:srgbClr val="52575F"/>
              </a:buClr>
              <a:buSzPts val="1800"/>
              <a:buNone/>
              <a:defRPr/>
            </a:lvl3pPr>
            <a:lvl4pPr lvl="3" algn="l">
              <a:lnSpc>
                <a:spcPct val="90000"/>
              </a:lnSpc>
              <a:spcBef>
                <a:spcPts val="0"/>
              </a:spcBef>
              <a:spcAft>
                <a:spcPts val="0"/>
              </a:spcAft>
              <a:buClr>
                <a:srgbClr val="52575F"/>
              </a:buClr>
              <a:buSzPts val="1800"/>
              <a:buNone/>
              <a:defRPr/>
            </a:lvl4pPr>
            <a:lvl5pPr lvl="4" algn="l">
              <a:lnSpc>
                <a:spcPct val="90000"/>
              </a:lnSpc>
              <a:spcBef>
                <a:spcPts val="0"/>
              </a:spcBef>
              <a:spcAft>
                <a:spcPts val="0"/>
              </a:spcAft>
              <a:buClr>
                <a:srgbClr val="52575F"/>
              </a:buClr>
              <a:buSzPts val="1800"/>
              <a:buNone/>
              <a:defRPr/>
            </a:lvl5pPr>
            <a:lvl6pPr lvl="5" algn="l">
              <a:lnSpc>
                <a:spcPct val="90000"/>
              </a:lnSpc>
              <a:spcBef>
                <a:spcPts val="0"/>
              </a:spcBef>
              <a:spcAft>
                <a:spcPts val="0"/>
              </a:spcAft>
              <a:buClr>
                <a:srgbClr val="52575F"/>
              </a:buClr>
              <a:buSzPts val="1800"/>
              <a:buNone/>
              <a:defRPr/>
            </a:lvl6pPr>
            <a:lvl7pPr lvl="6" algn="l">
              <a:lnSpc>
                <a:spcPct val="90000"/>
              </a:lnSpc>
              <a:spcBef>
                <a:spcPts val="0"/>
              </a:spcBef>
              <a:spcAft>
                <a:spcPts val="0"/>
              </a:spcAft>
              <a:buClr>
                <a:srgbClr val="52575F"/>
              </a:buClr>
              <a:buSzPts val="1800"/>
              <a:buNone/>
              <a:defRPr/>
            </a:lvl7pPr>
            <a:lvl8pPr lvl="7" algn="l">
              <a:lnSpc>
                <a:spcPct val="90000"/>
              </a:lnSpc>
              <a:spcBef>
                <a:spcPts val="0"/>
              </a:spcBef>
              <a:spcAft>
                <a:spcPts val="0"/>
              </a:spcAft>
              <a:buClr>
                <a:srgbClr val="52575F"/>
              </a:buClr>
              <a:buSzPts val="1800"/>
              <a:buNone/>
              <a:defRPr/>
            </a:lvl8pPr>
            <a:lvl9pPr lvl="8" algn="l">
              <a:lnSpc>
                <a:spcPct val="90000"/>
              </a:lnSpc>
              <a:spcBef>
                <a:spcPts val="0"/>
              </a:spcBef>
              <a:spcAft>
                <a:spcPts val="0"/>
              </a:spcAft>
              <a:buClr>
                <a:srgbClr val="52575F"/>
              </a:buClr>
              <a:buSzPts val="1800"/>
              <a:buNone/>
              <a:defRPr/>
            </a:lvl9pPr>
          </a:lstStyle>
          <a:p>
            <a:endParaRPr/>
          </a:p>
        </p:txBody>
      </p:sp>
      <p:sp>
        <p:nvSpPr>
          <p:cNvPr id="53" name="Google Shape;53;p11"/>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06500" y="635000"/>
            <a:ext cx="21971000" cy="1689100"/>
          </a:xfrm>
          <a:prstGeom prst="rect">
            <a:avLst/>
          </a:prstGeom>
          <a:noFill/>
          <a:ln>
            <a:noFill/>
          </a:ln>
        </p:spPr>
        <p:txBody>
          <a:bodyPr spcFirstLastPara="1" wrap="square" lIns="50800" tIns="50800" rIns="50800" bIns="50800" anchor="t" anchorCtr="0">
            <a:normAutofit/>
          </a:bodyPr>
          <a:lstStyle>
            <a:lvl1pPr marR="0" lvl="0" algn="l" rtl="0">
              <a:lnSpc>
                <a:spcPct val="90000"/>
              </a:lnSpc>
              <a:spcBef>
                <a:spcPts val="0"/>
              </a:spcBef>
              <a:spcAft>
                <a:spcPts val="0"/>
              </a:spcAft>
              <a:buClr>
                <a:srgbClr val="52575F"/>
              </a:buClr>
              <a:buSzPts val="10000"/>
              <a:buFont typeface="Arial"/>
              <a:buNone/>
              <a:defRPr sz="10000" b="0" i="0" u="none" strike="noStrike" cap="none">
                <a:solidFill>
                  <a:srgbClr val="52575F"/>
                </a:solidFill>
                <a:latin typeface="Arial"/>
                <a:ea typeface="Arial"/>
                <a:cs typeface="Arial"/>
                <a:sym typeface="Arial"/>
              </a:defRPr>
            </a:lvl1pPr>
            <a:lvl2pPr marR="0" lvl="1" algn="l" rtl="0">
              <a:lnSpc>
                <a:spcPct val="90000"/>
              </a:lnSpc>
              <a:spcBef>
                <a:spcPts val="0"/>
              </a:spcBef>
              <a:spcAft>
                <a:spcPts val="0"/>
              </a:spcAft>
              <a:buClr>
                <a:srgbClr val="52575F"/>
              </a:buClr>
              <a:buSzPts val="10000"/>
              <a:buFont typeface="Arial"/>
              <a:buNone/>
              <a:defRPr sz="10000" b="0" i="0" u="none" strike="noStrike" cap="none">
                <a:solidFill>
                  <a:srgbClr val="52575F"/>
                </a:solidFill>
                <a:latin typeface="Arial"/>
                <a:ea typeface="Arial"/>
                <a:cs typeface="Arial"/>
                <a:sym typeface="Arial"/>
              </a:defRPr>
            </a:lvl2pPr>
            <a:lvl3pPr marR="0" lvl="2" algn="l" rtl="0">
              <a:lnSpc>
                <a:spcPct val="90000"/>
              </a:lnSpc>
              <a:spcBef>
                <a:spcPts val="0"/>
              </a:spcBef>
              <a:spcAft>
                <a:spcPts val="0"/>
              </a:spcAft>
              <a:buClr>
                <a:srgbClr val="52575F"/>
              </a:buClr>
              <a:buSzPts val="10000"/>
              <a:buFont typeface="Arial"/>
              <a:buNone/>
              <a:defRPr sz="10000" b="0" i="0" u="none" strike="noStrike" cap="none">
                <a:solidFill>
                  <a:srgbClr val="52575F"/>
                </a:solidFill>
                <a:latin typeface="Arial"/>
                <a:ea typeface="Arial"/>
                <a:cs typeface="Arial"/>
                <a:sym typeface="Arial"/>
              </a:defRPr>
            </a:lvl3pPr>
            <a:lvl4pPr marR="0" lvl="3" algn="l" rtl="0">
              <a:lnSpc>
                <a:spcPct val="90000"/>
              </a:lnSpc>
              <a:spcBef>
                <a:spcPts val="0"/>
              </a:spcBef>
              <a:spcAft>
                <a:spcPts val="0"/>
              </a:spcAft>
              <a:buClr>
                <a:srgbClr val="52575F"/>
              </a:buClr>
              <a:buSzPts val="10000"/>
              <a:buFont typeface="Arial"/>
              <a:buNone/>
              <a:defRPr sz="10000" b="0" i="0" u="none" strike="noStrike" cap="none">
                <a:solidFill>
                  <a:srgbClr val="52575F"/>
                </a:solidFill>
                <a:latin typeface="Arial"/>
                <a:ea typeface="Arial"/>
                <a:cs typeface="Arial"/>
                <a:sym typeface="Arial"/>
              </a:defRPr>
            </a:lvl4pPr>
            <a:lvl5pPr marR="0" lvl="4" algn="l" rtl="0">
              <a:lnSpc>
                <a:spcPct val="90000"/>
              </a:lnSpc>
              <a:spcBef>
                <a:spcPts val="0"/>
              </a:spcBef>
              <a:spcAft>
                <a:spcPts val="0"/>
              </a:spcAft>
              <a:buClr>
                <a:srgbClr val="52575F"/>
              </a:buClr>
              <a:buSzPts val="10000"/>
              <a:buFont typeface="Arial"/>
              <a:buNone/>
              <a:defRPr sz="10000" b="0" i="0" u="none" strike="noStrike" cap="none">
                <a:solidFill>
                  <a:srgbClr val="52575F"/>
                </a:solidFill>
                <a:latin typeface="Arial"/>
                <a:ea typeface="Arial"/>
                <a:cs typeface="Arial"/>
                <a:sym typeface="Arial"/>
              </a:defRPr>
            </a:lvl5pPr>
            <a:lvl6pPr marR="0" lvl="5" algn="l" rtl="0">
              <a:lnSpc>
                <a:spcPct val="90000"/>
              </a:lnSpc>
              <a:spcBef>
                <a:spcPts val="0"/>
              </a:spcBef>
              <a:spcAft>
                <a:spcPts val="0"/>
              </a:spcAft>
              <a:buClr>
                <a:srgbClr val="52575F"/>
              </a:buClr>
              <a:buSzPts val="10000"/>
              <a:buFont typeface="Arial"/>
              <a:buNone/>
              <a:defRPr sz="10000" b="0" i="0" u="none" strike="noStrike" cap="none">
                <a:solidFill>
                  <a:srgbClr val="52575F"/>
                </a:solidFill>
                <a:latin typeface="Arial"/>
                <a:ea typeface="Arial"/>
                <a:cs typeface="Arial"/>
                <a:sym typeface="Arial"/>
              </a:defRPr>
            </a:lvl6pPr>
            <a:lvl7pPr marR="0" lvl="6" algn="l" rtl="0">
              <a:lnSpc>
                <a:spcPct val="90000"/>
              </a:lnSpc>
              <a:spcBef>
                <a:spcPts val="0"/>
              </a:spcBef>
              <a:spcAft>
                <a:spcPts val="0"/>
              </a:spcAft>
              <a:buClr>
                <a:srgbClr val="52575F"/>
              </a:buClr>
              <a:buSzPts val="10000"/>
              <a:buFont typeface="Arial"/>
              <a:buNone/>
              <a:defRPr sz="10000" b="0" i="0" u="none" strike="noStrike" cap="none">
                <a:solidFill>
                  <a:srgbClr val="52575F"/>
                </a:solidFill>
                <a:latin typeface="Arial"/>
                <a:ea typeface="Arial"/>
                <a:cs typeface="Arial"/>
                <a:sym typeface="Arial"/>
              </a:defRPr>
            </a:lvl7pPr>
            <a:lvl8pPr marR="0" lvl="7" algn="l" rtl="0">
              <a:lnSpc>
                <a:spcPct val="90000"/>
              </a:lnSpc>
              <a:spcBef>
                <a:spcPts val="0"/>
              </a:spcBef>
              <a:spcAft>
                <a:spcPts val="0"/>
              </a:spcAft>
              <a:buClr>
                <a:srgbClr val="52575F"/>
              </a:buClr>
              <a:buSzPts val="10000"/>
              <a:buFont typeface="Arial"/>
              <a:buNone/>
              <a:defRPr sz="10000" b="0" i="0" u="none" strike="noStrike" cap="none">
                <a:solidFill>
                  <a:srgbClr val="52575F"/>
                </a:solidFill>
                <a:latin typeface="Arial"/>
                <a:ea typeface="Arial"/>
                <a:cs typeface="Arial"/>
                <a:sym typeface="Arial"/>
              </a:defRPr>
            </a:lvl8pPr>
            <a:lvl9pPr marR="0" lvl="8" algn="l" rtl="0">
              <a:lnSpc>
                <a:spcPct val="90000"/>
              </a:lnSpc>
              <a:spcBef>
                <a:spcPts val="0"/>
              </a:spcBef>
              <a:spcAft>
                <a:spcPts val="0"/>
              </a:spcAft>
              <a:buClr>
                <a:srgbClr val="52575F"/>
              </a:buClr>
              <a:buSzPts val="10000"/>
              <a:buFont typeface="Arial"/>
              <a:buNone/>
              <a:defRPr sz="10000" b="0" i="0" u="none" strike="noStrike" cap="none">
                <a:solidFill>
                  <a:srgbClr val="52575F"/>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marR="0" lvl="0" indent="-482600" algn="l" rtl="0">
              <a:lnSpc>
                <a:spcPct val="100000"/>
              </a:lnSpc>
              <a:spcBef>
                <a:spcPts val="4700"/>
              </a:spcBef>
              <a:spcAft>
                <a:spcPts val="0"/>
              </a:spcAft>
              <a:buClr>
                <a:srgbClr val="52575F"/>
              </a:buClr>
              <a:buSzPts val="4000"/>
              <a:buFont typeface="Arial"/>
              <a:buChar char="•"/>
              <a:defRPr sz="4000" b="0" i="0" u="none" strike="noStrike" cap="none">
                <a:solidFill>
                  <a:srgbClr val="52575F"/>
                </a:solidFill>
                <a:latin typeface="Arial"/>
                <a:ea typeface="Arial"/>
                <a:cs typeface="Arial"/>
                <a:sym typeface="Arial"/>
              </a:defRPr>
            </a:lvl1pPr>
            <a:lvl2pPr marL="914400" marR="0" lvl="1" indent="-482600" algn="l" rtl="0">
              <a:lnSpc>
                <a:spcPct val="100000"/>
              </a:lnSpc>
              <a:spcBef>
                <a:spcPts val="4700"/>
              </a:spcBef>
              <a:spcAft>
                <a:spcPts val="0"/>
              </a:spcAft>
              <a:buClr>
                <a:srgbClr val="52575F"/>
              </a:buClr>
              <a:buSzPts val="4000"/>
              <a:buFont typeface="Arial"/>
              <a:buChar char="•"/>
              <a:defRPr sz="4000" b="0" i="0" u="none" strike="noStrike" cap="none">
                <a:solidFill>
                  <a:srgbClr val="52575F"/>
                </a:solidFill>
                <a:latin typeface="Arial"/>
                <a:ea typeface="Arial"/>
                <a:cs typeface="Arial"/>
                <a:sym typeface="Arial"/>
              </a:defRPr>
            </a:lvl2pPr>
            <a:lvl3pPr marL="1371600" marR="0" lvl="2" indent="-482600" algn="l" rtl="0">
              <a:lnSpc>
                <a:spcPct val="100000"/>
              </a:lnSpc>
              <a:spcBef>
                <a:spcPts val="4700"/>
              </a:spcBef>
              <a:spcAft>
                <a:spcPts val="0"/>
              </a:spcAft>
              <a:buClr>
                <a:srgbClr val="52575F"/>
              </a:buClr>
              <a:buSzPts val="4000"/>
              <a:buFont typeface="Arial"/>
              <a:buChar char="•"/>
              <a:defRPr sz="4000" b="0" i="0" u="none" strike="noStrike" cap="none">
                <a:solidFill>
                  <a:srgbClr val="52575F"/>
                </a:solidFill>
                <a:latin typeface="Arial"/>
                <a:ea typeface="Arial"/>
                <a:cs typeface="Arial"/>
                <a:sym typeface="Arial"/>
              </a:defRPr>
            </a:lvl3pPr>
            <a:lvl4pPr marL="1828800" marR="0" lvl="3" indent="-482600" algn="l" rtl="0">
              <a:lnSpc>
                <a:spcPct val="100000"/>
              </a:lnSpc>
              <a:spcBef>
                <a:spcPts val="4700"/>
              </a:spcBef>
              <a:spcAft>
                <a:spcPts val="0"/>
              </a:spcAft>
              <a:buClr>
                <a:srgbClr val="52575F"/>
              </a:buClr>
              <a:buSzPts val="4000"/>
              <a:buFont typeface="Arial"/>
              <a:buChar char="•"/>
              <a:defRPr sz="4000" b="0" i="0" u="none" strike="noStrike" cap="none">
                <a:solidFill>
                  <a:srgbClr val="52575F"/>
                </a:solidFill>
                <a:latin typeface="Arial"/>
                <a:ea typeface="Arial"/>
                <a:cs typeface="Arial"/>
                <a:sym typeface="Arial"/>
              </a:defRPr>
            </a:lvl4pPr>
            <a:lvl5pPr marL="2286000" marR="0" lvl="4" indent="-482600" algn="l" rtl="0">
              <a:lnSpc>
                <a:spcPct val="100000"/>
              </a:lnSpc>
              <a:spcBef>
                <a:spcPts val="4700"/>
              </a:spcBef>
              <a:spcAft>
                <a:spcPts val="0"/>
              </a:spcAft>
              <a:buClr>
                <a:srgbClr val="52575F"/>
              </a:buClr>
              <a:buSzPts val="4000"/>
              <a:buFont typeface="Arial"/>
              <a:buChar char="•"/>
              <a:defRPr sz="4000" b="0" i="0" u="none" strike="noStrike" cap="none">
                <a:solidFill>
                  <a:srgbClr val="52575F"/>
                </a:solidFill>
                <a:latin typeface="Arial"/>
                <a:ea typeface="Arial"/>
                <a:cs typeface="Arial"/>
                <a:sym typeface="Arial"/>
              </a:defRPr>
            </a:lvl5pPr>
            <a:lvl6pPr marL="2743200" marR="0" lvl="5" indent="-482600" algn="l" rtl="0">
              <a:lnSpc>
                <a:spcPct val="100000"/>
              </a:lnSpc>
              <a:spcBef>
                <a:spcPts val="4700"/>
              </a:spcBef>
              <a:spcAft>
                <a:spcPts val="0"/>
              </a:spcAft>
              <a:buClr>
                <a:srgbClr val="52575F"/>
              </a:buClr>
              <a:buSzPts val="4000"/>
              <a:buFont typeface="Arial"/>
              <a:buChar char="•"/>
              <a:defRPr sz="4000" b="0" i="0" u="none" strike="noStrike" cap="none">
                <a:solidFill>
                  <a:srgbClr val="52575F"/>
                </a:solidFill>
                <a:latin typeface="Arial"/>
                <a:ea typeface="Arial"/>
                <a:cs typeface="Arial"/>
                <a:sym typeface="Arial"/>
              </a:defRPr>
            </a:lvl6pPr>
            <a:lvl7pPr marL="3200400" marR="0" lvl="6" indent="-482600" algn="l" rtl="0">
              <a:lnSpc>
                <a:spcPct val="100000"/>
              </a:lnSpc>
              <a:spcBef>
                <a:spcPts val="4700"/>
              </a:spcBef>
              <a:spcAft>
                <a:spcPts val="0"/>
              </a:spcAft>
              <a:buClr>
                <a:srgbClr val="52575F"/>
              </a:buClr>
              <a:buSzPts val="4000"/>
              <a:buFont typeface="Arial"/>
              <a:buChar char="•"/>
              <a:defRPr sz="4000" b="0" i="0" u="none" strike="noStrike" cap="none">
                <a:solidFill>
                  <a:srgbClr val="52575F"/>
                </a:solidFill>
                <a:latin typeface="Arial"/>
                <a:ea typeface="Arial"/>
                <a:cs typeface="Arial"/>
                <a:sym typeface="Arial"/>
              </a:defRPr>
            </a:lvl7pPr>
            <a:lvl8pPr marL="3657600" marR="0" lvl="7" indent="-482600" algn="l" rtl="0">
              <a:lnSpc>
                <a:spcPct val="100000"/>
              </a:lnSpc>
              <a:spcBef>
                <a:spcPts val="4700"/>
              </a:spcBef>
              <a:spcAft>
                <a:spcPts val="0"/>
              </a:spcAft>
              <a:buClr>
                <a:srgbClr val="52575F"/>
              </a:buClr>
              <a:buSzPts val="4000"/>
              <a:buFont typeface="Arial"/>
              <a:buChar char="•"/>
              <a:defRPr sz="4000" b="0" i="0" u="none" strike="noStrike" cap="none">
                <a:solidFill>
                  <a:srgbClr val="52575F"/>
                </a:solidFill>
                <a:latin typeface="Arial"/>
                <a:ea typeface="Arial"/>
                <a:cs typeface="Arial"/>
                <a:sym typeface="Arial"/>
              </a:defRPr>
            </a:lvl8pPr>
            <a:lvl9pPr marL="4114800" marR="0" lvl="8" indent="-482600" algn="l" rtl="0">
              <a:lnSpc>
                <a:spcPct val="100000"/>
              </a:lnSpc>
              <a:spcBef>
                <a:spcPts val="4700"/>
              </a:spcBef>
              <a:spcAft>
                <a:spcPts val="0"/>
              </a:spcAft>
              <a:buClr>
                <a:srgbClr val="52575F"/>
              </a:buClr>
              <a:buSzPts val="4000"/>
              <a:buFont typeface="Arial"/>
              <a:buChar char="•"/>
              <a:defRPr sz="4000" b="0" i="0" u="none" strike="noStrike" cap="none">
                <a:solidFill>
                  <a:srgbClr val="52575F"/>
                </a:solidFill>
                <a:latin typeface="Arial"/>
                <a:ea typeface="Arial"/>
                <a:cs typeface="Arial"/>
                <a:sym typeface="Arial"/>
              </a:defRPr>
            </a:lvl9pPr>
          </a:lstStyle>
          <a:p>
            <a:endParaRPr dirty="0"/>
          </a:p>
        </p:txBody>
      </p:sp>
      <p:sp>
        <p:nvSpPr>
          <p:cNvPr id="8" name="Google Shape;8;p1"/>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marR="0" lvl="0" indent="0" algn="r" rtl="0">
              <a:lnSpc>
                <a:spcPct val="100000"/>
              </a:lnSpc>
              <a:spcBef>
                <a:spcPts val="0"/>
              </a:spcBef>
              <a:spcAft>
                <a:spcPts val="0"/>
              </a:spcAft>
              <a:buClr>
                <a:srgbClr val="52575F"/>
              </a:buClr>
              <a:buSzPts val="2000"/>
              <a:buFont typeface="Arial"/>
              <a:buNone/>
              <a:defRPr sz="2000" b="0" i="0" u="none" strike="noStrike" cap="none">
                <a:solidFill>
                  <a:srgbClr val="52575F"/>
                </a:solidFill>
                <a:latin typeface="Arial"/>
                <a:ea typeface="Arial"/>
                <a:cs typeface="Arial"/>
                <a:sym typeface="Arial"/>
              </a:defRPr>
            </a:lvl1pPr>
            <a:lvl2pPr marL="0" marR="0" lvl="1" indent="0" algn="r" rtl="0">
              <a:lnSpc>
                <a:spcPct val="100000"/>
              </a:lnSpc>
              <a:spcBef>
                <a:spcPts val="0"/>
              </a:spcBef>
              <a:spcAft>
                <a:spcPts val="0"/>
              </a:spcAft>
              <a:buClr>
                <a:srgbClr val="52575F"/>
              </a:buClr>
              <a:buSzPts val="2000"/>
              <a:buFont typeface="Arial"/>
              <a:buNone/>
              <a:defRPr sz="2000" b="0" i="0" u="none" strike="noStrike" cap="none">
                <a:solidFill>
                  <a:srgbClr val="52575F"/>
                </a:solidFill>
                <a:latin typeface="Arial"/>
                <a:ea typeface="Arial"/>
                <a:cs typeface="Arial"/>
                <a:sym typeface="Arial"/>
              </a:defRPr>
            </a:lvl2pPr>
            <a:lvl3pPr marL="0" marR="0" lvl="2" indent="0" algn="r" rtl="0">
              <a:lnSpc>
                <a:spcPct val="100000"/>
              </a:lnSpc>
              <a:spcBef>
                <a:spcPts val="0"/>
              </a:spcBef>
              <a:spcAft>
                <a:spcPts val="0"/>
              </a:spcAft>
              <a:buClr>
                <a:srgbClr val="52575F"/>
              </a:buClr>
              <a:buSzPts val="2000"/>
              <a:buFont typeface="Arial"/>
              <a:buNone/>
              <a:defRPr sz="2000" b="0" i="0" u="none" strike="noStrike" cap="none">
                <a:solidFill>
                  <a:srgbClr val="52575F"/>
                </a:solidFill>
                <a:latin typeface="Arial"/>
                <a:ea typeface="Arial"/>
                <a:cs typeface="Arial"/>
                <a:sym typeface="Arial"/>
              </a:defRPr>
            </a:lvl3pPr>
            <a:lvl4pPr marL="0" marR="0" lvl="3" indent="0" algn="r" rtl="0">
              <a:lnSpc>
                <a:spcPct val="100000"/>
              </a:lnSpc>
              <a:spcBef>
                <a:spcPts val="0"/>
              </a:spcBef>
              <a:spcAft>
                <a:spcPts val="0"/>
              </a:spcAft>
              <a:buClr>
                <a:srgbClr val="52575F"/>
              </a:buClr>
              <a:buSzPts val="2000"/>
              <a:buFont typeface="Arial"/>
              <a:buNone/>
              <a:defRPr sz="2000" b="0" i="0" u="none" strike="noStrike" cap="none">
                <a:solidFill>
                  <a:srgbClr val="52575F"/>
                </a:solidFill>
                <a:latin typeface="Arial"/>
                <a:ea typeface="Arial"/>
                <a:cs typeface="Arial"/>
                <a:sym typeface="Arial"/>
              </a:defRPr>
            </a:lvl4pPr>
            <a:lvl5pPr marL="0" marR="0" lvl="4" indent="0" algn="r" rtl="0">
              <a:lnSpc>
                <a:spcPct val="100000"/>
              </a:lnSpc>
              <a:spcBef>
                <a:spcPts val="0"/>
              </a:spcBef>
              <a:spcAft>
                <a:spcPts val="0"/>
              </a:spcAft>
              <a:buClr>
                <a:srgbClr val="52575F"/>
              </a:buClr>
              <a:buSzPts val="2000"/>
              <a:buFont typeface="Arial"/>
              <a:buNone/>
              <a:defRPr sz="2000" b="0" i="0" u="none" strike="noStrike" cap="none">
                <a:solidFill>
                  <a:srgbClr val="52575F"/>
                </a:solidFill>
                <a:latin typeface="Arial"/>
                <a:ea typeface="Arial"/>
                <a:cs typeface="Arial"/>
                <a:sym typeface="Arial"/>
              </a:defRPr>
            </a:lvl5pPr>
            <a:lvl6pPr marL="0" marR="0" lvl="5" indent="0" algn="r" rtl="0">
              <a:lnSpc>
                <a:spcPct val="100000"/>
              </a:lnSpc>
              <a:spcBef>
                <a:spcPts val="0"/>
              </a:spcBef>
              <a:spcAft>
                <a:spcPts val="0"/>
              </a:spcAft>
              <a:buClr>
                <a:srgbClr val="52575F"/>
              </a:buClr>
              <a:buSzPts val="2000"/>
              <a:buFont typeface="Arial"/>
              <a:buNone/>
              <a:defRPr sz="2000" b="0" i="0" u="none" strike="noStrike" cap="none">
                <a:solidFill>
                  <a:srgbClr val="52575F"/>
                </a:solidFill>
                <a:latin typeface="Arial"/>
                <a:ea typeface="Arial"/>
                <a:cs typeface="Arial"/>
                <a:sym typeface="Arial"/>
              </a:defRPr>
            </a:lvl6pPr>
            <a:lvl7pPr marL="0" marR="0" lvl="6" indent="0" algn="r" rtl="0">
              <a:lnSpc>
                <a:spcPct val="100000"/>
              </a:lnSpc>
              <a:spcBef>
                <a:spcPts val="0"/>
              </a:spcBef>
              <a:spcAft>
                <a:spcPts val="0"/>
              </a:spcAft>
              <a:buClr>
                <a:srgbClr val="52575F"/>
              </a:buClr>
              <a:buSzPts val="2000"/>
              <a:buFont typeface="Arial"/>
              <a:buNone/>
              <a:defRPr sz="2000" b="0" i="0" u="none" strike="noStrike" cap="none">
                <a:solidFill>
                  <a:srgbClr val="52575F"/>
                </a:solidFill>
                <a:latin typeface="Arial"/>
                <a:ea typeface="Arial"/>
                <a:cs typeface="Arial"/>
                <a:sym typeface="Arial"/>
              </a:defRPr>
            </a:lvl7pPr>
            <a:lvl8pPr marL="0" marR="0" lvl="7" indent="0" algn="r" rtl="0">
              <a:lnSpc>
                <a:spcPct val="100000"/>
              </a:lnSpc>
              <a:spcBef>
                <a:spcPts val="0"/>
              </a:spcBef>
              <a:spcAft>
                <a:spcPts val="0"/>
              </a:spcAft>
              <a:buClr>
                <a:srgbClr val="52575F"/>
              </a:buClr>
              <a:buSzPts val="2000"/>
              <a:buFont typeface="Arial"/>
              <a:buNone/>
              <a:defRPr sz="2000" b="0" i="0" u="none" strike="noStrike" cap="none">
                <a:solidFill>
                  <a:srgbClr val="52575F"/>
                </a:solidFill>
                <a:latin typeface="Arial"/>
                <a:ea typeface="Arial"/>
                <a:cs typeface="Arial"/>
                <a:sym typeface="Arial"/>
              </a:defRPr>
            </a:lvl8pPr>
            <a:lvl9pPr marL="0" marR="0" lvl="8" indent="0" algn="r" rtl="0">
              <a:lnSpc>
                <a:spcPct val="100000"/>
              </a:lnSpc>
              <a:spcBef>
                <a:spcPts val="0"/>
              </a:spcBef>
              <a:spcAft>
                <a:spcPts val="0"/>
              </a:spcAft>
              <a:buClr>
                <a:srgbClr val="52575F"/>
              </a:buClr>
              <a:buSzPts val="2000"/>
              <a:buFont typeface="Arial"/>
              <a:buNone/>
              <a:defRPr sz="2000" b="0" i="0" u="none" strike="noStrike" cap="none">
                <a:solidFill>
                  <a:srgbClr val="52575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dirty="0">
              <a:solidFill>
                <a:srgbClr val="000000"/>
              </a:solidFill>
            </a:endParaRPr>
          </a:p>
        </p:txBody>
      </p:sp>
      <p:sp>
        <p:nvSpPr>
          <p:cNvPr id="2" name="TextBox 1">
            <a:extLst>
              <a:ext uri="{FF2B5EF4-FFF2-40B4-BE49-F238E27FC236}">
                <a16:creationId xmlns:a16="http://schemas.microsoft.com/office/drawing/2014/main" id="{DC598299-0605-5A2F-1C52-7DD687471FDB}"/>
              </a:ext>
            </a:extLst>
          </p:cNvPr>
          <p:cNvSpPr txBox="1"/>
          <p:nvPr userDrawn="1"/>
        </p:nvSpPr>
        <p:spPr>
          <a:xfrm>
            <a:off x="9046464" y="13266106"/>
            <a:ext cx="6291072" cy="400110"/>
          </a:xfrm>
          <a:prstGeom prst="rect">
            <a:avLst/>
          </a:prstGeom>
          <a:noFill/>
        </p:spPr>
        <p:txBody>
          <a:bodyPr wrap="square" rtlCol="0">
            <a:spAutoFit/>
          </a:bodyPr>
          <a:lstStyle/>
          <a:p>
            <a:pPr algn="ctr"/>
            <a:r>
              <a:rPr lang="en-US" sz="2000" b="0" i="0" u="none" strike="noStrike" dirty="0">
                <a:solidFill>
                  <a:srgbClr val="000000"/>
                </a:solidFill>
                <a:effectLst/>
                <a:latin typeface="Calibri" panose="020F0502020204030204" pitchFamily="34" charset="0"/>
              </a:rPr>
              <a:t>Copyright © 2024 Robert M. Lloyd</a:t>
            </a:r>
            <a:endParaRPr lang="en-US" sz="2000" dirty="0"/>
          </a:p>
        </p:txBody>
      </p:sp>
      <p:pic>
        <p:nvPicPr>
          <p:cNvPr id="3" name="Google Shape;157;p25" descr="NADOLogoCircleOnly-2022.png">
            <a:extLst>
              <a:ext uri="{FF2B5EF4-FFF2-40B4-BE49-F238E27FC236}">
                <a16:creationId xmlns:a16="http://schemas.microsoft.com/office/drawing/2014/main" id="{85A1242E-C021-AB30-9177-ED8344F7C6CD}"/>
              </a:ext>
            </a:extLst>
          </p:cNvPr>
          <p:cNvPicPr preferRelativeResize="0"/>
          <p:nvPr userDrawn="1"/>
        </p:nvPicPr>
        <p:blipFill rotWithShape="1">
          <a:blip r:embed="rId18">
            <a:alphaModFix/>
          </a:blip>
          <a:srcRect/>
          <a:stretch/>
        </p:blipFill>
        <p:spPr>
          <a:xfrm>
            <a:off x="21830586" y="11536545"/>
            <a:ext cx="1426876" cy="1391286"/>
          </a:xfrm>
          <a:prstGeom prst="rect">
            <a:avLst/>
          </a:prstGeom>
          <a:noFill/>
          <a:ln>
            <a:noFill/>
          </a:ln>
        </p:spPr>
      </p:pic>
      <p:pic>
        <p:nvPicPr>
          <p:cNvPr id="4" name="Picture 3">
            <a:extLst>
              <a:ext uri="{FF2B5EF4-FFF2-40B4-BE49-F238E27FC236}">
                <a16:creationId xmlns:a16="http://schemas.microsoft.com/office/drawing/2014/main" id="{27E6BEC3-5B21-DEF4-473F-969B57CB6EB5}"/>
              </a:ext>
            </a:extLst>
          </p:cNvPr>
          <p:cNvPicPr>
            <a:picLocks noChangeAspect="1"/>
          </p:cNvPicPr>
          <p:nvPr userDrawn="1"/>
        </p:nvPicPr>
        <p:blipFill>
          <a:blip r:embed="rId19"/>
          <a:stretch>
            <a:fillRect/>
          </a:stretch>
        </p:blipFill>
        <p:spPr>
          <a:xfrm>
            <a:off x="19755293" y="11193800"/>
            <a:ext cx="2075293" cy="1887200"/>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xmlns:p14="http://schemas.microsoft.com/office/powerpoint/2010/main">
    <mc:Choice Requires="p14">
      <p:transition spd="slow" p14:dur="15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http://www.doi.gov/ibc/services/finance/Indirect-Cost-Services"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www.nado.org/EDDCoP"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hyperlink" Target="http://nado.org"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mailto:info@nado.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9"/>
          <p:cNvSpPr/>
          <p:nvPr/>
        </p:nvSpPr>
        <p:spPr>
          <a:xfrm>
            <a:off x="-25254" y="-25051"/>
            <a:ext cx="24434508" cy="8535044"/>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87" name="Google Shape;87;p19"/>
          <p:cNvSpPr txBox="1"/>
          <p:nvPr/>
        </p:nvSpPr>
        <p:spPr>
          <a:xfrm>
            <a:off x="792480" y="9417230"/>
            <a:ext cx="22148800" cy="1456809"/>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203864"/>
              </a:buClr>
              <a:buSzPts val="6000"/>
              <a:buFont typeface="Inter"/>
              <a:buNone/>
            </a:pPr>
            <a:r>
              <a:rPr lang="en-US" sz="4400" b="1" i="1" u="none" strike="noStrike" cap="none" dirty="0">
                <a:solidFill>
                  <a:srgbClr val="203864"/>
                </a:solidFill>
                <a:latin typeface="Inter"/>
                <a:ea typeface="Inter"/>
                <a:cs typeface="Inter"/>
                <a:sym typeface="Inter"/>
              </a:rPr>
              <a:t>April 16, 2024</a:t>
            </a:r>
          </a:p>
          <a:p>
            <a:pPr marL="0" marR="0" lvl="0" indent="0" algn="l" rtl="0">
              <a:lnSpc>
                <a:spcPct val="100000"/>
              </a:lnSpc>
              <a:spcBef>
                <a:spcPts val="0"/>
              </a:spcBef>
              <a:spcAft>
                <a:spcPts val="0"/>
              </a:spcAft>
              <a:buClr>
                <a:srgbClr val="203864"/>
              </a:buClr>
              <a:buSzPts val="6000"/>
              <a:buFont typeface="Inter"/>
              <a:buNone/>
            </a:pPr>
            <a:r>
              <a:rPr lang="en-US" sz="4400" b="1" i="1" dirty="0">
                <a:solidFill>
                  <a:srgbClr val="203864"/>
                </a:solidFill>
                <a:latin typeface="Inter"/>
                <a:ea typeface="Inter"/>
                <a:sym typeface="Inter"/>
              </a:rPr>
              <a:t>2025 Economic Development Conference for the EDA Denver Region</a:t>
            </a:r>
            <a:endParaRPr sz="4400" b="1" i="1" dirty="0"/>
          </a:p>
        </p:txBody>
      </p:sp>
      <p:cxnSp>
        <p:nvCxnSpPr>
          <p:cNvPr id="88" name="Google Shape;88;p19"/>
          <p:cNvCxnSpPr/>
          <p:nvPr/>
        </p:nvCxnSpPr>
        <p:spPr>
          <a:xfrm>
            <a:off x="24977126" y="8955154"/>
            <a:ext cx="10337741" cy="1"/>
          </a:xfrm>
          <a:prstGeom prst="straightConnector1">
            <a:avLst/>
          </a:prstGeom>
          <a:noFill/>
          <a:ln w="76200" cap="flat" cmpd="sng">
            <a:solidFill>
              <a:srgbClr val="52575F"/>
            </a:solidFill>
            <a:prstDash val="solid"/>
            <a:miter lim="400000"/>
            <a:headEnd type="none" w="sm" len="sm"/>
            <a:tailEnd type="none" w="sm" len="sm"/>
          </a:ln>
        </p:spPr>
      </p:cxnSp>
      <p:pic>
        <p:nvPicPr>
          <p:cNvPr id="89" name="Google Shape;89;p19" descr="Image"/>
          <p:cNvPicPr preferRelativeResize="0"/>
          <p:nvPr/>
        </p:nvPicPr>
        <p:blipFill rotWithShape="1">
          <a:blip r:embed="rId3">
            <a:alphaModFix/>
          </a:blip>
          <a:srcRect/>
          <a:stretch/>
        </p:blipFill>
        <p:spPr>
          <a:xfrm>
            <a:off x="-124779" y="2056037"/>
            <a:ext cx="4669301" cy="6321934"/>
          </a:xfrm>
          <a:prstGeom prst="rect">
            <a:avLst/>
          </a:prstGeom>
          <a:noFill/>
          <a:ln>
            <a:noFill/>
          </a:ln>
        </p:spPr>
      </p:pic>
      <p:sp>
        <p:nvSpPr>
          <p:cNvPr id="91" name="Google Shape;91;p19"/>
          <p:cNvSpPr txBox="1"/>
          <p:nvPr/>
        </p:nvSpPr>
        <p:spPr>
          <a:xfrm>
            <a:off x="5120640" y="2307725"/>
            <a:ext cx="18674080" cy="3392724"/>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Clr>
                <a:srgbClr val="FFFFFF"/>
              </a:buClr>
              <a:buSzPts val="13000"/>
              <a:buFont typeface="Inter ExtraBold"/>
              <a:buNone/>
            </a:pPr>
            <a:r>
              <a:rPr lang="en-US" sz="8000" dirty="0">
                <a:solidFill>
                  <a:schemeClr val="bg1"/>
                </a:solidFill>
                <a:latin typeface="Inter ExtraBold" panose="020B0604020202020204" charset="0"/>
                <a:ea typeface="Inter ExtraBold" panose="020B0604020202020204" charset="0"/>
              </a:rPr>
              <a:t>Rethinking Indirect Cost Recovery</a:t>
            </a:r>
          </a:p>
          <a:p>
            <a:pPr marL="0" marR="0" lvl="0" indent="0" algn="l" rtl="0">
              <a:spcBef>
                <a:spcPts val="0"/>
              </a:spcBef>
              <a:spcAft>
                <a:spcPts val="0"/>
              </a:spcAft>
              <a:buClr>
                <a:srgbClr val="FFFFFF"/>
              </a:buClr>
              <a:buSzPts val="13000"/>
              <a:buFont typeface="Inter ExtraBold"/>
              <a:buNone/>
            </a:pPr>
            <a:endParaRPr lang="en-US" sz="9600" dirty="0">
              <a:solidFill>
                <a:schemeClr val="bg1"/>
              </a:solidFill>
              <a:latin typeface="Inter ExtraBold" panose="020B0604020202020204" charset="0"/>
              <a:ea typeface="Inter ExtraBold" panose="020B0604020202020204" charset="0"/>
            </a:endParaRPr>
          </a:p>
          <a:p>
            <a:pPr marL="0" marR="0" lvl="0" indent="0" algn="l" rtl="0">
              <a:lnSpc>
                <a:spcPct val="70000"/>
              </a:lnSpc>
              <a:spcBef>
                <a:spcPts val="0"/>
              </a:spcBef>
              <a:spcAft>
                <a:spcPts val="0"/>
              </a:spcAft>
              <a:buClr>
                <a:srgbClr val="FFFFFF"/>
              </a:buClr>
              <a:buSzPts val="13000"/>
              <a:buFont typeface="Inter ExtraBold"/>
              <a:buNone/>
            </a:pPr>
            <a:r>
              <a:rPr lang="en-US" sz="5400" dirty="0">
                <a:solidFill>
                  <a:schemeClr val="bg1"/>
                </a:solidFill>
                <a:latin typeface="Inter ExtraBold" panose="020B0604020202020204" charset="0"/>
                <a:ea typeface="Inter ExtraBold" panose="020B0604020202020204" charset="0"/>
              </a:rPr>
              <a:t>Presented by Bob Lloyd</a:t>
            </a:r>
            <a:endParaRPr sz="5400" dirty="0">
              <a:solidFill>
                <a:schemeClr val="bg1"/>
              </a:solidFill>
              <a:latin typeface="Inter ExtraBold" panose="020B0604020202020204" charset="0"/>
              <a:ea typeface="Inter ExtraBold" panose="020B0604020202020204" charset="0"/>
            </a:endParaRPr>
          </a:p>
        </p:txBody>
      </p:sp>
      <p:pic>
        <p:nvPicPr>
          <p:cNvPr id="3" name="Picture 2" descr="A blue and black logo&#10;&#10;Description automatically generated">
            <a:extLst>
              <a:ext uri="{FF2B5EF4-FFF2-40B4-BE49-F238E27FC236}">
                <a16:creationId xmlns:a16="http://schemas.microsoft.com/office/drawing/2014/main" id="{2CDF999A-AF09-15CF-1A27-CC5753EC92F3}"/>
              </a:ext>
            </a:extLst>
          </p:cNvPr>
          <p:cNvPicPr>
            <a:picLocks noChangeAspect="1"/>
          </p:cNvPicPr>
          <p:nvPr/>
        </p:nvPicPr>
        <p:blipFill>
          <a:blip r:embed="rId4"/>
          <a:stretch>
            <a:fillRect/>
          </a:stretch>
        </p:blipFill>
        <p:spPr>
          <a:xfrm>
            <a:off x="436880" y="11734630"/>
            <a:ext cx="5537080" cy="1611320"/>
          </a:xfrm>
          <a:prstGeom prst="rect">
            <a:avLst/>
          </a:prstGeom>
        </p:spPr>
      </p:pic>
      <p:sp>
        <p:nvSpPr>
          <p:cNvPr id="2" name="Slide Number Placeholder 1">
            <a:extLst>
              <a:ext uri="{FF2B5EF4-FFF2-40B4-BE49-F238E27FC236}">
                <a16:creationId xmlns:a16="http://schemas.microsoft.com/office/drawing/2014/main" id="{93B93E9B-FF8E-629D-E7CF-25874CAAC4C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dirty="0"/>
          </a:p>
        </p:txBody>
      </p:sp>
      <p:sp>
        <p:nvSpPr>
          <p:cNvPr id="5" name="Rectangle 4">
            <a:extLst>
              <a:ext uri="{FF2B5EF4-FFF2-40B4-BE49-F238E27FC236}">
                <a16:creationId xmlns:a16="http://schemas.microsoft.com/office/drawing/2014/main" id="{7275EA8E-CC9E-224F-D09E-FF0D38CD2037}"/>
              </a:ext>
            </a:extLst>
          </p:cNvPr>
          <p:cNvSpPr/>
          <p:nvPr/>
        </p:nvSpPr>
        <p:spPr>
          <a:xfrm>
            <a:off x="9921240" y="12975901"/>
            <a:ext cx="4343400" cy="7400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EEE9BE71-BEAB-78D1-3221-3E29BA4138BE}"/>
              </a:ext>
            </a:extLst>
          </p:cNvPr>
          <p:cNvPicPr>
            <a:picLocks noChangeAspect="1"/>
          </p:cNvPicPr>
          <p:nvPr/>
        </p:nvPicPr>
        <p:blipFill>
          <a:blip r:embed="rId5"/>
          <a:stretch>
            <a:fillRect/>
          </a:stretch>
        </p:blipFill>
        <p:spPr>
          <a:xfrm>
            <a:off x="6513837" y="11236108"/>
            <a:ext cx="2867526" cy="2608363"/>
          </a:xfrm>
          <a:prstGeom prst="rect">
            <a:avLst/>
          </a:prstGeom>
        </p:spPr>
      </p:pic>
      <p:sp>
        <p:nvSpPr>
          <p:cNvPr id="6" name="Rectangle 5">
            <a:extLst>
              <a:ext uri="{FF2B5EF4-FFF2-40B4-BE49-F238E27FC236}">
                <a16:creationId xmlns:a16="http://schemas.microsoft.com/office/drawing/2014/main" id="{AC575288-A769-EFEA-01C1-6235458FA588}"/>
              </a:ext>
            </a:extLst>
          </p:cNvPr>
          <p:cNvSpPr/>
          <p:nvPr/>
        </p:nvSpPr>
        <p:spPr>
          <a:xfrm>
            <a:off x="19121120" y="11236108"/>
            <a:ext cx="4826000" cy="17397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1206500" y="1964045"/>
            <a:ext cx="22740620" cy="1615733"/>
          </a:xfrm>
        </p:spPr>
        <p:txBody>
          <a:bodyPr>
            <a:normAutofit/>
          </a:bodyPr>
          <a:lstStyle/>
          <a:p>
            <a:r>
              <a:rPr lang="en-US" sz="6600" dirty="0">
                <a:solidFill>
                  <a:srgbClr val="002060"/>
                </a:solidFill>
                <a:latin typeface="Inter ExtraBold" panose="020B0604020202020204" charset="0"/>
                <a:ea typeface="Inter ExtraBold" panose="020B0604020202020204" charset="0"/>
              </a:rPr>
              <a:t>Definition and Threshold Changes</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1206500" y="3424137"/>
            <a:ext cx="21971000" cy="9080380"/>
          </a:xfr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Definition of “Equipment” for Acquisition and Disposition Purposes: Unit Cost or Value of $10,000</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Single Audit Expenditure Threshold for FY Beginning after 10/1/24: $1 Million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Inclusion of Subaward Expenditure in Indirect Cost Base: First $50,000 of Each Subaward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Dollar Cap on Any Permitted Fixed Amount Subaward: $500,000 </a:t>
            </a:r>
          </a:p>
          <a:p>
            <a:endParaRPr lang="en-US" dirty="0"/>
          </a:p>
        </p:txBody>
      </p:sp>
      <p:sp>
        <p:nvSpPr>
          <p:cNvPr id="5" name="Slide Number Placeholder 4">
            <a:extLst>
              <a:ext uri="{FF2B5EF4-FFF2-40B4-BE49-F238E27FC236}">
                <a16:creationId xmlns:a16="http://schemas.microsoft.com/office/drawing/2014/main" id="{467C446B-EF62-C3A5-8CE8-2782BF548D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dirty="0"/>
          </a:p>
        </p:txBody>
      </p:sp>
    </p:spTree>
    <p:extLst>
      <p:ext uri="{BB962C8B-B14F-4D97-AF65-F5344CB8AC3E}">
        <p14:creationId xmlns:p14="http://schemas.microsoft.com/office/powerpoint/2010/main" val="3720340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1206500" y="1964045"/>
            <a:ext cx="21971000" cy="1615733"/>
          </a:xfrm>
        </p:spPr>
        <p:txBody>
          <a:bodyPr>
            <a:normAutofit fontScale="90000"/>
          </a:bodyPr>
          <a:lstStyle/>
          <a:p>
            <a:r>
              <a:rPr lang="en-US" sz="8000" dirty="0">
                <a:solidFill>
                  <a:srgbClr val="002060"/>
                </a:solidFill>
                <a:latin typeface="Inter ExtraBold" panose="020B0604020202020204" charset="0"/>
                <a:ea typeface="Inter ExtraBold" panose="020B0604020202020204" charset="0"/>
              </a:rPr>
              <a:t>OMB Cost Principles “Ancient History” and Why It’s Important</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1206500" y="4883285"/>
            <a:ext cx="21971000" cy="7621231"/>
          </a:xfr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1964-68--Enactment of “Great Society” grant programs (EDA, ARC, OAA, HUD Model Cities)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1968--OMB Circular A-87, </a:t>
            </a:r>
            <a:r>
              <a:rPr kumimoji="0" lang="en-US" sz="4400" b="1" i="1" u="none" strike="noStrike" kern="1200" cap="none" spc="0" normalizeH="0" baseline="0" noProof="0" dirty="0">
                <a:ln>
                  <a:noFill/>
                </a:ln>
                <a:solidFill>
                  <a:prstClr val="black"/>
                </a:solidFill>
                <a:effectLst/>
                <a:uLnTx/>
                <a:uFillTx/>
                <a:latin typeface="Calibri"/>
                <a:ea typeface="+mn-ea"/>
                <a:cs typeface="+mn-cs"/>
              </a:rPr>
              <a:t>Cost Principles for State and Local Governments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1974—Transfer to GSA--Federal Management Circular 74-4</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1976—Issuance of OASC-10 by DHEW</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1981—Return to OMB—Circular A-87 again</a:t>
            </a:r>
          </a:p>
          <a:p>
            <a:pPr marL="685800" marR="0" lvl="0" indent="-6858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74DF5398-C077-46BD-ADC9-22EA4CF5583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dirty="0"/>
          </a:p>
        </p:txBody>
      </p:sp>
    </p:spTree>
    <p:extLst>
      <p:ext uri="{BB962C8B-B14F-4D97-AF65-F5344CB8AC3E}">
        <p14:creationId xmlns:p14="http://schemas.microsoft.com/office/powerpoint/2010/main" val="41908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1206500" y="1964045"/>
            <a:ext cx="21971000"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Ancient History (Continued)</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1206500" y="3385226"/>
            <a:ext cx="22740620" cy="9766570"/>
          </a:xfr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1986—OMB publishes cognizant agency listing identifying “major local governments”; EDD’s assigned to the Department of Commerce (Federal Register 1/6/86)</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1995—Revised OMB Circular A-87</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1997—Revised OASMB C-10</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2005—OMB Circular A-87 codified as 2 CFR 225</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2012-2014—OMB leads COFAR in “Federal Grants Reform”</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2014—”Uniform Guidance” published and made applicable (12/26/14)</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4000" dirty="0"/>
          </a:p>
        </p:txBody>
      </p:sp>
      <p:sp>
        <p:nvSpPr>
          <p:cNvPr id="5" name="Slide Number Placeholder 4">
            <a:extLst>
              <a:ext uri="{FF2B5EF4-FFF2-40B4-BE49-F238E27FC236}">
                <a16:creationId xmlns:a16="http://schemas.microsoft.com/office/drawing/2014/main" id="{C00C96A8-46FF-D954-B5BB-D94E4520F5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dirty="0"/>
          </a:p>
        </p:txBody>
      </p:sp>
    </p:spTree>
    <p:extLst>
      <p:ext uri="{BB962C8B-B14F-4D97-AF65-F5344CB8AC3E}">
        <p14:creationId xmlns:p14="http://schemas.microsoft.com/office/powerpoint/2010/main" val="3563910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1206500" y="1964045"/>
            <a:ext cx="21971000" cy="1615733"/>
          </a:xfrm>
        </p:spPr>
        <p:txBody>
          <a:bodyPr>
            <a:normAutofit fontScale="90000"/>
          </a:bodyPr>
          <a:lstStyle/>
          <a:p>
            <a:r>
              <a:rPr lang="en-US" sz="8000" dirty="0">
                <a:solidFill>
                  <a:srgbClr val="002060"/>
                </a:solidFill>
                <a:latin typeface="Inter ExtraBold" panose="020B0604020202020204" charset="0"/>
                <a:ea typeface="Inter ExtraBold" panose="020B0604020202020204" charset="0"/>
              </a:rPr>
              <a:t>Indirect Cost R3covery Policies (2 CFR 200)</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1381328" y="3579778"/>
            <a:ext cx="21796172" cy="8924738"/>
          </a:xfr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5400" b="1" i="0" u="none" strike="noStrike" kern="1200" cap="none" spc="0" normalizeH="0" baseline="0" noProof="0" dirty="0">
                <a:ln>
                  <a:noFill/>
                </a:ln>
                <a:solidFill>
                  <a:prstClr val="black"/>
                </a:solidFill>
                <a:effectLst/>
                <a:uLnTx/>
                <a:uFillTx/>
                <a:latin typeface="Calibri"/>
                <a:ea typeface="+mn-ea"/>
                <a:cs typeface="+mn-cs"/>
              </a:rPr>
              <a:t>Subpart E—Cost Principles (2 CFR 200.400-475)</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5400" b="1" i="0" u="none" strike="noStrike" kern="1200" cap="none" spc="0" normalizeH="0" baseline="0" noProof="0" dirty="0">
                <a:ln>
                  <a:noFill/>
                </a:ln>
                <a:solidFill>
                  <a:prstClr val="black"/>
                </a:solidFill>
                <a:effectLst/>
                <a:uLnTx/>
                <a:uFillTx/>
                <a:latin typeface="Calibri"/>
                <a:ea typeface="+mn-ea"/>
                <a:cs typeface="+mn-cs"/>
              </a:rPr>
              <a:t>--- 2 CFR 200.414 </a:t>
            </a:r>
            <a:r>
              <a:rPr kumimoji="0" lang="en-US" sz="5400" b="1" i="1" u="none" strike="noStrike" kern="1200" cap="none" spc="0" normalizeH="0" baseline="0" noProof="0" dirty="0">
                <a:ln>
                  <a:noFill/>
                </a:ln>
                <a:solidFill>
                  <a:prstClr val="black"/>
                </a:solidFill>
                <a:effectLst/>
                <a:uLnTx/>
                <a:uFillTx/>
                <a:latin typeface="Calibri"/>
                <a:ea typeface="+mn-ea"/>
                <a:cs typeface="+mn-cs"/>
              </a:rPr>
              <a:t>Indirect Cost</a:t>
            </a:r>
            <a:endParaRPr kumimoji="0" lang="en-US" sz="5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5400" b="1" i="0" u="none" strike="noStrike" kern="1200" cap="none" spc="0" normalizeH="0" baseline="0" noProof="0" dirty="0">
                <a:ln>
                  <a:noFill/>
                </a:ln>
                <a:solidFill>
                  <a:prstClr val="black"/>
                </a:solidFill>
                <a:effectLst/>
                <a:uLnTx/>
                <a:uFillTx/>
                <a:latin typeface="Calibri"/>
                <a:ea typeface="+mn-ea"/>
                <a:cs typeface="+mn-cs"/>
              </a:rPr>
              <a:t>--- 2 CFR 200, Appendix III—Institutions of Higher Education</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5400" b="1" i="0" u="none" strike="noStrike" kern="1200" cap="none" spc="0" normalizeH="0" baseline="0" noProof="0" dirty="0">
                <a:ln>
                  <a:noFill/>
                </a:ln>
                <a:solidFill>
                  <a:prstClr val="black"/>
                </a:solidFill>
                <a:effectLst/>
                <a:uLnTx/>
                <a:uFillTx/>
                <a:latin typeface="Calibri"/>
                <a:ea typeface="+mn-ea"/>
                <a:cs typeface="+mn-cs"/>
              </a:rPr>
              <a:t>--- 2 CFR 200, Appendix IV—Nonprofit Organizations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5400" b="1" i="0" u="none" strike="noStrike" kern="1200" cap="none" spc="0" normalizeH="0" baseline="0" noProof="0" dirty="0">
                <a:ln>
                  <a:noFill/>
                </a:ln>
                <a:solidFill>
                  <a:prstClr val="black"/>
                </a:solidFill>
                <a:effectLst/>
                <a:uLnTx/>
                <a:uFillTx/>
                <a:latin typeface="Calibri"/>
                <a:ea typeface="+mn-ea"/>
                <a:cs typeface="+mn-cs"/>
              </a:rPr>
              <a:t>--- 2 CFR 200, Appendices V-VII—State, Local and Tribal Governments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5400" b="1" i="0" u="none" strike="noStrike" kern="1200" cap="none" spc="0" normalizeH="0" baseline="0" noProof="0" dirty="0">
              <a:ln>
                <a:noFill/>
              </a:ln>
              <a:solidFill>
                <a:prstClr val="black"/>
              </a:solidFill>
              <a:effectLst/>
              <a:uLnTx/>
              <a:uFillTx/>
              <a:latin typeface="Inter ExtraBold" panose="020B0604020202020204" charset="0"/>
              <a:ea typeface="Inter ExtraBold" panose="020B0604020202020204" charset="0"/>
              <a:cs typeface="+mn-cs"/>
            </a:endParaRPr>
          </a:p>
          <a:p>
            <a:pPr marL="228600" indent="0"/>
            <a:endParaRPr lang="en-US" dirty="0">
              <a:latin typeface="Inter ExtraBold" panose="020B0604020202020204" charset="0"/>
              <a:ea typeface="Inter ExtraBold" panose="020B0604020202020204" charset="0"/>
            </a:endParaRPr>
          </a:p>
        </p:txBody>
      </p:sp>
      <p:sp>
        <p:nvSpPr>
          <p:cNvPr id="5" name="Slide Number Placeholder 4">
            <a:extLst>
              <a:ext uri="{FF2B5EF4-FFF2-40B4-BE49-F238E27FC236}">
                <a16:creationId xmlns:a16="http://schemas.microsoft.com/office/drawing/2014/main" id="{BD8E31A1-EE56-A70A-CC2C-94C4174D1F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dirty="0"/>
          </a:p>
        </p:txBody>
      </p:sp>
    </p:spTree>
    <p:extLst>
      <p:ext uri="{BB962C8B-B14F-4D97-AF65-F5344CB8AC3E}">
        <p14:creationId xmlns:p14="http://schemas.microsoft.com/office/powerpoint/2010/main" val="810911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1206500" y="1964045"/>
            <a:ext cx="21971000"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The Policy Details</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1976119" y="3579779"/>
            <a:ext cx="21971000" cy="8924738"/>
          </a:xfr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Federal awarding agencies must accept indirect cost </a:t>
            </a:r>
            <a:r>
              <a:rPr kumimoji="0" lang="en-US" sz="3600" b="1" i="0" u="sng" strike="noStrike" kern="1200" cap="none" spc="0" normalizeH="0" baseline="0" noProof="0" dirty="0">
                <a:ln>
                  <a:noFill/>
                </a:ln>
                <a:solidFill>
                  <a:prstClr val="black"/>
                </a:solidFill>
                <a:effectLst/>
                <a:uLnTx/>
                <a:uFillTx/>
                <a:latin typeface="Calibri"/>
                <a:ea typeface="+mn-ea"/>
                <a:cs typeface="+mn-cs"/>
              </a:rPr>
              <a:t>rates</a:t>
            </a:r>
            <a:r>
              <a:rPr kumimoji="0" lang="en-US" sz="3600" b="1" i="0" u="none" strike="noStrike" kern="1200" cap="none" spc="0" normalizeH="0" baseline="0" noProof="0" dirty="0">
                <a:ln>
                  <a:noFill/>
                </a:ln>
                <a:solidFill>
                  <a:prstClr val="black"/>
                </a:solidFill>
                <a:effectLst/>
                <a:uLnTx/>
                <a:uFillTx/>
                <a:latin typeface="Calibri"/>
                <a:ea typeface="+mn-ea"/>
                <a:cs typeface="+mn-cs"/>
              </a:rPr>
              <a:t> negotiated by federal cognizant agencies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 Two exceptions: Statutory limit; federal agency determination</a:t>
            </a: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endParaRPr kumimoji="0" lang="en-US" sz="36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Pass-through entities must accept federally negotiated </a:t>
            </a:r>
            <a:r>
              <a:rPr kumimoji="0" lang="en-US" sz="3600" b="1" i="0" u="sng" strike="noStrike" kern="1200" cap="none" spc="0" normalizeH="0" baseline="0" noProof="0" dirty="0">
                <a:ln>
                  <a:noFill/>
                </a:ln>
                <a:solidFill>
                  <a:prstClr val="black"/>
                </a:solidFill>
                <a:effectLst/>
                <a:uLnTx/>
                <a:uFillTx/>
                <a:latin typeface="Calibri"/>
                <a:ea typeface="+mn-ea"/>
                <a:cs typeface="+mn-cs"/>
              </a:rPr>
              <a:t>rates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 No exceptions</a:t>
            </a: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endParaRPr kumimoji="0" lang="en-US" sz="36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Non-federal entities can request use of the </a:t>
            </a:r>
            <a:r>
              <a:rPr kumimoji="0" lang="en-US" sz="3600" b="1" i="1" u="none" strike="noStrike" kern="1200" cap="none" spc="0" normalizeH="0" baseline="0" noProof="0" dirty="0">
                <a:ln>
                  <a:noFill/>
                </a:ln>
                <a:solidFill>
                  <a:prstClr val="black"/>
                </a:solidFill>
                <a:effectLst/>
                <a:uLnTx/>
                <a:uFillTx/>
                <a:latin typeface="Calibri"/>
                <a:ea typeface="+mn-ea"/>
                <a:cs typeface="+mn-cs"/>
              </a:rPr>
              <a:t>de minimis</a:t>
            </a:r>
            <a:r>
              <a:rPr kumimoji="0" lang="en-US" sz="3600" b="1" i="0" u="none" strike="noStrike" kern="1200" cap="none" spc="0" normalizeH="0" baseline="0" noProof="0" dirty="0">
                <a:ln>
                  <a:noFill/>
                </a:ln>
                <a:solidFill>
                  <a:prstClr val="black"/>
                </a:solidFill>
                <a:effectLst/>
                <a:uLnTx/>
                <a:uFillTx/>
                <a:latin typeface="Calibri"/>
                <a:ea typeface="+mn-ea"/>
                <a:cs typeface="+mn-cs"/>
              </a:rPr>
              <a:t> indirect cost rate (% of MTDC)</a:t>
            </a: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endParaRPr kumimoji="0" lang="en-US" sz="36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No need to document actual indirect costs under the </a:t>
            </a:r>
            <a:r>
              <a:rPr kumimoji="0" lang="en-US" sz="3600" b="1" i="1" u="none" strike="noStrike" kern="1200" cap="none" spc="0" normalizeH="0" baseline="0" noProof="0" dirty="0">
                <a:ln>
                  <a:noFill/>
                </a:ln>
                <a:solidFill>
                  <a:prstClr val="black"/>
                </a:solidFill>
                <a:effectLst/>
                <a:uLnTx/>
                <a:uFillTx/>
                <a:latin typeface="Calibri"/>
                <a:ea typeface="+mn-ea"/>
                <a:cs typeface="+mn-cs"/>
              </a:rPr>
              <a:t>de minimis </a:t>
            </a:r>
            <a:r>
              <a:rPr kumimoji="0" lang="en-US" sz="3600" b="1" i="0" u="none" strike="noStrike" kern="1200" cap="none" spc="0" normalizeH="0" baseline="0" noProof="0" dirty="0">
                <a:ln>
                  <a:noFill/>
                </a:ln>
                <a:solidFill>
                  <a:prstClr val="black"/>
                </a:solidFill>
                <a:effectLst/>
                <a:uLnTx/>
                <a:uFillTx/>
                <a:latin typeface="Calibri"/>
                <a:ea typeface="+mn-ea"/>
                <a:cs typeface="+mn-cs"/>
              </a:rPr>
              <a:t>rate</a:t>
            </a:r>
            <a:endParaRPr kumimoji="0" lang="en-US" sz="3600" b="1" i="1"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endParaRPr kumimoji="0" lang="en-US" sz="36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 Local governments receiving less than  $35 million of direct federal awards are not required to submit an indirect cost rate proposal unless instructed to do so by their cognizant federal agency but must hold for audit the underlying documentation for the rate that they use.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prstClr val="black"/>
              </a:solidFill>
              <a:effectLst/>
              <a:uLnTx/>
              <a:uFillTx/>
              <a:latin typeface="Calibri"/>
              <a:ea typeface="+mn-ea"/>
              <a:cs typeface="+mn-cs"/>
            </a:endParaRPr>
          </a:p>
          <a:p>
            <a:pPr marL="571500" marR="0" lvl="0" indent="-5715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lang="en-US" sz="4000" dirty="0">
              <a:latin typeface="Inter ExtraBold" panose="020B0604020202020204" charset="0"/>
              <a:ea typeface="Inter ExtraBold" panose="020B0604020202020204" charset="0"/>
            </a:endParaRPr>
          </a:p>
        </p:txBody>
      </p:sp>
      <p:sp>
        <p:nvSpPr>
          <p:cNvPr id="5" name="Slide Number Placeholder 4">
            <a:extLst>
              <a:ext uri="{FF2B5EF4-FFF2-40B4-BE49-F238E27FC236}">
                <a16:creationId xmlns:a16="http://schemas.microsoft.com/office/drawing/2014/main" id="{032CC9AC-DBAE-8674-61E3-E748614186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dirty="0"/>
          </a:p>
        </p:txBody>
      </p:sp>
    </p:spTree>
    <p:extLst>
      <p:ext uri="{BB962C8B-B14F-4D97-AF65-F5344CB8AC3E}">
        <p14:creationId xmlns:p14="http://schemas.microsoft.com/office/powerpoint/2010/main" val="4172195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1206500" y="1964045"/>
            <a:ext cx="21971000"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The Role of the Independent Auditor</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1070043" y="3249038"/>
            <a:ext cx="22107457" cy="9255478"/>
          </a:xfr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OMB’s </a:t>
            </a:r>
            <a:r>
              <a:rPr kumimoji="0" lang="en-US" sz="4400" b="1" i="1" u="none" strike="noStrike" kern="1200" cap="none" spc="0" normalizeH="0" baseline="0" noProof="0" dirty="0">
                <a:ln>
                  <a:noFill/>
                </a:ln>
                <a:solidFill>
                  <a:prstClr val="black"/>
                </a:solidFill>
                <a:effectLst/>
                <a:uLnTx/>
                <a:uFillTx/>
                <a:latin typeface="Calibri"/>
                <a:ea typeface="+mn-ea"/>
                <a:cs typeface="+mn-cs"/>
              </a:rPr>
              <a:t>Compliance Supplement for Single Audits, </a:t>
            </a:r>
            <a:r>
              <a:rPr kumimoji="0" lang="en-US" sz="4400" b="1" i="0" u="none" strike="noStrike" kern="1200" cap="none" spc="0" normalizeH="0" baseline="0" noProof="0" dirty="0">
                <a:ln>
                  <a:noFill/>
                </a:ln>
                <a:solidFill>
                  <a:prstClr val="black"/>
                </a:solidFill>
                <a:effectLst/>
                <a:uLnTx/>
                <a:uFillTx/>
                <a:latin typeface="Calibri"/>
                <a:ea typeface="+mn-ea"/>
                <a:cs typeface="+mn-cs"/>
              </a:rPr>
              <a:t>Part 3-B</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If a NICRA is present and in effect or the </a:t>
            </a:r>
            <a:r>
              <a:rPr kumimoji="0" lang="en-US" sz="4400" b="1" i="1" u="none" strike="noStrike" kern="1200" cap="none" spc="0" normalizeH="0" baseline="0" noProof="0" dirty="0">
                <a:ln>
                  <a:noFill/>
                </a:ln>
                <a:solidFill>
                  <a:prstClr val="black"/>
                </a:solidFill>
                <a:effectLst/>
                <a:uLnTx/>
                <a:uFillTx/>
                <a:latin typeface="Calibri"/>
                <a:ea typeface="+mn-ea"/>
                <a:cs typeface="+mn-cs"/>
              </a:rPr>
              <a:t>de minimis </a:t>
            </a:r>
            <a:r>
              <a:rPr kumimoji="0" lang="en-US" sz="4400" b="1" i="0" u="none" strike="noStrike" kern="1200" cap="none" spc="0" normalizeH="0" baseline="0" noProof="0" dirty="0">
                <a:ln>
                  <a:noFill/>
                </a:ln>
                <a:solidFill>
                  <a:prstClr val="black"/>
                </a:solidFill>
                <a:effectLst/>
                <a:uLnTx/>
                <a:uFillTx/>
                <a:latin typeface="Calibri"/>
                <a:ea typeface="+mn-ea"/>
                <a:cs typeface="+mn-cs"/>
              </a:rPr>
              <a:t>rate is being used, the auditor tests to determine whether it has been properly employed on selected federal awards.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If a NICRA is not present, the auditor determines whether the rate being used was properly calculated and then tests to determine whether it has been properly applied to selected federal awards.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NOTE: The auditor who conducts the single audit may not prepare the indirect cost allocation plan or rate proposal. </a:t>
            </a:r>
          </a:p>
          <a:p>
            <a:endParaRPr lang="en-US" dirty="0"/>
          </a:p>
        </p:txBody>
      </p:sp>
      <p:sp>
        <p:nvSpPr>
          <p:cNvPr id="5" name="Slide Number Placeholder 4">
            <a:extLst>
              <a:ext uri="{FF2B5EF4-FFF2-40B4-BE49-F238E27FC236}">
                <a16:creationId xmlns:a16="http://schemas.microsoft.com/office/drawing/2014/main" id="{C5D4A30C-C728-FC86-6538-513946B1E2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dirty="0"/>
          </a:p>
        </p:txBody>
      </p:sp>
    </p:spTree>
    <p:extLst>
      <p:ext uri="{BB962C8B-B14F-4D97-AF65-F5344CB8AC3E}">
        <p14:creationId xmlns:p14="http://schemas.microsoft.com/office/powerpoint/2010/main" val="2081674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1050587" y="1734674"/>
            <a:ext cx="20687219"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The Department of Commerce Role</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1050587" y="3579778"/>
            <a:ext cx="22126913" cy="8924739"/>
          </a:xfr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Cognizance role usually assigned based upon predominance of federal agency funding</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OMB assigned cognizance for EDD’s to Department of Commerce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Recipient submits its certificate of indirect costs contained in 2 CFR 200, Appendix V</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DOC acknowledges receipt and identifies recipient and DOC responsibilities and prerogatives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Any reviews of indirect cost rate proposals related to DOC cognizance are conducted by the Department of Interior’s Business Service Center</a:t>
            </a:r>
          </a:p>
          <a:p>
            <a:endParaRPr lang="en-US" dirty="0"/>
          </a:p>
        </p:txBody>
      </p:sp>
      <p:sp>
        <p:nvSpPr>
          <p:cNvPr id="5" name="Slide Number Placeholder 4">
            <a:extLst>
              <a:ext uri="{FF2B5EF4-FFF2-40B4-BE49-F238E27FC236}">
                <a16:creationId xmlns:a16="http://schemas.microsoft.com/office/drawing/2014/main" id="{12943846-7283-4931-4986-0FAF063ACB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dirty="0"/>
          </a:p>
        </p:txBody>
      </p:sp>
    </p:spTree>
    <p:extLst>
      <p:ext uri="{BB962C8B-B14F-4D97-AF65-F5344CB8AC3E}">
        <p14:creationId xmlns:p14="http://schemas.microsoft.com/office/powerpoint/2010/main" val="2951575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1206500" y="1964045"/>
            <a:ext cx="21971000"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The Department of Interior Role</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1011676" y="3424136"/>
            <a:ext cx="23372323" cy="9080379"/>
          </a:xfr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Federal Cross Servicing Agreements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8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Interior Business Center Negotiates Indirect Cost Rates for 13 Federal Agencies Including the Department of Commerce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8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Two Divisions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 Governmental units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 Non-governments</a:t>
            </a:r>
          </a:p>
          <a:p>
            <a:endParaRPr lang="en-US" dirty="0"/>
          </a:p>
        </p:txBody>
      </p:sp>
      <p:sp>
        <p:nvSpPr>
          <p:cNvPr id="5" name="Slide Number Placeholder 4">
            <a:extLst>
              <a:ext uri="{FF2B5EF4-FFF2-40B4-BE49-F238E27FC236}">
                <a16:creationId xmlns:a16="http://schemas.microsoft.com/office/drawing/2014/main" id="{9ACE8FD0-5960-6B62-7392-BAE87C24DAE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dirty="0"/>
          </a:p>
        </p:txBody>
      </p:sp>
    </p:spTree>
    <p:extLst>
      <p:ext uri="{BB962C8B-B14F-4D97-AF65-F5344CB8AC3E}">
        <p14:creationId xmlns:p14="http://schemas.microsoft.com/office/powerpoint/2010/main" val="2304897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2198450" y="2082105"/>
            <a:ext cx="21037685" cy="1615733"/>
          </a:xfrm>
        </p:spPr>
        <p:txBody>
          <a:bodyPr>
            <a:normAutofit fontScale="90000"/>
          </a:bodyPr>
          <a:lstStyle/>
          <a:p>
            <a:r>
              <a:rPr lang="en-US" sz="8000" dirty="0">
                <a:solidFill>
                  <a:srgbClr val="002060"/>
                </a:solidFill>
                <a:latin typeface="Inter ExtraBold" panose="020B0604020202020204" charset="0"/>
                <a:ea typeface="Inter ExtraBold" panose="020B0604020202020204" charset="0"/>
              </a:rPr>
              <a:t>Indirect Cost Recovery Instructional Materials</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2470826" y="3697838"/>
            <a:ext cx="20706674" cy="8806678"/>
          </a:xfrm>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2 CFR 200, Appendix III: IHE’s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2 CFR 200, Appendix IV: NPO’s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2 CFR 200, Appendices V and VII: Governments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DOL, </a:t>
            </a:r>
            <a:r>
              <a:rPr kumimoji="0" lang="en-US" sz="4400" b="1" i="1" u="none" strike="noStrike" kern="1200" cap="none" spc="0" normalizeH="0" baseline="0" noProof="0" dirty="0">
                <a:ln>
                  <a:noFill/>
                </a:ln>
                <a:solidFill>
                  <a:prstClr val="black"/>
                </a:solidFill>
                <a:effectLst/>
                <a:uLnTx/>
                <a:uFillTx/>
                <a:latin typeface="Calibri"/>
                <a:ea typeface="+mn-ea"/>
                <a:cs typeface="+mn-cs"/>
              </a:rPr>
              <a:t>Indirect Cost Determination Guide—</a:t>
            </a:r>
            <a:r>
              <a:rPr kumimoji="0" lang="en-US" sz="4400" b="1" i="0" u="none" strike="noStrike" kern="1200" cap="none" spc="0" normalizeH="0" baseline="0" noProof="0" dirty="0">
                <a:ln>
                  <a:noFill/>
                </a:ln>
                <a:solidFill>
                  <a:prstClr val="black"/>
                </a:solidFill>
                <a:effectLst/>
                <a:uLnTx/>
                <a:uFillTx/>
                <a:latin typeface="Calibri"/>
                <a:ea typeface="+mn-ea"/>
                <a:cs typeface="+mn-cs"/>
              </a:rPr>
              <a:t>(www.dol.gov/oasam)</a:t>
            </a:r>
            <a:endParaRPr kumimoji="0" lang="en-US" sz="4400" b="1" i="1"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DHHS, </a:t>
            </a:r>
            <a:r>
              <a:rPr kumimoji="0" lang="en-US" sz="4400" b="1" i="1" u="none" strike="noStrike" kern="1200" cap="none" spc="0" normalizeH="0" baseline="0" noProof="0" dirty="0">
                <a:ln>
                  <a:noFill/>
                </a:ln>
                <a:solidFill>
                  <a:prstClr val="black"/>
                </a:solidFill>
                <a:effectLst/>
                <a:uLnTx/>
                <a:uFillTx/>
                <a:latin typeface="Calibri"/>
                <a:ea typeface="+mn-ea"/>
                <a:cs typeface="+mn-cs"/>
              </a:rPr>
              <a:t>A Guide for State and Local Governments (OASMB C-10) </a:t>
            </a:r>
            <a:r>
              <a:rPr kumimoji="0" lang="en-US" sz="4400" b="1" i="0" u="none" strike="noStrike" kern="1200" cap="none" spc="0" normalizeH="0" baseline="0" noProof="0" dirty="0">
                <a:ln>
                  <a:noFill/>
                </a:ln>
                <a:solidFill>
                  <a:prstClr val="black"/>
                </a:solidFill>
                <a:effectLst/>
                <a:uLnTx/>
                <a:uFillTx/>
                <a:latin typeface="Calibri"/>
                <a:ea typeface="+mn-ea"/>
                <a:cs typeface="+mn-cs"/>
              </a:rPr>
              <a:t>(www.hhs.gov/psc)</a:t>
            </a:r>
            <a:endParaRPr kumimoji="0" lang="en-US" sz="4400" b="1" i="1"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DOI, </a:t>
            </a:r>
            <a:r>
              <a:rPr kumimoji="0" lang="en-US" sz="4400" b="1" i="1" u="none" strike="noStrike" kern="1200" cap="none" spc="0" normalizeH="0" baseline="0" noProof="0" dirty="0">
                <a:ln>
                  <a:noFill/>
                </a:ln>
                <a:solidFill>
                  <a:prstClr val="black"/>
                </a:solidFill>
                <a:effectLst/>
                <a:uLnTx/>
                <a:uFillTx/>
                <a:latin typeface="Calibri"/>
                <a:ea typeface="+mn-ea"/>
                <a:cs typeface="+mn-cs"/>
              </a:rPr>
              <a:t>Indirect Cost Services</a:t>
            </a:r>
            <a:r>
              <a:rPr kumimoji="0" lang="en-US" sz="4400" b="1" i="0" u="none" strike="noStrike" kern="1200" cap="none" spc="0" normalizeH="0" baseline="0" noProof="0" dirty="0">
                <a:ln>
                  <a:noFill/>
                </a:ln>
                <a:solidFill>
                  <a:prstClr val="black"/>
                </a:solidFill>
                <a:effectLst/>
                <a:uLnTx/>
                <a:uFillTx/>
                <a:latin typeface="Calibri"/>
                <a:ea typeface="+mn-ea"/>
                <a:cs typeface="+mn-cs"/>
              </a:rPr>
              <a:t> (</a:t>
            </a:r>
            <a:r>
              <a:rPr kumimoji="0" lang="en-US" sz="4400" b="1" i="0" u="none" strike="noStrike" kern="1200" cap="none" spc="0" normalizeH="0" baseline="0" noProof="0" dirty="0">
                <a:ln>
                  <a:noFill/>
                </a:ln>
                <a:solidFill>
                  <a:prstClr val="black"/>
                </a:solidFill>
                <a:effectLst/>
                <a:uLnTx/>
                <a:uFillTx/>
                <a:latin typeface="Calibri"/>
                <a:ea typeface="+mn-ea"/>
                <a:cs typeface="+mn-cs"/>
                <a:hlinkClick r:id="rId3"/>
              </a:rPr>
              <a:t>www.doi.gov/ibc/services/finance/Indirect-Cost-Services</a:t>
            </a:r>
            <a:r>
              <a:rPr kumimoji="0" lang="en-US" sz="4400" b="1" i="0" u="none" strike="noStrike" kern="1200" cap="none" spc="0" normalizeH="0" baseline="0" noProof="0" dirty="0">
                <a:ln>
                  <a:noFill/>
                </a:ln>
                <a:solidFill>
                  <a:prstClr val="black"/>
                </a:solidFill>
                <a:effectLst/>
                <a:uLnTx/>
                <a:uFillTx/>
                <a:latin typeface="Calibri"/>
                <a:ea typeface="+mn-ea"/>
                <a:cs typeface="+mn-cs"/>
              </a:rPr>
              <a:t>)</a:t>
            </a:r>
          </a:p>
          <a:p>
            <a:endParaRPr lang="en-US" dirty="0"/>
          </a:p>
        </p:txBody>
      </p:sp>
      <p:sp>
        <p:nvSpPr>
          <p:cNvPr id="5" name="Slide Number Placeholder 4">
            <a:extLst>
              <a:ext uri="{FF2B5EF4-FFF2-40B4-BE49-F238E27FC236}">
                <a16:creationId xmlns:a16="http://schemas.microsoft.com/office/drawing/2014/main" id="{ABA1EC28-3289-4DBD-9AAF-041D89790D1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dirty="0"/>
          </a:p>
        </p:txBody>
      </p:sp>
    </p:spTree>
    <p:extLst>
      <p:ext uri="{BB962C8B-B14F-4D97-AF65-F5344CB8AC3E}">
        <p14:creationId xmlns:p14="http://schemas.microsoft.com/office/powerpoint/2010/main" val="664310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2373548" y="1964045"/>
            <a:ext cx="20803952"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The Indirect Cost Recovery Process</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2373548" y="3229583"/>
            <a:ext cx="20803951" cy="9274933"/>
          </a:xfrm>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Receipt of a federal award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Organizational review</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Documenting cost policies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Cost policy statement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Preparation of indirect cost allocation plan</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Narrative descriptions of central services and benefit to federal programs</a:t>
            </a: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Preparation of indirect cost rate proposal</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Bases for distribution of costs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Federal suggestions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Exclusion of </a:t>
            </a:r>
            <a:r>
              <a:rPr kumimoji="0" lang="en-US" sz="4000" b="1" i="0" u="none" strike="noStrike" kern="1200" cap="none" spc="0" normalizeH="0" baseline="0" noProof="0" dirty="0" err="1">
                <a:ln>
                  <a:noFill/>
                </a:ln>
                <a:solidFill>
                  <a:prstClr val="black"/>
                </a:solidFill>
                <a:effectLst/>
                <a:uLnTx/>
                <a:uFillTx/>
                <a:latin typeface="Calibri"/>
                <a:ea typeface="+mn-ea"/>
                <a:cs typeface="+mn-cs"/>
              </a:rPr>
              <a:t>unallowables</a:t>
            </a:r>
            <a:r>
              <a:rPr kumimoji="0" lang="en-US" sz="4000" b="1" i="0" u="none" strike="noStrike" kern="1200" cap="none" spc="0" normalizeH="0" baseline="0" noProof="0" dirty="0">
                <a:ln>
                  <a:noFill/>
                </a:ln>
                <a:solidFill>
                  <a:prstClr val="black"/>
                </a:solidFill>
                <a:effectLst/>
                <a:uLnTx/>
                <a:uFillTx/>
                <a:latin typeface="Calibri"/>
                <a:ea typeface="+mn-ea"/>
                <a:cs typeface="+mn-cs"/>
              </a:rPr>
              <a:t> and distorting factors</a:t>
            </a: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Possible submission, negotiation, and issuance of rate agreement</a:t>
            </a: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Preparation of claims</a:t>
            </a: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Audit</a:t>
            </a:r>
          </a:p>
          <a:p>
            <a:pPr marL="685800" lvl="1">
              <a:lnSpc>
                <a:spcPct val="90000"/>
              </a:lnSpc>
              <a:spcBef>
                <a:spcPts val="1000"/>
              </a:spcBef>
              <a:buClrTx/>
              <a:buSzTx/>
              <a:buFont typeface="Arial" panose="020B0604020202020204" pitchFamily="34" charset="0"/>
              <a:buChar char="•"/>
              <a:defRPr/>
            </a:pPr>
            <a:endParaRPr kumimoji="0" lang="en-US" sz="4000" b="1" i="0" u="none" strike="noStrike" kern="1200" cap="none" spc="0" normalizeH="0" baseline="0" noProof="0" dirty="0">
              <a:ln>
                <a:noFill/>
              </a:ln>
              <a:solidFill>
                <a:prstClr val="black"/>
              </a:solidFill>
              <a:effectLst/>
              <a:uLnTx/>
              <a:uFillTx/>
              <a:latin typeface="Inter ExtraBold" panose="020B0604020202020204" charset="0"/>
              <a:ea typeface="Inter ExtraBold" panose="020B0604020202020204" charset="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Inter ExtraBold" panose="020B0604020202020204" charset="0"/>
              <a:ea typeface="Inter ExtraBold" panose="020B0604020202020204" charset="0"/>
              <a:cs typeface="+mn-cs"/>
            </a:endParaRPr>
          </a:p>
          <a:p>
            <a:endParaRPr lang="en-US" dirty="0"/>
          </a:p>
        </p:txBody>
      </p:sp>
      <p:sp>
        <p:nvSpPr>
          <p:cNvPr id="5" name="Slide Number Placeholder 4">
            <a:extLst>
              <a:ext uri="{FF2B5EF4-FFF2-40B4-BE49-F238E27FC236}">
                <a16:creationId xmlns:a16="http://schemas.microsoft.com/office/drawing/2014/main" id="{AB72E0E7-7CD8-0757-1C46-636DFD919D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dirty="0"/>
          </a:p>
        </p:txBody>
      </p:sp>
    </p:spTree>
    <p:extLst>
      <p:ext uri="{BB962C8B-B14F-4D97-AF65-F5344CB8AC3E}">
        <p14:creationId xmlns:p14="http://schemas.microsoft.com/office/powerpoint/2010/main" val="230343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p:nvPr/>
        </p:nvSpPr>
        <p:spPr>
          <a:xfrm>
            <a:off x="4117189" y="4849374"/>
            <a:ext cx="18057011" cy="6504345"/>
          </a:xfrm>
          <a:prstGeom prst="rect">
            <a:avLst/>
          </a:prstGeom>
          <a:noFill/>
          <a:ln>
            <a:noFill/>
          </a:ln>
        </p:spPr>
        <p:txBody>
          <a:bodyPr spcFirstLastPara="1" wrap="square" lIns="50800" tIns="50800" rIns="50800" bIns="50800" anchor="ctr" anchorCtr="0">
            <a:spAutoFit/>
          </a:bodyPr>
          <a:lstStyle/>
          <a:p>
            <a:pPr algn="ctr"/>
            <a:r>
              <a:rPr lang="en-US" sz="3200" b="1" i="1" dirty="0">
                <a:solidFill>
                  <a:srgbClr val="002060"/>
                </a:solidFill>
              </a:rPr>
              <a:t>The NADO Research Foundation manages the EDD Community of Practice (CoP).  Through the CoP, NADO RF and its partners provide tools, resources, and networking opportunities for EDD staff to strengthen organizational capacity and better guide regions towards becoming more competitive, resilient, and equitable.</a:t>
            </a:r>
          </a:p>
          <a:p>
            <a:pPr algn="ctr"/>
            <a:endParaRPr lang="en-US" sz="3200" b="1" i="1" dirty="0">
              <a:solidFill>
                <a:srgbClr val="002060"/>
              </a:solidFill>
            </a:endParaRPr>
          </a:p>
          <a:p>
            <a:pPr algn="ctr"/>
            <a:r>
              <a:rPr lang="en-US" sz="3200" b="1" i="1" dirty="0">
                <a:solidFill>
                  <a:srgbClr val="002060"/>
                </a:solidFill>
                <a:hlinkClick r:id="rId3"/>
              </a:rPr>
              <a:t>www.nado.org/EDDCoP</a:t>
            </a:r>
            <a:r>
              <a:rPr lang="en-US" sz="3200" b="1" i="1" dirty="0">
                <a:solidFill>
                  <a:srgbClr val="002060"/>
                </a:solidFill>
              </a:rPr>
              <a:t> </a:t>
            </a:r>
          </a:p>
          <a:p>
            <a:pPr algn="ctr"/>
            <a:endParaRPr lang="en-US" sz="3200" b="1" i="1" dirty="0">
              <a:solidFill>
                <a:srgbClr val="002060"/>
              </a:solidFill>
            </a:endParaRPr>
          </a:p>
          <a:p>
            <a:pPr algn="ctr"/>
            <a:endParaRPr lang="en-US" sz="3200" b="1" i="1" dirty="0">
              <a:solidFill>
                <a:srgbClr val="002060"/>
              </a:solidFill>
            </a:endParaRPr>
          </a:p>
          <a:p>
            <a:pPr algn="ctr"/>
            <a:r>
              <a:rPr lang="en-US" sz="3200" b="1" i="1" dirty="0">
                <a:solidFill>
                  <a:srgbClr val="002060"/>
                </a:solidFill>
              </a:rPr>
              <a:t>The EDD CoP is made possible through an award from the U.S. Economic Development Administration, U.S. Department of Commerce (ED22HDQ3070106).  The statements, findings, conclusions, and recommendations are those of the participants, trainers, and authors and do not necessarily reflect the views of the U.S. Economic Development Administration or the U.S. Department of Commerce.</a:t>
            </a:r>
          </a:p>
        </p:txBody>
      </p:sp>
      <p:sp>
        <p:nvSpPr>
          <p:cNvPr id="110" name="Google Shape;110;p21"/>
          <p:cNvSpPr/>
          <p:nvPr/>
        </p:nvSpPr>
        <p:spPr>
          <a:xfrm>
            <a:off x="-25254" y="-25051"/>
            <a:ext cx="2203205" cy="13766102"/>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pic>
        <p:nvPicPr>
          <p:cNvPr id="111" name="Google Shape;111;p21" descr="Image"/>
          <p:cNvPicPr preferRelativeResize="0"/>
          <p:nvPr/>
        </p:nvPicPr>
        <p:blipFill rotWithShape="1">
          <a:blip r:embed="rId4">
            <a:alphaModFix/>
          </a:blip>
          <a:srcRect/>
          <a:stretch/>
        </p:blipFill>
        <p:spPr>
          <a:xfrm>
            <a:off x="-124779" y="740099"/>
            <a:ext cx="3205090" cy="4339487"/>
          </a:xfrm>
          <a:prstGeom prst="rect">
            <a:avLst/>
          </a:prstGeom>
          <a:noFill/>
          <a:ln>
            <a:noFill/>
          </a:ln>
        </p:spPr>
      </p:pic>
      <p:pic>
        <p:nvPicPr>
          <p:cNvPr id="4" name="Picture 3">
            <a:extLst>
              <a:ext uri="{FF2B5EF4-FFF2-40B4-BE49-F238E27FC236}">
                <a16:creationId xmlns:a16="http://schemas.microsoft.com/office/drawing/2014/main" id="{FA4E4771-9AB8-18EA-889A-E7ED742347F0}"/>
              </a:ext>
            </a:extLst>
          </p:cNvPr>
          <p:cNvPicPr>
            <a:picLocks noChangeAspect="1"/>
          </p:cNvPicPr>
          <p:nvPr/>
        </p:nvPicPr>
        <p:blipFill>
          <a:blip r:embed="rId5"/>
          <a:stretch>
            <a:fillRect/>
          </a:stretch>
        </p:blipFill>
        <p:spPr>
          <a:xfrm>
            <a:off x="4117189" y="1788081"/>
            <a:ext cx="7706012" cy="2243522"/>
          </a:xfrm>
          <a:prstGeom prst="rect">
            <a:avLst/>
          </a:prstGeom>
        </p:spPr>
      </p:pic>
      <p:sp>
        <p:nvSpPr>
          <p:cNvPr id="2" name="Slide Number Placeholder 1">
            <a:extLst>
              <a:ext uri="{FF2B5EF4-FFF2-40B4-BE49-F238E27FC236}">
                <a16:creationId xmlns:a16="http://schemas.microsoft.com/office/drawing/2014/main" id="{9731EE18-0423-6761-47FB-CDA1649669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sp>
        <p:nvSpPr>
          <p:cNvPr id="3" name="Rectangle 2">
            <a:extLst>
              <a:ext uri="{FF2B5EF4-FFF2-40B4-BE49-F238E27FC236}">
                <a16:creationId xmlns:a16="http://schemas.microsoft.com/office/drawing/2014/main" id="{441AD9E2-CEA5-FD03-B231-DED1E7D25AC1}"/>
              </a:ext>
            </a:extLst>
          </p:cNvPr>
          <p:cNvSpPr/>
          <p:nvPr/>
        </p:nvSpPr>
        <p:spPr>
          <a:xfrm>
            <a:off x="9921240" y="12975901"/>
            <a:ext cx="4343400" cy="7400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1964986" y="1964045"/>
            <a:ext cx="21212514"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The Cost Policy Statement</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1964986" y="3579778"/>
            <a:ext cx="21212513" cy="8924738"/>
          </a:xfr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Direct vs. Indirect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 Implications for Time Sheets and Other Source Documentation</a:t>
            </a: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Types of Cost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 Possible Template (2 CFR 200.420-475)</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 DOI Template—Fewer Categories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Explanation of Charging Method and Rationale</a:t>
            </a:r>
          </a:p>
          <a:p>
            <a:endParaRPr lang="en-US" dirty="0"/>
          </a:p>
        </p:txBody>
      </p:sp>
      <p:sp>
        <p:nvSpPr>
          <p:cNvPr id="5" name="Slide Number Placeholder 4">
            <a:extLst>
              <a:ext uri="{FF2B5EF4-FFF2-40B4-BE49-F238E27FC236}">
                <a16:creationId xmlns:a16="http://schemas.microsoft.com/office/drawing/2014/main" id="{E6774B24-B855-B414-9B60-CC4C50ED74E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dirty="0"/>
          </a:p>
        </p:txBody>
      </p:sp>
    </p:spTree>
    <p:extLst>
      <p:ext uri="{BB962C8B-B14F-4D97-AF65-F5344CB8AC3E}">
        <p14:creationId xmlns:p14="http://schemas.microsoft.com/office/powerpoint/2010/main" val="2196316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1536971" y="1964045"/>
            <a:ext cx="21640530" cy="1615733"/>
          </a:xfrm>
        </p:spPr>
        <p:txBody>
          <a:bodyPr>
            <a:normAutofit fontScale="90000"/>
          </a:bodyPr>
          <a:lstStyle/>
          <a:p>
            <a:r>
              <a:rPr lang="en-US" sz="8000" dirty="0">
                <a:solidFill>
                  <a:srgbClr val="002060"/>
                </a:solidFill>
                <a:latin typeface="Inter ExtraBold" panose="020B0604020202020204" charset="0"/>
                <a:ea typeface="Inter ExtraBold" panose="020B0604020202020204" charset="0"/>
              </a:rPr>
              <a:t>Documentary Support—Cost Allocation Plans</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1536971" y="3891064"/>
            <a:ext cx="22021528" cy="8996896"/>
          </a:xfr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Description of allocated central services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 Costs allocated and bases for allocation</a:t>
            </a: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Description of internal service funds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 Costs billed and procedures used</a:t>
            </a: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Description of self-insurance funds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 Actuarially determined rates</a:t>
            </a: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Description of fringe benefit funds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 Example: PTO</a:t>
            </a: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Description of pension and post retirement health insurance plans</a:t>
            </a: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Certification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E6774B24-B855-B414-9B60-CC4C50ED74E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dirty="0"/>
          </a:p>
        </p:txBody>
      </p:sp>
    </p:spTree>
    <p:extLst>
      <p:ext uri="{BB962C8B-B14F-4D97-AF65-F5344CB8AC3E}">
        <p14:creationId xmlns:p14="http://schemas.microsoft.com/office/powerpoint/2010/main" val="294022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2626466" y="1964045"/>
            <a:ext cx="20551033"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Allocation Bases</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2626468" y="3871609"/>
            <a:ext cx="20551032" cy="8632907"/>
          </a:xfr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Federal “suggestions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Number of FTE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Square footage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Transaction data</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Actual costs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Criteria</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Readily available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Not burdensome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Timely</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Demonstrates clear benefit</a:t>
            </a:r>
          </a:p>
          <a:p>
            <a:pPr marL="571500" marR="0" lvl="0" indent="-5715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lang="en-US" sz="4000" dirty="0"/>
          </a:p>
        </p:txBody>
      </p:sp>
      <p:sp>
        <p:nvSpPr>
          <p:cNvPr id="5" name="Slide Number Placeholder 4">
            <a:extLst>
              <a:ext uri="{FF2B5EF4-FFF2-40B4-BE49-F238E27FC236}">
                <a16:creationId xmlns:a16="http://schemas.microsoft.com/office/drawing/2014/main" id="{2C94C2AF-2754-91B4-8C71-542EFC73420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dirty="0"/>
          </a:p>
        </p:txBody>
      </p:sp>
    </p:spTree>
    <p:extLst>
      <p:ext uri="{BB962C8B-B14F-4D97-AF65-F5344CB8AC3E}">
        <p14:creationId xmlns:p14="http://schemas.microsoft.com/office/powerpoint/2010/main" val="3893088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1976120" y="1734674"/>
            <a:ext cx="21971000" cy="1615733"/>
          </a:xfrm>
        </p:spPr>
        <p:txBody>
          <a:bodyPr>
            <a:normAutofit/>
          </a:bodyPr>
          <a:lstStyle/>
          <a:p>
            <a:r>
              <a:rPr lang="en-US" sz="6600" dirty="0">
                <a:solidFill>
                  <a:srgbClr val="002060"/>
                </a:solidFill>
                <a:latin typeface="Inter ExtraBold" panose="020B0604020202020204" charset="0"/>
                <a:ea typeface="Inter ExtraBold" panose="020B0604020202020204" charset="0"/>
              </a:rPr>
              <a:t>Documentary Support—Indirect Cost Rate Proposals</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2295728" y="3579778"/>
            <a:ext cx="20881772" cy="8924738"/>
          </a:xfrm>
        </p:spPr>
        <p:txBody>
          <a:bodyPr>
            <a:normAutofit fontScale="92500" lnSpcReduction="20000"/>
          </a:bodyPr>
          <a:lstStyle/>
          <a:p>
            <a:pPr marL="914400" indent="-685800">
              <a:buFont typeface="Arial" panose="020B0604020202020204" pitchFamily="34" charset="0"/>
              <a:buChar char="•"/>
            </a:pPr>
            <a:r>
              <a:rPr lang="en-US" b="1" dirty="0">
                <a:solidFill>
                  <a:schemeClr val="tx2">
                    <a:lumMod val="10000"/>
                  </a:schemeClr>
                </a:solidFill>
                <a:latin typeface="Calibri" panose="020F0502020204030204" pitchFamily="34" charset="0"/>
                <a:cs typeface="Calibri" panose="020F0502020204030204" pitchFamily="34" charset="0"/>
              </a:rPr>
              <a:t>Rates proposed with supporting work sheets</a:t>
            </a:r>
          </a:p>
          <a:p>
            <a:pPr marL="914400" indent="-685800">
              <a:buFont typeface="Arial" panose="020B0604020202020204" pitchFamily="34" charset="0"/>
              <a:buChar char="•"/>
            </a:pPr>
            <a:r>
              <a:rPr lang="en-US" b="1" dirty="0">
                <a:solidFill>
                  <a:schemeClr val="tx2">
                    <a:lumMod val="10000"/>
                  </a:schemeClr>
                </a:solidFill>
                <a:latin typeface="Calibri" panose="020F0502020204030204" pitchFamily="34" charset="0"/>
                <a:cs typeface="Calibri" panose="020F0502020204030204" pitchFamily="34" charset="0"/>
              </a:rPr>
              <a:t>Financial data (Financial statements, CAFR, executive budget)</a:t>
            </a:r>
          </a:p>
          <a:p>
            <a:pPr marL="914400" indent="-685800">
              <a:buFont typeface="Arial" panose="020B0604020202020204" pitchFamily="34" charset="0"/>
              <a:buChar char="•"/>
            </a:pPr>
            <a:r>
              <a:rPr lang="en-US" b="1" dirty="0">
                <a:solidFill>
                  <a:schemeClr val="tx2">
                    <a:lumMod val="10000"/>
                  </a:schemeClr>
                </a:solidFill>
                <a:latin typeface="Calibri" panose="020F0502020204030204" pitchFamily="34" charset="0"/>
                <a:cs typeface="Calibri" panose="020F0502020204030204" pitchFamily="34" charset="0"/>
              </a:rPr>
              <a:t>Amounts of direct base costs (broken down by salaries and wages and other direct costs</a:t>
            </a:r>
          </a:p>
          <a:p>
            <a:pPr marL="914400" indent="-685800">
              <a:buFont typeface="Arial" panose="020B0604020202020204" pitchFamily="34" charset="0"/>
              <a:buChar char="•"/>
            </a:pPr>
            <a:r>
              <a:rPr lang="en-US" b="1" dirty="0">
                <a:solidFill>
                  <a:schemeClr val="tx2">
                    <a:lumMod val="10000"/>
                  </a:schemeClr>
                </a:solidFill>
                <a:latin typeface="Calibri" panose="020F0502020204030204" pitchFamily="34" charset="0"/>
                <a:cs typeface="Calibri" panose="020F0502020204030204" pitchFamily="34" charset="0"/>
              </a:rPr>
              <a:t>Organizational chart with narrative explaining duties and responsibilities</a:t>
            </a:r>
          </a:p>
          <a:p>
            <a:pPr marL="914400" indent="-685800">
              <a:buFont typeface="Arial" panose="020B0604020202020204" pitchFamily="34" charset="0"/>
              <a:buChar char="•"/>
            </a:pPr>
            <a:r>
              <a:rPr lang="en-US" b="1" dirty="0">
                <a:solidFill>
                  <a:schemeClr val="tx2">
                    <a:lumMod val="10000"/>
                  </a:schemeClr>
                </a:solidFill>
                <a:latin typeface="Calibri" panose="020F0502020204030204" pitchFamily="34" charset="0"/>
                <a:cs typeface="Calibri" panose="020F0502020204030204" pitchFamily="34" charset="0"/>
              </a:rPr>
              <a:t>Summary of allocated costs from cost allocation plan</a:t>
            </a:r>
          </a:p>
          <a:p>
            <a:pPr marL="914400" indent="-685800">
              <a:buFont typeface="Arial" panose="020B0604020202020204" pitchFamily="34" charset="0"/>
              <a:buChar char="•"/>
            </a:pPr>
            <a:r>
              <a:rPr lang="en-US" b="1" dirty="0">
                <a:solidFill>
                  <a:schemeClr val="tx2">
                    <a:lumMod val="10000"/>
                  </a:schemeClr>
                </a:solidFill>
                <a:latin typeface="Calibri" panose="020F0502020204030204" pitchFamily="34" charset="0"/>
                <a:cs typeface="Calibri" panose="020F0502020204030204" pitchFamily="34" charset="0"/>
              </a:rPr>
              <a:t>Certificate if Indirect Costs (Appendix VII, Paragraph E-3) </a:t>
            </a:r>
          </a:p>
          <a:p>
            <a:endParaRPr lang="en-US" dirty="0"/>
          </a:p>
        </p:txBody>
      </p:sp>
      <p:sp>
        <p:nvSpPr>
          <p:cNvPr id="5" name="Slide Number Placeholder 4">
            <a:extLst>
              <a:ext uri="{FF2B5EF4-FFF2-40B4-BE49-F238E27FC236}">
                <a16:creationId xmlns:a16="http://schemas.microsoft.com/office/drawing/2014/main" id="{917E7C4B-308E-86D4-063B-BE67B18D86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dirty="0"/>
          </a:p>
        </p:txBody>
      </p:sp>
    </p:spTree>
    <p:extLst>
      <p:ext uri="{BB962C8B-B14F-4D97-AF65-F5344CB8AC3E}">
        <p14:creationId xmlns:p14="http://schemas.microsoft.com/office/powerpoint/2010/main" val="1524031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1206500" y="1964045"/>
            <a:ext cx="21971000"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Certification</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1206500" y="3424136"/>
            <a:ext cx="21971000" cy="9080380"/>
          </a:xfrm>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Asserted allowability</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Adjustment for </a:t>
            </a:r>
            <a:r>
              <a:rPr kumimoji="0" lang="en-US" sz="4000" b="1" i="0" u="none" strike="noStrike" kern="1200" cap="none" spc="0" normalizeH="0" baseline="0" noProof="0" dirty="0" err="1">
                <a:ln>
                  <a:noFill/>
                </a:ln>
                <a:solidFill>
                  <a:prstClr val="black"/>
                </a:solidFill>
                <a:effectLst/>
                <a:uLnTx/>
                <a:uFillTx/>
                <a:latin typeface="Calibri"/>
                <a:ea typeface="+mn-ea"/>
                <a:cs typeface="+mn-cs"/>
              </a:rPr>
              <a:t>unallowables</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“Beneficial or causal relationship”</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Consistent treatment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Affirmative notification of federal agency</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Signed by responsible official</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Reference to 18 USC 1001</a:t>
            </a:r>
          </a:p>
          <a:p>
            <a:endParaRPr lang="en-US" dirty="0"/>
          </a:p>
        </p:txBody>
      </p:sp>
      <p:sp>
        <p:nvSpPr>
          <p:cNvPr id="5" name="Slide Number Placeholder 4">
            <a:extLst>
              <a:ext uri="{FF2B5EF4-FFF2-40B4-BE49-F238E27FC236}">
                <a16:creationId xmlns:a16="http://schemas.microsoft.com/office/drawing/2014/main" id="{5454C9FC-35ED-63BE-F89E-88BD7183A14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dirty="0"/>
          </a:p>
        </p:txBody>
      </p:sp>
    </p:spTree>
    <p:extLst>
      <p:ext uri="{BB962C8B-B14F-4D97-AF65-F5344CB8AC3E}">
        <p14:creationId xmlns:p14="http://schemas.microsoft.com/office/powerpoint/2010/main" val="4104569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260C8C36-7EA7-C582-2DE9-9B8DDD9FD2CE}"/>
            </a:ext>
          </a:extLst>
        </p:cNvPr>
        <p:cNvGrpSpPr/>
        <p:nvPr/>
      </p:nvGrpSpPr>
      <p:grpSpPr>
        <a:xfrm>
          <a:off x="0" y="0"/>
          <a:ext cx="0" cy="0"/>
          <a:chOff x="0" y="0"/>
          <a:chExt cx="0" cy="0"/>
        </a:xfrm>
      </p:grpSpPr>
      <p:grpSp>
        <p:nvGrpSpPr>
          <p:cNvPr id="166" name="Google Shape;166;p26">
            <a:extLst>
              <a:ext uri="{FF2B5EF4-FFF2-40B4-BE49-F238E27FC236}">
                <a16:creationId xmlns:a16="http://schemas.microsoft.com/office/drawing/2014/main" id="{0C192B41-4234-4573-613A-18B9C65FDADE}"/>
              </a:ext>
            </a:extLst>
          </p:cNvPr>
          <p:cNvGrpSpPr/>
          <p:nvPr/>
        </p:nvGrpSpPr>
        <p:grpSpPr>
          <a:xfrm>
            <a:off x="-297192" y="-1787815"/>
            <a:ext cx="25167946" cy="3268488"/>
            <a:chOff x="0" y="-1"/>
            <a:chExt cx="25167944" cy="3268487"/>
          </a:xfrm>
        </p:grpSpPr>
        <p:sp>
          <p:nvSpPr>
            <p:cNvPr id="167" name="Google Shape;167;p26">
              <a:extLst>
                <a:ext uri="{FF2B5EF4-FFF2-40B4-BE49-F238E27FC236}">
                  <a16:creationId xmlns:a16="http://schemas.microsoft.com/office/drawing/2014/main" id="{97514754-78ED-4EBD-895A-4DD40857CEDE}"/>
                </a:ext>
              </a:extLst>
            </p:cNvPr>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a:extLst>
                <a:ext uri="{FF2B5EF4-FFF2-40B4-BE49-F238E27FC236}">
                  <a16:creationId xmlns:a16="http://schemas.microsoft.com/office/drawing/2014/main" id="{7017B36B-289C-ED5A-A6EE-820ADF256D59}"/>
                </a:ext>
              </a:extLst>
            </p:cNvPr>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a:extLst>
                <a:ext uri="{FF2B5EF4-FFF2-40B4-BE49-F238E27FC236}">
                  <a16:creationId xmlns:a16="http://schemas.microsoft.com/office/drawing/2014/main" id="{663958AC-961D-9A0F-6E25-06C78FC9A44B}"/>
                </a:ext>
              </a:extLst>
            </p:cNvPr>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6A4EE640-9524-12BF-C6D3-58808891A4E5}"/>
              </a:ext>
            </a:extLst>
          </p:cNvPr>
          <p:cNvSpPr>
            <a:spLocks noGrp="1"/>
          </p:cNvSpPr>
          <p:nvPr>
            <p:ph type="title"/>
          </p:nvPr>
        </p:nvSpPr>
        <p:spPr>
          <a:xfrm>
            <a:off x="2412460" y="1964045"/>
            <a:ext cx="20765040"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Types of Rates and Direct Cost Bases</a:t>
            </a:r>
          </a:p>
        </p:txBody>
      </p:sp>
      <p:sp>
        <p:nvSpPr>
          <p:cNvPr id="11" name="Text Placeholder 10">
            <a:extLst>
              <a:ext uri="{FF2B5EF4-FFF2-40B4-BE49-F238E27FC236}">
                <a16:creationId xmlns:a16="http://schemas.microsoft.com/office/drawing/2014/main" id="{A2D5C05A-4493-105C-26EC-A0B84A4C3E30}"/>
              </a:ext>
            </a:extLst>
          </p:cNvPr>
          <p:cNvSpPr>
            <a:spLocks noGrp="1"/>
          </p:cNvSpPr>
          <p:nvPr>
            <p:ph type="body" idx="2"/>
          </p:nvPr>
        </p:nvSpPr>
        <p:spPr>
          <a:xfrm>
            <a:off x="2237362" y="3424136"/>
            <a:ext cx="20940138" cy="9080380"/>
          </a:xfr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Types of Rates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Provisional Rate/Final Rate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Predetermined Rate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1" u="none" strike="noStrike" kern="1200" cap="none" spc="0" normalizeH="0" baseline="0" noProof="0" dirty="0">
                <a:ln>
                  <a:noFill/>
                </a:ln>
                <a:solidFill>
                  <a:prstClr val="black"/>
                </a:solidFill>
                <a:effectLst/>
                <a:uLnTx/>
                <a:uFillTx/>
                <a:latin typeface="Calibri"/>
                <a:ea typeface="+mn-ea"/>
                <a:cs typeface="+mn-cs"/>
              </a:rPr>
              <a:t>De Minimis Rate</a:t>
            </a: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 Fixed Rate with Carry-forward</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 Temporary Billing Rate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4400" b="1" i="1"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Types of Direct Cost Bases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 Salaries and Wages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 Salaries Wages and Fringe Benefits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 Modified Total Direct Cost ( 2 CFR 200.1)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a:p>
            <a:endParaRPr lang="en-US" dirty="0"/>
          </a:p>
        </p:txBody>
      </p:sp>
      <p:sp>
        <p:nvSpPr>
          <p:cNvPr id="5" name="Slide Number Placeholder 4">
            <a:extLst>
              <a:ext uri="{FF2B5EF4-FFF2-40B4-BE49-F238E27FC236}">
                <a16:creationId xmlns:a16="http://schemas.microsoft.com/office/drawing/2014/main" id="{28A254F7-38C8-D1FC-29A9-799B83ED81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dirty="0"/>
          </a:p>
        </p:txBody>
      </p:sp>
    </p:spTree>
    <p:extLst>
      <p:ext uri="{BB962C8B-B14F-4D97-AF65-F5344CB8AC3E}">
        <p14:creationId xmlns:p14="http://schemas.microsoft.com/office/powerpoint/2010/main" val="1399142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8666103C-4534-C296-F1F8-E6ED0DFB737B}"/>
            </a:ext>
          </a:extLst>
        </p:cNvPr>
        <p:cNvGrpSpPr/>
        <p:nvPr/>
      </p:nvGrpSpPr>
      <p:grpSpPr>
        <a:xfrm>
          <a:off x="0" y="0"/>
          <a:ext cx="0" cy="0"/>
          <a:chOff x="0" y="0"/>
          <a:chExt cx="0" cy="0"/>
        </a:xfrm>
      </p:grpSpPr>
      <p:grpSp>
        <p:nvGrpSpPr>
          <p:cNvPr id="166" name="Google Shape;166;p26">
            <a:extLst>
              <a:ext uri="{FF2B5EF4-FFF2-40B4-BE49-F238E27FC236}">
                <a16:creationId xmlns:a16="http://schemas.microsoft.com/office/drawing/2014/main" id="{9CB15953-D2EE-1338-1550-93642725D036}"/>
              </a:ext>
            </a:extLst>
          </p:cNvPr>
          <p:cNvGrpSpPr/>
          <p:nvPr/>
        </p:nvGrpSpPr>
        <p:grpSpPr>
          <a:xfrm>
            <a:off x="-297192" y="-1787815"/>
            <a:ext cx="25167946" cy="3268488"/>
            <a:chOff x="0" y="-1"/>
            <a:chExt cx="25167944" cy="3268487"/>
          </a:xfrm>
        </p:grpSpPr>
        <p:sp>
          <p:nvSpPr>
            <p:cNvPr id="167" name="Google Shape;167;p26">
              <a:extLst>
                <a:ext uri="{FF2B5EF4-FFF2-40B4-BE49-F238E27FC236}">
                  <a16:creationId xmlns:a16="http://schemas.microsoft.com/office/drawing/2014/main" id="{93522C42-B2F9-E641-FADE-651C2DE47C28}"/>
                </a:ext>
              </a:extLst>
            </p:cNvPr>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a:extLst>
                <a:ext uri="{FF2B5EF4-FFF2-40B4-BE49-F238E27FC236}">
                  <a16:creationId xmlns:a16="http://schemas.microsoft.com/office/drawing/2014/main" id="{09E8AA00-46D5-3AC7-9980-790567FA1111}"/>
                </a:ext>
              </a:extLst>
            </p:cNvPr>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a:extLst>
                <a:ext uri="{FF2B5EF4-FFF2-40B4-BE49-F238E27FC236}">
                  <a16:creationId xmlns:a16="http://schemas.microsoft.com/office/drawing/2014/main" id="{F60259F3-2D62-0EF9-ADC0-1B20F840EDD0}"/>
                </a:ext>
              </a:extLst>
            </p:cNvPr>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834C15DC-FA06-9727-C071-42DCD88B3C9C}"/>
              </a:ext>
            </a:extLst>
          </p:cNvPr>
          <p:cNvSpPr>
            <a:spLocks noGrp="1"/>
          </p:cNvSpPr>
          <p:nvPr>
            <p:ph type="title"/>
          </p:nvPr>
        </p:nvSpPr>
        <p:spPr>
          <a:xfrm>
            <a:off x="2412460" y="1964045"/>
            <a:ext cx="20765040"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The </a:t>
            </a:r>
            <a:r>
              <a:rPr lang="en-US" sz="8000" i="1" dirty="0">
                <a:solidFill>
                  <a:srgbClr val="002060"/>
                </a:solidFill>
                <a:latin typeface="Inter ExtraBold" panose="020B0604020202020204" charset="0"/>
                <a:ea typeface="Inter ExtraBold" panose="020B0604020202020204" charset="0"/>
              </a:rPr>
              <a:t>De Minimis </a:t>
            </a:r>
            <a:r>
              <a:rPr lang="en-US" sz="8000" dirty="0">
                <a:solidFill>
                  <a:srgbClr val="002060"/>
                </a:solidFill>
                <a:latin typeface="Inter ExtraBold" panose="020B0604020202020204" charset="0"/>
                <a:ea typeface="Inter ExtraBold" panose="020B0604020202020204" charset="0"/>
              </a:rPr>
              <a:t>Rate</a:t>
            </a:r>
          </a:p>
        </p:txBody>
      </p:sp>
      <p:sp>
        <p:nvSpPr>
          <p:cNvPr id="11" name="Text Placeholder 10">
            <a:extLst>
              <a:ext uri="{FF2B5EF4-FFF2-40B4-BE49-F238E27FC236}">
                <a16:creationId xmlns:a16="http://schemas.microsoft.com/office/drawing/2014/main" id="{0FF92882-A010-ABA1-B68A-A9F9E2F05BAA}"/>
              </a:ext>
            </a:extLst>
          </p:cNvPr>
          <p:cNvSpPr>
            <a:spLocks noGrp="1"/>
          </p:cNvSpPr>
          <p:nvPr>
            <p:ph type="body" idx="2"/>
          </p:nvPr>
        </p:nvSpPr>
        <p:spPr>
          <a:xfrm>
            <a:off x="2237362" y="3424136"/>
            <a:ext cx="20940138" cy="9080380"/>
          </a:xfr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An Election by the Recipient or Subrecipient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Recipient or Subrecipient May Not Be Forced to Take this Rate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The Amount: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--- 12/26/14-9/30/24: 10% of MTDC</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--- 10/1/24</a:t>
            </a:r>
            <a:r>
              <a:rPr kumimoji="0" lang="en-US" sz="4000" b="1"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 15% of MTDC</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Transition: 10% </a:t>
            </a:r>
            <a:r>
              <a:rPr kumimoji="0" lang="en-US" sz="4000" b="1" i="1"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De Minimis</a:t>
            </a:r>
            <a:r>
              <a:rPr kumimoji="0" lang="en-US" sz="4000" b="1"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 to 15% </a:t>
            </a:r>
            <a:r>
              <a:rPr kumimoji="0" lang="en-US" sz="4000" b="1" i="1"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De Minimis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Transition: </a:t>
            </a:r>
            <a:r>
              <a:rPr kumimoji="0" lang="en-US" sz="4000" b="1" i="1"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De Minimis </a:t>
            </a:r>
            <a:r>
              <a:rPr kumimoji="0" lang="en-US" sz="4000" b="1"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to NICRA</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 OMB’s 2 CFR FAQ’s (5/3/21)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5" name="Slide Number Placeholder 4">
            <a:extLst>
              <a:ext uri="{FF2B5EF4-FFF2-40B4-BE49-F238E27FC236}">
                <a16:creationId xmlns:a16="http://schemas.microsoft.com/office/drawing/2014/main" id="{A965D8B4-8400-9CD7-CA1B-7B0C852EBF3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dirty="0"/>
          </a:p>
        </p:txBody>
      </p:sp>
    </p:spTree>
    <p:extLst>
      <p:ext uri="{BB962C8B-B14F-4D97-AF65-F5344CB8AC3E}">
        <p14:creationId xmlns:p14="http://schemas.microsoft.com/office/powerpoint/2010/main" val="229962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DA0938EE-467B-F44A-0869-DB9316E25BB1}"/>
            </a:ext>
          </a:extLst>
        </p:cNvPr>
        <p:cNvGrpSpPr/>
        <p:nvPr/>
      </p:nvGrpSpPr>
      <p:grpSpPr>
        <a:xfrm>
          <a:off x="0" y="0"/>
          <a:ext cx="0" cy="0"/>
          <a:chOff x="0" y="0"/>
          <a:chExt cx="0" cy="0"/>
        </a:xfrm>
      </p:grpSpPr>
      <p:grpSp>
        <p:nvGrpSpPr>
          <p:cNvPr id="166" name="Google Shape;166;p26">
            <a:extLst>
              <a:ext uri="{FF2B5EF4-FFF2-40B4-BE49-F238E27FC236}">
                <a16:creationId xmlns:a16="http://schemas.microsoft.com/office/drawing/2014/main" id="{CEB1AD13-35CF-24D1-94BC-7375CA5D6919}"/>
              </a:ext>
            </a:extLst>
          </p:cNvPr>
          <p:cNvGrpSpPr/>
          <p:nvPr/>
        </p:nvGrpSpPr>
        <p:grpSpPr>
          <a:xfrm>
            <a:off x="-297192" y="-1787815"/>
            <a:ext cx="25167946" cy="3268488"/>
            <a:chOff x="0" y="-1"/>
            <a:chExt cx="25167944" cy="3268487"/>
          </a:xfrm>
        </p:grpSpPr>
        <p:sp>
          <p:nvSpPr>
            <p:cNvPr id="167" name="Google Shape;167;p26">
              <a:extLst>
                <a:ext uri="{FF2B5EF4-FFF2-40B4-BE49-F238E27FC236}">
                  <a16:creationId xmlns:a16="http://schemas.microsoft.com/office/drawing/2014/main" id="{4C117E31-D03D-1662-1C1B-42ED4BF28CC5}"/>
                </a:ext>
              </a:extLst>
            </p:cNvPr>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a:extLst>
                <a:ext uri="{FF2B5EF4-FFF2-40B4-BE49-F238E27FC236}">
                  <a16:creationId xmlns:a16="http://schemas.microsoft.com/office/drawing/2014/main" id="{AEBC76BB-740E-A985-CDF2-96F82B0140C0}"/>
                </a:ext>
              </a:extLst>
            </p:cNvPr>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a:extLst>
                <a:ext uri="{FF2B5EF4-FFF2-40B4-BE49-F238E27FC236}">
                  <a16:creationId xmlns:a16="http://schemas.microsoft.com/office/drawing/2014/main" id="{0409672C-D36B-34E3-BCD3-098AA3CC8D3B}"/>
                </a:ext>
              </a:extLst>
            </p:cNvPr>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8347A534-17B4-4814-9726-C574284FAD83}"/>
              </a:ext>
            </a:extLst>
          </p:cNvPr>
          <p:cNvSpPr>
            <a:spLocks noGrp="1"/>
          </p:cNvSpPr>
          <p:nvPr>
            <p:ph type="title"/>
          </p:nvPr>
        </p:nvSpPr>
        <p:spPr>
          <a:xfrm>
            <a:off x="2412460" y="1964045"/>
            <a:ext cx="20765040"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Rate Agreements and Their Use</a:t>
            </a:r>
          </a:p>
        </p:txBody>
      </p:sp>
      <p:sp>
        <p:nvSpPr>
          <p:cNvPr id="11" name="Text Placeholder 10">
            <a:extLst>
              <a:ext uri="{FF2B5EF4-FFF2-40B4-BE49-F238E27FC236}">
                <a16:creationId xmlns:a16="http://schemas.microsoft.com/office/drawing/2014/main" id="{164C934E-4EDE-8B29-72B2-27FC279B65DC}"/>
              </a:ext>
            </a:extLst>
          </p:cNvPr>
          <p:cNvSpPr>
            <a:spLocks noGrp="1"/>
          </p:cNvSpPr>
          <p:nvPr>
            <p:ph type="body" idx="2"/>
          </p:nvPr>
        </p:nvSpPr>
        <p:spPr>
          <a:xfrm>
            <a:off x="2237362" y="3424136"/>
            <a:ext cx="20940138" cy="9080380"/>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Elements of a standard rate agreement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8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How a rate/agreement is used</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 In a grant application</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 During expenditure of funds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 Reporting of claims (SF 425)</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 Subrecipient financial reporting</a:t>
            </a:r>
          </a:p>
          <a:p>
            <a:endParaRPr lang="en-US" dirty="0"/>
          </a:p>
        </p:txBody>
      </p:sp>
      <p:sp>
        <p:nvSpPr>
          <p:cNvPr id="5" name="Slide Number Placeholder 4">
            <a:extLst>
              <a:ext uri="{FF2B5EF4-FFF2-40B4-BE49-F238E27FC236}">
                <a16:creationId xmlns:a16="http://schemas.microsoft.com/office/drawing/2014/main" id="{F925A1F2-05B5-11BB-36B1-931355D925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dirty="0"/>
          </a:p>
        </p:txBody>
      </p:sp>
    </p:spTree>
    <p:extLst>
      <p:ext uri="{BB962C8B-B14F-4D97-AF65-F5344CB8AC3E}">
        <p14:creationId xmlns:p14="http://schemas.microsoft.com/office/powerpoint/2010/main" val="2766767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BB9BF9BD-F481-5DC2-317C-AA9DB0120617}"/>
            </a:ext>
          </a:extLst>
        </p:cNvPr>
        <p:cNvGrpSpPr/>
        <p:nvPr/>
      </p:nvGrpSpPr>
      <p:grpSpPr>
        <a:xfrm>
          <a:off x="0" y="0"/>
          <a:ext cx="0" cy="0"/>
          <a:chOff x="0" y="0"/>
          <a:chExt cx="0" cy="0"/>
        </a:xfrm>
      </p:grpSpPr>
      <p:grpSp>
        <p:nvGrpSpPr>
          <p:cNvPr id="166" name="Google Shape;166;p26">
            <a:extLst>
              <a:ext uri="{FF2B5EF4-FFF2-40B4-BE49-F238E27FC236}">
                <a16:creationId xmlns:a16="http://schemas.microsoft.com/office/drawing/2014/main" id="{538241BA-D11D-3A3C-9A2A-C7443871297A}"/>
              </a:ext>
            </a:extLst>
          </p:cNvPr>
          <p:cNvGrpSpPr/>
          <p:nvPr/>
        </p:nvGrpSpPr>
        <p:grpSpPr>
          <a:xfrm>
            <a:off x="-297192" y="-1787815"/>
            <a:ext cx="25167946" cy="3268488"/>
            <a:chOff x="0" y="-1"/>
            <a:chExt cx="25167944" cy="3268487"/>
          </a:xfrm>
        </p:grpSpPr>
        <p:sp>
          <p:nvSpPr>
            <p:cNvPr id="167" name="Google Shape;167;p26">
              <a:extLst>
                <a:ext uri="{FF2B5EF4-FFF2-40B4-BE49-F238E27FC236}">
                  <a16:creationId xmlns:a16="http://schemas.microsoft.com/office/drawing/2014/main" id="{FB30AD2F-86B1-98B0-85AF-F439C264671D}"/>
                </a:ext>
              </a:extLst>
            </p:cNvPr>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a:extLst>
                <a:ext uri="{FF2B5EF4-FFF2-40B4-BE49-F238E27FC236}">
                  <a16:creationId xmlns:a16="http://schemas.microsoft.com/office/drawing/2014/main" id="{31D251A3-75C3-639E-8CC3-F58592E10012}"/>
                </a:ext>
              </a:extLst>
            </p:cNvPr>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a:extLst>
                <a:ext uri="{FF2B5EF4-FFF2-40B4-BE49-F238E27FC236}">
                  <a16:creationId xmlns:a16="http://schemas.microsoft.com/office/drawing/2014/main" id="{EE4AE4B7-7EC0-BA4B-BF93-B90A8C9C5851}"/>
                </a:ext>
              </a:extLst>
            </p:cNvPr>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ACF812D9-9CD7-6F99-53E5-C3E5B8E13FC6}"/>
              </a:ext>
            </a:extLst>
          </p:cNvPr>
          <p:cNvSpPr>
            <a:spLocks noGrp="1"/>
          </p:cNvSpPr>
          <p:nvPr>
            <p:ph type="title"/>
          </p:nvPr>
        </p:nvSpPr>
        <p:spPr>
          <a:xfrm>
            <a:off x="2412460" y="1964045"/>
            <a:ext cx="20765040"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IDC Recovery Strategy #1</a:t>
            </a:r>
          </a:p>
        </p:txBody>
      </p:sp>
      <p:sp>
        <p:nvSpPr>
          <p:cNvPr id="11" name="Text Placeholder 10">
            <a:extLst>
              <a:ext uri="{FF2B5EF4-FFF2-40B4-BE49-F238E27FC236}">
                <a16:creationId xmlns:a16="http://schemas.microsoft.com/office/drawing/2014/main" id="{1AAC6DDE-6925-4CA5-7074-EBA36A3D982B}"/>
              </a:ext>
            </a:extLst>
          </p:cNvPr>
          <p:cNvSpPr>
            <a:spLocks noGrp="1"/>
          </p:cNvSpPr>
          <p:nvPr>
            <p:ph type="body" idx="2"/>
          </p:nvPr>
        </p:nvSpPr>
        <p:spPr>
          <a:xfrm>
            <a:off x="2237362" y="3424136"/>
            <a:ext cx="20940138" cy="9080380"/>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Seek a Federally Negotiated NICRA</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 Prepare IDCR Proposal Based on DOI Instructions and Informed by Other Agencies’ Instructions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 Submit to  DOI IBC Stating that RDO is Seeking a Rate that Can Be Accepted by All Federal Agencies and Pass-through Entities (Per 2 CFR 200.414 and 2 CFR 200.332(a)</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 Inform EDA in the Department of Commerce  </a:t>
            </a:r>
          </a:p>
          <a:p>
            <a:endParaRPr lang="en-US" dirty="0"/>
          </a:p>
        </p:txBody>
      </p:sp>
      <p:sp>
        <p:nvSpPr>
          <p:cNvPr id="5" name="Slide Number Placeholder 4">
            <a:extLst>
              <a:ext uri="{FF2B5EF4-FFF2-40B4-BE49-F238E27FC236}">
                <a16:creationId xmlns:a16="http://schemas.microsoft.com/office/drawing/2014/main" id="{61856751-89CA-83AF-5C98-4415DBD4C5E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dirty="0"/>
          </a:p>
        </p:txBody>
      </p:sp>
    </p:spTree>
    <p:extLst>
      <p:ext uri="{BB962C8B-B14F-4D97-AF65-F5344CB8AC3E}">
        <p14:creationId xmlns:p14="http://schemas.microsoft.com/office/powerpoint/2010/main" val="3933390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AF24D3E6-77F5-9D76-5176-4F523C9D90B8}"/>
            </a:ext>
          </a:extLst>
        </p:cNvPr>
        <p:cNvGrpSpPr/>
        <p:nvPr/>
      </p:nvGrpSpPr>
      <p:grpSpPr>
        <a:xfrm>
          <a:off x="0" y="0"/>
          <a:ext cx="0" cy="0"/>
          <a:chOff x="0" y="0"/>
          <a:chExt cx="0" cy="0"/>
        </a:xfrm>
      </p:grpSpPr>
      <p:grpSp>
        <p:nvGrpSpPr>
          <p:cNvPr id="166" name="Google Shape;166;p26">
            <a:extLst>
              <a:ext uri="{FF2B5EF4-FFF2-40B4-BE49-F238E27FC236}">
                <a16:creationId xmlns:a16="http://schemas.microsoft.com/office/drawing/2014/main" id="{FB3CA7A0-5C4D-E1B3-A46B-ABF1B1277176}"/>
              </a:ext>
            </a:extLst>
          </p:cNvPr>
          <p:cNvGrpSpPr/>
          <p:nvPr/>
        </p:nvGrpSpPr>
        <p:grpSpPr>
          <a:xfrm>
            <a:off x="-297192" y="-1787815"/>
            <a:ext cx="25167946" cy="3268488"/>
            <a:chOff x="0" y="-1"/>
            <a:chExt cx="25167944" cy="3268487"/>
          </a:xfrm>
        </p:grpSpPr>
        <p:sp>
          <p:nvSpPr>
            <p:cNvPr id="167" name="Google Shape;167;p26">
              <a:extLst>
                <a:ext uri="{FF2B5EF4-FFF2-40B4-BE49-F238E27FC236}">
                  <a16:creationId xmlns:a16="http://schemas.microsoft.com/office/drawing/2014/main" id="{3908C07D-F725-1A60-3FF8-1BC1E5104908}"/>
                </a:ext>
              </a:extLst>
            </p:cNvPr>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a:extLst>
                <a:ext uri="{FF2B5EF4-FFF2-40B4-BE49-F238E27FC236}">
                  <a16:creationId xmlns:a16="http://schemas.microsoft.com/office/drawing/2014/main" id="{69ECCDF5-B7F0-7D6B-97D4-062E54D79574}"/>
                </a:ext>
              </a:extLst>
            </p:cNvPr>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a:extLst>
                <a:ext uri="{FF2B5EF4-FFF2-40B4-BE49-F238E27FC236}">
                  <a16:creationId xmlns:a16="http://schemas.microsoft.com/office/drawing/2014/main" id="{2172B97E-0094-A545-8E5C-A288FD4AE721}"/>
                </a:ext>
              </a:extLst>
            </p:cNvPr>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6526D67D-E12D-6436-30CD-97C8D3A81833}"/>
              </a:ext>
            </a:extLst>
          </p:cNvPr>
          <p:cNvSpPr>
            <a:spLocks noGrp="1"/>
          </p:cNvSpPr>
          <p:nvPr>
            <p:ph type="title"/>
          </p:nvPr>
        </p:nvSpPr>
        <p:spPr>
          <a:xfrm>
            <a:off x="2412460" y="1964045"/>
            <a:ext cx="20765040"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IDC Recovery Strategy #2</a:t>
            </a:r>
          </a:p>
        </p:txBody>
      </p:sp>
      <p:sp>
        <p:nvSpPr>
          <p:cNvPr id="11" name="Text Placeholder 10">
            <a:extLst>
              <a:ext uri="{FF2B5EF4-FFF2-40B4-BE49-F238E27FC236}">
                <a16:creationId xmlns:a16="http://schemas.microsoft.com/office/drawing/2014/main" id="{5996435F-B409-E42E-9112-5D512CAC857A}"/>
              </a:ext>
            </a:extLst>
          </p:cNvPr>
          <p:cNvSpPr>
            <a:spLocks noGrp="1"/>
          </p:cNvSpPr>
          <p:nvPr>
            <p:ph type="body" idx="2"/>
          </p:nvPr>
        </p:nvSpPr>
        <p:spPr>
          <a:xfrm>
            <a:off x="2237362" y="3424136"/>
            <a:ext cx="20940138" cy="9080380"/>
          </a:xfr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Seek a Pass-through Entity NICRA</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 Prepare IDCR Proposal Based on Interior Department Instructions and Informed by Other Agencies’ Instructions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 Option: Engage an Accounting Firm to Verify the Rate Calculation in Writing</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 Submit Rate Calculation as Part of a Grant or Subgrant Application, Based on 2 CFR 200.332(a)(4) and 2 CFR 200.407</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 Inform EDA in the Department of Commerce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 Based on Result of Negotiation, Submit the Resulting Rate Agreement in Other Applications and Pointing Out OMB’s Statement about Reliance in 2 CFR 200.332(a)(4)(i)(A)</a:t>
            </a:r>
          </a:p>
          <a:p>
            <a:endParaRPr lang="en-US" dirty="0"/>
          </a:p>
        </p:txBody>
      </p:sp>
      <p:sp>
        <p:nvSpPr>
          <p:cNvPr id="5" name="Slide Number Placeholder 4">
            <a:extLst>
              <a:ext uri="{FF2B5EF4-FFF2-40B4-BE49-F238E27FC236}">
                <a16:creationId xmlns:a16="http://schemas.microsoft.com/office/drawing/2014/main" id="{6A30DB6C-F6CE-2FD9-53C5-EA064B88EB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dirty="0"/>
          </a:p>
        </p:txBody>
      </p:sp>
    </p:spTree>
    <p:extLst>
      <p:ext uri="{BB962C8B-B14F-4D97-AF65-F5344CB8AC3E}">
        <p14:creationId xmlns:p14="http://schemas.microsoft.com/office/powerpoint/2010/main" val="4021704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9" name="Google Shape;149;p25"/>
          <p:cNvSpPr txBox="1"/>
          <p:nvPr/>
        </p:nvSpPr>
        <p:spPr>
          <a:xfrm>
            <a:off x="9105089" y="3259346"/>
            <a:ext cx="14261238" cy="1287532"/>
          </a:xfrm>
          <a:prstGeom prst="rect">
            <a:avLst/>
          </a:prstGeom>
          <a:noFill/>
          <a:ln>
            <a:noFill/>
          </a:ln>
        </p:spPr>
        <p:txBody>
          <a:bodyPr spcFirstLastPara="1" wrap="square" lIns="50800" tIns="50800" rIns="50800" bIns="50800" anchor="ctr" anchorCtr="0">
            <a:spAutoFit/>
          </a:bodyPr>
          <a:lstStyle/>
          <a:p>
            <a:pPr marL="0" marR="0" lvl="0" indent="0" algn="l" rtl="0">
              <a:lnSpc>
                <a:spcPct val="70000"/>
              </a:lnSpc>
              <a:spcBef>
                <a:spcPts val="0"/>
              </a:spcBef>
              <a:spcAft>
                <a:spcPts val="0"/>
              </a:spcAft>
              <a:buClr>
                <a:srgbClr val="203864"/>
              </a:buClr>
              <a:buSzPts val="11000"/>
              <a:buFont typeface="Inter ExtraBold"/>
              <a:buNone/>
            </a:pPr>
            <a:r>
              <a:rPr lang="en-US" sz="11000" b="0" i="0" u="none" strike="noStrike" cap="none" dirty="0">
                <a:solidFill>
                  <a:srgbClr val="203864"/>
                </a:solidFill>
                <a:latin typeface="Inter ExtraBold"/>
                <a:ea typeface="Inter ExtraBold"/>
                <a:cs typeface="Inter ExtraBold"/>
                <a:sym typeface="Inter ExtraBold"/>
              </a:rPr>
              <a:t>Bob Lloyd</a:t>
            </a:r>
            <a:endParaRPr dirty="0"/>
          </a:p>
        </p:txBody>
      </p:sp>
      <p:cxnSp>
        <p:nvCxnSpPr>
          <p:cNvPr id="150" name="Google Shape;150;p25"/>
          <p:cNvCxnSpPr>
            <a:cxnSpLocks/>
          </p:cNvCxnSpPr>
          <p:nvPr/>
        </p:nvCxnSpPr>
        <p:spPr>
          <a:xfrm>
            <a:off x="9280187" y="5193875"/>
            <a:ext cx="10992878" cy="0"/>
          </a:xfrm>
          <a:prstGeom prst="straightConnector1">
            <a:avLst/>
          </a:prstGeom>
          <a:noFill/>
          <a:ln w="76200" cap="flat" cmpd="sng">
            <a:solidFill>
              <a:srgbClr val="52575F"/>
            </a:solidFill>
            <a:prstDash val="solid"/>
            <a:miter lim="400000"/>
            <a:headEnd type="none" w="sm" len="sm"/>
            <a:tailEnd type="none" w="sm" len="sm"/>
          </a:ln>
        </p:spPr>
      </p:cxnSp>
      <p:sp>
        <p:nvSpPr>
          <p:cNvPr id="151" name="Google Shape;151;p25"/>
          <p:cNvSpPr txBox="1"/>
          <p:nvPr/>
        </p:nvSpPr>
        <p:spPr>
          <a:xfrm>
            <a:off x="9280188" y="5667779"/>
            <a:ext cx="13501992" cy="4842351"/>
          </a:xfrm>
          <a:prstGeom prst="rect">
            <a:avLst/>
          </a:prstGeom>
          <a:noFill/>
          <a:ln>
            <a:noFill/>
          </a:ln>
        </p:spPr>
        <p:txBody>
          <a:bodyPr spcFirstLastPara="1" wrap="square" lIns="50800" tIns="50800" rIns="50800" bIns="50800" anchor="ctr" anchorCtr="0">
            <a:spAutoFit/>
          </a:bodyPr>
          <a:lstStyle/>
          <a:p>
            <a:pPr marL="0" indent="0">
              <a:buNone/>
            </a:pPr>
            <a:r>
              <a:rPr lang="en-US" sz="2800" b="1" dirty="0"/>
              <a:t>Bob Lloyd is a respected authority on policies and practices affecting the award, administration and oversight of federal grants, contracts and subawards.  He has nearly 40 years of experience in federal award implementation. Prior to starting his management consulting practice, he served as the executive director of the Grants Management Advisory Service and held staff positions in two large federally funded organizations. He has been a consultant, trainer or advisor to award and audit units in sixteen federal award-making departments and agencies, and to recipient and subrecipient organizations and their professional advisors. He is the principal author of </a:t>
            </a:r>
            <a:r>
              <a:rPr lang="en-US" sz="2800" b="1" i="1" dirty="0"/>
              <a:t>A Guide to OMB Grant Reform </a:t>
            </a:r>
            <a:r>
              <a:rPr lang="en-US" sz="2800" b="1" dirty="0"/>
              <a:t>and several other reference works on federal grants management and audits.</a:t>
            </a:r>
          </a:p>
        </p:txBody>
      </p:sp>
      <p:grpSp>
        <p:nvGrpSpPr>
          <p:cNvPr id="152" name="Google Shape;152;p25"/>
          <p:cNvGrpSpPr/>
          <p:nvPr/>
        </p:nvGrpSpPr>
        <p:grpSpPr>
          <a:xfrm>
            <a:off x="-297192" y="-1787815"/>
            <a:ext cx="25167946" cy="3268488"/>
            <a:chOff x="0" y="-1"/>
            <a:chExt cx="25167944" cy="3268487"/>
          </a:xfrm>
        </p:grpSpPr>
        <p:sp>
          <p:nvSpPr>
            <p:cNvPr id="153" name="Google Shape;153;p25"/>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54" name="Google Shape;154;p25"/>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55" name="Google Shape;155;p25"/>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pic>
        <p:nvPicPr>
          <p:cNvPr id="2" name="Picture 1">
            <a:extLst>
              <a:ext uri="{FF2B5EF4-FFF2-40B4-BE49-F238E27FC236}">
                <a16:creationId xmlns:a16="http://schemas.microsoft.com/office/drawing/2014/main" id="{80B33A82-52F1-088D-C083-D27E2AF6D10F}"/>
              </a:ext>
            </a:extLst>
          </p:cNvPr>
          <p:cNvPicPr>
            <a:picLocks noChangeAspect="1"/>
          </p:cNvPicPr>
          <p:nvPr/>
        </p:nvPicPr>
        <p:blipFill>
          <a:blip r:embed="rId3"/>
          <a:stretch>
            <a:fillRect/>
          </a:stretch>
        </p:blipFill>
        <p:spPr>
          <a:xfrm>
            <a:off x="1017673" y="4088587"/>
            <a:ext cx="7144159" cy="7484357"/>
          </a:xfrm>
          <a:prstGeom prst="rect">
            <a:avLst/>
          </a:prstGeom>
        </p:spPr>
      </p:pic>
      <p:sp>
        <p:nvSpPr>
          <p:cNvPr id="3" name="Slide Number Placeholder 2">
            <a:extLst>
              <a:ext uri="{FF2B5EF4-FFF2-40B4-BE49-F238E27FC236}">
                <a16:creationId xmlns:a16="http://schemas.microsoft.com/office/drawing/2014/main" id="{B15B40E3-B2FB-8645-25D0-06B8A330AC1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FCD4819E-E23F-BF25-2355-60BAE6245F66}"/>
            </a:ext>
          </a:extLst>
        </p:cNvPr>
        <p:cNvGrpSpPr/>
        <p:nvPr/>
      </p:nvGrpSpPr>
      <p:grpSpPr>
        <a:xfrm>
          <a:off x="0" y="0"/>
          <a:ext cx="0" cy="0"/>
          <a:chOff x="0" y="0"/>
          <a:chExt cx="0" cy="0"/>
        </a:xfrm>
      </p:grpSpPr>
      <p:grpSp>
        <p:nvGrpSpPr>
          <p:cNvPr id="166" name="Google Shape;166;p26">
            <a:extLst>
              <a:ext uri="{FF2B5EF4-FFF2-40B4-BE49-F238E27FC236}">
                <a16:creationId xmlns:a16="http://schemas.microsoft.com/office/drawing/2014/main" id="{52FB8601-D7A8-A932-F051-A969900E096E}"/>
              </a:ext>
            </a:extLst>
          </p:cNvPr>
          <p:cNvGrpSpPr/>
          <p:nvPr/>
        </p:nvGrpSpPr>
        <p:grpSpPr>
          <a:xfrm>
            <a:off x="-297192" y="-1787815"/>
            <a:ext cx="25167946" cy="3268488"/>
            <a:chOff x="0" y="-1"/>
            <a:chExt cx="25167944" cy="3268487"/>
          </a:xfrm>
        </p:grpSpPr>
        <p:sp>
          <p:nvSpPr>
            <p:cNvPr id="167" name="Google Shape;167;p26">
              <a:extLst>
                <a:ext uri="{FF2B5EF4-FFF2-40B4-BE49-F238E27FC236}">
                  <a16:creationId xmlns:a16="http://schemas.microsoft.com/office/drawing/2014/main" id="{F60CBC3C-B261-E87F-6E82-7968619EB19D}"/>
                </a:ext>
              </a:extLst>
            </p:cNvPr>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a:extLst>
                <a:ext uri="{FF2B5EF4-FFF2-40B4-BE49-F238E27FC236}">
                  <a16:creationId xmlns:a16="http://schemas.microsoft.com/office/drawing/2014/main" id="{6193A697-D2D4-5C18-4868-E64A31221CF4}"/>
                </a:ext>
              </a:extLst>
            </p:cNvPr>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a:extLst>
                <a:ext uri="{FF2B5EF4-FFF2-40B4-BE49-F238E27FC236}">
                  <a16:creationId xmlns:a16="http://schemas.microsoft.com/office/drawing/2014/main" id="{00C4958A-4047-D804-93CD-021540CC0C85}"/>
                </a:ext>
              </a:extLst>
            </p:cNvPr>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AD4699F9-8D89-FDD6-DCFE-41F0B61AC4D9}"/>
              </a:ext>
            </a:extLst>
          </p:cNvPr>
          <p:cNvSpPr>
            <a:spLocks noGrp="1"/>
          </p:cNvSpPr>
          <p:nvPr>
            <p:ph type="title"/>
          </p:nvPr>
        </p:nvSpPr>
        <p:spPr>
          <a:xfrm>
            <a:off x="2412460" y="1964045"/>
            <a:ext cx="20765040"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IDC Recovery Strategy #3</a:t>
            </a:r>
          </a:p>
        </p:txBody>
      </p:sp>
      <p:sp>
        <p:nvSpPr>
          <p:cNvPr id="11" name="Text Placeholder 10">
            <a:extLst>
              <a:ext uri="{FF2B5EF4-FFF2-40B4-BE49-F238E27FC236}">
                <a16:creationId xmlns:a16="http://schemas.microsoft.com/office/drawing/2014/main" id="{BC80BC0A-D3BB-FB14-EE9B-2822AC34C6F7}"/>
              </a:ext>
            </a:extLst>
          </p:cNvPr>
          <p:cNvSpPr>
            <a:spLocks noGrp="1"/>
          </p:cNvSpPr>
          <p:nvPr>
            <p:ph type="body" idx="2"/>
          </p:nvPr>
        </p:nvSpPr>
        <p:spPr>
          <a:xfrm>
            <a:off x="2237362" y="3424136"/>
            <a:ext cx="20940138" cy="9080380"/>
          </a:xfr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5400" b="1" i="0" u="none" strike="noStrike" kern="1200" cap="none" spc="0" normalizeH="0" baseline="0" noProof="0" dirty="0">
                <a:ln>
                  <a:noFill/>
                </a:ln>
                <a:solidFill>
                  <a:prstClr val="black"/>
                </a:solidFill>
                <a:effectLst/>
                <a:uLnTx/>
                <a:uFillTx/>
                <a:latin typeface="Calibri"/>
                <a:ea typeface="+mn-ea"/>
                <a:cs typeface="+mn-cs"/>
              </a:rPr>
              <a:t>Consider Use of the </a:t>
            </a:r>
            <a:r>
              <a:rPr kumimoji="0" lang="en-US" sz="5400" b="1" i="1" u="none" strike="noStrike" kern="1200" cap="none" spc="0" normalizeH="0" baseline="0" noProof="0" dirty="0">
                <a:ln>
                  <a:noFill/>
                </a:ln>
                <a:solidFill>
                  <a:prstClr val="black"/>
                </a:solidFill>
                <a:effectLst/>
                <a:uLnTx/>
                <a:uFillTx/>
                <a:latin typeface="Calibri"/>
                <a:ea typeface="+mn-ea"/>
                <a:cs typeface="+mn-cs"/>
              </a:rPr>
              <a:t>De Minimis </a:t>
            </a:r>
            <a:r>
              <a:rPr kumimoji="0" lang="en-US" sz="5400" b="1" i="0" u="none" strike="noStrike" kern="1200" cap="none" spc="0" normalizeH="0" baseline="0" noProof="0" dirty="0">
                <a:ln>
                  <a:noFill/>
                </a:ln>
                <a:solidFill>
                  <a:prstClr val="black"/>
                </a:solidFill>
                <a:effectLst/>
                <a:uLnTx/>
                <a:uFillTx/>
                <a:latin typeface="Calibri"/>
                <a:ea typeface="+mn-ea"/>
                <a:cs typeface="+mn-cs"/>
              </a:rPr>
              <a:t>Rate Following Comparison with a Rate Calculated in Accordance with the Department of Interior Instructions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5400" b="1" i="0" u="none" strike="noStrike" kern="1200" cap="none" spc="0" normalizeH="0" baseline="0" noProof="0" dirty="0">
                <a:ln>
                  <a:noFill/>
                </a:ln>
                <a:solidFill>
                  <a:prstClr val="black"/>
                </a:solidFill>
                <a:effectLst/>
                <a:uLnTx/>
                <a:uFillTx/>
                <a:latin typeface="Calibri"/>
                <a:ea typeface="+mn-ea"/>
                <a:cs typeface="+mn-cs"/>
              </a:rPr>
              <a:t>--- Acceptance of Under-recovery in Exchange for Burden Avoidance and Absence of Scrutiny of Actual Costs Incurred </a:t>
            </a:r>
          </a:p>
          <a:p>
            <a:endParaRPr lang="en-US" dirty="0"/>
          </a:p>
        </p:txBody>
      </p:sp>
      <p:sp>
        <p:nvSpPr>
          <p:cNvPr id="5" name="Slide Number Placeholder 4">
            <a:extLst>
              <a:ext uri="{FF2B5EF4-FFF2-40B4-BE49-F238E27FC236}">
                <a16:creationId xmlns:a16="http://schemas.microsoft.com/office/drawing/2014/main" id="{82D83B40-9183-BFB1-4306-24CA048AE2C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dirty="0"/>
          </a:p>
        </p:txBody>
      </p:sp>
    </p:spTree>
    <p:extLst>
      <p:ext uri="{BB962C8B-B14F-4D97-AF65-F5344CB8AC3E}">
        <p14:creationId xmlns:p14="http://schemas.microsoft.com/office/powerpoint/2010/main" val="1008308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1206500" y="1964045"/>
            <a:ext cx="21971000"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Questions?</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1206500" y="3579778"/>
            <a:ext cx="21971000" cy="8924738"/>
          </a:xfrm>
        </p:spPr>
        <p:txBody>
          <a:bodyPr>
            <a:normAutofit/>
          </a:bodyPr>
          <a:lstStyle/>
          <a:p>
            <a:pPr marL="857250" marR="0" lvl="0" indent="-85725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6000" b="0" i="0" u="none" strike="noStrike" kern="1200" cap="none" spc="0" normalizeH="0" baseline="0" noProof="0" dirty="0">
                <a:ln>
                  <a:noFill/>
                </a:ln>
                <a:solidFill>
                  <a:prstClr val="black"/>
                </a:solidFill>
                <a:effectLst/>
                <a:uLnTx/>
                <a:uFillTx/>
                <a:latin typeface="Inter ExtraBold" panose="020B0604020202020204" charset="0"/>
                <a:ea typeface="Inter ExtraBold" panose="020B0604020202020204" charset="0"/>
                <a:cs typeface="+mn-cs"/>
              </a:rPr>
              <a:t>Now</a:t>
            </a:r>
          </a:p>
          <a:p>
            <a:pPr marL="0" marR="0" lvl="0" indent="0" algn="l" defTabSz="914400" rtl="0" eaLnBrk="1" fontAlgn="auto" latinLnBrk="0" hangingPunct="1">
              <a:lnSpc>
                <a:spcPct val="90000"/>
              </a:lnSpc>
              <a:spcBef>
                <a:spcPts val="1000"/>
              </a:spcBef>
              <a:spcAft>
                <a:spcPts val="0"/>
              </a:spcAft>
              <a:buClrTx/>
              <a:buSzTx/>
              <a:tabLst/>
              <a:defRPr/>
            </a:pPr>
            <a:endParaRPr kumimoji="0" lang="en-US" sz="6000" b="0" i="0" u="none" strike="noStrike" kern="1200" cap="none" spc="0" normalizeH="0" baseline="0" noProof="0" dirty="0">
              <a:ln>
                <a:noFill/>
              </a:ln>
              <a:solidFill>
                <a:prstClr val="black"/>
              </a:solidFill>
              <a:effectLst/>
              <a:uLnTx/>
              <a:uFillTx/>
              <a:latin typeface="Inter ExtraBold" panose="020B0604020202020204" charset="0"/>
              <a:ea typeface="Inter ExtraBold" panose="020B0604020202020204" charset="0"/>
              <a:cs typeface="+mn-cs"/>
            </a:endParaRPr>
          </a:p>
          <a:p>
            <a:pPr marL="857250" marR="0" lvl="0" indent="-85725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6000" b="0" i="0" u="none" strike="noStrike" kern="1200" cap="none" spc="0" normalizeH="0" baseline="0" noProof="0" dirty="0">
                <a:ln>
                  <a:noFill/>
                </a:ln>
                <a:solidFill>
                  <a:prstClr val="black"/>
                </a:solidFill>
                <a:effectLst/>
                <a:uLnTx/>
                <a:uFillTx/>
                <a:latin typeface="Inter ExtraBold" panose="020B0604020202020204" charset="0"/>
                <a:ea typeface="Inter ExtraBold" panose="020B0604020202020204" charset="0"/>
                <a:cs typeface="+mn-cs"/>
              </a:rPr>
              <a:t>Later</a:t>
            </a:r>
          </a:p>
          <a:p>
            <a:pPr marL="0" marR="0" lvl="0" indent="0" algn="l" defTabSz="914400" rtl="0" eaLnBrk="1" fontAlgn="auto" latinLnBrk="0" hangingPunct="1">
              <a:lnSpc>
                <a:spcPct val="90000"/>
              </a:lnSpc>
              <a:spcBef>
                <a:spcPts val="1000"/>
              </a:spcBef>
              <a:spcAft>
                <a:spcPts val="0"/>
              </a:spcAft>
              <a:buClrTx/>
              <a:buSzTx/>
              <a:tabLst/>
              <a:defRPr/>
            </a:pPr>
            <a:endParaRPr kumimoji="0" lang="en-US" sz="6000" b="0" i="0" u="none" strike="noStrike" kern="1200" cap="none" spc="0" normalizeH="0" baseline="0" noProof="0" dirty="0">
              <a:ln>
                <a:noFill/>
              </a:ln>
              <a:solidFill>
                <a:prstClr val="black"/>
              </a:solidFill>
              <a:effectLst/>
              <a:uLnTx/>
              <a:uFillTx/>
              <a:latin typeface="Inter ExtraBold" panose="020B0604020202020204" charset="0"/>
              <a:ea typeface="Inter ExtraBold" panose="020B0604020202020204" charset="0"/>
              <a:cs typeface="+mn-cs"/>
            </a:endParaRPr>
          </a:p>
          <a:p>
            <a:pPr marL="1828800" lvl="4" indent="0">
              <a:lnSpc>
                <a:spcPct val="90000"/>
              </a:lnSpc>
              <a:spcBef>
                <a:spcPts val="1000"/>
              </a:spcBef>
              <a:buClrTx/>
              <a:buSzTx/>
              <a:defRPr/>
            </a:pPr>
            <a:r>
              <a:rPr kumimoji="0" lang="en-US" sz="6000" b="0" i="0" u="none" strike="noStrike" kern="1200" cap="none" spc="0" normalizeH="0" baseline="0" noProof="0" dirty="0">
                <a:ln>
                  <a:noFill/>
                </a:ln>
                <a:solidFill>
                  <a:prstClr val="black"/>
                </a:solidFill>
                <a:effectLst/>
                <a:uLnTx/>
                <a:uFillTx/>
                <a:latin typeface="Inter ExtraBold" panose="020B0604020202020204" charset="0"/>
                <a:ea typeface="Inter ExtraBold" panose="020B0604020202020204" charset="0"/>
                <a:cs typeface="+mn-cs"/>
              </a:rPr>
              <a:t>Bob Lloyd</a:t>
            </a:r>
          </a:p>
          <a:p>
            <a:pPr marL="1828800" lvl="4" indent="0">
              <a:lnSpc>
                <a:spcPct val="90000"/>
              </a:lnSpc>
              <a:spcBef>
                <a:spcPts val="1000"/>
              </a:spcBef>
              <a:buClrTx/>
              <a:buSzTx/>
              <a:defRPr/>
            </a:pPr>
            <a:r>
              <a:rPr kumimoji="0" lang="en-US" sz="6000" b="0" i="0" u="none" strike="noStrike" kern="1200" cap="none" spc="0" normalizeH="0" baseline="0" noProof="0" dirty="0">
                <a:ln>
                  <a:noFill/>
                </a:ln>
                <a:solidFill>
                  <a:prstClr val="black"/>
                </a:solidFill>
                <a:effectLst/>
                <a:uLnTx/>
                <a:uFillTx/>
                <a:latin typeface="Inter ExtraBold" panose="020B0604020202020204" charset="0"/>
                <a:ea typeface="Inter ExtraBold" panose="020B0604020202020204" charset="0"/>
                <a:cs typeface="+mn-cs"/>
              </a:rPr>
              <a:t>Consultant on Public Management and     </a:t>
            </a:r>
          </a:p>
          <a:p>
            <a:pPr marL="1828800" lvl="4" indent="0">
              <a:lnSpc>
                <a:spcPct val="90000"/>
              </a:lnSpc>
              <a:spcBef>
                <a:spcPts val="1000"/>
              </a:spcBef>
              <a:buClrTx/>
              <a:buSzTx/>
              <a:defRPr/>
            </a:pPr>
            <a:r>
              <a:rPr kumimoji="0" lang="en-US" sz="6000" b="0" i="0" u="none" strike="noStrike" kern="1200" cap="none" spc="0" normalizeH="0" baseline="0" noProof="0" dirty="0">
                <a:ln>
                  <a:noFill/>
                </a:ln>
                <a:solidFill>
                  <a:prstClr val="black"/>
                </a:solidFill>
                <a:effectLst/>
                <a:uLnTx/>
                <a:uFillTx/>
                <a:latin typeface="Inter ExtraBold" panose="020B0604020202020204" charset="0"/>
                <a:ea typeface="Inter ExtraBold" panose="020B0604020202020204" charset="0"/>
                <a:cs typeface="+mn-cs"/>
              </a:rPr>
              <a:t>Government Relations</a:t>
            </a:r>
          </a:p>
          <a:p>
            <a:pPr marL="1828800" lvl="4" indent="0">
              <a:lnSpc>
                <a:spcPct val="90000"/>
              </a:lnSpc>
              <a:spcBef>
                <a:spcPts val="1000"/>
              </a:spcBef>
              <a:buClrTx/>
              <a:buSzTx/>
              <a:defRPr/>
            </a:pPr>
            <a:r>
              <a:rPr kumimoji="0" lang="en-US" sz="6000" b="0" i="0" u="none" strike="noStrike" kern="1200" cap="none" spc="0" normalizeH="0" baseline="0" noProof="0" dirty="0">
                <a:ln>
                  <a:noFill/>
                </a:ln>
                <a:solidFill>
                  <a:prstClr val="black"/>
                </a:solidFill>
                <a:effectLst/>
                <a:uLnTx/>
                <a:uFillTx/>
                <a:latin typeface="Inter ExtraBold" panose="020B0604020202020204" charset="0"/>
                <a:ea typeface="Inter ExtraBold" panose="020B0604020202020204" charset="0"/>
                <a:cs typeface="+mn-cs"/>
              </a:rPr>
              <a:t>Telephone: (864) 235-8680</a:t>
            </a:r>
          </a:p>
          <a:p>
            <a:pPr marL="1828800" lvl="4" indent="0">
              <a:lnSpc>
                <a:spcPct val="90000"/>
              </a:lnSpc>
              <a:spcBef>
                <a:spcPts val="1000"/>
              </a:spcBef>
              <a:buClrTx/>
              <a:buSzTx/>
              <a:defRPr/>
            </a:pPr>
            <a:r>
              <a:rPr kumimoji="0" lang="en-US" sz="6000" b="0" i="0" u="none" strike="noStrike" kern="1200" cap="none" spc="0" normalizeH="0" baseline="0" noProof="0" dirty="0">
                <a:ln>
                  <a:noFill/>
                </a:ln>
                <a:solidFill>
                  <a:prstClr val="black"/>
                </a:solidFill>
                <a:effectLst/>
                <a:uLnTx/>
                <a:uFillTx/>
                <a:latin typeface="Inter ExtraBold" panose="020B0604020202020204" charset="0"/>
                <a:ea typeface="Inter ExtraBold" panose="020B0604020202020204" charset="0"/>
                <a:cs typeface="+mn-cs"/>
              </a:rPr>
              <a:t>E-mail: consultlloyd@aol.com</a:t>
            </a:r>
          </a:p>
          <a:p>
            <a:pPr marL="571500" marR="0" lvl="0" indent="-5715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n-US" sz="4000" b="0" i="0" u="none" strike="noStrike" kern="1200" cap="none" spc="0" normalizeH="0" baseline="0" noProof="0" dirty="0">
              <a:ln>
                <a:noFill/>
              </a:ln>
              <a:solidFill>
                <a:prstClr val="black"/>
              </a:solidFill>
              <a:effectLst/>
              <a:uLnTx/>
              <a:uFillTx/>
              <a:latin typeface="Inter ExtraBold" panose="020B0604020202020204" charset="0"/>
              <a:ea typeface="Inter ExtraBold" panose="020B0604020202020204" charset="0"/>
              <a:cs typeface="+mn-cs"/>
            </a:endParaRPr>
          </a:p>
          <a:p>
            <a:pPr marL="0" marR="0" lvl="0" indent="0" algn="l" defTabSz="914400" rtl="0" eaLnBrk="1" fontAlgn="auto" latinLnBrk="0" hangingPunct="1">
              <a:lnSpc>
                <a:spcPct val="90000"/>
              </a:lnSpc>
              <a:spcBef>
                <a:spcPts val="1000"/>
              </a:spcBef>
              <a:spcAft>
                <a:spcPts val="0"/>
              </a:spcAft>
              <a:buClrTx/>
              <a:buSzTx/>
              <a:tabLst/>
              <a:defRPr/>
            </a:pPr>
            <a:endParaRPr lang="en-US" sz="4000" dirty="0">
              <a:latin typeface="Inter ExtraBold" panose="020B0604020202020204" charset="0"/>
              <a:ea typeface="Inter ExtraBold" panose="020B0604020202020204" charset="0"/>
            </a:endParaRPr>
          </a:p>
        </p:txBody>
      </p:sp>
      <p:sp>
        <p:nvSpPr>
          <p:cNvPr id="5" name="Slide Number Placeholder 4">
            <a:extLst>
              <a:ext uri="{FF2B5EF4-FFF2-40B4-BE49-F238E27FC236}">
                <a16:creationId xmlns:a16="http://schemas.microsoft.com/office/drawing/2014/main" id="{7258CE92-88F8-484C-7057-75738F4C80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dirty="0"/>
          </a:p>
        </p:txBody>
      </p:sp>
    </p:spTree>
    <p:extLst>
      <p:ext uri="{BB962C8B-B14F-4D97-AF65-F5344CB8AC3E}">
        <p14:creationId xmlns:p14="http://schemas.microsoft.com/office/powerpoint/2010/main" val="2854770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53761"/>
        </a:solidFill>
        <a:effectLst/>
      </p:bgPr>
    </p:bg>
    <p:spTree>
      <p:nvGrpSpPr>
        <p:cNvPr id="1" name="Shape 175"/>
        <p:cNvGrpSpPr/>
        <p:nvPr/>
      </p:nvGrpSpPr>
      <p:grpSpPr>
        <a:xfrm>
          <a:off x="0" y="0"/>
          <a:ext cx="0" cy="0"/>
          <a:chOff x="0" y="0"/>
          <a:chExt cx="0" cy="0"/>
        </a:xfrm>
      </p:grpSpPr>
      <p:sp>
        <p:nvSpPr>
          <p:cNvPr id="176" name="Google Shape;176;p27"/>
          <p:cNvSpPr txBox="1"/>
          <p:nvPr/>
        </p:nvSpPr>
        <p:spPr>
          <a:xfrm>
            <a:off x="6565201" y="7747600"/>
            <a:ext cx="11253600" cy="21294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3000"/>
              <a:buFont typeface="Inter"/>
              <a:buNone/>
            </a:pPr>
            <a:r>
              <a:rPr lang="en-US" sz="3000" i="0" u="none" strike="noStrike" cap="none" dirty="0">
                <a:solidFill>
                  <a:srgbClr val="FFFFFF"/>
                </a:solidFill>
                <a:latin typeface="Inter Tight"/>
                <a:ea typeface="Inter Tight"/>
                <a:cs typeface="Inter Tight"/>
                <a:sym typeface="Inter Tight"/>
              </a:rPr>
              <a:t>122 C Street, NW, Suite 830 | Washington, DC 20001</a:t>
            </a:r>
            <a:endParaRPr dirty="0">
              <a:latin typeface="Inter Tight"/>
              <a:ea typeface="Inter Tight"/>
              <a:cs typeface="Inter Tight"/>
              <a:sym typeface="Inter Tight"/>
            </a:endParaRPr>
          </a:p>
          <a:p>
            <a:pPr marL="0" marR="0" lvl="0" indent="0" algn="ctr" rtl="0">
              <a:lnSpc>
                <a:spcPct val="100000"/>
              </a:lnSpc>
              <a:spcBef>
                <a:spcPts val="1300"/>
              </a:spcBef>
              <a:spcAft>
                <a:spcPts val="0"/>
              </a:spcAft>
              <a:buClr>
                <a:srgbClr val="FFFFFF"/>
              </a:buClr>
              <a:buSzPts val="5000"/>
              <a:buFont typeface="Inter"/>
              <a:buNone/>
            </a:pPr>
            <a:r>
              <a:rPr lang="en-US" sz="5000" b="1" i="0" u="none" strike="noStrike" cap="none" dirty="0">
                <a:solidFill>
                  <a:srgbClr val="FFFFFF"/>
                </a:solidFill>
                <a:latin typeface="Inter"/>
                <a:ea typeface="Inter"/>
                <a:cs typeface="Inter"/>
                <a:sym typeface="Inter"/>
              </a:rPr>
              <a:t>202.921.4440 | </a:t>
            </a:r>
            <a:r>
              <a:rPr lang="en-US" sz="5000" b="1" i="0" strike="noStrike" cap="none" dirty="0">
                <a:solidFill>
                  <a:srgbClr val="FFFFFF"/>
                </a:solidFill>
                <a:uFill>
                  <a:noFill/>
                </a:uFill>
                <a:latin typeface="Inter"/>
                <a:ea typeface="Inter"/>
                <a:cs typeface="Inter"/>
                <a:sym typeface="Inter"/>
                <a:hlinkClick r:id="rId3">
                  <a:extLst>
                    <a:ext uri="{A12FA001-AC4F-418D-AE19-62706E023703}">
                      <ahyp:hlinkClr xmlns:ahyp="http://schemas.microsoft.com/office/drawing/2018/hyperlinkcolor" val="tx"/>
                    </a:ext>
                  </a:extLst>
                </a:hlinkClick>
              </a:rPr>
              <a:t>NADO.ORG</a:t>
            </a:r>
            <a:endParaRPr dirty="0"/>
          </a:p>
          <a:p>
            <a:pPr marL="0" marR="0" lvl="0" indent="0" algn="ctr" rtl="0">
              <a:lnSpc>
                <a:spcPct val="100000"/>
              </a:lnSpc>
              <a:spcBef>
                <a:spcPts val="1300"/>
              </a:spcBef>
              <a:spcAft>
                <a:spcPts val="0"/>
              </a:spcAft>
              <a:buClr>
                <a:srgbClr val="FFFFFF"/>
              </a:buClr>
              <a:buSzPts val="3000"/>
              <a:buFont typeface="Inter"/>
              <a:buNone/>
            </a:pPr>
            <a:r>
              <a:rPr lang="en-US" sz="3000" i="0" u="sng" strike="noStrike" cap="none" dirty="0">
                <a:solidFill>
                  <a:srgbClr val="498AAC"/>
                </a:solidFill>
                <a:latin typeface="Inter Tight"/>
                <a:ea typeface="Inter Tight"/>
                <a:cs typeface="Inter Tight"/>
                <a:sym typeface="Inter Tight"/>
                <a:hlinkClick r:id="rId4">
                  <a:extLst>
                    <a:ext uri="{A12FA001-AC4F-418D-AE19-62706E023703}">
                      <ahyp:hlinkClr xmlns:ahyp="http://schemas.microsoft.com/office/drawing/2018/hyperlinkcolor" val="tx"/>
                    </a:ext>
                  </a:extLst>
                </a:hlinkClick>
              </a:rPr>
              <a:t>info@nado.org</a:t>
            </a:r>
            <a:endParaRPr dirty="0">
              <a:solidFill>
                <a:srgbClr val="498AAC"/>
              </a:solidFill>
              <a:latin typeface="Inter Tight"/>
              <a:ea typeface="Inter Tight"/>
              <a:cs typeface="Inter Tight"/>
              <a:sym typeface="Inter Tight"/>
            </a:endParaRPr>
          </a:p>
        </p:txBody>
      </p:sp>
      <p:pic>
        <p:nvPicPr>
          <p:cNvPr id="177" name="Google Shape;177;p27" descr="NADOLogo-Light-2022.png"/>
          <p:cNvPicPr preferRelativeResize="0"/>
          <p:nvPr/>
        </p:nvPicPr>
        <p:blipFill rotWithShape="1">
          <a:blip r:embed="rId5">
            <a:alphaModFix/>
          </a:blip>
          <a:srcRect/>
          <a:stretch/>
        </p:blipFill>
        <p:spPr>
          <a:xfrm>
            <a:off x="7424314" y="3860208"/>
            <a:ext cx="9535373" cy="3198639"/>
          </a:xfrm>
          <a:prstGeom prst="rect">
            <a:avLst/>
          </a:prstGeom>
          <a:noFill/>
          <a:ln>
            <a:noFill/>
          </a:ln>
        </p:spPr>
      </p:pic>
      <p:sp>
        <p:nvSpPr>
          <p:cNvPr id="2" name="Slide Number Placeholder 1">
            <a:extLst>
              <a:ext uri="{FF2B5EF4-FFF2-40B4-BE49-F238E27FC236}">
                <a16:creationId xmlns:a16="http://schemas.microsoft.com/office/drawing/2014/main" id="{D7A2C34D-577C-10E4-15CE-3FB2CD9151B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dirty="0"/>
          </a:p>
        </p:txBody>
      </p:sp>
      <p:sp>
        <p:nvSpPr>
          <p:cNvPr id="4" name="Rectangle 3">
            <a:extLst>
              <a:ext uri="{FF2B5EF4-FFF2-40B4-BE49-F238E27FC236}">
                <a16:creationId xmlns:a16="http://schemas.microsoft.com/office/drawing/2014/main" id="{9B6EAB69-90E3-C582-F708-31361E8209FD}"/>
              </a:ext>
            </a:extLst>
          </p:cNvPr>
          <p:cNvSpPr/>
          <p:nvPr/>
        </p:nvSpPr>
        <p:spPr>
          <a:xfrm>
            <a:off x="19157795" y="10705171"/>
            <a:ext cx="4036742" cy="2720897"/>
          </a:xfrm>
          <a:prstGeom prst="rect">
            <a:avLst/>
          </a:prstGeom>
          <a:solidFill>
            <a:srgbClr val="2536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92EDA1A-D5B8-7226-4DBC-32F2186FE3EE}"/>
              </a:ext>
            </a:extLst>
          </p:cNvPr>
          <p:cNvSpPr/>
          <p:nvPr/>
        </p:nvSpPr>
        <p:spPr>
          <a:xfrm>
            <a:off x="9523142" y="12110224"/>
            <a:ext cx="5817220" cy="1605776"/>
          </a:xfrm>
          <a:prstGeom prst="rect">
            <a:avLst/>
          </a:prstGeom>
          <a:solidFill>
            <a:srgbClr val="2536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1414294" y="2140085"/>
            <a:ext cx="21763206" cy="1439693"/>
          </a:xfrm>
        </p:spPr>
        <p:txBody>
          <a:bodyPr>
            <a:normAutofit fontScale="90000"/>
          </a:bodyPr>
          <a:lstStyle/>
          <a:p>
            <a:r>
              <a:rPr lang="en-US" sz="6600" b="1" dirty="0">
                <a:solidFill>
                  <a:schemeClr val="tx2">
                    <a:lumMod val="10000"/>
                  </a:schemeClr>
                </a:solidFill>
                <a:latin typeface="Inter ExtraBold" panose="020B0604020202020204" charset="0"/>
                <a:ea typeface="Inter ExtraBold" panose="020B0604020202020204" charset="0"/>
              </a:rPr>
              <a:t>Indirect Cost: “Maximum Feasible Misunderstanding”</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1414294" y="3735421"/>
            <a:ext cx="21971000" cy="7840493"/>
          </a:xfrm>
        </p:spPr>
        <p:txBody>
          <a:bodyPr>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Awarding agency program officials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Awarding agency administrative officials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Recipient and subrecipient program officials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Recipient and subrecipient administrative officials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Elected officials at all governmental levels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Electronic and print media</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Others!</a:t>
            </a:r>
          </a:p>
          <a:p>
            <a:pPr marL="0" marR="0" lvl="0" indent="0" algn="l" defTabSz="914400" rtl="0" eaLnBrk="1" fontAlgn="auto" latinLnBrk="0" hangingPunct="1">
              <a:lnSpc>
                <a:spcPct val="90000"/>
              </a:lnSpc>
              <a:spcBef>
                <a:spcPts val="1000"/>
              </a:spcBef>
              <a:spcAft>
                <a:spcPts val="0"/>
              </a:spcAft>
              <a:buClrTx/>
              <a:buSzTx/>
              <a:tabLst/>
              <a:defRPr/>
            </a:pPr>
            <a:endParaRPr lang="en-US" dirty="0"/>
          </a:p>
        </p:txBody>
      </p:sp>
      <p:sp>
        <p:nvSpPr>
          <p:cNvPr id="3" name="Slide Number Placeholder 2">
            <a:extLst>
              <a:ext uri="{FF2B5EF4-FFF2-40B4-BE49-F238E27FC236}">
                <a16:creationId xmlns:a16="http://schemas.microsoft.com/office/drawing/2014/main" id="{FE516E12-1973-9692-A8CE-4A9E78F5020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spTree>
    <p:extLst>
      <p:ext uri="{BB962C8B-B14F-4D97-AF65-F5344CB8AC3E}">
        <p14:creationId xmlns:p14="http://schemas.microsoft.com/office/powerpoint/2010/main" val="2000837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A7555D84-41BB-2CC0-6EE5-3AB75AD4ECC9}"/>
            </a:ext>
          </a:extLst>
        </p:cNvPr>
        <p:cNvGrpSpPr/>
        <p:nvPr/>
      </p:nvGrpSpPr>
      <p:grpSpPr>
        <a:xfrm>
          <a:off x="0" y="0"/>
          <a:ext cx="0" cy="0"/>
          <a:chOff x="0" y="0"/>
          <a:chExt cx="0" cy="0"/>
        </a:xfrm>
      </p:grpSpPr>
      <p:grpSp>
        <p:nvGrpSpPr>
          <p:cNvPr id="166" name="Google Shape;166;p26">
            <a:extLst>
              <a:ext uri="{FF2B5EF4-FFF2-40B4-BE49-F238E27FC236}">
                <a16:creationId xmlns:a16="http://schemas.microsoft.com/office/drawing/2014/main" id="{29847E02-A504-2893-4EB4-8398A91E7B27}"/>
              </a:ext>
            </a:extLst>
          </p:cNvPr>
          <p:cNvGrpSpPr/>
          <p:nvPr/>
        </p:nvGrpSpPr>
        <p:grpSpPr>
          <a:xfrm>
            <a:off x="-297192" y="-1787815"/>
            <a:ext cx="25167946" cy="3268488"/>
            <a:chOff x="0" y="-1"/>
            <a:chExt cx="25167944" cy="3268487"/>
          </a:xfrm>
        </p:grpSpPr>
        <p:sp>
          <p:nvSpPr>
            <p:cNvPr id="167" name="Google Shape;167;p26">
              <a:extLst>
                <a:ext uri="{FF2B5EF4-FFF2-40B4-BE49-F238E27FC236}">
                  <a16:creationId xmlns:a16="http://schemas.microsoft.com/office/drawing/2014/main" id="{84ACB993-B7CC-C8C4-02D9-0DA762D6C61A}"/>
                </a:ext>
              </a:extLst>
            </p:cNvPr>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a:extLst>
                <a:ext uri="{FF2B5EF4-FFF2-40B4-BE49-F238E27FC236}">
                  <a16:creationId xmlns:a16="http://schemas.microsoft.com/office/drawing/2014/main" id="{D2E4A46C-D38E-E9AF-1BE9-42F675BBC717}"/>
                </a:ext>
              </a:extLst>
            </p:cNvPr>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a:extLst>
                <a:ext uri="{FF2B5EF4-FFF2-40B4-BE49-F238E27FC236}">
                  <a16:creationId xmlns:a16="http://schemas.microsoft.com/office/drawing/2014/main" id="{8FD11E08-B942-3B31-980D-54BDDA9547C5}"/>
                </a:ext>
              </a:extLst>
            </p:cNvPr>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0B0D9930-577E-8900-A6ED-D51E386CBEBD}"/>
              </a:ext>
            </a:extLst>
          </p:cNvPr>
          <p:cNvSpPr>
            <a:spLocks noGrp="1"/>
          </p:cNvSpPr>
          <p:nvPr>
            <p:ph type="title"/>
          </p:nvPr>
        </p:nvSpPr>
        <p:spPr>
          <a:xfrm>
            <a:off x="1414294" y="2140085"/>
            <a:ext cx="21763206" cy="1439693"/>
          </a:xfrm>
        </p:spPr>
        <p:txBody>
          <a:bodyPr>
            <a:normAutofit/>
          </a:bodyPr>
          <a:lstStyle/>
          <a:p>
            <a:r>
              <a:rPr lang="en-US" sz="6600" b="1" dirty="0">
                <a:solidFill>
                  <a:schemeClr val="tx2">
                    <a:lumMod val="10000"/>
                  </a:schemeClr>
                </a:solidFill>
                <a:latin typeface="Inter ExtraBold" panose="020B0604020202020204" charset="0"/>
                <a:ea typeface="Inter ExtraBold" panose="020B0604020202020204" charset="0"/>
              </a:rPr>
              <a:t>Recipient and Subrecipient “Intimidation”</a:t>
            </a:r>
          </a:p>
        </p:txBody>
      </p:sp>
      <p:sp>
        <p:nvSpPr>
          <p:cNvPr id="11" name="Text Placeholder 10">
            <a:extLst>
              <a:ext uri="{FF2B5EF4-FFF2-40B4-BE49-F238E27FC236}">
                <a16:creationId xmlns:a16="http://schemas.microsoft.com/office/drawing/2014/main" id="{6E103213-62A6-3C2F-CE21-84EF94F4A49F}"/>
              </a:ext>
            </a:extLst>
          </p:cNvPr>
          <p:cNvSpPr>
            <a:spLocks noGrp="1"/>
          </p:cNvSpPr>
          <p:nvPr>
            <p:ph type="body" idx="2"/>
          </p:nvPr>
        </p:nvSpPr>
        <p:spPr>
          <a:xfrm>
            <a:off x="1414294" y="3715966"/>
            <a:ext cx="21971000" cy="9416373"/>
          </a:xfrm>
        </p:spPr>
        <p:txBody>
          <a:bodyPr numCol="1">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Public accounting firms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Management consulting firms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Marketing pitch</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 “Increase your federal funding”</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Engagements involve: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 Redoing your accounting system</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 “Borrowing your watch; telling you the time”</a:t>
            </a:r>
          </a:p>
          <a:p>
            <a:pPr marL="0" marR="0" lvl="0" indent="0" algn="l" defTabSz="914400" rtl="0" eaLnBrk="1" fontAlgn="auto" latinLnBrk="0" hangingPunct="1">
              <a:lnSpc>
                <a:spcPct val="90000"/>
              </a:lnSpc>
              <a:spcBef>
                <a:spcPts val="1000"/>
              </a:spcBef>
              <a:spcAft>
                <a:spcPts val="0"/>
              </a:spcAft>
              <a:buClrTx/>
              <a:buSzTx/>
              <a:tabLst/>
              <a:defRPr/>
            </a:pPr>
            <a:endParaRPr lang="en-US" dirty="0"/>
          </a:p>
        </p:txBody>
      </p:sp>
      <p:sp>
        <p:nvSpPr>
          <p:cNvPr id="3" name="Slide Number Placeholder 2">
            <a:extLst>
              <a:ext uri="{FF2B5EF4-FFF2-40B4-BE49-F238E27FC236}">
                <a16:creationId xmlns:a16="http://schemas.microsoft.com/office/drawing/2014/main" id="{BF2D318C-6F10-555A-F9FD-8D0B99285F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spTree>
    <p:extLst>
      <p:ext uri="{BB962C8B-B14F-4D97-AF65-F5344CB8AC3E}">
        <p14:creationId xmlns:p14="http://schemas.microsoft.com/office/powerpoint/2010/main" val="605470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1206500" y="1964045"/>
            <a:ext cx="21971000"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The Importance of Accurate Terminology</a:t>
            </a:r>
          </a:p>
        </p:txBody>
      </p:sp>
      <p:sp>
        <p:nvSpPr>
          <p:cNvPr id="4" name="Text Placeholder 3">
            <a:extLst>
              <a:ext uri="{FF2B5EF4-FFF2-40B4-BE49-F238E27FC236}">
                <a16:creationId xmlns:a16="http://schemas.microsoft.com/office/drawing/2014/main" id="{D61BACFC-4541-622B-97CC-7EFE1FF9760B}"/>
              </a:ext>
            </a:extLst>
          </p:cNvPr>
          <p:cNvSpPr>
            <a:spLocks noGrp="1"/>
          </p:cNvSpPr>
          <p:nvPr>
            <p:ph type="body" idx="2"/>
          </p:nvPr>
        </p:nvSpPr>
        <p:spPr>
          <a:xfrm>
            <a:off x="1206500" y="4063148"/>
            <a:ext cx="22159338" cy="9147013"/>
          </a:xfrm>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CAP—Cost Allocation Plan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IDCRP—Indirect Cost Rate Proposal</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ICR--Indirect Cost Rate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NICRA—Negotiated Indirect Cost Rate Agreement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Direct Cost vs. Indirect Cost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Indirect Cost vs. Administrative Cost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Administrative Cost vs. Program Cost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4400" b="1" kern="1200" dirty="0">
              <a:solidFill>
                <a:prstClr val="black"/>
              </a:solidFill>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3" name="Slide Number Placeholder 2">
            <a:extLst>
              <a:ext uri="{FF2B5EF4-FFF2-40B4-BE49-F238E27FC236}">
                <a16:creationId xmlns:a16="http://schemas.microsoft.com/office/drawing/2014/main" id="{3E2AC720-7D2E-7B86-E7F9-34057AF5BCA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Tree>
    <p:extLst>
      <p:ext uri="{BB962C8B-B14F-4D97-AF65-F5344CB8AC3E}">
        <p14:creationId xmlns:p14="http://schemas.microsoft.com/office/powerpoint/2010/main" val="226581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2256816" y="1964045"/>
            <a:ext cx="21690304"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OMB Grant Reform </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2256816" y="3715966"/>
            <a:ext cx="20920683" cy="8949447"/>
          </a:xfrm>
        </p:spPr>
        <p:txBody>
          <a:bodyPr numCol="1">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Uniform Administrative Requirements, Cost Principles and Audit Requirements for Federal Awards (2 CFR 200)—12/26/14</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Five Year Review and Revision—11/12/20</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COVID Related Flexibilities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Additional Review and Revision</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Request for Information 2/9/23</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Proposed Revision 10/5/23</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Revision Published 4/22/24</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Revision Effective 10/1/24</a:t>
            </a:r>
          </a:p>
          <a:p>
            <a:pPr marL="571500" marR="0" lvl="0" indent="-5715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n-US" sz="3600" b="0" i="0" u="none" strike="noStrike" kern="1200" cap="none" spc="0" normalizeH="0" baseline="0" noProof="0" dirty="0">
              <a:ln>
                <a:noFill/>
              </a:ln>
              <a:solidFill>
                <a:prstClr val="black"/>
              </a:solidFill>
              <a:effectLst/>
              <a:uLnTx/>
              <a:uFillTx/>
              <a:latin typeface="Inter ExtraBold" panose="020B0604020202020204" charset="0"/>
              <a:ea typeface="Inter ExtraBold" panose="020B0604020202020204" charset="0"/>
              <a:cs typeface="+mn-cs"/>
            </a:endParaRPr>
          </a:p>
        </p:txBody>
      </p:sp>
      <p:sp>
        <p:nvSpPr>
          <p:cNvPr id="5" name="Slide Number Placeholder 4">
            <a:extLst>
              <a:ext uri="{FF2B5EF4-FFF2-40B4-BE49-F238E27FC236}">
                <a16:creationId xmlns:a16="http://schemas.microsoft.com/office/drawing/2014/main" id="{5E28B125-E524-AE0B-D3C6-0218571BBC0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spTree>
    <p:extLst>
      <p:ext uri="{BB962C8B-B14F-4D97-AF65-F5344CB8AC3E}">
        <p14:creationId xmlns:p14="http://schemas.microsoft.com/office/powerpoint/2010/main" val="2332012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2684832" y="1964045"/>
            <a:ext cx="20492667"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Significant Subjects Addressed</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2684834" y="3385226"/>
            <a:ext cx="20492666" cy="9119289"/>
          </a:xfrm>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Application Procedures (2024)</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Procurement Clarifications (2020)</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Prior Approvals (2024)</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Dollar Thresholds (2024)</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Subrecipient Management and Monitoring (2014)</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Time and Effort Reporting (2014)</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u="sng" strike="noStrike" kern="1200" cap="none" spc="0" normalizeH="0" baseline="0" noProof="0" dirty="0">
                <a:ln>
                  <a:noFill/>
                </a:ln>
                <a:solidFill>
                  <a:prstClr val="black"/>
                </a:solidFill>
                <a:effectLst/>
                <a:uLnTx/>
                <a:uFillTx/>
                <a:latin typeface="Calibri"/>
                <a:ea typeface="+mn-ea"/>
                <a:cs typeface="+mn-cs"/>
              </a:rPr>
              <a:t>Indirect Cost Recovery </a:t>
            </a:r>
            <a:r>
              <a:rPr kumimoji="0" lang="en-US" sz="4000" b="1" i="0" u="none" strike="noStrike" kern="1200" cap="none" spc="0" normalizeH="0" baseline="0" noProof="0" dirty="0">
                <a:ln>
                  <a:noFill/>
                </a:ln>
                <a:solidFill>
                  <a:prstClr val="black"/>
                </a:solidFill>
                <a:effectLst/>
                <a:uLnTx/>
                <a:uFillTx/>
                <a:latin typeface="Calibri"/>
                <a:ea typeface="+mn-ea"/>
                <a:cs typeface="+mn-cs"/>
              </a:rPr>
              <a:t>(2014, 2024)</a:t>
            </a:r>
          </a:p>
          <a:p>
            <a:endParaRPr lang="en-US" dirty="0"/>
          </a:p>
        </p:txBody>
      </p:sp>
      <p:sp>
        <p:nvSpPr>
          <p:cNvPr id="5" name="Slide Number Placeholder 4">
            <a:extLst>
              <a:ext uri="{FF2B5EF4-FFF2-40B4-BE49-F238E27FC236}">
                <a16:creationId xmlns:a16="http://schemas.microsoft.com/office/drawing/2014/main" id="{767138C5-6FDD-E1B6-E3F9-D063FD7A202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spTree>
    <p:extLst>
      <p:ext uri="{BB962C8B-B14F-4D97-AF65-F5344CB8AC3E}">
        <p14:creationId xmlns:p14="http://schemas.microsoft.com/office/powerpoint/2010/main" val="3625472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2140084" y="1964045"/>
            <a:ext cx="21037416"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Highlights of Revised 2 CFR 200</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1536970" y="3249039"/>
            <a:ext cx="20875558" cy="9007812"/>
          </a:xfr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EFFECTIVE DATE: October 1, 2024</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TRANSITION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WORD CHOICE: “Non-federal entity” </a:t>
            </a:r>
            <a:r>
              <a:rPr kumimoji="0" lang="en-US" sz="4000" b="1"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 “Recipient and/or subrecipient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PAYMENT: “Recipients and subrecipients must be paid in advance…” (2 CFR 200.305(b))</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SUBRECIPIENT FINANCIAL REPORTING: “…</a:t>
            </a:r>
            <a:r>
              <a:rPr kumimoji="0" lang="en-US" sz="4000" b="1" i="0" u="sng"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may not </a:t>
            </a:r>
            <a:r>
              <a:rPr kumimoji="0" lang="en-US" sz="4000" b="1"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collect financial reports more frequently than quarterly unless…” (2 CFR 200.328; 2 CFR 200.208; 2 CFR 200.415(a)) </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467C446B-EF62-C3A5-8CE8-2782BF548D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dirty="0"/>
          </a:p>
        </p:txBody>
      </p:sp>
    </p:spTree>
    <p:extLst>
      <p:ext uri="{BB962C8B-B14F-4D97-AF65-F5344CB8AC3E}">
        <p14:creationId xmlns:p14="http://schemas.microsoft.com/office/powerpoint/2010/main" val="2201619925"/>
      </p:ext>
    </p:extLst>
  </p:cSld>
  <p:clrMapOvr>
    <a:masterClrMapping/>
  </p:clrMapOvr>
</p:sld>
</file>

<file path=ppt/theme/theme1.xml><?xml version="1.0" encoding="utf-8"?>
<a:theme xmlns:a="http://schemas.openxmlformats.org/drawingml/2006/main" name="38_MinimalistLight">
  <a:themeElements>
    <a:clrScheme name="38_MinimalistLight">
      <a:dk1>
        <a:srgbClr val="53585F"/>
      </a:dk1>
      <a:lt1>
        <a:srgbClr val="FFFFFF"/>
      </a:lt1>
      <a:dk2>
        <a:srgbClr val="53585F"/>
      </a:dk2>
      <a:lt2>
        <a:srgbClr val="D5D5D5"/>
      </a:lt2>
      <a:accent1>
        <a:srgbClr val="9FAABA"/>
      </a:accent1>
      <a:accent2>
        <a:srgbClr val="88A7B2"/>
      </a:accent2>
      <a:accent3>
        <a:srgbClr val="94B9A3"/>
      </a:accent3>
      <a:accent4>
        <a:srgbClr val="F0BE5E"/>
      </a:accent4>
      <a:accent5>
        <a:srgbClr val="D5B7B7"/>
      </a:accent5>
      <a:accent6>
        <a:srgbClr val="B894B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8_MinimalistLight">
  <a:themeElements>
    <a:clrScheme name="38_MinimalistLight">
      <a:dk1>
        <a:srgbClr val="000000"/>
      </a:dk1>
      <a:lt1>
        <a:srgbClr val="FFFFFF"/>
      </a:lt1>
      <a:dk2>
        <a:srgbClr val="53585F"/>
      </a:dk2>
      <a:lt2>
        <a:srgbClr val="D5D5D5"/>
      </a:lt2>
      <a:accent1>
        <a:srgbClr val="9FAABA"/>
      </a:accent1>
      <a:accent2>
        <a:srgbClr val="88A7B2"/>
      </a:accent2>
      <a:accent3>
        <a:srgbClr val="94B9A3"/>
      </a:accent3>
      <a:accent4>
        <a:srgbClr val="F0BE5E"/>
      </a:accent4>
      <a:accent5>
        <a:srgbClr val="D5B7B7"/>
      </a:accent5>
      <a:accent6>
        <a:srgbClr val="B894B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TotalTime>
  <Words>2012</Words>
  <Application>Microsoft Office PowerPoint</Application>
  <PresentationFormat>Custom</PresentationFormat>
  <Paragraphs>338</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Wingdings</vt:lpstr>
      <vt:lpstr>Inter Tight</vt:lpstr>
      <vt:lpstr>Inter ExtraBold</vt:lpstr>
      <vt:lpstr>Arial</vt:lpstr>
      <vt:lpstr>Helvetica Neue</vt:lpstr>
      <vt:lpstr>Inter</vt:lpstr>
      <vt:lpstr>Calibri</vt:lpstr>
      <vt:lpstr>38_MinimalistLight</vt:lpstr>
      <vt:lpstr>PowerPoint Presentation</vt:lpstr>
      <vt:lpstr>PowerPoint Presentation</vt:lpstr>
      <vt:lpstr>PowerPoint Presentation</vt:lpstr>
      <vt:lpstr>Indirect Cost: “Maximum Feasible Misunderstanding”</vt:lpstr>
      <vt:lpstr>Recipient and Subrecipient “Intimidation”</vt:lpstr>
      <vt:lpstr>The Importance of Accurate Terminology</vt:lpstr>
      <vt:lpstr>OMB Grant Reform </vt:lpstr>
      <vt:lpstr>Significant Subjects Addressed</vt:lpstr>
      <vt:lpstr>Highlights of Revised 2 CFR 200</vt:lpstr>
      <vt:lpstr>Definition and Threshold Changes</vt:lpstr>
      <vt:lpstr>OMB Cost Principles “Ancient History” and Why It’s Important</vt:lpstr>
      <vt:lpstr>Ancient History (Continued)</vt:lpstr>
      <vt:lpstr>Indirect Cost R3covery Policies (2 CFR 200)</vt:lpstr>
      <vt:lpstr>The Policy Details</vt:lpstr>
      <vt:lpstr>The Role of the Independent Auditor</vt:lpstr>
      <vt:lpstr>The Department of Commerce Role</vt:lpstr>
      <vt:lpstr>The Department of Interior Role</vt:lpstr>
      <vt:lpstr>Indirect Cost Recovery Instructional Materials</vt:lpstr>
      <vt:lpstr>The Indirect Cost Recovery Process</vt:lpstr>
      <vt:lpstr>The Cost Policy Statement</vt:lpstr>
      <vt:lpstr>Documentary Support—Cost Allocation Plans</vt:lpstr>
      <vt:lpstr>Allocation Bases</vt:lpstr>
      <vt:lpstr>Documentary Support—Indirect Cost Rate Proposals</vt:lpstr>
      <vt:lpstr>Certification</vt:lpstr>
      <vt:lpstr>Types of Rates and Direct Cost Bases</vt:lpstr>
      <vt:lpstr>The De Minimis Rate</vt:lpstr>
      <vt:lpstr>Rate Agreements and Their Use</vt:lpstr>
      <vt:lpstr>IDC Recovery Strategy #1</vt:lpstr>
      <vt:lpstr>IDC Recovery Strategy #2</vt:lpstr>
      <vt:lpstr>IDC Recovery Strategy #3</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Laurie Thompson</dc:creator>
  <cp:lastModifiedBy>Laurie Thompson</cp:lastModifiedBy>
  <cp:revision>23</cp:revision>
  <dcterms:modified xsi:type="dcterms:W3CDTF">2025-04-06T18:05:53Z</dcterms:modified>
</cp:coreProperties>
</file>