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29"/>
  </p:notesMasterIdLst>
  <p:sldIdLst>
    <p:sldId id="256" r:id="rId2"/>
    <p:sldId id="258" r:id="rId3"/>
    <p:sldId id="262" r:id="rId4"/>
    <p:sldId id="291" r:id="rId5"/>
    <p:sldId id="299" r:id="rId6"/>
    <p:sldId id="269" r:id="rId7"/>
    <p:sldId id="270" r:id="rId8"/>
    <p:sldId id="268" r:id="rId9"/>
    <p:sldId id="267" r:id="rId10"/>
    <p:sldId id="292" r:id="rId11"/>
    <p:sldId id="271" r:id="rId12"/>
    <p:sldId id="272" r:id="rId13"/>
    <p:sldId id="273" r:id="rId14"/>
    <p:sldId id="274" r:id="rId15"/>
    <p:sldId id="275" r:id="rId16"/>
    <p:sldId id="276" r:id="rId17"/>
    <p:sldId id="277" r:id="rId18"/>
    <p:sldId id="278" r:id="rId19"/>
    <p:sldId id="279" r:id="rId20"/>
    <p:sldId id="287" r:id="rId21"/>
    <p:sldId id="290" r:id="rId22"/>
    <p:sldId id="280" r:id="rId23"/>
    <p:sldId id="281" r:id="rId24"/>
    <p:sldId id="282" r:id="rId25"/>
    <p:sldId id="300" r:id="rId26"/>
    <p:sldId id="298" r:id="rId27"/>
    <p:sldId id="264" r:id="rId28"/>
  </p:sldIdLst>
  <p:sldSz cx="24384000" cy="13716000"/>
  <p:notesSz cx="6858000" cy="9144000"/>
  <p:embeddedFontLst>
    <p:embeddedFont>
      <p:font typeface="Helvetica Neue" panose="020B0604020202020204" charset="0"/>
      <p:regular r:id="rId30"/>
      <p:bold r:id="rId31"/>
      <p:italic r:id="rId32"/>
      <p:boldItalic r:id="rId33"/>
    </p:embeddedFont>
    <p:embeddedFont>
      <p:font typeface="Inter" panose="020B0604020202020204" charset="0"/>
      <p:regular r:id="rId34"/>
      <p:bold r:id="rId35"/>
      <p:italic r:id="rId36"/>
      <p:boldItalic r:id="rId37"/>
    </p:embeddedFont>
    <p:embeddedFont>
      <p:font typeface="Inter ExtraBold" panose="020B0604020202020204" charset="0"/>
      <p:bold r:id="rId38"/>
      <p:italic r:id="rId39"/>
      <p:boldItalic r:id="rId40"/>
    </p:embeddedFont>
    <p:embeddedFont>
      <p:font typeface="Inter Tight" panose="020B060402020202020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36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51"/>
    <p:restoredTop sz="94737"/>
  </p:normalViewPr>
  <p:slideViewPr>
    <p:cSldViewPr snapToGrid="0">
      <p:cViewPr varScale="1">
        <p:scale>
          <a:sx n="27" d="100"/>
          <a:sy n="27" d="100"/>
        </p:scale>
        <p:origin x="31" y="21"/>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1pPr>
            <a:lvl2pPr marL="914400" marR="0" lvl="1"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2pPr>
            <a:lvl3pPr marL="1371600" marR="0" lvl="2"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3pPr>
            <a:lvl4pPr marL="1828800" marR="0" lvl="3"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4pPr>
            <a:lvl5pPr marL="2286000" marR="0" lvl="4"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5pPr>
            <a:lvl6pPr marL="2743200" marR="0" lvl="5"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6pPr>
            <a:lvl7pPr marL="3200400" marR="0" lvl="6"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7pPr>
            <a:lvl8pPr marL="3657600" marR="0" lvl="7"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8pPr>
            <a:lvl9pPr marL="4114800" marR="0" lvl="8"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4" name="Google Shape;8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0" name="Google Shape;16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9566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0" name="Google Shape;16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7840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0" name="Google Shape;16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99825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0" name="Google Shape;16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8742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0" name="Google Shape;16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02621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0" name="Google Shape;16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1436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0" name="Google Shape;16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58519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0" name="Google Shape;16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39680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0" name="Google Shape;16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99963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0" name="Google Shape;16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5564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5" name="Google Shape;10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0" name="Google Shape;16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0925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0" name="Google Shape;16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99364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0" name="Google Shape;16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06910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0" name="Google Shape;16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16024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0" name="Google Shape;16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33945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a:extLst>
            <a:ext uri="{FF2B5EF4-FFF2-40B4-BE49-F238E27FC236}">
              <a16:creationId xmlns:a16="http://schemas.microsoft.com/office/drawing/2014/main" id="{86D50380-2907-5F66-1B65-5688D57DD3A6}"/>
            </a:ext>
          </a:extLst>
        </p:cNvPr>
        <p:cNvGrpSpPr/>
        <p:nvPr/>
      </p:nvGrpSpPr>
      <p:grpSpPr>
        <a:xfrm>
          <a:off x="0" y="0"/>
          <a:ext cx="0" cy="0"/>
          <a:chOff x="0" y="0"/>
          <a:chExt cx="0" cy="0"/>
        </a:xfrm>
      </p:grpSpPr>
      <p:sp>
        <p:nvSpPr>
          <p:cNvPr id="159" name="Google Shape;159;p8:notes">
            <a:extLst>
              <a:ext uri="{FF2B5EF4-FFF2-40B4-BE49-F238E27FC236}">
                <a16:creationId xmlns:a16="http://schemas.microsoft.com/office/drawing/2014/main" id="{9EF6C4AD-E1C5-EBCA-3544-9FBB649B6666}"/>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0" name="Google Shape;160;p8:notes">
            <a:extLst>
              <a:ext uri="{FF2B5EF4-FFF2-40B4-BE49-F238E27FC236}">
                <a16:creationId xmlns:a16="http://schemas.microsoft.com/office/drawing/2014/main" id="{0CD8E219-A67D-A084-079C-6A20B8A99D8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02475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0" name="Google Shape;16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7810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4" name="Google Shape;17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6" name="Google Shape;14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0" name="Google Shape;16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48640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a:extLst>
            <a:ext uri="{FF2B5EF4-FFF2-40B4-BE49-F238E27FC236}">
              <a16:creationId xmlns:a16="http://schemas.microsoft.com/office/drawing/2014/main" id="{CDDFF2C7-98A3-713E-3BCC-A2C217539FBD}"/>
            </a:ext>
          </a:extLst>
        </p:cNvPr>
        <p:cNvGrpSpPr/>
        <p:nvPr/>
      </p:nvGrpSpPr>
      <p:grpSpPr>
        <a:xfrm>
          <a:off x="0" y="0"/>
          <a:ext cx="0" cy="0"/>
          <a:chOff x="0" y="0"/>
          <a:chExt cx="0" cy="0"/>
        </a:xfrm>
      </p:grpSpPr>
      <p:sp>
        <p:nvSpPr>
          <p:cNvPr id="159" name="Google Shape;159;p8:notes">
            <a:extLst>
              <a:ext uri="{FF2B5EF4-FFF2-40B4-BE49-F238E27FC236}">
                <a16:creationId xmlns:a16="http://schemas.microsoft.com/office/drawing/2014/main" id="{5D4F6967-0F9F-4C1B-8D13-8E45FF525D7C}"/>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0" name="Google Shape;160;p8:notes">
            <a:extLst>
              <a:ext uri="{FF2B5EF4-FFF2-40B4-BE49-F238E27FC236}">
                <a16:creationId xmlns:a16="http://schemas.microsoft.com/office/drawing/2014/main" id="{56A1AC63-3E4D-A32D-C501-EA7A4607353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1302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0" name="Google Shape;16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7896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0" name="Google Shape;16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1818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0" name="Google Shape;16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9411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0" name="Google Shape;16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39563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tx">
  <p:cSld name="TITLE_AND_BODY">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23558499" y="12458699"/>
            <a:ext cx="388621" cy="429261"/>
          </a:xfrm>
          <a:prstGeom prst="rect">
            <a:avLst/>
          </a:prstGeom>
          <a:noFill/>
          <a:ln>
            <a:noFill/>
          </a:ln>
        </p:spPr>
        <p:txBody>
          <a:bodyPr spcFirstLastPara="1" wrap="square" lIns="50800" tIns="50800" rIns="50800" bIns="50800" anchor="b" anchorCtr="0">
            <a:spAutoFit/>
          </a:bodyPr>
          <a:lstStyle>
            <a:lvl1pPr marL="0" lvl="0"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1pPr>
            <a:lvl2pPr marL="0" lvl="1"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2pPr>
            <a:lvl3pPr marL="0" lvl="2"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3pPr>
            <a:lvl4pPr marL="0" lvl="3"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4pPr>
            <a:lvl5pPr marL="0" lvl="4"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5pPr>
            <a:lvl6pPr marL="0" lvl="5"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6pPr>
            <a:lvl7pPr marL="0" lvl="6"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7pPr>
            <a:lvl8pPr marL="0" lvl="7"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8pPr>
            <a:lvl9pPr marL="0" lvl="8"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54"/>
        <p:cNvGrpSpPr/>
        <p:nvPr/>
      </p:nvGrpSpPr>
      <p:grpSpPr>
        <a:xfrm>
          <a:off x="0" y="0"/>
          <a:ext cx="0" cy="0"/>
          <a:chOff x="0" y="0"/>
          <a:chExt cx="0" cy="0"/>
        </a:xfrm>
      </p:grpSpPr>
      <p:sp>
        <p:nvSpPr>
          <p:cNvPr id="55" name="Google Shape;55;p12"/>
          <p:cNvSpPr txBox="1">
            <a:spLocks noGrp="1"/>
          </p:cNvSpPr>
          <p:nvPr>
            <p:ph type="body" idx="1"/>
          </p:nvPr>
        </p:nvSpPr>
        <p:spPr>
          <a:xfrm>
            <a:off x="1206500" y="2324100"/>
            <a:ext cx="21971000" cy="100330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52575F"/>
              </a:buClr>
              <a:buSzPts val="5500"/>
              <a:buFont typeface="Arial"/>
              <a:buNone/>
              <a:defRPr sz="5500">
                <a:latin typeface="Arial"/>
                <a:ea typeface="Arial"/>
                <a:cs typeface="Arial"/>
                <a:sym typeface="Arial"/>
              </a:defRPr>
            </a:lvl1pPr>
            <a:lvl2pPr marL="914400" lvl="1" indent="-342900" algn="l">
              <a:lnSpc>
                <a:spcPct val="100000"/>
              </a:lnSpc>
              <a:spcBef>
                <a:spcPts val="4700"/>
              </a:spcBef>
              <a:spcAft>
                <a:spcPts val="0"/>
              </a:spcAft>
              <a:buClr>
                <a:srgbClr val="52575F"/>
              </a:buClr>
              <a:buSzPts val="1800"/>
              <a:buChar char="•"/>
              <a:defRPr/>
            </a:lvl2pPr>
            <a:lvl3pPr marL="1371600" lvl="2" indent="-342900" algn="l">
              <a:lnSpc>
                <a:spcPct val="100000"/>
              </a:lnSpc>
              <a:spcBef>
                <a:spcPts val="4700"/>
              </a:spcBef>
              <a:spcAft>
                <a:spcPts val="0"/>
              </a:spcAft>
              <a:buClr>
                <a:srgbClr val="52575F"/>
              </a:buClr>
              <a:buSzPts val="1800"/>
              <a:buChar char="•"/>
              <a:defRPr/>
            </a:lvl3pPr>
            <a:lvl4pPr marL="1828800" lvl="3" indent="-342900" algn="l">
              <a:lnSpc>
                <a:spcPct val="100000"/>
              </a:lnSpc>
              <a:spcBef>
                <a:spcPts val="4700"/>
              </a:spcBef>
              <a:spcAft>
                <a:spcPts val="0"/>
              </a:spcAft>
              <a:buClr>
                <a:srgbClr val="52575F"/>
              </a:buClr>
              <a:buSzPts val="1800"/>
              <a:buChar char="•"/>
              <a:defRPr/>
            </a:lvl4pPr>
            <a:lvl5pPr marL="2286000" lvl="4" indent="-342900" algn="l">
              <a:lnSpc>
                <a:spcPct val="100000"/>
              </a:lnSpc>
              <a:spcBef>
                <a:spcPts val="4700"/>
              </a:spcBef>
              <a:spcAft>
                <a:spcPts val="0"/>
              </a:spcAft>
              <a:buClr>
                <a:srgbClr val="52575F"/>
              </a:buClr>
              <a:buSzPts val="1800"/>
              <a:buChar char="•"/>
              <a:defRPr/>
            </a:lvl5pPr>
            <a:lvl6pPr marL="2743200" lvl="5" indent="-342900" algn="l">
              <a:lnSpc>
                <a:spcPct val="100000"/>
              </a:lnSpc>
              <a:spcBef>
                <a:spcPts val="4700"/>
              </a:spcBef>
              <a:spcAft>
                <a:spcPts val="0"/>
              </a:spcAft>
              <a:buClr>
                <a:srgbClr val="52575F"/>
              </a:buClr>
              <a:buSzPts val="1800"/>
              <a:buChar char="•"/>
              <a:defRPr/>
            </a:lvl6pPr>
            <a:lvl7pPr marL="3200400" lvl="6" indent="-342900" algn="l">
              <a:lnSpc>
                <a:spcPct val="100000"/>
              </a:lnSpc>
              <a:spcBef>
                <a:spcPts val="4700"/>
              </a:spcBef>
              <a:spcAft>
                <a:spcPts val="0"/>
              </a:spcAft>
              <a:buClr>
                <a:srgbClr val="52575F"/>
              </a:buClr>
              <a:buSzPts val="1800"/>
              <a:buChar char="•"/>
              <a:defRPr/>
            </a:lvl7pPr>
            <a:lvl8pPr marL="3657600" lvl="7" indent="-342900" algn="l">
              <a:lnSpc>
                <a:spcPct val="100000"/>
              </a:lnSpc>
              <a:spcBef>
                <a:spcPts val="4700"/>
              </a:spcBef>
              <a:spcAft>
                <a:spcPts val="0"/>
              </a:spcAft>
              <a:buClr>
                <a:srgbClr val="52575F"/>
              </a:buClr>
              <a:buSzPts val="1800"/>
              <a:buChar char="•"/>
              <a:defRPr/>
            </a:lvl8pPr>
            <a:lvl9pPr marL="4114800" lvl="8" indent="-342900" algn="l">
              <a:lnSpc>
                <a:spcPct val="100000"/>
              </a:lnSpc>
              <a:spcBef>
                <a:spcPts val="4700"/>
              </a:spcBef>
              <a:spcAft>
                <a:spcPts val="0"/>
              </a:spcAft>
              <a:buClr>
                <a:srgbClr val="52575F"/>
              </a:buClr>
              <a:buSzPts val="1800"/>
              <a:buChar char="•"/>
              <a:defRPr/>
            </a:lvl9pPr>
          </a:lstStyle>
          <a:p>
            <a:endParaRPr/>
          </a:p>
        </p:txBody>
      </p:sp>
      <p:sp>
        <p:nvSpPr>
          <p:cNvPr id="56" name="Google Shape;56;p12"/>
          <p:cNvSpPr txBox="1">
            <a:spLocks noGrp="1"/>
          </p:cNvSpPr>
          <p:nvPr>
            <p:ph type="title"/>
          </p:nvPr>
        </p:nvSpPr>
        <p:spPr>
          <a:xfrm>
            <a:off x="1206500" y="635000"/>
            <a:ext cx="21971000" cy="1689100"/>
          </a:xfrm>
          <a:prstGeom prst="rect">
            <a:avLst/>
          </a:prstGeom>
          <a:noFill/>
          <a:ln>
            <a:noFill/>
          </a:ln>
        </p:spPr>
        <p:txBody>
          <a:bodyPr spcFirstLastPara="1" wrap="square" lIns="50800" tIns="50800" rIns="50800" bIns="50800" anchor="t" anchorCtr="0">
            <a:normAutofit/>
          </a:bodyPr>
          <a:lstStyle>
            <a:lvl1pPr lvl="0" algn="l">
              <a:lnSpc>
                <a:spcPct val="90000"/>
              </a:lnSpc>
              <a:spcBef>
                <a:spcPts val="0"/>
              </a:spcBef>
              <a:spcAft>
                <a:spcPts val="0"/>
              </a:spcAft>
              <a:buClr>
                <a:srgbClr val="52575F"/>
              </a:buClr>
              <a:buSzPts val="1800"/>
              <a:buNone/>
              <a:defRPr/>
            </a:lvl1pPr>
            <a:lvl2pPr lvl="1" algn="l">
              <a:lnSpc>
                <a:spcPct val="90000"/>
              </a:lnSpc>
              <a:spcBef>
                <a:spcPts val="0"/>
              </a:spcBef>
              <a:spcAft>
                <a:spcPts val="0"/>
              </a:spcAft>
              <a:buClr>
                <a:srgbClr val="52575F"/>
              </a:buClr>
              <a:buSzPts val="1800"/>
              <a:buNone/>
              <a:defRPr/>
            </a:lvl2pPr>
            <a:lvl3pPr lvl="2" algn="l">
              <a:lnSpc>
                <a:spcPct val="90000"/>
              </a:lnSpc>
              <a:spcBef>
                <a:spcPts val="0"/>
              </a:spcBef>
              <a:spcAft>
                <a:spcPts val="0"/>
              </a:spcAft>
              <a:buClr>
                <a:srgbClr val="52575F"/>
              </a:buClr>
              <a:buSzPts val="1800"/>
              <a:buNone/>
              <a:defRPr/>
            </a:lvl3pPr>
            <a:lvl4pPr lvl="3" algn="l">
              <a:lnSpc>
                <a:spcPct val="90000"/>
              </a:lnSpc>
              <a:spcBef>
                <a:spcPts val="0"/>
              </a:spcBef>
              <a:spcAft>
                <a:spcPts val="0"/>
              </a:spcAft>
              <a:buClr>
                <a:srgbClr val="52575F"/>
              </a:buClr>
              <a:buSzPts val="1800"/>
              <a:buNone/>
              <a:defRPr/>
            </a:lvl4pPr>
            <a:lvl5pPr lvl="4" algn="l">
              <a:lnSpc>
                <a:spcPct val="90000"/>
              </a:lnSpc>
              <a:spcBef>
                <a:spcPts val="0"/>
              </a:spcBef>
              <a:spcAft>
                <a:spcPts val="0"/>
              </a:spcAft>
              <a:buClr>
                <a:srgbClr val="52575F"/>
              </a:buClr>
              <a:buSzPts val="1800"/>
              <a:buNone/>
              <a:defRPr/>
            </a:lvl5pPr>
            <a:lvl6pPr lvl="5" algn="l">
              <a:lnSpc>
                <a:spcPct val="90000"/>
              </a:lnSpc>
              <a:spcBef>
                <a:spcPts val="0"/>
              </a:spcBef>
              <a:spcAft>
                <a:spcPts val="0"/>
              </a:spcAft>
              <a:buClr>
                <a:srgbClr val="52575F"/>
              </a:buClr>
              <a:buSzPts val="1800"/>
              <a:buNone/>
              <a:defRPr/>
            </a:lvl6pPr>
            <a:lvl7pPr lvl="6" algn="l">
              <a:lnSpc>
                <a:spcPct val="90000"/>
              </a:lnSpc>
              <a:spcBef>
                <a:spcPts val="0"/>
              </a:spcBef>
              <a:spcAft>
                <a:spcPts val="0"/>
              </a:spcAft>
              <a:buClr>
                <a:srgbClr val="52575F"/>
              </a:buClr>
              <a:buSzPts val="1800"/>
              <a:buNone/>
              <a:defRPr/>
            </a:lvl7pPr>
            <a:lvl8pPr lvl="7" algn="l">
              <a:lnSpc>
                <a:spcPct val="90000"/>
              </a:lnSpc>
              <a:spcBef>
                <a:spcPts val="0"/>
              </a:spcBef>
              <a:spcAft>
                <a:spcPts val="0"/>
              </a:spcAft>
              <a:buClr>
                <a:srgbClr val="52575F"/>
              </a:buClr>
              <a:buSzPts val="1800"/>
              <a:buNone/>
              <a:defRPr/>
            </a:lvl8pPr>
            <a:lvl9pPr lvl="8" algn="l">
              <a:lnSpc>
                <a:spcPct val="90000"/>
              </a:lnSpc>
              <a:spcBef>
                <a:spcPts val="0"/>
              </a:spcBef>
              <a:spcAft>
                <a:spcPts val="0"/>
              </a:spcAft>
              <a:buClr>
                <a:srgbClr val="52575F"/>
              </a:buClr>
              <a:buSzPts val="1800"/>
              <a:buNone/>
              <a:defRPr/>
            </a:lvl9pPr>
          </a:lstStyle>
          <a:p>
            <a:endParaRPr/>
          </a:p>
        </p:txBody>
      </p:sp>
      <p:sp>
        <p:nvSpPr>
          <p:cNvPr id="57" name="Google Shape;57;p12"/>
          <p:cNvSpPr txBox="1">
            <a:spLocks noGrp="1"/>
          </p:cNvSpPr>
          <p:nvPr>
            <p:ph type="sldNum" idx="12"/>
          </p:nvPr>
        </p:nvSpPr>
        <p:spPr>
          <a:xfrm>
            <a:off x="23558499" y="12458699"/>
            <a:ext cx="388621" cy="429261"/>
          </a:xfrm>
          <a:prstGeom prst="rect">
            <a:avLst/>
          </a:prstGeom>
          <a:noFill/>
          <a:ln>
            <a:noFill/>
          </a:ln>
        </p:spPr>
        <p:txBody>
          <a:bodyPr spcFirstLastPara="1" wrap="square" lIns="50800" tIns="50800" rIns="50800" bIns="50800" anchor="b" anchorCtr="0">
            <a:spAutoFit/>
          </a:bodyPr>
          <a:lstStyle>
            <a:lvl1pPr marL="0" lvl="0"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1pPr>
            <a:lvl2pPr marL="0" lvl="1"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2pPr>
            <a:lvl3pPr marL="0" lvl="2"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3pPr>
            <a:lvl4pPr marL="0" lvl="3"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4pPr>
            <a:lvl5pPr marL="0" lvl="4"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5pPr>
            <a:lvl6pPr marL="0" lvl="5"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6pPr>
            <a:lvl7pPr marL="0" lvl="6"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7pPr>
            <a:lvl8pPr marL="0" lvl="7"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8pPr>
            <a:lvl9pPr marL="0" lvl="8"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58"/>
        <p:cNvGrpSpPr/>
        <p:nvPr/>
      </p:nvGrpSpPr>
      <p:grpSpPr>
        <a:xfrm>
          <a:off x="0" y="0"/>
          <a:ext cx="0" cy="0"/>
          <a:chOff x="0" y="0"/>
          <a:chExt cx="0" cy="0"/>
        </a:xfrm>
      </p:grpSpPr>
      <p:sp>
        <p:nvSpPr>
          <p:cNvPr id="59" name="Google Shape;59;p13"/>
          <p:cNvSpPr txBox="1">
            <a:spLocks noGrp="1"/>
          </p:cNvSpPr>
          <p:nvPr>
            <p:ph type="body" idx="1"/>
          </p:nvPr>
        </p:nvSpPr>
        <p:spPr>
          <a:xfrm>
            <a:off x="1206500" y="2324100"/>
            <a:ext cx="21971000" cy="100330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52575F"/>
              </a:buClr>
              <a:buSzPts val="5500"/>
              <a:buFont typeface="Arial"/>
              <a:buNone/>
              <a:defRPr sz="5500">
                <a:latin typeface="Arial"/>
                <a:ea typeface="Arial"/>
                <a:cs typeface="Arial"/>
                <a:sym typeface="Arial"/>
              </a:defRPr>
            </a:lvl1pPr>
            <a:lvl2pPr marL="914400" lvl="1" indent="-342900" algn="l">
              <a:lnSpc>
                <a:spcPct val="100000"/>
              </a:lnSpc>
              <a:spcBef>
                <a:spcPts val="4700"/>
              </a:spcBef>
              <a:spcAft>
                <a:spcPts val="0"/>
              </a:spcAft>
              <a:buClr>
                <a:srgbClr val="52575F"/>
              </a:buClr>
              <a:buSzPts val="1800"/>
              <a:buChar char="•"/>
              <a:defRPr/>
            </a:lvl2pPr>
            <a:lvl3pPr marL="1371600" lvl="2" indent="-342900" algn="l">
              <a:lnSpc>
                <a:spcPct val="100000"/>
              </a:lnSpc>
              <a:spcBef>
                <a:spcPts val="4700"/>
              </a:spcBef>
              <a:spcAft>
                <a:spcPts val="0"/>
              </a:spcAft>
              <a:buClr>
                <a:srgbClr val="52575F"/>
              </a:buClr>
              <a:buSzPts val="1800"/>
              <a:buChar char="•"/>
              <a:defRPr/>
            </a:lvl3pPr>
            <a:lvl4pPr marL="1828800" lvl="3" indent="-342900" algn="l">
              <a:lnSpc>
                <a:spcPct val="100000"/>
              </a:lnSpc>
              <a:spcBef>
                <a:spcPts val="4700"/>
              </a:spcBef>
              <a:spcAft>
                <a:spcPts val="0"/>
              </a:spcAft>
              <a:buClr>
                <a:srgbClr val="52575F"/>
              </a:buClr>
              <a:buSzPts val="1800"/>
              <a:buChar char="•"/>
              <a:defRPr/>
            </a:lvl4pPr>
            <a:lvl5pPr marL="2286000" lvl="4" indent="-342900" algn="l">
              <a:lnSpc>
                <a:spcPct val="100000"/>
              </a:lnSpc>
              <a:spcBef>
                <a:spcPts val="4700"/>
              </a:spcBef>
              <a:spcAft>
                <a:spcPts val="0"/>
              </a:spcAft>
              <a:buClr>
                <a:srgbClr val="52575F"/>
              </a:buClr>
              <a:buSzPts val="1800"/>
              <a:buChar char="•"/>
              <a:defRPr/>
            </a:lvl5pPr>
            <a:lvl6pPr marL="2743200" lvl="5" indent="-342900" algn="l">
              <a:lnSpc>
                <a:spcPct val="100000"/>
              </a:lnSpc>
              <a:spcBef>
                <a:spcPts val="4700"/>
              </a:spcBef>
              <a:spcAft>
                <a:spcPts val="0"/>
              </a:spcAft>
              <a:buClr>
                <a:srgbClr val="52575F"/>
              </a:buClr>
              <a:buSzPts val="1800"/>
              <a:buChar char="•"/>
              <a:defRPr/>
            </a:lvl6pPr>
            <a:lvl7pPr marL="3200400" lvl="6" indent="-342900" algn="l">
              <a:lnSpc>
                <a:spcPct val="100000"/>
              </a:lnSpc>
              <a:spcBef>
                <a:spcPts val="4700"/>
              </a:spcBef>
              <a:spcAft>
                <a:spcPts val="0"/>
              </a:spcAft>
              <a:buClr>
                <a:srgbClr val="52575F"/>
              </a:buClr>
              <a:buSzPts val="1800"/>
              <a:buChar char="•"/>
              <a:defRPr/>
            </a:lvl7pPr>
            <a:lvl8pPr marL="3657600" lvl="7" indent="-342900" algn="l">
              <a:lnSpc>
                <a:spcPct val="100000"/>
              </a:lnSpc>
              <a:spcBef>
                <a:spcPts val="4700"/>
              </a:spcBef>
              <a:spcAft>
                <a:spcPts val="0"/>
              </a:spcAft>
              <a:buClr>
                <a:srgbClr val="52575F"/>
              </a:buClr>
              <a:buSzPts val="1800"/>
              <a:buChar char="•"/>
              <a:defRPr/>
            </a:lvl8pPr>
            <a:lvl9pPr marL="4114800" lvl="8" indent="-342900" algn="l">
              <a:lnSpc>
                <a:spcPct val="100000"/>
              </a:lnSpc>
              <a:spcBef>
                <a:spcPts val="4700"/>
              </a:spcBef>
              <a:spcAft>
                <a:spcPts val="0"/>
              </a:spcAft>
              <a:buClr>
                <a:srgbClr val="52575F"/>
              </a:buClr>
              <a:buSzPts val="1800"/>
              <a:buChar char="•"/>
              <a:defRPr/>
            </a:lvl9pPr>
          </a:lstStyle>
          <a:p>
            <a:endParaRPr/>
          </a:p>
        </p:txBody>
      </p:sp>
      <p:sp>
        <p:nvSpPr>
          <p:cNvPr id="60" name="Google Shape;60;p13"/>
          <p:cNvSpPr txBox="1">
            <a:spLocks noGrp="1"/>
          </p:cNvSpPr>
          <p:nvPr>
            <p:ph type="body" idx="2"/>
          </p:nvPr>
        </p:nvSpPr>
        <p:spPr>
          <a:xfrm>
            <a:off x="1206500" y="4248504"/>
            <a:ext cx="21971000" cy="8256012"/>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6000"/>
              </a:spcBef>
              <a:spcAft>
                <a:spcPts val="0"/>
              </a:spcAft>
              <a:buClr>
                <a:srgbClr val="52575F"/>
              </a:buClr>
              <a:buSzPts val="5000"/>
              <a:buFont typeface="Arial"/>
              <a:buNone/>
              <a:defRPr sz="5000"/>
            </a:lvl1pPr>
            <a:lvl2pPr marL="914400" lvl="1" indent="-228600" algn="l">
              <a:lnSpc>
                <a:spcPct val="100000"/>
              </a:lnSpc>
              <a:spcBef>
                <a:spcPts val="6000"/>
              </a:spcBef>
              <a:spcAft>
                <a:spcPts val="0"/>
              </a:spcAft>
              <a:buClr>
                <a:srgbClr val="52575F"/>
              </a:buClr>
              <a:buSzPts val="5000"/>
              <a:buFont typeface="Arial"/>
              <a:buNone/>
              <a:defRPr sz="5000"/>
            </a:lvl2pPr>
            <a:lvl3pPr marL="1371600" lvl="2" indent="-228600" algn="l">
              <a:lnSpc>
                <a:spcPct val="100000"/>
              </a:lnSpc>
              <a:spcBef>
                <a:spcPts val="6000"/>
              </a:spcBef>
              <a:spcAft>
                <a:spcPts val="0"/>
              </a:spcAft>
              <a:buClr>
                <a:srgbClr val="52575F"/>
              </a:buClr>
              <a:buSzPts val="5000"/>
              <a:buFont typeface="Arial"/>
              <a:buNone/>
              <a:defRPr sz="5000"/>
            </a:lvl3pPr>
            <a:lvl4pPr marL="1828800" lvl="3" indent="-228600" algn="l">
              <a:lnSpc>
                <a:spcPct val="100000"/>
              </a:lnSpc>
              <a:spcBef>
                <a:spcPts val="6000"/>
              </a:spcBef>
              <a:spcAft>
                <a:spcPts val="0"/>
              </a:spcAft>
              <a:buClr>
                <a:srgbClr val="52575F"/>
              </a:buClr>
              <a:buSzPts val="5000"/>
              <a:buFont typeface="Arial"/>
              <a:buNone/>
              <a:defRPr sz="5000"/>
            </a:lvl4pPr>
            <a:lvl5pPr marL="2286000" lvl="4" indent="-228600" algn="l">
              <a:lnSpc>
                <a:spcPct val="100000"/>
              </a:lnSpc>
              <a:spcBef>
                <a:spcPts val="6000"/>
              </a:spcBef>
              <a:spcAft>
                <a:spcPts val="0"/>
              </a:spcAft>
              <a:buClr>
                <a:srgbClr val="52575F"/>
              </a:buClr>
              <a:buSzPts val="5000"/>
              <a:buFont typeface="Arial"/>
              <a:buNone/>
              <a:defRPr sz="5000"/>
            </a:lvl5pPr>
            <a:lvl6pPr marL="2743200" lvl="5" indent="-342900" algn="l">
              <a:lnSpc>
                <a:spcPct val="100000"/>
              </a:lnSpc>
              <a:spcBef>
                <a:spcPts val="4700"/>
              </a:spcBef>
              <a:spcAft>
                <a:spcPts val="0"/>
              </a:spcAft>
              <a:buClr>
                <a:srgbClr val="52575F"/>
              </a:buClr>
              <a:buSzPts val="1800"/>
              <a:buChar char="•"/>
              <a:defRPr/>
            </a:lvl6pPr>
            <a:lvl7pPr marL="3200400" lvl="6" indent="-342900" algn="l">
              <a:lnSpc>
                <a:spcPct val="100000"/>
              </a:lnSpc>
              <a:spcBef>
                <a:spcPts val="4700"/>
              </a:spcBef>
              <a:spcAft>
                <a:spcPts val="0"/>
              </a:spcAft>
              <a:buClr>
                <a:srgbClr val="52575F"/>
              </a:buClr>
              <a:buSzPts val="1800"/>
              <a:buChar char="•"/>
              <a:defRPr/>
            </a:lvl7pPr>
            <a:lvl8pPr marL="3657600" lvl="7" indent="-342900" algn="l">
              <a:lnSpc>
                <a:spcPct val="100000"/>
              </a:lnSpc>
              <a:spcBef>
                <a:spcPts val="4700"/>
              </a:spcBef>
              <a:spcAft>
                <a:spcPts val="0"/>
              </a:spcAft>
              <a:buClr>
                <a:srgbClr val="52575F"/>
              </a:buClr>
              <a:buSzPts val="1800"/>
              <a:buChar char="•"/>
              <a:defRPr/>
            </a:lvl8pPr>
            <a:lvl9pPr marL="4114800" lvl="8" indent="-342900" algn="l">
              <a:lnSpc>
                <a:spcPct val="100000"/>
              </a:lnSpc>
              <a:spcBef>
                <a:spcPts val="4700"/>
              </a:spcBef>
              <a:spcAft>
                <a:spcPts val="0"/>
              </a:spcAft>
              <a:buClr>
                <a:srgbClr val="52575F"/>
              </a:buClr>
              <a:buSzPts val="1800"/>
              <a:buChar char="•"/>
              <a:defRPr/>
            </a:lvl9pPr>
          </a:lstStyle>
          <a:p>
            <a:endParaRPr/>
          </a:p>
        </p:txBody>
      </p:sp>
      <p:sp>
        <p:nvSpPr>
          <p:cNvPr id="61" name="Google Shape;61;p13"/>
          <p:cNvSpPr txBox="1">
            <a:spLocks noGrp="1"/>
          </p:cNvSpPr>
          <p:nvPr>
            <p:ph type="title"/>
          </p:nvPr>
        </p:nvSpPr>
        <p:spPr>
          <a:xfrm>
            <a:off x="1206500" y="635000"/>
            <a:ext cx="21971000" cy="1689100"/>
          </a:xfrm>
          <a:prstGeom prst="rect">
            <a:avLst/>
          </a:prstGeom>
          <a:noFill/>
          <a:ln>
            <a:noFill/>
          </a:ln>
        </p:spPr>
        <p:txBody>
          <a:bodyPr spcFirstLastPara="1" wrap="square" lIns="50800" tIns="50800" rIns="50800" bIns="50800" anchor="t" anchorCtr="0">
            <a:normAutofit/>
          </a:bodyPr>
          <a:lstStyle>
            <a:lvl1pPr lvl="0" algn="l">
              <a:lnSpc>
                <a:spcPct val="90000"/>
              </a:lnSpc>
              <a:spcBef>
                <a:spcPts val="0"/>
              </a:spcBef>
              <a:spcAft>
                <a:spcPts val="0"/>
              </a:spcAft>
              <a:buClr>
                <a:srgbClr val="52575F"/>
              </a:buClr>
              <a:buSzPts val="1800"/>
              <a:buNone/>
              <a:defRPr/>
            </a:lvl1pPr>
            <a:lvl2pPr lvl="1" algn="l">
              <a:lnSpc>
                <a:spcPct val="90000"/>
              </a:lnSpc>
              <a:spcBef>
                <a:spcPts val="0"/>
              </a:spcBef>
              <a:spcAft>
                <a:spcPts val="0"/>
              </a:spcAft>
              <a:buClr>
                <a:srgbClr val="52575F"/>
              </a:buClr>
              <a:buSzPts val="1800"/>
              <a:buNone/>
              <a:defRPr/>
            </a:lvl2pPr>
            <a:lvl3pPr lvl="2" algn="l">
              <a:lnSpc>
                <a:spcPct val="90000"/>
              </a:lnSpc>
              <a:spcBef>
                <a:spcPts val="0"/>
              </a:spcBef>
              <a:spcAft>
                <a:spcPts val="0"/>
              </a:spcAft>
              <a:buClr>
                <a:srgbClr val="52575F"/>
              </a:buClr>
              <a:buSzPts val="1800"/>
              <a:buNone/>
              <a:defRPr/>
            </a:lvl3pPr>
            <a:lvl4pPr lvl="3" algn="l">
              <a:lnSpc>
                <a:spcPct val="90000"/>
              </a:lnSpc>
              <a:spcBef>
                <a:spcPts val="0"/>
              </a:spcBef>
              <a:spcAft>
                <a:spcPts val="0"/>
              </a:spcAft>
              <a:buClr>
                <a:srgbClr val="52575F"/>
              </a:buClr>
              <a:buSzPts val="1800"/>
              <a:buNone/>
              <a:defRPr/>
            </a:lvl4pPr>
            <a:lvl5pPr lvl="4" algn="l">
              <a:lnSpc>
                <a:spcPct val="90000"/>
              </a:lnSpc>
              <a:spcBef>
                <a:spcPts val="0"/>
              </a:spcBef>
              <a:spcAft>
                <a:spcPts val="0"/>
              </a:spcAft>
              <a:buClr>
                <a:srgbClr val="52575F"/>
              </a:buClr>
              <a:buSzPts val="1800"/>
              <a:buNone/>
              <a:defRPr/>
            </a:lvl5pPr>
            <a:lvl6pPr lvl="5" algn="l">
              <a:lnSpc>
                <a:spcPct val="90000"/>
              </a:lnSpc>
              <a:spcBef>
                <a:spcPts val="0"/>
              </a:spcBef>
              <a:spcAft>
                <a:spcPts val="0"/>
              </a:spcAft>
              <a:buClr>
                <a:srgbClr val="52575F"/>
              </a:buClr>
              <a:buSzPts val="1800"/>
              <a:buNone/>
              <a:defRPr/>
            </a:lvl6pPr>
            <a:lvl7pPr lvl="6" algn="l">
              <a:lnSpc>
                <a:spcPct val="90000"/>
              </a:lnSpc>
              <a:spcBef>
                <a:spcPts val="0"/>
              </a:spcBef>
              <a:spcAft>
                <a:spcPts val="0"/>
              </a:spcAft>
              <a:buClr>
                <a:srgbClr val="52575F"/>
              </a:buClr>
              <a:buSzPts val="1800"/>
              <a:buNone/>
              <a:defRPr/>
            </a:lvl7pPr>
            <a:lvl8pPr lvl="7" algn="l">
              <a:lnSpc>
                <a:spcPct val="90000"/>
              </a:lnSpc>
              <a:spcBef>
                <a:spcPts val="0"/>
              </a:spcBef>
              <a:spcAft>
                <a:spcPts val="0"/>
              </a:spcAft>
              <a:buClr>
                <a:srgbClr val="52575F"/>
              </a:buClr>
              <a:buSzPts val="1800"/>
              <a:buNone/>
              <a:defRPr/>
            </a:lvl8pPr>
            <a:lvl9pPr lvl="8" algn="l">
              <a:lnSpc>
                <a:spcPct val="90000"/>
              </a:lnSpc>
              <a:spcBef>
                <a:spcPts val="0"/>
              </a:spcBef>
              <a:spcAft>
                <a:spcPts val="0"/>
              </a:spcAft>
              <a:buClr>
                <a:srgbClr val="52575F"/>
              </a:buClr>
              <a:buSzPts val="1800"/>
              <a:buNone/>
              <a:defRPr/>
            </a:lvl9pPr>
          </a:lstStyle>
          <a:p>
            <a:endParaRPr/>
          </a:p>
        </p:txBody>
      </p:sp>
      <p:sp>
        <p:nvSpPr>
          <p:cNvPr id="62" name="Google Shape;62;p13"/>
          <p:cNvSpPr txBox="1">
            <a:spLocks noGrp="1"/>
          </p:cNvSpPr>
          <p:nvPr>
            <p:ph type="sldNum" idx="12"/>
          </p:nvPr>
        </p:nvSpPr>
        <p:spPr>
          <a:xfrm>
            <a:off x="23558499" y="12458699"/>
            <a:ext cx="388621" cy="429261"/>
          </a:xfrm>
          <a:prstGeom prst="rect">
            <a:avLst/>
          </a:prstGeom>
          <a:noFill/>
          <a:ln>
            <a:noFill/>
          </a:ln>
        </p:spPr>
        <p:txBody>
          <a:bodyPr spcFirstLastPara="1" wrap="square" lIns="50800" tIns="50800" rIns="50800" bIns="50800" anchor="b" anchorCtr="0">
            <a:spAutoFit/>
          </a:bodyPr>
          <a:lstStyle>
            <a:lvl1pPr marL="0" lvl="0"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1pPr>
            <a:lvl2pPr marL="0" lvl="1"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2pPr>
            <a:lvl3pPr marL="0" lvl="2"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3pPr>
            <a:lvl4pPr marL="0" lvl="3"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4pPr>
            <a:lvl5pPr marL="0" lvl="4"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5pPr>
            <a:lvl6pPr marL="0" lvl="5"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6pPr>
            <a:lvl7pPr marL="0" lvl="6"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7pPr>
            <a:lvl8pPr marL="0" lvl="7"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8pPr>
            <a:lvl9pPr marL="0" lvl="8"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tatement">
  <p:cSld name="Statement">
    <p:spTree>
      <p:nvGrpSpPr>
        <p:cNvPr id="1" name="Shape 63"/>
        <p:cNvGrpSpPr/>
        <p:nvPr/>
      </p:nvGrpSpPr>
      <p:grpSpPr>
        <a:xfrm>
          <a:off x="0" y="0"/>
          <a:ext cx="0" cy="0"/>
          <a:chOff x="0" y="0"/>
          <a:chExt cx="0" cy="0"/>
        </a:xfrm>
      </p:grpSpPr>
      <p:sp>
        <p:nvSpPr>
          <p:cNvPr id="64" name="Google Shape;64;p14"/>
          <p:cNvSpPr txBox="1">
            <a:spLocks noGrp="1"/>
          </p:cNvSpPr>
          <p:nvPr>
            <p:ph type="body" idx="1"/>
          </p:nvPr>
        </p:nvSpPr>
        <p:spPr>
          <a:xfrm>
            <a:off x="1206500" y="4191000"/>
            <a:ext cx="21971000" cy="4089400"/>
          </a:xfrm>
          <a:prstGeom prst="rect">
            <a:avLst/>
          </a:prstGeom>
          <a:noFill/>
          <a:ln>
            <a:noFill/>
          </a:ln>
        </p:spPr>
        <p:txBody>
          <a:bodyPr spcFirstLastPara="1" wrap="square" lIns="50800" tIns="50800" rIns="50800" bIns="50800" anchor="ctr" anchorCtr="0">
            <a:normAutofit/>
          </a:bodyPr>
          <a:lstStyle>
            <a:lvl1pPr marL="457200" lvl="0" indent="-228600" algn="ctr">
              <a:lnSpc>
                <a:spcPct val="90000"/>
              </a:lnSpc>
              <a:spcBef>
                <a:spcPts val="0"/>
              </a:spcBef>
              <a:spcAft>
                <a:spcPts val="0"/>
              </a:spcAft>
              <a:buClr>
                <a:srgbClr val="52575F"/>
              </a:buClr>
              <a:buSzPts val="12000"/>
              <a:buFont typeface="Arial"/>
              <a:buNone/>
              <a:defRPr sz="12000">
                <a:latin typeface="Arial"/>
                <a:ea typeface="Arial"/>
                <a:cs typeface="Arial"/>
                <a:sym typeface="Arial"/>
              </a:defRPr>
            </a:lvl1pPr>
            <a:lvl2pPr marL="914400" lvl="1" indent="-228600" algn="ctr">
              <a:lnSpc>
                <a:spcPct val="90000"/>
              </a:lnSpc>
              <a:spcBef>
                <a:spcPts val="0"/>
              </a:spcBef>
              <a:spcAft>
                <a:spcPts val="0"/>
              </a:spcAft>
              <a:buClr>
                <a:srgbClr val="52575F"/>
              </a:buClr>
              <a:buSzPts val="12000"/>
              <a:buFont typeface="Arial"/>
              <a:buNone/>
              <a:defRPr sz="12000">
                <a:latin typeface="Arial"/>
                <a:ea typeface="Arial"/>
                <a:cs typeface="Arial"/>
                <a:sym typeface="Arial"/>
              </a:defRPr>
            </a:lvl2pPr>
            <a:lvl3pPr marL="1371600" lvl="2" indent="-228600" algn="ctr">
              <a:lnSpc>
                <a:spcPct val="90000"/>
              </a:lnSpc>
              <a:spcBef>
                <a:spcPts val="0"/>
              </a:spcBef>
              <a:spcAft>
                <a:spcPts val="0"/>
              </a:spcAft>
              <a:buClr>
                <a:srgbClr val="52575F"/>
              </a:buClr>
              <a:buSzPts val="12000"/>
              <a:buFont typeface="Arial"/>
              <a:buNone/>
              <a:defRPr sz="12000">
                <a:latin typeface="Arial"/>
                <a:ea typeface="Arial"/>
                <a:cs typeface="Arial"/>
                <a:sym typeface="Arial"/>
              </a:defRPr>
            </a:lvl3pPr>
            <a:lvl4pPr marL="1828800" lvl="3" indent="-228600" algn="ctr">
              <a:lnSpc>
                <a:spcPct val="90000"/>
              </a:lnSpc>
              <a:spcBef>
                <a:spcPts val="0"/>
              </a:spcBef>
              <a:spcAft>
                <a:spcPts val="0"/>
              </a:spcAft>
              <a:buClr>
                <a:srgbClr val="52575F"/>
              </a:buClr>
              <a:buSzPts val="12000"/>
              <a:buFont typeface="Arial"/>
              <a:buNone/>
              <a:defRPr sz="12000">
                <a:latin typeface="Arial"/>
                <a:ea typeface="Arial"/>
                <a:cs typeface="Arial"/>
                <a:sym typeface="Arial"/>
              </a:defRPr>
            </a:lvl4pPr>
            <a:lvl5pPr marL="2286000" lvl="4" indent="-228600" algn="ctr">
              <a:lnSpc>
                <a:spcPct val="90000"/>
              </a:lnSpc>
              <a:spcBef>
                <a:spcPts val="0"/>
              </a:spcBef>
              <a:spcAft>
                <a:spcPts val="0"/>
              </a:spcAft>
              <a:buClr>
                <a:srgbClr val="52575F"/>
              </a:buClr>
              <a:buSzPts val="12000"/>
              <a:buFont typeface="Arial"/>
              <a:buNone/>
              <a:defRPr sz="12000">
                <a:latin typeface="Arial"/>
                <a:ea typeface="Arial"/>
                <a:cs typeface="Arial"/>
                <a:sym typeface="Arial"/>
              </a:defRPr>
            </a:lvl5pPr>
            <a:lvl6pPr marL="2743200" lvl="5" indent="-342900" algn="l">
              <a:lnSpc>
                <a:spcPct val="100000"/>
              </a:lnSpc>
              <a:spcBef>
                <a:spcPts val="4700"/>
              </a:spcBef>
              <a:spcAft>
                <a:spcPts val="0"/>
              </a:spcAft>
              <a:buClr>
                <a:srgbClr val="52575F"/>
              </a:buClr>
              <a:buSzPts val="1800"/>
              <a:buChar char="•"/>
              <a:defRPr/>
            </a:lvl6pPr>
            <a:lvl7pPr marL="3200400" lvl="6" indent="-342900" algn="l">
              <a:lnSpc>
                <a:spcPct val="100000"/>
              </a:lnSpc>
              <a:spcBef>
                <a:spcPts val="4700"/>
              </a:spcBef>
              <a:spcAft>
                <a:spcPts val="0"/>
              </a:spcAft>
              <a:buClr>
                <a:srgbClr val="52575F"/>
              </a:buClr>
              <a:buSzPts val="1800"/>
              <a:buChar char="•"/>
              <a:defRPr/>
            </a:lvl7pPr>
            <a:lvl8pPr marL="3657600" lvl="7" indent="-342900" algn="l">
              <a:lnSpc>
                <a:spcPct val="100000"/>
              </a:lnSpc>
              <a:spcBef>
                <a:spcPts val="4700"/>
              </a:spcBef>
              <a:spcAft>
                <a:spcPts val="0"/>
              </a:spcAft>
              <a:buClr>
                <a:srgbClr val="52575F"/>
              </a:buClr>
              <a:buSzPts val="1800"/>
              <a:buChar char="•"/>
              <a:defRPr/>
            </a:lvl8pPr>
            <a:lvl9pPr marL="4114800" lvl="8" indent="-342900" algn="l">
              <a:lnSpc>
                <a:spcPct val="100000"/>
              </a:lnSpc>
              <a:spcBef>
                <a:spcPts val="4700"/>
              </a:spcBef>
              <a:spcAft>
                <a:spcPts val="0"/>
              </a:spcAft>
              <a:buClr>
                <a:srgbClr val="52575F"/>
              </a:buClr>
              <a:buSzPts val="1800"/>
              <a:buChar char="•"/>
              <a:defRPr/>
            </a:lvl9pPr>
          </a:lstStyle>
          <a:p>
            <a:endParaRPr/>
          </a:p>
        </p:txBody>
      </p:sp>
      <p:sp>
        <p:nvSpPr>
          <p:cNvPr id="65" name="Google Shape;65;p14"/>
          <p:cNvSpPr txBox="1">
            <a:spLocks noGrp="1"/>
          </p:cNvSpPr>
          <p:nvPr>
            <p:ph type="sldNum" idx="12"/>
          </p:nvPr>
        </p:nvSpPr>
        <p:spPr>
          <a:xfrm>
            <a:off x="23558499" y="12458699"/>
            <a:ext cx="388621" cy="429261"/>
          </a:xfrm>
          <a:prstGeom prst="rect">
            <a:avLst/>
          </a:prstGeom>
          <a:noFill/>
          <a:ln>
            <a:noFill/>
          </a:ln>
        </p:spPr>
        <p:txBody>
          <a:bodyPr spcFirstLastPara="1" wrap="square" lIns="50800" tIns="50800" rIns="50800" bIns="50800" anchor="b" anchorCtr="0">
            <a:spAutoFit/>
          </a:bodyPr>
          <a:lstStyle>
            <a:lvl1pPr marL="0" lvl="0"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1pPr>
            <a:lvl2pPr marL="0" lvl="1"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2pPr>
            <a:lvl3pPr marL="0" lvl="2"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3pPr>
            <a:lvl4pPr marL="0" lvl="3"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4pPr>
            <a:lvl5pPr marL="0" lvl="4"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5pPr>
            <a:lvl6pPr marL="0" lvl="5"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6pPr>
            <a:lvl7pPr marL="0" lvl="6"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7pPr>
            <a:lvl8pPr marL="0" lvl="7"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8pPr>
            <a:lvl9pPr marL="0" lvl="8"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Fact">
  <p:cSld name="Big Fact">
    <p:spTree>
      <p:nvGrpSpPr>
        <p:cNvPr id="1" name="Shape 66"/>
        <p:cNvGrpSpPr/>
        <p:nvPr/>
      </p:nvGrpSpPr>
      <p:grpSpPr>
        <a:xfrm>
          <a:off x="0" y="0"/>
          <a:ext cx="0" cy="0"/>
          <a:chOff x="0" y="0"/>
          <a:chExt cx="0" cy="0"/>
        </a:xfrm>
      </p:grpSpPr>
      <p:sp>
        <p:nvSpPr>
          <p:cNvPr id="67" name="Google Shape;67;p15"/>
          <p:cNvSpPr txBox="1">
            <a:spLocks noGrp="1"/>
          </p:cNvSpPr>
          <p:nvPr>
            <p:ph type="body" idx="1"/>
          </p:nvPr>
        </p:nvSpPr>
        <p:spPr>
          <a:xfrm>
            <a:off x="1206500" y="1206500"/>
            <a:ext cx="21971000" cy="7353300"/>
          </a:xfrm>
          <a:prstGeom prst="rect">
            <a:avLst/>
          </a:prstGeom>
          <a:noFill/>
          <a:ln>
            <a:noFill/>
          </a:ln>
        </p:spPr>
        <p:txBody>
          <a:bodyPr spcFirstLastPara="1" wrap="square" lIns="50800" tIns="50800" rIns="50800" bIns="50800" anchor="b" anchorCtr="0">
            <a:normAutofit/>
          </a:bodyPr>
          <a:lstStyle>
            <a:lvl1pPr marL="457200" lvl="0" indent="-228600" algn="ctr">
              <a:lnSpc>
                <a:spcPct val="90000"/>
              </a:lnSpc>
              <a:spcBef>
                <a:spcPts val="0"/>
              </a:spcBef>
              <a:spcAft>
                <a:spcPts val="0"/>
              </a:spcAft>
              <a:buClr>
                <a:srgbClr val="52575F"/>
              </a:buClr>
              <a:buSzPts val="35000"/>
              <a:buFont typeface="Arial"/>
              <a:buNone/>
              <a:defRPr sz="35000">
                <a:latin typeface="Arial"/>
                <a:ea typeface="Arial"/>
                <a:cs typeface="Arial"/>
                <a:sym typeface="Arial"/>
              </a:defRPr>
            </a:lvl1pPr>
            <a:lvl2pPr marL="914400" lvl="1" indent="-228600" algn="ctr">
              <a:lnSpc>
                <a:spcPct val="90000"/>
              </a:lnSpc>
              <a:spcBef>
                <a:spcPts val="0"/>
              </a:spcBef>
              <a:spcAft>
                <a:spcPts val="0"/>
              </a:spcAft>
              <a:buClr>
                <a:srgbClr val="52575F"/>
              </a:buClr>
              <a:buSzPts val="35000"/>
              <a:buFont typeface="Arial"/>
              <a:buNone/>
              <a:defRPr sz="35000">
                <a:latin typeface="Arial"/>
                <a:ea typeface="Arial"/>
                <a:cs typeface="Arial"/>
                <a:sym typeface="Arial"/>
              </a:defRPr>
            </a:lvl2pPr>
            <a:lvl3pPr marL="1371600" lvl="2" indent="-228600" algn="ctr">
              <a:lnSpc>
                <a:spcPct val="90000"/>
              </a:lnSpc>
              <a:spcBef>
                <a:spcPts val="0"/>
              </a:spcBef>
              <a:spcAft>
                <a:spcPts val="0"/>
              </a:spcAft>
              <a:buClr>
                <a:srgbClr val="52575F"/>
              </a:buClr>
              <a:buSzPts val="35000"/>
              <a:buFont typeface="Arial"/>
              <a:buNone/>
              <a:defRPr sz="35000">
                <a:latin typeface="Arial"/>
                <a:ea typeface="Arial"/>
                <a:cs typeface="Arial"/>
                <a:sym typeface="Arial"/>
              </a:defRPr>
            </a:lvl3pPr>
            <a:lvl4pPr marL="1828800" lvl="3" indent="-228600" algn="ctr">
              <a:lnSpc>
                <a:spcPct val="90000"/>
              </a:lnSpc>
              <a:spcBef>
                <a:spcPts val="0"/>
              </a:spcBef>
              <a:spcAft>
                <a:spcPts val="0"/>
              </a:spcAft>
              <a:buClr>
                <a:srgbClr val="52575F"/>
              </a:buClr>
              <a:buSzPts val="35000"/>
              <a:buFont typeface="Arial"/>
              <a:buNone/>
              <a:defRPr sz="35000">
                <a:latin typeface="Arial"/>
                <a:ea typeface="Arial"/>
                <a:cs typeface="Arial"/>
                <a:sym typeface="Arial"/>
              </a:defRPr>
            </a:lvl4pPr>
            <a:lvl5pPr marL="2286000" lvl="4" indent="-228600" algn="ctr">
              <a:lnSpc>
                <a:spcPct val="90000"/>
              </a:lnSpc>
              <a:spcBef>
                <a:spcPts val="0"/>
              </a:spcBef>
              <a:spcAft>
                <a:spcPts val="0"/>
              </a:spcAft>
              <a:buClr>
                <a:srgbClr val="52575F"/>
              </a:buClr>
              <a:buSzPts val="35000"/>
              <a:buFont typeface="Arial"/>
              <a:buNone/>
              <a:defRPr sz="35000">
                <a:latin typeface="Arial"/>
                <a:ea typeface="Arial"/>
                <a:cs typeface="Arial"/>
                <a:sym typeface="Arial"/>
              </a:defRPr>
            </a:lvl5pPr>
            <a:lvl6pPr marL="2743200" lvl="5" indent="-342900" algn="l">
              <a:lnSpc>
                <a:spcPct val="100000"/>
              </a:lnSpc>
              <a:spcBef>
                <a:spcPts val="4700"/>
              </a:spcBef>
              <a:spcAft>
                <a:spcPts val="0"/>
              </a:spcAft>
              <a:buClr>
                <a:srgbClr val="52575F"/>
              </a:buClr>
              <a:buSzPts val="1800"/>
              <a:buChar char="•"/>
              <a:defRPr/>
            </a:lvl6pPr>
            <a:lvl7pPr marL="3200400" lvl="6" indent="-342900" algn="l">
              <a:lnSpc>
                <a:spcPct val="100000"/>
              </a:lnSpc>
              <a:spcBef>
                <a:spcPts val="4700"/>
              </a:spcBef>
              <a:spcAft>
                <a:spcPts val="0"/>
              </a:spcAft>
              <a:buClr>
                <a:srgbClr val="52575F"/>
              </a:buClr>
              <a:buSzPts val="1800"/>
              <a:buChar char="•"/>
              <a:defRPr/>
            </a:lvl7pPr>
            <a:lvl8pPr marL="3657600" lvl="7" indent="-342900" algn="l">
              <a:lnSpc>
                <a:spcPct val="100000"/>
              </a:lnSpc>
              <a:spcBef>
                <a:spcPts val="4700"/>
              </a:spcBef>
              <a:spcAft>
                <a:spcPts val="0"/>
              </a:spcAft>
              <a:buClr>
                <a:srgbClr val="52575F"/>
              </a:buClr>
              <a:buSzPts val="1800"/>
              <a:buChar char="•"/>
              <a:defRPr/>
            </a:lvl8pPr>
            <a:lvl9pPr marL="4114800" lvl="8" indent="-342900" algn="l">
              <a:lnSpc>
                <a:spcPct val="100000"/>
              </a:lnSpc>
              <a:spcBef>
                <a:spcPts val="4700"/>
              </a:spcBef>
              <a:spcAft>
                <a:spcPts val="0"/>
              </a:spcAft>
              <a:buClr>
                <a:srgbClr val="52575F"/>
              </a:buClr>
              <a:buSzPts val="1800"/>
              <a:buChar char="•"/>
              <a:defRPr/>
            </a:lvl9pPr>
          </a:lstStyle>
          <a:p>
            <a:endParaRPr/>
          </a:p>
        </p:txBody>
      </p:sp>
      <p:sp>
        <p:nvSpPr>
          <p:cNvPr id="68" name="Google Shape;68;p15"/>
          <p:cNvSpPr txBox="1">
            <a:spLocks noGrp="1"/>
          </p:cNvSpPr>
          <p:nvPr>
            <p:ph type="body" idx="2"/>
          </p:nvPr>
        </p:nvSpPr>
        <p:spPr>
          <a:xfrm>
            <a:off x="1206500" y="8128000"/>
            <a:ext cx="21971000" cy="1079500"/>
          </a:xfrm>
          <a:prstGeom prst="rect">
            <a:avLst/>
          </a:prstGeom>
          <a:noFill/>
          <a:ln>
            <a:noFill/>
          </a:ln>
        </p:spPr>
        <p:txBody>
          <a:bodyPr spcFirstLastPara="1" wrap="square" lIns="45700" tIns="45700" rIns="45700" bIns="45700" anchor="t" anchorCtr="0">
            <a:normAutofit/>
          </a:bodyPr>
          <a:lstStyle>
            <a:lvl1pPr marL="457200" lvl="0" indent="-228600" algn="ctr">
              <a:lnSpc>
                <a:spcPct val="90000"/>
              </a:lnSpc>
              <a:spcBef>
                <a:spcPts val="0"/>
              </a:spcBef>
              <a:spcAft>
                <a:spcPts val="0"/>
              </a:spcAft>
              <a:buClr>
                <a:srgbClr val="52575F"/>
              </a:buClr>
              <a:buSzPts val="5500"/>
              <a:buFont typeface="Arial"/>
              <a:buNone/>
              <a:defRPr sz="5500">
                <a:latin typeface="Arial"/>
                <a:ea typeface="Arial"/>
                <a:cs typeface="Arial"/>
                <a:sym typeface="Arial"/>
              </a:defRPr>
            </a:lvl1pPr>
            <a:lvl2pPr marL="914400" lvl="1" indent="-342900" algn="l">
              <a:lnSpc>
                <a:spcPct val="100000"/>
              </a:lnSpc>
              <a:spcBef>
                <a:spcPts val="4700"/>
              </a:spcBef>
              <a:spcAft>
                <a:spcPts val="0"/>
              </a:spcAft>
              <a:buClr>
                <a:srgbClr val="52575F"/>
              </a:buClr>
              <a:buSzPts val="1800"/>
              <a:buChar char="•"/>
              <a:defRPr/>
            </a:lvl2pPr>
            <a:lvl3pPr marL="1371600" lvl="2" indent="-342900" algn="l">
              <a:lnSpc>
                <a:spcPct val="100000"/>
              </a:lnSpc>
              <a:spcBef>
                <a:spcPts val="4700"/>
              </a:spcBef>
              <a:spcAft>
                <a:spcPts val="0"/>
              </a:spcAft>
              <a:buClr>
                <a:srgbClr val="52575F"/>
              </a:buClr>
              <a:buSzPts val="1800"/>
              <a:buChar char="•"/>
              <a:defRPr/>
            </a:lvl3pPr>
            <a:lvl4pPr marL="1828800" lvl="3" indent="-342900" algn="l">
              <a:lnSpc>
                <a:spcPct val="100000"/>
              </a:lnSpc>
              <a:spcBef>
                <a:spcPts val="4700"/>
              </a:spcBef>
              <a:spcAft>
                <a:spcPts val="0"/>
              </a:spcAft>
              <a:buClr>
                <a:srgbClr val="52575F"/>
              </a:buClr>
              <a:buSzPts val="1800"/>
              <a:buChar char="•"/>
              <a:defRPr/>
            </a:lvl4pPr>
            <a:lvl5pPr marL="2286000" lvl="4" indent="-342900" algn="l">
              <a:lnSpc>
                <a:spcPct val="100000"/>
              </a:lnSpc>
              <a:spcBef>
                <a:spcPts val="4700"/>
              </a:spcBef>
              <a:spcAft>
                <a:spcPts val="0"/>
              </a:spcAft>
              <a:buClr>
                <a:srgbClr val="52575F"/>
              </a:buClr>
              <a:buSzPts val="1800"/>
              <a:buChar char="•"/>
              <a:defRPr/>
            </a:lvl5pPr>
            <a:lvl6pPr marL="2743200" lvl="5" indent="-342900" algn="l">
              <a:lnSpc>
                <a:spcPct val="100000"/>
              </a:lnSpc>
              <a:spcBef>
                <a:spcPts val="4700"/>
              </a:spcBef>
              <a:spcAft>
                <a:spcPts val="0"/>
              </a:spcAft>
              <a:buClr>
                <a:srgbClr val="52575F"/>
              </a:buClr>
              <a:buSzPts val="1800"/>
              <a:buChar char="•"/>
              <a:defRPr/>
            </a:lvl6pPr>
            <a:lvl7pPr marL="3200400" lvl="6" indent="-342900" algn="l">
              <a:lnSpc>
                <a:spcPct val="100000"/>
              </a:lnSpc>
              <a:spcBef>
                <a:spcPts val="4700"/>
              </a:spcBef>
              <a:spcAft>
                <a:spcPts val="0"/>
              </a:spcAft>
              <a:buClr>
                <a:srgbClr val="52575F"/>
              </a:buClr>
              <a:buSzPts val="1800"/>
              <a:buChar char="•"/>
              <a:defRPr/>
            </a:lvl7pPr>
            <a:lvl8pPr marL="3657600" lvl="7" indent="-342900" algn="l">
              <a:lnSpc>
                <a:spcPct val="100000"/>
              </a:lnSpc>
              <a:spcBef>
                <a:spcPts val="4700"/>
              </a:spcBef>
              <a:spcAft>
                <a:spcPts val="0"/>
              </a:spcAft>
              <a:buClr>
                <a:srgbClr val="52575F"/>
              </a:buClr>
              <a:buSzPts val="1800"/>
              <a:buChar char="•"/>
              <a:defRPr/>
            </a:lvl8pPr>
            <a:lvl9pPr marL="4114800" lvl="8" indent="-342900" algn="l">
              <a:lnSpc>
                <a:spcPct val="100000"/>
              </a:lnSpc>
              <a:spcBef>
                <a:spcPts val="4700"/>
              </a:spcBef>
              <a:spcAft>
                <a:spcPts val="0"/>
              </a:spcAft>
              <a:buClr>
                <a:srgbClr val="52575F"/>
              </a:buClr>
              <a:buSzPts val="1800"/>
              <a:buChar char="•"/>
              <a:defRPr/>
            </a:lvl9pPr>
          </a:lstStyle>
          <a:p>
            <a:endParaRPr/>
          </a:p>
        </p:txBody>
      </p:sp>
      <p:sp>
        <p:nvSpPr>
          <p:cNvPr id="69" name="Google Shape;69;p15"/>
          <p:cNvSpPr txBox="1">
            <a:spLocks noGrp="1"/>
          </p:cNvSpPr>
          <p:nvPr>
            <p:ph type="sldNum" idx="12"/>
          </p:nvPr>
        </p:nvSpPr>
        <p:spPr>
          <a:xfrm>
            <a:off x="23558499" y="12458699"/>
            <a:ext cx="388621" cy="429261"/>
          </a:xfrm>
          <a:prstGeom prst="rect">
            <a:avLst/>
          </a:prstGeom>
          <a:noFill/>
          <a:ln>
            <a:noFill/>
          </a:ln>
        </p:spPr>
        <p:txBody>
          <a:bodyPr spcFirstLastPara="1" wrap="square" lIns="50800" tIns="50800" rIns="50800" bIns="50800" anchor="b" anchorCtr="0">
            <a:spAutoFit/>
          </a:bodyPr>
          <a:lstStyle>
            <a:lvl1pPr marL="0" lvl="0"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1pPr>
            <a:lvl2pPr marL="0" lvl="1"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2pPr>
            <a:lvl3pPr marL="0" lvl="2"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3pPr>
            <a:lvl4pPr marL="0" lvl="3"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4pPr>
            <a:lvl5pPr marL="0" lvl="4"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5pPr>
            <a:lvl6pPr marL="0" lvl="5"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6pPr>
            <a:lvl7pPr marL="0" lvl="6"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7pPr>
            <a:lvl8pPr marL="0" lvl="7"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8pPr>
            <a:lvl9pPr marL="0" lvl="8"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70"/>
        <p:cNvGrpSpPr/>
        <p:nvPr/>
      </p:nvGrpSpPr>
      <p:grpSpPr>
        <a:xfrm>
          <a:off x="0" y="0"/>
          <a:ext cx="0" cy="0"/>
          <a:chOff x="0" y="0"/>
          <a:chExt cx="0" cy="0"/>
        </a:xfrm>
      </p:grpSpPr>
      <p:sp>
        <p:nvSpPr>
          <p:cNvPr id="71" name="Google Shape;71;p16"/>
          <p:cNvSpPr txBox="1">
            <a:spLocks noGrp="1"/>
          </p:cNvSpPr>
          <p:nvPr>
            <p:ph type="body" idx="1"/>
          </p:nvPr>
        </p:nvSpPr>
        <p:spPr>
          <a:xfrm>
            <a:off x="5461000" y="9563100"/>
            <a:ext cx="13728700" cy="69850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52575F"/>
              </a:buClr>
              <a:buSzPts val="3600"/>
              <a:buFont typeface="Arial"/>
              <a:buNone/>
              <a:defRPr sz="3600">
                <a:latin typeface="Arial"/>
                <a:ea typeface="Arial"/>
                <a:cs typeface="Arial"/>
                <a:sym typeface="Arial"/>
              </a:defRPr>
            </a:lvl1pPr>
            <a:lvl2pPr marL="914400" lvl="1" indent="-342900" algn="l">
              <a:lnSpc>
                <a:spcPct val="100000"/>
              </a:lnSpc>
              <a:spcBef>
                <a:spcPts val="4700"/>
              </a:spcBef>
              <a:spcAft>
                <a:spcPts val="0"/>
              </a:spcAft>
              <a:buClr>
                <a:srgbClr val="52575F"/>
              </a:buClr>
              <a:buSzPts val="1800"/>
              <a:buChar char="•"/>
              <a:defRPr/>
            </a:lvl2pPr>
            <a:lvl3pPr marL="1371600" lvl="2" indent="-342900" algn="l">
              <a:lnSpc>
                <a:spcPct val="100000"/>
              </a:lnSpc>
              <a:spcBef>
                <a:spcPts val="4700"/>
              </a:spcBef>
              <a:spcAft>
                <a:spcPts val="0"/>
              </a:spcAft>
              <a:buClr>
                <a:srgbClr val="52575F"/>
              </a:buClr>
              <a:buSzPts val="1800"/>
              <a:buChar char="•"/>
              <a:defRPr/>
            </a:lvl3pPr>
            <a:lvl4pPr marL="1828800" lvl="3" indent="-342900" algn="l">
              <a:lnSpc>
                <a:spcPct val="100000"/>
              </a:lnSpc>
              <a:spcBef>
                <a:spcPts val="4700"/>
              </a:spcBef>
              <a:spcAft>
                <a:spcPts val="0"/>
              </a:spcAft>
              <a:buClr>
                <a:srgbClr val="52575F"/>
              </a:buClr>
              <a:buSzPts val="1800"/>
              <a:buChar char="•"/>
              <a:defRPr/>
            </a:lvl4pPr>
            <a:lvl5pPr marL="2286000" lvl="4" indent="-342900" algn="l">
              <a:lnSpc>
                <a:spcPct val="100000"/>
              </a:lnSpc>
              <a:spcBef>
                <a:spcPts val="4700"/>
              </a:spcBef>
              <a:spcAft>
                <a:spcPts val="0"/>
              </a:spcAft>
              <a:buClr>
                <a:srgbClr val="52575F"/>
              </a:buClr>
              <a:buSzPts val="1800"/>
              <a:buChar char="•"/>
              <a:defRPr/>
            </a:lvl5pPr>
            <a:lvl6pPr marL="2743200" lvl="5" indent="-342900" algn="l">
              <a:lnSpc>
                <a:spcPct val="100000"/>
              </a:lnSpc>
              <a:spcBef>
                <a:spcPts val="4700"/>
              </a:spcBef>
              <a:spcAft>
                <a:spcPts val="0"/>
              </a:spcAft>
              <a:buClr>
                <a:srgbClr val="52575F"/>
              </a:buClr>
              <a:buSzPts val="1800"/>
              <a:buChar char="•"/>
              <a:defRPr/>
            </a:lvl6pPr>
            <a:lvl7pPr marL="3200400" lvl="6" indent="-342900" algn="l">
              <a:lnSpc>
                <a:spcPct val="100000"/>
              </a:lnSpc>
              <a:spcBef>
                <a:spcPts val="4700"/>
              </a:spcBef>
              <a:spcAft>
                <a:spcPts val="0"/>
              </a:spcAft>
              <a:buClr>
                <a:srgbClr val="52575F"/>
              </a:buClr>
              <a:buSzPts val="1800"/>
              <a:buChar char="•"/>
              <a:defRPr/>
            </a:lvl7pPr>
            <a:lvl8pPr marL="3657600" lvl="7" indent="-342900" algn="l">
              <a:lnSpc>
                <a:spcPct val="100000"/>
              </a:lnSpc>
              <a:spcBef>
                <a:spcPts val="4700"/>
              </a:spcBef>
              <a:spcAft>
                <a:spcPts val="0"/>
              </a:spcAft>
              <a:buClr>
                <a:srgbClr val="52575F"/>
              </a:buClr>
              <a:buSzPts val="1800"/>
              <a:buChar char="•"/>
              <a:defRPr/>
            </a:lvl8pPr>
            <a:lvl9pPr marL="4114800" lvl="8" indent="-342900" algn="l">
              <a:lnSpc>
                <a:spcPct val="100000"/>
              </a:lnSpc>
              <a:spcBef>
                <a:spcPts val="4700"/>
              </a:spcBef>
              <a:spcAft>
                <a:spcPts val="0"/>
              </a:spcAft>
              <a:buClr>
                <a:srgbClr val="52575F"/>
              </a:buClr>
              <a:buSzPts val="1800"/>
              <a:buChar char="•"/>
              <a:defRPr/>
            </a:lvl9pPr>
          </a:lstStyle>
          <a:p>
            <a:endParaRPr/>
          </a:p>
        </p:txBody>
      </p:sp>
      <p:sp>
        <p:nvSpPr>
          <p:cNvPr id="72" name="Google Shape;72;p16"/>
          <p:cNvSpPr txBox="1">
            <a:spLocks noGrp="1"/>
          </p:cNvSpPr>
          <p:nvPr>
            <p:ph type="body" idx="2"/>
          </p:nvPr>
        </p:nvSpPr>
        <p:spPr>
          <a:xfrm>
            <a:off x="5194300" y="4165600"/>
            <a:ext cx="13995400" cy="4432300"/>
          </a:xfrm>
          <a:prstGeom prst="rect">
            <a:avLst/>
          </a:prstGeom>
          <a:noFill/>
          <a:ln>
            <a:noFill/>
          </a:ln>
        </p:spPr>
        <p:txBody>
          <a:bodyPr spcFirstLastPara="1" wrap="square" lIns="50800" tIns="50800" rIns="50800" bIns="50800" anchor="b" anchorCtr="0">
            <a:normAutofit/>
          </a:bodyPr>
          <a:lstStyle>
            <a:lvl1pPr marL="457200" lvl="0" indent="-228600" algn="l">
              <a:lnSpc>
                <a:spcPct val="90000"/>
              </a:lnSpc>
              <a:spcBef>
                <a:spcPts val="0"/>
              </a:spcBef>
              <a:spcAft>
                <a:spcPts val="0"/>
              </a:spcAft>
              <a:buClr>
                <a:srgbClr val="52575F"/>
              </a:buClr>
              <a:buSzPts val="9300"/>
              <a:buFont typeface="Arial"/>
              <a:buNone/>
              <a:defRPr sz="9300">
                <a:latin typeface="Arial"/>
                <a:ea typeface="Arial"/>
                <a:cs typeface="Arial"/>
                <a:sym typeface="Arial"/>
              </a:defRPr>
            </a:lvl1pPr>
            <a:lvl2pPr marL="914400" lvl="1" indent="-228600" algn="l">
              <a:lnSpc>
                <a:spcPct val="90000"/>
              </a:lnSpc>
              <a:spcBef>
                <a:spcPts val="0"/>
              </a:spcBef>
              <a:spcAft>
                <a:spcPts val="0"/>
              </a:spcAft>
              <a:buClr>
                <a:srgbClr val="52575F"/>
              </a:buClr>
              <a:buSzPts val="9300"/>
              <a:buFont typeface="Arial"/>
              <a:buNone/>
              <a:defRPr sz="9300">
                <a:latin typeface="Arial"/>
                <a:ea typeface="Arial"/>
                <a:cs typeface="Arial"/>
                <a:sym typeface="Arial"/>
              </a:defRPr>
            </a:lvl2pPr>
            <a:lvl3pPr marL="1371600" lvl="2" indent="-228600" algn="l">
              <a:lnSpc>
                <a:spcPct val="90000"/>
              </a:lnSpc>
              <a:spcBef>
                <a:spcPts val="0"/>
              </a:spcBef>
              <a:spcAft>
                <a:spcPts val="0"/>
              </a:spcAft>
              <a:buClr>
                <a:srgbClr val="52575F"/>
              </a:buClr>
              <a:buSzPts val="9300"/>
              <a:buFont typeface="Arial"/>
              <a:buNone/>
              <a:defRPr sz="9300">
                <a:latin typeface="Arial"/>
                <a:ea typeface="Arial"/>
                <a:cs typeface="Arial"/>
                <a:sym typeface="Arial"/>
              </a:defRPr>
            </a:lvl3pPr>
            <a:lvl4pPr marL="1828800" lvl="3" indent="-228600" algn="l">
              <a:lnSpc>
                <a:spcPct val="90000"/>
              </a:lnSpc>
              <a:spcBef>
                <a:spcPts val="0"/>
              </a:spcBef>
              <a:spcAft>
                <a:spcPts val="0"/>
              </a:spcAft>
              <a:buClr>
                <a:srgbClr val="52575F"/>
              </a:buClr>
              <a:buSzPts val="9300"/>
              <a:buFont typeface="Arial"/>
              <a:buNone/>
              <a:defRPr sz="9300">
                <a:latin typeface="Arial"/>
                <a:ea typeface="Arial"/>
                <a:cs typeface="Arial"/>
                <a:sym typeface="Arial"/>
              </a:defRPr>
            </a:lvl4pPr>
            <a:lvl5pPr marL="2286000" lvl="4" indent="-228600" algn="l">
              <a:lnSpc>
                <a:spcPct val="90000"/>
              </a:lnSpc>
              <a:spcBef>
                <a:spcPts val="0"/>
              </a:spcBef>
              <a:spcAft>
                <a:spcPts val="0"/>
              </a:spcAft>
              <a:buClr>
                <a:srgbClr val="52575F"/>
              </a:buClr>
              <a:buSzPts val="9300"/>
              <a:buFont typeface="Arial"/>
              <a:buNone/>
              <a:defRPr sz="9300">
                <a:latin typeface="Arial"/>
                <a:ea typeface="Arial"/>
                <a:cs typeface="Arial"/>
                <a:sym typeface="Arial"/>
              </a:defRPr>
            </a:lvl5pPr>
            <a:lvl6pPr marL="2743200" lvl="5" indent="-342900" algn="l">
              <a:lnSpc>
                <a:spcPct val="100000"/>
              </a:lnSpc>
              <a:spcBef>
                <a:spcPts val="4700"/>
              </a:spcBef>
              <a:spcAft>
                <a:spcPts val="0"/>
              </a:spcAft>
              <a:buClr>
                <a:srgbClr val="52575F"/>
              </a:buClr>
              <a:buSzPts val="1800"/>
              <a:buChar char="•"/>
              <a:defRPr/>
            </a:lvl6pPr>
            <a:lvl7pPr marL="3200400" lvl="6" indent="-342900" algn="l">
              <a:lnSpc>
                <a:spcPct val="100000"/>
              </a:lnSpc>
              <a:spcBef>
                <a:spcPts val="4700"/>
              </a:spcBef>
              <a:spcAft>
                <a:spcPts val="0"/>
              </a:spcAft>
              <a:buClr>
                <a:srgbClr val="52575F"/>
              </a:buClr>
              <a:buSzPts val="1800"/>
              <a:buChar char="•"/>
              <a:defRPr/>
            </a:lvl7pPr>
            <a:lvl8pPr marL="3657600" lvl="7" indent="-342900" algn="l">
              <a:lnSpc>
                <a:spcPct val="100000"/>
              </a:lnSpc>
              <a:spcBef>
                <a:spcPts val="4700"/>
              </a:spcBef>
              <a:spcAft>
                <a:spcPts val="0"/>
              </a:spcAft>
              <a:buClr>
                <a:srgbClr val="52575F"/>
              </a:buClr>
              <a:buSzPts val="1800"/>
              <a:buChar char="•"/>
              <a:defRPr/>
            </a:lvl8pPr>
            <a:lvl9pPr marL="4114800" lvl="8" indent="-342900" algn="l">
              <a:lnSpc>
                <a:spcPct val="100000"/>
              </a:lnSpc>
              <a:spcBef>
                <a:spcPts val="4700"/>
              </a:spcBef>
              <a:spcAft>
                <a:spcPts val="0"/>
              </a:spcAft>
              <a:buClr>
                <a:srgbClr val="52575F"/>
              </a:buClr>
              <a:buSzPts val="1800"/>
              <a:buChar char="•"/>
              <a:defRPr/>
            </a:lvl9pPr>
          </a:lstStyle>
          <a:p>
            <a:endParaRPr/>
          </a:p>
        </p:txBody>
      </p:sp>
      <p:sp>
        <p:nvSpPr>
          <p:cNvPr id="73" name="Google Shape;73;p16"/>
          <p:cNvSpPr txBox="1">
            <a:spLocks noGrp="1"/>
          </p:cNvSpPr>
          <p:nvPr>
            <p:ph type="sldNum" idx="12"/>
          </p:nvPr>
        </p:nvSpPr>
        <p:spPr>
          <a:xfrm>
            <a:off x="23558499" y="12458699"/>
            <a:ext cx="388621" cy="429261"/>
          </a:xfrm>
          <a:prstGeom prst="rect">
            <a:avLst/>
          </a:prstGeom>
          <a:noFill/>
          <a:ln>
            <a:noFill/>
          </a:ln>
        </p:spPr>
        <p:txBody>
          <a:bodyPr spcFirstLastPara="1" wrap="square" lIns="50800" tIns="50800" rIns="50800" bIns="50800" anchor="b" anchorCtr="0">
            <a:spAutoFit/>
          </a:bodyPr>
          <a:lstStyle>
            <a:lvl1pPr marL="0" lvl="0"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1pPr>
            <a:lvl2pPr marL="0" lvl="1"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2pPr>
            <a:lvl3pPr marL="0" lvl="2"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3pPr>
            <a:lvl4pPr marL="0" lvl="3"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4pPr>
            <a:lvl5pPr marL="0" lvl="4"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5pPr>
            <a:lvl6pPr marL="0" lvl="5"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6pPr>
            <a:lvl7pPr marL="0" lvl="6"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7pPr>
            <a:lvl8pPr marL="0" lvl="7"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8pPr>
            <a:lvl9pPr marL="0" lvl="8"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hoto - 3 Up">
  <p:cSld name="Photo - 3 Up">
    <p:spTree>
      <p:nvGrpSpPr>
        <p:cNvPr id="1" name="Shape 74"/>
        <p:cNvGrpSpPr/>
        <p:nvPr/>
      </p:nvGrpSpPr>
      <p:grpSpPr>
        <a:xfrm>
          <a:off x="0" y="0"/>
          <a:ext cx="0" cy="0"/>
          <a:chOff x="0" y="0"/>
          <a:chExt cx="0" cy="0"/>
        </a:xfrm>
      </p:grpSpPr>
      <p:sp>
        <p:nvSpPr>
          <p:cNvPr id="75" name="Google Shape;75;p17"/>
          <p:cNvSpPr>
            <a:spLocks noGrp="1"/>
          </p:cNvSpPr>
          <p:nvPr>
            <p:ph type="pic" idx="2"/>
          </p:nvPr>
        </p:nvSpPr>
        <p:spPr>
          <a:xfrm>
            <a:off x="1257300" y="3213100"/>
            <a:ext cx="7289800" cy="7289800"/>
          </a:xfrm>
          <a:prstGeom prst="rect">
            <a:avLst/>
          </a:prstGeom>
          <a:noFill/>
          <a:ln>
            <a:noFill/>
          </a:ln>
        </p:spPr>
      </p:sp>
      <p:sp>
        <p:nvSpPr>
          <p:cNvPr id="76" name="Google Shape;76;p17"/>
          <p:cNvSpPr>
            <a:spLocks noGrp="1"/>
          </p:cNvSpPr>
          <p:nvPr>
            <p:ph type="pic" idx="3"/>
          </p:nvPr>
        </p:nvSpPr>
        <p:spPr>
          <a:xfrm>
            <a:off x="7353300" y="3632200"/>
            <a:ext cx="9677400" cy="6451600"/>
          </a:xfrm>
          <a:prstGeom prst="rect">
            <a:avLst/>
          </a:prstGeom>
          <a:noFill/>
          <a:ln>
            <a:noFill/>
          </a:ln>
        </p:spPr>
      </p:sp>
      <p:sp>
        <p:nvSpPr>
          <p:cNvPr id="77" name="Google Shape;77;p17"/>
          <p:cNvSpPr>
            <a:spLocks noGrp="1"/>
          </p:cNvSpPr>
          <p:nvPr>
            <p:ph type="pic" idx="4"/>
          </p:nvPr>
        </p:nvSpPr>
        <p:spPr>
          <a:xfrm>
            <a:off x="14621933" y="3632200"/>
            <a:ext cx="9677401" cy="6457250"/>
          </a:xfrm>
          <a:prstGeom prst="rect">
            <a:avLst/>
          </a:prstGeom>
          <a:noFill/>
          <a:ln>
            <a:noFill/>
          </a:ln>
        </p:spPr>
      </p:sp>
      <p:sp>
        <p:nvSpPr>
          <p:cNvPr id="78" name="Google Shape;78;p17"/>
          <p:cNvSpPr txBox="1">
            <a:spLocks noGrp="1"/>
          </p:cNvSpPr>
          <p:nvPr>
            <p:ph type="sldNum" idx="12"/>
          </p:nvPr>
        </p:nvSpPr>
        <p:spPr>
          <a:xfrm>
            <a:off x="23558499" y="12458699"/>
            <a:ext cx="388621" cy="429261"/>
          </a:xfrm>
          <a:prstGeom prst="rect">
            <a:avLst/>
          </a:prstGeom>
          <a:noFill/>
          <a:ln>
            <a:noFill/>
          </a:ln>
        </p:spPr>
        <p:txBody>
          <a:bodyPr spcFirstLastPara="1" wrap="square" lIns="50800" tIns="50800" rIns="50800" bIns="50800" anchor="b" anchorCtr="0">
            <a:spAutoFit/>
          </a:bodyPr>
          <a:lstStyle>
            <a:lvl1pPr marL="0" lvl="0"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1pPr>
            <a:lvl2pPr marL="0" lvl="1"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2pPr>
            <a:lvl3pPr marL="0" lvl="2"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3pPr>
            <a:lvl4pPr marL="0" lvl="3"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4pPr>
            <a:lvl5pPr marL="0" lvl="4"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5pPr>
            <a:lvl6pPr marL="0" lvl="5"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6pPr>
            <a:lvl7pPr marL="0" lvl="6"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7pPr>
            <a:lvl8pPr marL="0" lvl="7"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8pPr>
            <a:lvl9pPr marL="0" lvl="8"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hoto">
  <p:cSld name="Photo">
    <p:spTree>
      <p:nvGrpSpPr>
        <p:cNvPr id="1" name="Shape 79"/>
        <p:cNvGrpSpPr/>
        <p:nvPr/>
      </p:nvGrpSpPr>
      <p:grpSpPr>
        <a:xfrm>
          <a:off x="0" y="0"/>
          <a:ext cx="0" cy="0"/>
          <a:chOff x="0" y="0"/>
          <a:chExt cx="0" cy="0"/>
        </a:xfrm>
      </p:grpSpPr>
      <p:sp>
        <p:nvSpPr>
          <p:cNvPr id="80" name="Google Shape;80;p18"/>
          <p:cNvSpPr>
            <a:spLocks noGrp="1"/>
          </p:cNvSpPr>
          <p:nvPr>
            <p:ph type="pic" idx="2"/>
          </p:nvPr>
        </p:nvSpPr>
        <p:spPr>
          <a:xfrm>
            <a:off x="0" y="-1270000"/>
            <a:ext cx="24384000" cy="16256000"/>
          </a:xfrm>
          <a:prstGeom prst="rect">
            <a:avLst/>
          </a:prstGeom>
          <a:noFill/>
          <a:ln>
            <a:noFill/>
          </a:ln>
        </p:spPr>
        <p:txBody>
          <a:bodyPr/>
          <a:lstStyle/>
          <a:p>
            <a:endParaRPr lang="en-US" dirty="0"/>
          </a:p>
        </p:txBody>
      </p:sp>
      <p:sp>
        <p:nvSpPr>
          <p:cNvPr id="81" name="Google Shape;81;p18"/>
          <p:cNvSpPr txBox="1">
            <a:spLocks noGrp="1"/>
          </p:cNvSpPr>
          <p:nvPr>
            <p:ph type="sldNum" idx="12"/>
          </p:nvPr>
        </p:nvSpPr>
        <p:spPr>
          <a:xfrm>
            <a:off x="23558499" y="12458699"/>
            <a:ext cx="388621" cy="429261"/>
          </a:xfrm>
          <a:prstGeom prst="rect">
            <a:avLst/>
          </a:prstGeom>
          <a:noFill/>
          <a:ln>
            <a:noFill/>
          </a:ln>
        </p:spPr>
        <p:txBody>
          <a:bodyPr spcFirstLastPara="1" wrap="square" lIns="50800" tIns="50800" rIns="50800" bIns="50800" anchor="b" anchorCtr="0">
            <a:spAutoFit/>
          </a:bodyPr>
          <a:lstStyle>
            <a:lvl1pPr marL="0" lvl="0"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1pPr>
            <a:lvl2pPr marL="0" lvl="1"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2pPr>
            <a:lvl3pPr marL="0" lvl="2"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3pPr>
            <a:lvl4pPr marL="0" lvl="3"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4pPr>
            <a:lvl5pPr marL="0" lvl="4"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5pPr>
            <a:lvl6pPr marL="0" lvl="5"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6pPr>
            <a:lvl7pPr marL="0" lvl="6"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7pPr>
            <a:lvl8pPr marL="0" lvl="7"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8pPr>
            <a:lvl9pPr marL="0" lvl="8"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1"/>
        <p:cNvGrpSpPr/>
        <p:nvPr/>
      </p:nvGrpSpPr>
      <p:grpSpPr>
        <a:xfrm>
          <a:off x="0" y="0"/>
          <a:ext cx="0" cy="0"/>
          <a:chOff x="0" y="0"/>
          <a:chExt cx="0" cy="0"/>
        </a:xfrm>
      </p:grpSpPr>
      <p:sp>
        <p:nvSpPr>
          <p:cNvPr id="12" name="Google Shape;12;p3"/>
          <p:cNvSpPr txBox="1">
            <a:spLocks noGrp="1"/>
          </p:cNvSpPr>
          <p:nvPr>
            <p:ph type="body" idx="1"/>
          </p:nvPr>
        </p:nvSpPr>
        <p:spPr>
          <a:xfrm>
            <a:off x="1206500" y="12268950"/>
            <a:ext cx="21971000" cy="660401"/>
          </a:xfrm>
          <a:prstGeom prst="rect">
            <a:avLst/>
          </a:prstGeom>
          <a:noFill/>
          <a:ln>
            <a:noFill/>
          </a:ln>
        </p:spPr>
        <p:txBody>
          <a:bodyPr spcFirstLastPara="1" wrap="square" lIns="45700" tIns="45700" rIns="45700" bIns="45700" anchor="b" anchorCtr="0">
            <a:normAutofit/>
          </a:bodyPr>
          <a:lstStyle>
            <a:lvl1pPr marL="457200" lvl="0" indent="-228600" algn="l">
              <a:lnSpc>
                <a:spcPct val="100000"/>
              </a:lnSpc>
              <a:spcBef>
                <a:spcPts val="0"/>
              </a:spcBef>
              <a:spcAft>
                <a:spcPts val="0"/>
              </a:spcAft>
              <a:buClr>
                <a:srgbClr val="52575F"/>
              </a:buClr>
              <a:buSzPts val="3300"/>
              <a:buFont typeface="Arial"/>
              <a:buNone/>
              <a:defRPr sz="3300">
                <a:latin typeface="Arial"/>
                <a:ea typeface="Arial"/>
                <a:cs typeface="Arial"/>
                <a:sym typeface="Arial"/>
              </a:defRPr>
            </a:lvl1pPr>
            <a:lvl2pPr marL="914400" lvl="1" indent="-342900" algn="l">
              <a:lnSpc>
                <a:spcPct val="100000"/>
              </a:lnSpc>
              <a:spcBef>
                <a:spcPts val="4700"/>
              </a:spcBef>
              <a:spcAft>
                <a:spcPts val="0"/>
              </a:spcAft>
              <a:buClr>
                <a:srgbClr val="52575F"/>
              </a:buClr>
              <a:buSzPts val="1800"/>
              <a:buChar char="•"/>
              <a:defRPr/>
            </a:lvl2pPr>
            <a:lvl3pPr marL="1371600" lvl="2" indent="-342900" algn="l">
              <a:lnSpc>
                <a:spcPct val="100000"/>
              </a:lnSpc>
              <a:spcBef>
                <a:spcPts val="4700"/>
              </a:spcBef>
              <a:spcAft>
                <a:spcPts val="0"/>
              </a:spcAft>
              <a:buClr>
                <a:srgbClr val="52575F"/>
              </a:buClr>
              <a:buSzPts val="1800"/>
              <a:buChar char="•"/>
              <a:defRPr/>
            </a:lvl3pPr>
            <a:lvl4pPr marL="1828800" lvl="3" indent="-342900" algn="l">
              <a:lnSpc>
                <a:spcPct val="100000"/>
              </a:lnSpc>
              <a:spcBef>
                <a:spcPts val="4700"/>
              </a:spcBef>
              <a:spcAft>
                <a:spcPts val="0"/>
              </a:spcAft>
              <a:buClr>
                <a:srgbClr val="52575F"/>
              </a:buClr>
              <a:buSzPts val="1800"/>
              <a:buChar char="•"/>
              <a:defRPr/>
            </a:lvl4pPr>
            <a:lvl5pPr marL="2286000" lvl="4" indent="-342900" algn="l">
              <a:lnSpc>
                <a:spcPct val="100000"/>
              </a:lnSpc>
              <a:spcBef>
                <a:spcPts val="4700"/>
              </a:spcBef>
              <a:spcAft>
                <a:spcPts val="0"/>
              </a:spcAft>
              <a:buClr>
                <a:srgbClr val="52575F"/>
              </a:buClr>
              <a:buSzPts val="1800"/>
              <a:buChar char="•"/>
              <a:defRPr/>
            </a:lvl5pPr>
            <a:lvl6pPr marL="2743200" lvl="5" indent="-342900" algn="l">
              <a:lnSpc>
                <a:spcPct val="100000"/>
              </a:lnSpc>
              <a:spcBef>
                <a:spcPts val="4700"/>
              </a:spcBef>
              <a:spcAft>
                <a:spcPts val="0"/>
              </a:spcAft>
              <a:buClr>
                <a:srgbClr val="52575F"/>
              </a:buClr>
              <a:buSzPts val="1800"/>
              <a:buChar char="•"/>
              <a:defRPr/>
            </a:lvl6pPr>
            <a:lvl7pPr marL="3200400" lvl="6" indent="-342900" algn="l">
              <a:lnSpc>
                <a:spcPct val="100000"/>
              </a:lnSpc>
              <a:spcBef>
                <a:spcPts val="4700"/>
              </a:spcBef>
              <a:spcAft>
                <a:spcPts val="0"/>
              </a:spcAft>
              <a:buClr>
                <a:srgbClr val="52575F"/>
              </a:buClr>
              <a:buSzPts val="1800"/>
              <a:buChar char="•"/>
              <a:defRPr/>
            </a:lvl7pPr>
            <a:lvl8pPr marL="3657600" lvl="7" indent="-342900" algn="l">
              <a:lnSpc>
                <a:spcPct val="100000"/>
              </a:lnSpc>
              <a:spcBef>
                <a:spcPts val="4700"/>
              </a:spcBef>
              <a:spcAft>
                <a:spcPts val="0"/>
              </a:spcAft>
              <a:buClr>
                <a:srgbClr val="52575F"/>
              </a:buClr>
              <a:buSzPts val="1800"/>
              <a:buChar char="•"/>
              <a:defRPr/>
            </a:lvl8pPr>
            <a:lvl9pPr marL="4114800" lvl="8" indent="-342900" algn="l">
              <a:lnSpc>
                <a:spcPct val="100000"/>
              </a:lnSpc>
              <a:spcBef>
                <a:spcPts val="4700"/>
              </a:spcBef>
              <a:spcAft>
                <a:spcPts val="0"/>
              </a:spcAft>
              <a:buClr>
                <a:srgbClr val="52575F"/>
              </a:buClr>
              <a:buSzPts val="1800"/>
              <a:buChar char="•"/>
              <a:defRPr/>
            </a:lvl9pPr>
          </a:lstStyle>
          <a:p>
            <a:endParaRPr/>
          </a:p>
        </p:txBody>
      </p:sp>
      <p:sp>
        <p:nvSpPr>
          <p:cNvPr id="13" name="Google Shape;13;p3"/>
          <p:cNvSpPr txBox="1">
            <a:spLocks noGrp="1"/>
          </p:cNvSpPr>
          <p:nvPr>
            <p:ph type="body" idx="2"/>
          </p:nvPr>
        </p:nvSpPr>
        <p:spPr>
          <a:xfrm>
            <a:off x="1206500" y="7353300"/>
            <a:ext cx="21971000" cy="2006600"/>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0"/>
              </a:spcBef>
              <a:spcAft>
                <a:spcPts val="0"/>
              </a:spcAft>
              <a:buClr>
                <a:srgbClr val="52575F"/>
              </a:buClr>
              <a:buSzPts val="5500"/>
              <a:buFont typeface="Arial"/>
              <a:buNone/>
              <a:defRPr sz="5500">
                <a:latin typeface="Arial"/>
                <a:ea typeface="Arial"/>
                <a:cs typeface="Arial"/>
                <a:sym typeface="Arial"/>
              </a:defRPr>
            </a:lvl1pPr>
            <a:lvl2pPr marL="914400" lvl="1" indent="-228600" algn="l">
              <a:lnSpc>
                <a:spcPct val="100000"/>
              </a:lnSpc>
              <a:spcBef>
                <a:spcPts val="0"/>
              </a:spcBef>
              <a:spcAft>
                <a:spcPts val="0"/>
              </a:spcAft>
              <a:buClr>
                <a:srgbClr val="52575F"/>
              </a:buClr>
              <a:buSzPts val="5500"/>
              <a:buFont typeface="Arial"/>
              <a:buNone/>
              <a:defRPr sz="5500">
                <a:latin typeface="Arial"/>
                <a:ea typeface="Arial"/>
                <a:cs typeface="Arial"/>
                <a:sym typeface="Arial"/>
              </a:defRPr>
            </a:lvl2pPr>
            <a:lvl3pPr marL="1371600" lvl="2" indent="-228600" algn="l">
              <a:lnSpc>
                <a:spcPct val="100000"/>
              </a:lnSpc>
              <a:spcBef>
                <a:spcPts val="0"/>
              </a:spcBef>
              <a:spcAft>
                <a:spcPts val="0"/>
              </a:spcAft>
              <a:buClr>
                <a:srgbClr val="52575F"/>
              </a:buClr>
              <a:buSzPts val="5500"/>
              <a:buFont typeface="Arial"/>
              <a:buNone/>
              <a:defRPr sz="5500">
                <a:latin typeface="Arial"/>
                <a:ea typeface="Arial"/>
                <a:cs typeface="Arial"/>
                <a:sym typeface="Arial"/>
              </a:defRPr>
            </a:lvl3pPr>
            <a:lvl4pPr marL="1828800" lvl="3" indent="-228600" algn="l">
              <a:lnSpc>
                <a:spcPct val="100000"/>
              </a:lnSpc>
              <a:spcBef>
                <a:spcPts val="0"/>
              </a:spcBef>
              <a:spcAft>
                <a:spcPts val="0"/>
              </a:spcAft>
              <a:buClr>
                <a:srgbClr val="52575F"/>
              </a:buClr>
              <a:buSzPts val="5500"/>
              <a:buFont typeface="Arial"/>
              <a:buNone/>
              <a:defRPr sz="5500">
                <a:latin typeface="Arial"/>
                <a:ea typeface="Arial"/>
                <a:cs typeface="Arial"/>
                <a:sym typeface="Arial"/>
              </a:defRPr>
            </a:lvl4pPr>
            <a:lvl5pPr marL="2286000" lvl="4" indent="-228600" algn="l">
              <a:lnSpc>
                <a:spcPct val="100000"/>
              </a:lnSpc>
              <a:spcBef>
                <a:spcPts val="0"/>
              </a:spcBef>
              <a:spcAft>
                <a:spcPts val="0"/>
              </a:spcAft>
              <a:buClr>
                <a:srgbClr val="52575F"/>
              </a:buClr>
              <a:buSzPts val="5500"/>
              <a:buFont typeface="Arial"/>
              <a:buNone/>
              <a:defRPr sz="5500">
                <a:latin typeface="Arial"/>
                <a:ea typeface="Arial"/>
                <a:cs typeface="Arial"/>
                <a:sym typeface="Arial"/>
              </a:defRPr>
            </a:lvl5pPr>
            <a:lvl6pPr marL="2743200" lvl="5" indent="-342900" algn="l">
              <a:lnSpc>
                <a:spcPct val="100000"/>
              </a:lnSpc>
              <a:spcBef>
                <a:spcPts val="4700"/>
              </a:spcBef>
              <a:spcAft>
                <a:spcPts val="0"/>
              </a:spcAft>
              <a:buClr>
                <a:srgbClr val="52575F"/>
              </a:buClr>
              <a:buSzPts val="1800"/>
              <a:buChar char="•"/>
              <a:defRPr/>
            </a:lvl6pPr>
            <a:lvl7pPr marL="3200400" lvl="6" indent="-342900" algn="l">
              <a:lnSpc>
                <a:spcPct val="100000"/>
              </a:lnSpc>
              <a:spcBef>
                <a:spcPts val="4700"/>
              </a:spcBef>
              <a:spcAft>
                <a:spcPts val="0"/>
              </a:spcAft>
              <a:buClr>
                <a:srgbClr val="52575F"/>
              </a:buClr>
              <a:buSzPts val="1800"/>
              <a:buChar char="•"/>
              <a:defRPr/>
            </a:lvl7pPr>
            <a:lvl8pPr marL="3657600" lvl="7" indent="-342900" algn="l">
              <a:lnSpc>
                <a:spcPct val="100000"/>
              </a:lnSpc>
              <a:spcBef>
                <a:spcPts val="4700"/>
              </a:spcBef>
              <a:spcAft>
                <a:spcPts val="0"/>
              </a:spcAft>
              <a:buClr>
                <a:srgbClr val="52575F"/>
              </a:buClr>
              <a:buSzPts val="1800"/>
              <a:buChar char="•"/>
              <a:defRPr/>
            </a:lvl8pPr>
            <a:lvl9pPr marL="4114800" lvl="8" indent="-342900" algn="l">
              <a:lnSpc>
                <a:spcPct val="100000"/>
              </a:lnSpc>
              <a:spcBef>
                <a:spcPts val="4700"/>
              </a:spcBef>
              <a:spcAft>
                <a:spcPts val="0"/>
              </a:spcAft>
              <a:buClr>
                <a:srgbClr val="52575F"/>
              </a:buClr>
              <a:buSzPts val="1800"/>
              <a:buChar char="•"/>
              <a:defRPr/>
            </a:lvl9pPr>
          </a:lstStyle>
          <a:p>
            <a:endParaRPr/>
          </a:p>
        </p:txBody>
      </p:sp>
      <p:sp>
        <p:nvSpPr>
          <p:cNvPr id="14" name="Google Shape;14;p3"/>
          <p:cNvSpPr txBox="1">
            <a:spLocks noGrp="1"/>
          </p:cNvSpPr>
          <p:nvPr>
            <p:ph type="title"/>
          </p:nvPr>
        </p:nvSpPr>
        <p:spPr>
          <a:xfrm>
            <a:off x="1206500" y="2616200"/>
            <a:ext cx="21971004" cy="4648200"/>
          </a:xfrm>
          <a:prstGeom prst="rect">
            <a:avLst/>
          </a:prstGeom>
          <a:noFill/>
          <a:ln>
            <a:noFill/>
          </a:ln>
        </p:spPr>
        <p:txBody>
          <a:bodyPr spcFirstLastPara="1" wrap="square" lIns="50800" tIns="50800" rIns="50800" bIns="50800" anchor="b" anchorCtr="0">
            <a:normAutofit/>
          </a:bodyPr>
          <a:lstStyle>
            <a:lvl1pPr lvl="0" algn="l">
              <a:lnSpc>
                <a:spcPct val="90000"/>
              </a:lnSpc>
              <a:spcBef>
                <a:spcPts val="0"/>
              </a:spcBef>
              <a:spcAft>
                <a:spcPts val="0"/>
              </a:spcAft>
              <a:buClr>
                <a:srgbClr val="52575F"/>
              </a:buClr>
              <a:buSzPts val="12000"/>
              <a:buFont typeface="Arial"/>
              <a:buNone/>
              <a:defRPr sz="12000"/>
            </a:lvl1pPr>
            <a:lvl2pPr lvl="1" algn="l">
              <a:lnSpc>
                <a:spcPct val="90000"/>
              </a:lnSpc>
              <a:spcBef>
                <a:spcPts val="0"/>
              </a:spcBef>
              <a:spcAft>
                <a:spcPts val="0"/>
              </a:spcAft>
              <a:buClr>
                <a:srgbClr val="52575F"/>
              </a:buClr>
              <a:buSzPts val="1800"/>
              <a:buNone/>
              <a:defRPr/>
            </a:lvl2pPr>
            <a:lvl3pPr lvl="2" algn="l">
              <a:lnSpc>
                <a:spcPct val="90000"/>
              </a:lnSpc>
              <a:spcBef>
                <a:spcPts val="0"/>
              </a:spcBef>
              <a:spcAft>
                <a:spcPts val="0"/>
              </a:spcAft>
              <a:buClr>
                <a:srgbClr val="52575F"/>
              </a:buClr>
              <a:buSzPts val="1800"/>
              <a:buNone/>
              <a:defRPr/>
            </a:lvl3pPr>
            <a:lvl4pPr lvl="3" algn="l">
              <a:lnSpc>
                <a:spcPct val="90000"/>
              </a:lnSpc>
              <a:spcBef>
                <a:spcPts val="0"/>
              </a:spcBef>
              <a:spcAft>
                <a:spcPts val="0"/>
              </a:spcAft>
              <a:buClr>
                <a:srgbClr val="52575F"/>
              </a:buClr>
              <a:buSzPts val="1800"/>
              <a:buNone/>
              <a:defRPr/>
            </a:lvl4pPr>
            <a:lvl5pPr lvl="4" algn="l">
              <a:lnSpc>
                <a:spcPct val="90000"/>
              </a:lnSpc>
              <a:spcBef>
                <a:spcPts val="0"/>
              </a:spcBef>
              <a:spcAft>
                <a:spcPts val="0"/>
              </a:spcAft>
              <a:buClr>
                <a:srgbClr val="52575F"/>
              </a:buClr>
              <a:buSzPts val="1800"/>
              <a:buNone/>
              <a:defRPr/>
            </a:lvl5pPr>
            <a:lvl6pPr lvl="5" algn="l">
              <a:lnSpc>
                <a:spcPct val="90000"/>
              </a:lnSpc>
              <a:spcBef>
                <a:spcPts val="0"/>
              </a:spcBef>
              <a:spcAft>
                <a:spcPts val="0"/>
              </a:spcAft>
              <a:buClr>
                <a:srgbClr val="52575F"/>
              </a:buClr>
              <a:buSzPts val="1800"/>
              <a:buNone/>
              <a:defRPr/>
            </a:lvl6pPr>
            <a:lvl7pPr lvl="6" algn="l">
              <a:lnSpc>
                <a:spcPct val="90000"/>
              </a:lnSpc>
              <a:spcBef>
                <a:spcPts val="0"/>
              </a:spcBef>
              <a:spcAft>
                <a:spcPts val="0"/>
              </a:spcAft>
              <a:buClr>
                <a:srgbClr val="52575F"/>
              </a:buClr>
              <a:buSzPts val="1800"/>
              <a:buNone/>
              <a:defRPr/>
            </a:lvl7pPr>
            <a:lvl8pPr lvl="7" algn="l">
              <a:lnSpc>
                <a:spcPct val="90000"/>
              </a:lnSpc>
              <a:spcBef>
                <a:spcPts val="0"/>
              </a:spcBef>
              <a:spcAft>
                <a:spcPts val="0"/>
              </a:spcAft>
              <a:buClr>
                <a:srgbClr val="52575F"/>
              </a:buClr>
              <a:buSzPts val="1800"/>
              <a:buNone/>
              <a:defRPr/>
            </a:lvl8pPr>
            <a:lvl9pPr lvl="8" algn="l">
              <a:lnSpc>
                <a:spcPct val="90000"/>
              </a:lnSpc>
              <a:spcBef>
                <a:spcPts val="0"/>
              </a:spcBef>
              <a:spcAft>
                <a:spcPts val="0"/>
              </a:spcAft>
              <a:buClr>
                <a:srgbClr val="52575F"/>
              </a:buClr>
              <a:buSzPts val="1800"/>
              <a:buNone/>
              <a:defRPr/>
            </a:lvl9pPr>
          </a:lstStyle>
          <a:p>
            <a:endParaRPr/>
          </a:p>
        </p:txBody>
      </p:sp>
      <p:sp>
        <p:nvSpPr>
          <p:cNvPr id="15" name="Google Shape;15;p3"/>
          <p:cNvSpPr txBox="1">
            <a:spLocks noGrp="1"/>
          </p:cNvSpPr>
          <p:nvPr>
            <p:ph type="sldNum" idx="12"/>
          </p:nvPr>
        </p:nvSpPr>
        <p:spPr>
          <a:xfrm>
            <a:off x="23558499" y="12458699"/>
            <a:ext cx="388621" cy="429261"/>
          </a:xfrm>
          <a:prstGeom prst="rect">
            <a:avLst/>
          </a:prstGeom>
          <a:noFill/>
          <a:ln>
            <a:noFill/>
          </a:ln>
        </p:spPr>
        <p:txBody>
          <a:bodyPr spcFirstLastPara="1" wrap="square" lIns="50800" tIns="50800" rIns="50800" bIns="50800" anchor="b" anchorCtr="0">
            <a:spAutoFit/>
          </a:bodyPr>
          <a:lstStyle>
            <a:lvl1pPr marL="0" lvl="0"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1pPr>
            <a:lvl2pPr marL="0" lvl="1"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2pPr>
            <a:lvl3pPr marL="0" lvl="2"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3pPr>
            <a:lvl4pPr marL="0" lvl="3"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4pPr>
            <a:lvl5pPr marL="0" lvl="4"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5pPr>
            <a:lvl6pPr marL="0" lvl="5"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6pPr>
            <a:lvl7pPr marL="0" lvl="6"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7pPr>
            <a:lvl8pPr marL="0" lvl="7"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8pPr>
            <a:lvl9pPr marL="0" lvl="8"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mp; Photo">
  <p:cSld name="Title &amp; Photo">
    <p:spTree>
      <p:nvGrpSpPr>
        <p:cNvPr id="1" name="Shape 16"/>
        <p:cNvGrpSpPr/>
        <p:nvPr/>
      </p:nvGrpSpPr>
      <p:grpSpPr>
        <a:xfrm>
          <a:off x="0" y="0"/>
          <a:ext cx="0" cy="0"/>
          <a:chOff x="0" y="0"/>
          <a:chExt cx="0" cy="0"/>
        </a:xfrm>
      </p:grpSpPr>
      <p:sp>
        <p:nvSpPr>
          <p:cNvPr id="17" name="Google Shape;17;p4"/>
          <p:cNvSpPr>
            <a:spLocks noGrp="1"/>
          </p:cNvSpPr>
          <p:nvPr>
            <p:ph type="pic" idx="2"/>
          </p:nvPr>
        </p:nvSpPr>
        <p:spPr>
          <a:xfrm>
            <a:off x="0" y="-5397500"/>
            <a:ext cx="27190700" cy="20393025"/>
          </a:xfrm>
          <a:prstGeom prst="rect">
            <a:avLst/>
          </a:prstGeom>
          <a:noFill/>
          <a:ln>
            <a:noFill/>
          </a:ln>
        </p:spPr>
      </p:sp>
      <p:sp>
        <p:nvSpPr>
          <p:cNvPr id="18" name="Google Shape;18;p4"/>
          <p:cNvSpPr txBox="1">
            <a:spLocks noGrp="1"/>
          </p:cNvSpPr>
          <p:nvPr>
            <p:ph type="body" idx="1"/>
          </p:nvPr>
        </p:nvSpPr>
        <p:spPr>
          <a:xfrm>
            <a:off x="1206500" y="12268200"/>
            <a:ext cx="21971000" cy="660400"/>
          </a:xfrm>
          <a:prstGeom prst="rect">
            <a:avLst/>
          </a:prstGeom>
          <a:noFill/>
          <a:ln>
            <a:noFill/>
          </a:ln>
        </p:spPr>
        <p:txBody>
          <a:bodyPr spcFirstLastPara="1" wrap="square" lIns="45700" tIns="45700" rIns="45700" bIns="45700" anchor="b" anchorCtr="0">
            <a:normAutofit/>
          </a:bodyPr>
          <a:lstStyle>
            <a:lvl1pPr marL="457200" lvl="0" indent="-228600" algn="l">
              <a:lnSpc>
                <a:spcPct val="100000"/>
              </a:lnSpc>
              <a:spcBef>
                <a:spcPts val="0"/>
              </a:spcBef>
              <a:spcAft>
                <a:spcPts val="0"/>
              </a:spcAft>
              <a:buClr>
                <a:srgbClr val="52575F"/>
              </a:buClr>
              <a:buSzPts val="3300"/>
              <a:buFont typeface="Arial"/>
              <a:buNone/>
              <a:defRPr sz="3300">
                <a:latin typeface="Arial"/>
                <a:ea typeface="Arial"/>
                <a:cs typeface="Arial"/>
                <a:sym typeface="Arial"/>
              </a:defRPr>
            </a:lvl1pPr>
            <a:lvl2pPr marL="914400" lvl="1" indent="-342900" algn="l">
              <a:lnSpc>
                <a:spcPct val="100000"/>
              </a:lnSpc>
              <a:spcBef>
                <a:spcPts val="4700"/>
              </a:spcBef>
              <a:spcAft>
                <a:spcPts val="0"/>
              </a:spcAft>
              <a:buClr>
                <a:srgbClr val="52575F"/>
              </a:buClr>
              <a:buSzPts val="1800"/>
              <a:buChar char="•"/>
              <a:defRPr/>
            </a:lvl2pPr>
            <a:lvl3pPr marL="1371600" lvl="2" indent="-342900" algn="l">
              <a:lnSpc>
                <a:spcPct val="100000"/>
              </a:lnSpc>
              <a:spcBef>
                <a:spcPts val="4700"/>
              </a:spcBef>
              <a:spcAft>
                <a:spcPts val="0"/>
              </a:spcAft>
              <a:buClr>
                <a:srgbClr val="52575F"/>
              </a:buClr>
              <a:buSzPts val="1800"/>
              <a:buChar char="•"/>
              <a:defRPr/>
            </a:lvl3pPr>
            <a:lvl4pPr marL="1828800" lvl="3" indent="-342900" algn="l">
              <a:lnSpc>
                <a:spcPct val="100000"/>
              </a:lnSpc>
              <a:spcBef>
                <a:spcPts val="4700"/>
              </a:spcBef>
              <a:spcAft>
                <a:spcPts val="0"/>
              </a:spcAft>
              <a:buClr>
                <a:srgbClr val="52575F"/>
              </a:buClr>
              <a:buSzPts val="1800"/>
              <a:buChar char="•"/>
              <a:defRPr/>
            </a:lvl4pPr>
            <a:lvl5pPr marL="2286000" lvl="4" indent="-342900" algn="l">
              <a:lnSpc>
                <a:spcPct val="100000"/>
              </a:lnSpc>
              <a:spcBef>
                <a:spcPts val="4700"/>
              </a:spcBef>
              <a:spcAft>
                <a:spcPts val="0"/>
              </a:spcAft>
              <a:buClr>
                <a:srgbClr val="52575F"/>
              </a:buClr>
              <a:buSzPts val="1800"/>
              <a:buChar char="•"/>
              <a:defRPr/>
            </a:lvl5pPr>
            <a:lvl6pPr marL="2743200" lvl="5" indent="-342900" algn="l">
              <a:lnSpc>
                <a:spcPct val="100000"/>
              </a:lnSpc>
              <a:spcBef>
                <a:spcPts val="4700"/>
              </a:spcBef>
              <a:spcAft>
                <a:spcPts val="0"/>
              </a:spcAft>
              <a:buClr>
                <a:srgbClr val="52575F"/>
              </a:buClr>
              <a:buSzPts val="1800"/>
              <a:buChar char="•"/>
              <a:defRPr/>
            </a:lvl6pPr>
            <a:lvl7pPr marL="3200400" lvl="6" indent="-342900" algn="l">
              <a:lnSpc>
                <a:spcPct val="100000"/>
              </a:lnSpc>
              <a:spcBef>
                <a:spcPts val="4700"/>
              </a:spcBef>
              <a:spcAft>
                <a:spcPts val="0"/>
              </a:spcAft>
              <a:buClr>
                <a:srgbClr val="52575F"/>
              </a:buClr>
              <a:buSzPts val="1800"/>
              <a:buChar char="•"/>
              <a:defRPr/>
            </a:lvl7pPr>
            <a:lvl8pPr marL="3657600" lvl="7" indent="-342900" algn="l">
              <a:lnSpc>
                <a:spcPct val="100000"/>
              </a:lnSpc>
              <a:spcBef>
                <a:spcPts val="4700"/>
              </a:spcBef>
              <a:spcAft>
                <a:spcPts val="0"/>
              </a:spcAft>
              <a:buClr>
                <a:srgbClr val="52575F"/>
              </a:buClr>
              <a:buSzPts val="1800"/>
              <a:buChar char="•"/>
              <a:defRPr/>
            </a:lvl8pPr>
            <a:lvl9pPr marL="4114800" lvl="8" indent="-342900" algn="l">
              <a:lnSpc>
                <a:spcPct val="100000"/>
              </a:lnSpc>
              <a:spcBef>
                <a:spcPts val="4700"/>
              </a:spcBef>
              <a:spcAft>
                <a:spcPts val="0"/>
              </a:spcAft>
              <a:buClr>
                <a:srgbClr val="52575F"/>
              </a:buClr>
              <a:buSzPts val="1800"/>
              <a:buChar char="•"/>
              <a:defRPr/>
            </a:lvl9pPr>
          </a:lstStyle>
          <a:p>
            <a:endParaRPr/>
          </a:p>
        </p:txBody>
      </p:sp>
      <p:sp>
        <p:nvSpPr>
          <p:cNvPr id="19" name="Google Shape;19;p4"/>
          <p:cNvSpPr txBox="1">
            <a:spLocks noGrp="1"/>
          </p:cNvSpPr>
          <p:nvPr>
            <p:ph type="body" idx="3"/>
          </p:nvPr>
        </p:nvSpPr>
        <p:spPr>
          <a:xfrm>
            <a:off x="1206500" y="7353300"/>
            <a:ext cx="21971000" cy="2006600"/>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0"/>
              </a:spcBef>
              <a:spcAft>
                <a:spcPts val="0"/>
              </a:spcAft>
              <a:buClr>
                <a:srgbClr val="52575F"/>
              </a:buClr>
              <a:buSzPts val="5500"/>
              <a:buFont typeface="Arial"/>
              <a:buNone/>
              <a:defRPr sz="5500">
                <a:latin typeface="Arial"/>
                <a:ea typeface="Arial"/>
                <a:cs typeface="Arial"/>
                <a:sym typeface="Arial"/>
              </a:defRPr>
            </a:lvl1pPr>
            <a:lvl2pPr marL="914400" lvl="1" indent="-228600" algn="l">
              <a:lnSpc>
                <a:spcPct val="100000"/>
              </a:lnSpc>
              <a:spcBef>
                <a:spcPts val="0"/>
              </a:spcBef>
              <a:spcAft>
                <a:spcPts val="0"/>
              </a:spcAft>
              <a:buClr>
                <a:srgbClr val="52575F"/>
              </a:buClr>
              <a:buSzPts val="5500"/>
              <a:buFont typeface="Arial"/>
              <a:buNone/>
              <a:defRPr sz="5500">
                <a:latin typeface="Arial"/>
                <a:ea typeface="Arial"/>
                <a:cs typeface="Arial"/>
                <a:sym typeface="Arial"/>
              </a:defRPr>
            </a:lvl2pPr>
            <a:lvl3pPr marL="1371600" lvl="2" indent="-228600" algn="l">
              <a:lnSpc>
                <a:spcPct val="100000"/>
              </a:lnSpc>
              <a:spcBef>
                <a:spcPts val="0"/>
              </a:spcBef>
              <a:spcAft>
                <a:spcPts val="0"/>
              </a:spcAft>
              <a:buClr>
                <a:srgbClr val="52575F"/>
              </a:buClr>
              <a:buSzPts val="5500"/>
              <a:buFont typeface="Arial"/>
              <a:buNone/>
              <a:defRPr sz="5500">
                <a:latin typeface="Arial"/>
                <a:ea typeface="Arial"/>
                <a:cs typeface="Arial"/>
                <a:sym typeface="Arial"/>
              </a:defRPr>
            </a:lvl3pPr>
            <a:lvl4pPr marL="1828800" lvl="3" indent="-228600" algn="l">
              <a:lnSpc>
                <a:spcPct val="100000"/>
              </a:lnSpc>
              <a:spcBef>
                <a:spcPts val="0"/>
              </a:spcBef>
              <a:spcAft>
                <a:spcPts val="0"/>
              </a:spcAft>
              <a:buClr>
                <a:srgbClr val="52575F"/>
              </a:buClr>
              <a:buSzPts val="5500"/>
              <a:buFont typeface="Arial"/>
              <a:buNone/>
              <a:defRPr sz="5500">
                <a:latin typeface="Arial"/>
                <a:ea typeface="Arial"/>
                <a:cs typeface="Arial"/>
                <a:sym typeface="Arial"/>
              </a:defRPr>
            </a:lvl4pPr>
            <a:lvl5pPr marL="2286000" lvl="4" indent="-228600" algn="l">
              <a:lnSpc>
                <a:spcPct val="100000"/>
              </a:lnSpc>
              <a:spcBef>
                <a:spcPts val="0"/>
              </a:spcBef>
              <a:spcAft>
                <a:spcPts val="0"/>
              </a:spcAft>
              <a:buClr>
                <a:srgbClr val="52575F"/>
              </a:buClr>
              <a:buSzPts val="5500"/>
              <a:buFont typeface="Arial"/>
              <a:buNone/>
              <a:defRPr sz="5500">
                <a:latin typeface="Arial"/>
                <a:ea typeface="Arial"/>
                <a:cs typeface="Arial"/>
                <a:sym typeface="Arial"/>
              </a:defRPr>
            </a:lvl5pPr>
            <a:lvl6pPr marL="2743200" lvl="5" indent="-342900" algn="l">
              <a:lnSpc>
                <a:spcPct val="100000"/>
              </a:lnSpc>
              <a:spcBef>
                <a:spcPts val="4700"/>
              </a:spcBef>
              <a:spcAft>
                <a:spcPts val="0"/>
              </a:spcAft>
              <a:buClr>
                <a:srgbClr val="52575F"/>
              </a:buClr>
              <a:buSzPts val="1800"/>
              <a:buChar char="•"/>
              <a:defRPr/>
            </a:lvl6pPr>
            <a:lvl7pPr marL="3200400" lvl="6" indent="-342900" algn="l">
              <a:lnSpc>
                <a:spcPct val="100000"/>
              </a:lnSpc>
              <a:spcBef>
                <a:spcPts val="4700"/>
              </a:spcBef>
              <a:spcAft>
                <a:spcPts val="0"/>
              </a:spcAft>
              <a:buClr>
                <a:srgbClr val="52575F"/>
              </a:buClr>
              <a:buSzPts val="1800"/>
              <a:buChar char="•"/>
              <a:defRPr/>
            </a:lvl7pPr>
            <a:lvl8pPr marL="3657600" lvl="7" indent="-342900" algn="l">
              <a:lnSpc>
                <a:spcPct val="100000"/>
              </a:lnSpc>
              <a:spcBef>
                <a:spcPts val="4700"/>
              </a:spcBef>
              <a:spcAft>
                <a:spcPts val="0"/>
              </a:spcAft>
              <a:buClr>
                <a:srgbClr val="52575F"/>
              </a:buClr>
              <a:buSzPts val="1800"/>
              <a:buChar char="•"/>
              <a:defRPr/>
            </a:lvl8pPr>
            <a:lvl9pPr marL="4114800" lvl="8" indent="-342900" algn="l">
              <a:lnSpc>
                <a:spcPct val="100000"/>
              </a:lnSpc>
              <a:spcBef>
                <a:spcPts val="4700"/>
              </a:spcBef>
              <a:spcAft>
                <a:spcPts val="0"/>
              </a:spcAft>
              <a:buClr>
                <a:srgbClr val="52575F"/>
              </a:buClr>
              <a:buSzPts val="1800"/>
              <a:buChar char="•"/>
              <a:defRPr/>
            </a:lvl9pPr>
          </a:lstStyle>
          <a:p>
            <a:endParaRPr/>
          </a:p>
        </p:txBody>
      </p:sp>
      <p:sp>
        <p:nvSpPr>
          <p:cNvPr id="20" name="Google Shape;20;p4"/>
          <p:cNvSpPr txBox="1">
            <a:spLocks noGrp="1"/>
          </p:cNvSpPr>
          <p:nvPr>
            <p:ph type="title"/>
          </p:nvPr>
        </p:nvSpPr>
        <p:spPr>
          <a:xfrm>
            <a:off x="1206500" y="2616200"/>
            <a:ext cx="21971004" cy="4648200"/>
          </a:xfrm>
          <a:prstGeom prst="rect">
            <a:avLst/>
          </a:prstGeom>
          <a:noFill/>
          <a:ln>
            <a:noFill/>
          </a:ln>
        </p:spPr>
        <p:txBody>
          <a:bodyPr spcFirstLastPara="1" wrap="square" lIns="50800" tIns="50800" rIns="50800" bIns="50800" anchor="b" anchorCtr="0">
            <a:normAutofit/>
          </a:bodyPr>
          <a:lstStyle>
            <a:lvl1pPr lvl="0" algn="l">
              <a:lnSpc>
                <a:spcPct val="90000"/>
              </a:lnSpc>
              <a:spcBef>
                <a:spcPts val="0"/>
              </a:spcBef>
              <a:spcAft>
                <a:spcPts val="0"/>
              </a:spcAft>
              <a:buClr>
                <a:srgbClr val="52575F"/>
              </a:buClr>
              <a:buSzPts val="12000"/>
              <a:buFont typeface="Arial"/>
              <a:buNone/>
              <a:defRPr sz="12000"/>
            </a:lvl1pPr>
            <a:lvl2pPr lvl="1" algn="l">
              <a:lnSpc>
                <a:spcPct val="90000"/>
              </a:lnSpc>
              <a:spcBef>
                <a:spcPts val="0"/>
              </a:spcBef>
              <a:spcAft>
                <a:spcPts val="0"/>
              </a:spcAft>
              <a:buClr>
                <a:srgbClr val="52575F"/>
              </a:buClr>
              <a:buSzPts val="1800"/>
              <a:buNone/>
              <a:defRPr/>
            </a:lvl2pPr>
            <a:lvl3pPr lvl="2" algn="l">
              <a:lnSpc>
                <a:spcPct val="90000"/>
              </a:lnSpc>
              <a:spcBef>
                <a:spcPts val="0"/>
              </a:spcBef>
              <a:spcAft>
                <a:spcPts val="0"/>
              </a:spcAft>
              <a:buClr>
                <a:srgbClr val="52575F"/>
              </a:buClr>
              <a:buSzPts val="1800"/>
              <a:buNone/>
              <a:defRPr/>
            </a:lvl3pPr>
            <a:lvl4pPr lvl="3" algn="l">
              <a:lnSpc>
                <a:spcPct val="90000"/>
              </a:lnSpc>
              <a:spcBef>
                <a:spcPts val="0"/>
              </a:spcBef>
              <a:spcAft>
                <a:spcPts val="0"/>
              </a:spcAft>
              <a:buClr>
                <a:srgbClr val="52575F"/>
              </a:buClr>
              <a:buSzPts val="1800"/>
              <a:buNone/>
              <a:defRPr/>
            </a:lvl4pPr>
            <a:lvl5pPr lvl="4" algn="l">
              <a:lnSpc>
                <a:spcPct val="90000"/>
              </a:lnSpc>
              <a:spcBef>
                <a:spcPts val="0"/>
              </a:spcBef>
              <a:spcAft>
                <a:spcPts val="0"/>
              </a:spcAft>
              <a:buClr>
                <a:srgbClr val="52575F"/>
              </a:buClr>
              <a:buSzPts val="1800"/>
              <a:buNone/>
              <a:defRPr/>
            </a:lvl5pPr>
            <a:lvl6pPr lvl="5" algn="l">
              <a:lnSpc>
                <a:spcPct val="90000"/>
              </a:lnSpc>
              <a:spcBef>
                <a:spcPts val="0"/>
              </a:spcBef>
              <a:spcAft>
                <a:spcPts val="0"/>
              </a:spcAft>
              <a:buClr>
                <a:srgbClr val="52575F"/>
              </a:buClr>
              <a:buSzPts val="1800"/>
              <a:buNone/>
              <a:defRPr/>
            </a:lvl6pPr>
            <a:lvl7pPr lvl="6" algn="l">
              <a:lnSpc>
                <a:spcPct val="90000"/>
              </a:lnSpc>
              <a:spcBef>
                <a:spcPts val="0"/>
              </a:spcBef>
              <a:spcAft>
                <a:spcPts val="0"/>
              </a:spcAft>
              <a:buClr>
                <a:srgbClr val="52575F"/>
              </a:buClr>
              <a:buSzPts val="1800"/>
              <a:buNone/>
              <a:defRPr/>
            </a:lvl7pPr>
            <a:lvl8pPr lvl="7" algn="l">
              <a:lnSpc>
                <a:spcPct val="90000"/>
              </a:lnSpc>
              <a:spcBef>
                <a:spcPts val="0"/>
              </a:spcBef>
              <a:spcAft>
                <a:spcPts val="0"/>
              </a:spcAft>
              <a:buClr>
                <a:srgbClr val="52575F"/>
              </a:buClr>
              <a:buSzPts val="1800"/>
              <a:buNone/>
              <a:defRPr/>
            </a:lvl8pPr>
            <a:lvl9pPr lvl="8" algn="l">
              <a:lnSpc>
                <a:spcPct val="90000"/>
              </a:lnSpc>
              <a:spcBef>
                <a:spcPts val="0"/>
              </a:spcBef>
              <a:spcAft>
                <a:spcPts val="0"/>
              </a:spcAft>
              <a:buClr>
                <a:srgbClr val="52575F"/>
              </a:buClr>
              <a:buSzPts val="1800"/>
              <a:buNone/>
              <a:defRPr/>
            </a:lvl9pPr>
          </a:lstStyle>
          <a:p>
            <a:endParaRPr/>
          </a:p>
        </p:txBody>
      </p:sp>
      <p:sp>
        <p:nvSpPr>
          <p:cNvPr id="21" name="Google Shape;21;p4"/>
          <p:cNvSpPr txBox="1">
            <a:spLocks noGrp="1"/>
          </p:cNvSpPr>
          <p:nvPr>
            <p:ph type="sldNum" idx="12"/>
          </p:nvPr>
        </p:nvSpPr>
        <p:spPr>
          <a:xfrm>
            <a:off x="23558499" y="12458699"/>
            <a:ext cx="388621" cy="429261"/>
          </a:xfrm>
          <a:prstGeom prst="rect">
            <a:avLst/>
          </a:prstGeom>
          <a:noFill/>
          <a:ln>
            <a:noFill/>
          </a:ln>
        </p:spPr>
        <p:txBody>
          <a:bodyPr spcFirstLastPara="1" wrap="square" lIns="50800" tIns="50800" rIns="50800" bIns="50800" anchor="b" anchorCtr="0">
            <a:spAutoFit/>
          </a:bodyPr>
          <a:lstStyle>
            <a:lvl1pPr marL="0" lvl="0"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1pPr>
            <a:lvl2pPr marL="0" lvl="1"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2pPr>
            <a:lvl3pPr marL="0" lvl="2"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3pPr>
            <a:lvl4pPr marL="0" lvl="3"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4pPr>
            <a:lvl5pPr marL="0" lvl="4"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5pPr>
            <a:lvl6pPr marL="0" lvl="5"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6pPr>
            <a:lvl7pPr marL="0" lvl="6"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7pPr>
            <a:lvl8pPr marL="0" lvl="7"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8pPr>
            <a:lvl9pPr marL="0" lvl="8"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mp; Photo Alt">
  <p:cSld name="Title &amp; Photo Alt">
    <p:spTree>
      <p:nvGrpSpPr>
        <p:cNvPr id="1" name="Shape 22"/>
        <p:cNvGrpSpPr/>
        <p:nvPr/>
      </p:nvGrpSpPr>
      <p:grpSpPr>
        <a:xfrm>
          <a:off x="0" y="0"/>
          <a:ext cx="0" cy="0"/>
          <a:chOff x="0" y="0"/>
          <a:chExt cx="0" cy="0"/>
        </a:xfrm>
      </p:grpSpPr>
      <p:sp>
        <p:nvSpPr>
          <p:cNvPr id="23" name="Google Shape;23;p5"/>
          <p:cNvSpPr>
            <a:spLocks noGrp="1"/>
          </p:cNvSpPr>
          <p:nvPr>
            <p:ph type="pic" idx="2"/>
          </p:nvPr>
        </p:nvSpPr>
        <p:spPr>
          <a:xfrm>
            <a:off x="11569700" y="0"/>
            <a:ext cx="13716000" cy="13716000"/>
          </a:xfrm>
          <a:prstGeom prst="rect">
            <a:avLst/>
          </a:prstGeom>
          <a:noFill/>
          <a:ln>
            <a:noFill/>
          </a:ln>
        </p:spPr>
      </p:sp>
      <p:sp>
        <p:nvSpPr>
          <p:cNvPr id="24" name="Google Shape;24;p5"/>
          <p:cNvSpPr txBox="1">
            <a:spLocks noGrp="1"/>
          </p:cNvSpPr>
          <p:nvPr>
            <p:ph type="title"/>
          </p:nvPr>
        </p:nvSpPr>
        <p:spPr>
          <a:xfrm>
            <a:off x="1206500" y="1333500"/>
            <a:ext cx="9779000" cy="5882273"/>
          </a:xfrm>
          <a:prstGeom prst="rect">
            <a:avLst/>
          </a:prstGeom>
          <a:noFill/>
          <a:ln>
            <a:noFill/>
          </a:ln>
        </p:spPr>
        <p:txBody>
          <a:bodyPr spcFirstLastPara="1" wrap="square" lIns="50800" tIns="50800" rIns="50800" bIns="50800" anchor="b" anchorCtr="0">
            <a:normAutofit/>
          </a:bodyPr>
          <a:lstStyle>
            <a:lvl1pPr lvl="0" algn="l">
              <a:lnSpc>
                <a:spcPct val="90000"/>
              </a:lnSpc>
              <a:spcBef>
                <a:spcPts val="0"/>
              </a:spcBef>
              <a:spcAft>
                <a:spcPts val="0"/>
              </a:spcAft>
              <a:buClr>
                <a:srgbClr val="52575F"/>
              </a:buClr>
              <a:buSzPts val="1800"/>
              <a:buNone/>
              <a:defRPr/>
            </a:lvl1pPr>
            <a:lvl2pPr lvl="1" algn="l">
              <a:lnSpc>
                <a:spcPct val="90000"/>
              </a:lnSpc>
              <a:spcBef>
                <a:spcPts val="0"/>
              </a:spcBef>
              <a:spcAft>
                <a:spcPts val="0"/>
              </a:spcAft>
              <a:buClr>
                <a:srgbClr val="52575F"/>
              </a:buClr>
              <a:buSzPts val="1800"/>
              <a:buNone/>
              <a:defRPr/>
            </a:lvl2pPr>
            <a:lvl3pPr lvl="2" algn="l">
              <a:lnSpc>
                <a:spcPct val="90000"/>
              </a:lnSpc>
              <a:spcBef>
                <a:spcPts val="0"/>
              </a:spcBef>
              <a:spcAft>
                <a:spcPts val="0"/>
              </a:spcAft>
              <a:buClr>
                <a:srgbClr val="52575F"/>
              </a:buClr>
              <a:buSzPts val="1800"/>
              <a:buNone/>
              <a:defRPr/>
            </a:lvl3pPr>
            <a:lvl4pPr lvl="3" algn="l">
              <a:lnSpc>
                <a:spcPct val="90000"/>
              </a:lnSpc>
              <a:spcBef>
                <a:spcPts val="0"/>
              </a:spcBef>
              <a:spcAft>
                <a:spcPts val="0"/>
              </a:spcAft>
              <a:buClr>
                <a:srgbClr val="52575F"/>
              </a:buClr>
              <a:buSzPts val="1800"/>
              <a:buNone/>
              <a:defRPr/>
            </a:lvl4pPr>
            <a:lvl5pPr lvl="4" algn="l">
              <a:lnSpc>
                <a:spcPct val="90000"/>
              </a:lnSpc>
              <a:spcBef>
                <a:spcPts val="0"/>
              </a:spcBef>
              <a:spcAft>
                <a:spcPts val="0"/>
              </a:spcAft>
              <a:buClr>
                <a:srgbClr val="52575F"/>
              </a:buClr>
              <a:buSzPts val="1800"/>
              <a:buNone/>
              <a:defRPr/>
            </a:lvl5pPr>
            <a:lvl6pPr lvl="5" algn="l">
              <a:lnSpc>
                <a:spcPct val="90000"/>
              </a:lnSpc>
              <a:spcBef>
                <a:spcPts val="0"/>
              </a:spcBef>
              <a:spcAft>
                <a:spcPts val="0"/>
              </a:spcAft>
              <a:buClr>
                <a:srgbClr val="52575F"/>
              </a:buClr>
              <a:buSzPts val="1800"/>
              <a:buNone/>
              <a:defRPr/>
            </a:lvl6pPr>
            <a:lvl7pPr lvl="6" algn="l">
              <a:lnSpc>
                <a:spcPct val="90000"/>
              </a:lnSpc>
              <a:spcBef>
                <a:spcPts val="0"/>
              </a:spcBef>
              <a:spcAft>
                <a:spcPts val="0"/>
              </a:spcAft>
              <a:buClr>
                <a:srgbClr val="52575F"/>
              </a:buClr>
              <a:buSzPts val="1800"/>
              <a:buNone/>
              <a:defRPr/>
            </a:lvl7pPr>
            <a:lvl8pPr lvl="7" algn="l">
              <a:lnSpc>
                <a:spcPct val="90000"/>
              </a:lnSpc>
              <a:spcBef>
                <a:spcPts val="0"/>
              </a:spcBef>
              <a:spcAft>
                <a:spcPts val="0"/>
              </a:spcAft>
              <a:buClr>
                <a:srgbClr val="52575F"/>
              </a:buClr>
              <a:buSzPts val="1800"/>
              <a:buNone/>
              <a:defRPr/>
            </a:lvl8pPr>
            <a:lvl9pPr lvl="8" algn="l">
              <a:lnSpc>
                <a:spcPct val="90000"/>
              </a:lnSpc>
              <a:spcBef>
                <a:spcPts val="0"/>
              </a:spcBef>
              <a:spcAft>
                <a:spcPts val="0"/>
              </a:spcAft>
              <a:buClr>
                <a:srgbClr val="52575F"/>
              </a:buClr>
              <a:buSzPts val="1800"/>
              <a:buNone/>
              <a:defRPr/>
            </a:lvl9pPr>
          </a:lstStyle>
          <a:p>
            <a:endParaRPr/>
          </a:p>
        </p:txBody>
      </p:sp>
      <p:sp>
        <p:nvSpPr>
          <p:cNvPr id="25" name="Google Shape;25;p5"/>
          <p:cNvSpPr txBox="1">
            <a:spLocks noGrp="1"/>
          </p:cNvSpPr>
          <p:nvPr>
            <p:ph type="body" idx="1"/>
          </p:nvPr>
        </p:nvSpPr>
        <p:spPr>
          <a:xfrm>
            <a:off x="1206500" y="7150100"/>
            <a:ext cx="9779000" cy="5385424"/>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0"/>
              </a:spcBef>
              <a:spcAft>
                <a:spcPts val="0"/>
              </a:spcAft>
              <a:buClr>
                <a:srgbClr val="52575F"/>
              </a:buClr>
              <a:buSzPts val="5500"/>
              <a:buFont typeface="Arial"/>
              <a:buNone/>
              <a:defRPr sz="5500">
                <a:latin typeface="Arial"/>
                <a:ea typeface="Arial"/>
                <a:cs typeface="Arial"/>
                <a:sym typeface="Arial"/>
              </a:defRPr>
            </a:lvl1pPr>
            <a:lvl2pPr marL="914400" lvl="1" indent="-228600" algn="l">
              <a:lnSpc>
                <a:spcPct val="100000"/>
              </a:lnSpc>
              <a:spcBef>
                <a:spcPts val="0"/>
              </a:spcBef>
              <a:spcAft>
                <a:spcPts val="0"/>
              </a:spcAft>
              <a:buClr>
                <a:srgbClr val="52575F"/>
              </a:buClr>
              <a:buSzPts val="5500"/>
              <a:buFont typeface="Arial"/>
              <a:buNone/>
              <a:defRPr sz="5500">
                <a:latin typeface="Arial"/>
                <a:ea typeface="Arial"/>
                <a:cs typeface="Arial"/>
                <a:sym typeface="Arial"/>
              </a:defRPr>
            </a:lvl2pPr>
            <a:lvl3pPr marL="1371600" lvl="2" indent="-228600" algn="l">
              <a:lnSpc>
                <a:spcPct val="100000"/>
              </a:lnSpc>
              <a:spcBef>
                <a:spcPts val="0"/>
              </a:spcBef>
              <a:spcAft>
                <a:spcPts val="0"/>
              </a:spcAft>
              <a:buClr>
                <a:srgbClr val="52575F"/>
              </a:buClr>
              <a:buSzPts val="5500"/>
              <a:buFont typeface="Arial"/>
              <a:buNone/>
              <a:defRPr sz="5500">
                <a:latin typeface="Arial"/>
                <a:ea typeface="Arial"/>
                <a:cs typeface="Arial"/>
                <a:sym typeface="Arial"/>
              </a:defRPr>
            </a:lvl3pPr>
            <a:lvl4pPr marL="1828800" lvl="3" indent="-228600" algn="l">
              <a:lnSpc>
                <a:spcPct val="100000"/>
              </a:lnSpc>
              <a:spcBef>
                <a:spcPts val="0"/>
              </a:spcBef>
              <a:spcAft>
                <a:spcPts val="0"/>
              </a:spcAft>
              <a:buClr>
                <a:srgbClr val="52575F"/>
              </a:buClr>
              <a:buSzPts val="5500"/>
              <a:buFont typeface="Arial"/>
              <a:buNone/>
              <a:defRPr sz="5500">
                <a:latin typeface="Arial"/>
                <a:ea typeface="Arial"/>
                <a:cs typeface="Arial"/>
                <a:sym typeface="Arial"/>
              </a:defRPr>
            </a:lvl4pPr>
            <a:lvl5pPr marL="2286000" lvl="4" indent="-228600" algn="l">
              <a:lnSpc>
                <a:spcPct val="100000"/>
              </a:lnSpc>
              <a:spcBef>
                <a:spcPts val="0"/>
              </a:spcBef>
              <a:spcAft>
                <a:spcPts val="0"/>
              </a:spcAft>
              <a:buClr>
                <a:srgbClr val="52575F"/>
              </a:buClr>
              <a:buSzPts val="5500"/>
              <a:buFont typeface="Arial"/>
              <a:buNone/>
              <a:defRPr sz="5500">
                <a:latin typeface="Arial"/>
                <a:ea typeface="Arial"/>
                <a:cs typeface="Arial"/>
                <a:sym typeface="Arial"/>
              </a:defRPr>
            </a:lvl5pPr>
            <a:lvl6pPr marL="2743200" lvl="5" indent="-342900" algn="l">
              <a:lnSpc>
                <a:spcPct val="100000"/>
              </a:lnSpc>
              <a:spcBef>
                <a:spcPts val="4700"/>
              </a:spcBef>
              <a:spcAft>
                <a:spcPts val="0"/>
              </a:spcAft>
              <a:buClr>
                <a:srgbClr val="52575F"/>
              </a:buClr>
              <a:buSzPts val="1800"/>
              <a:buChar char="•"/>
              <a:defRPr/>
            </a:lvl6pPr>
            <a:lvl7pPr marL="3200400" lvl="6" indent="-342900" algn="l">
              <a:lnSpc>
                <a:spcPct val="100000"/>
              </a:lnSpc>
              <a:spcBef>
                <a:spcPts val="4700"/>
              </a:spcBef>
              <a:spcAft>
                <a:spcPts val="0"/>
              </a:spcAft>
              <a:buClr>
                <a:srgbClr val="52575F"/>
              </a:buClr>
              <a:buSzPts val="1800"/>
              <a:buChar char="•"/>
              <a:defRPr/>
            </a:lvl7pPr>
            <a:lvl8pPr marL="3657600" lvl="7" indent="-342900" algn="l">
              <a:lnSpc>
                <a:spcPct val="100000"/>
              </a:lnSpc>
              <a:spcBef>
                <a:spcPts val="4700"/>
              </a:spcBef>
              <a:spcAft>
                <a:spcPts val="0"/>
              </a:spcAft>
              <a:buClr>
                <a:srgbClr val="52575F"/>
              </a:buClr>
              <a:buSzPts val="1800"/>
              <a:buChar char="•"/>
              <a:defRPr/>
            </a:lvl8pPr>
            <a:lvl9pPr marL="4114800" lvl="8" indent="-342900" algn="l">
              <a:lnSpc>
                <a:spcPct val="100000"/>
              </a:lnSpc>
              <a:spcBef>
                <a:spcPts val="4700"/>
              </a:spcBef>
              <a:spcAft>
                <a:spcPts val="0"/>
              </a:spcAft>
              <a:buClr>
                <a:srgbClr val="52575F"/>
              </a:buClr>
              <a:buSzPts val="1800"/>
              <a:buChar char="•"/>
              <a:defRPr/>
            </a:lvl9pPr>
          </a:lstStyle>
          <a:p>
            <a:endParaRPr/>
          </a:p>
        </p:txBody>
      </p:sp>
      <p:sp>
        <p:nvSpPr>
          <p:cNvPr id="26" name="Google Shape;26;p5"/>
          <p:cNvSpPr txBox="1">
            <a:spLocks noGrp="1"/>
          </p:cNvSpPr>
          <p:nvPr>
            <p:ph type="sldNum" idx="12"/>
          </p:nvPr>
        </p:nvSpPr>
        <p:spPr>
          <a:xfrm>
            <a:off x="23558499" y="12458699"/>
            <a:ext cx="388621" cy="429261"/>
          </a:xfrm>
          <a:prstGeom prst="rect">
            <a:avLst/>
          </a:prstGeom>
          <a:noFill/>
          <a:ln>
            <a:noFill/>
          </a:ln>
        </p:spPr>
        <p:txBody>
          <a:bodyPr spcFirstLastPara="1" wrap="square" lIns="50800" tIns="50800" rIns="50800" bIns="50800" anchor="b" anchorCtr="0">
            <a:spAutoFit/>
          </a:bodyPr>
          <a:lstStyle>
            <a:lvl1pPr marL="0" lvl="0"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1pPr>
            <a:lvl2pPr marL="0" lvl="1"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2pPr>
            <a:lvl3pPr marL="0" lvl="2"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3pPr>
            <a:lvl4pPr marL="0" lvl="3"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4pPr>
            <a:lvl5pPr marL="0" lvl="4"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5pPr>
            <a:lvl6pPr marL="0" lvl="5"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6pPr>
            <a:lvl7pPr marL="0" lvl="6"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7pPr>
            <a:lvl8pPr marL="0" lvl="7"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8pPr>
            <a:lvl9pPr marL="0" lvl="8"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32"/>
        <p:cNvGrpSpPr/>
        <p:nvPr/>
      </p:nvGrpSpPr>
      <p:grpSpPr>
        <a:xfrm>
          <a:off x="0" y="0"/>
          <a:ext cx="0" cy="0"/>
          <a:chOff x="0" y="0"/>
          <a:chExt cx="0" cy="0"/>
        </a:xfrm>
      </p:grpSpPr>
      <p:sp>
        <p:nvSpPr>
          <p:cNvPr id="33" name="Google Shape;33;p7"/>
          <p:cNvSpPr txBox="1">
            <a:spLocks noGrp="1"/>
          </p:cNvSpPr>
          <p:nvPr>
            <p:ph type="body" idx="1"/>
          </p:nvPr>
        </p:nvSpPr>
        <p:spPr>
          <a:xfrm>
            <a:off x="1206500" y="4248504"/>
            <a:ext cx="21971000" cy="8256012"/>
          </a:xfrm>
          <a:prstGeom prst="rect">
            <a:avLst/>
          </a:prstGeom>
          <a:noFill/>
          <a:ln>
            <a:noFill/>
          </a:ln>
        </p:spPr>
        <p:txBody>
          <a:bodyPr spcFirstLastPara="1" wrap="square" lIns="50800" tIns="50800" rIns="50800" bIns="50800" anchor="t" anchorCtr="0">
            <a:normAutofit/>
          </a:bodyPr>
          <a:lstStyle>
            <a:lvl1pPr marL="457200" lvl="0" indent="-342900" algn="l">
              <a:lnSpc>
                <a:spcPct val="100000"/>
              </a:lnSpc>
              <a:spcBef>
                <a:spcPts val="4700"/>
              </a:spcBef>
              <a:spcAft>
                <a:spcPts val="0"/>
              </a:spcAft>
              <a:buClr>
                <a:srgbClr val="52575F"/>
              </a:buClr>
              <a:buSzPts val="1800"/>
              <a:buChar char="•"/>
              <a:defRPr/>
            </a:lvl1pPr>
            <a:lvl2pPr marL="914400" lvl="1" indent="-342900" algn="l">
              <a:lnSpc>
                <a:spcPct val="100000"/>
              </a:lnSpc>
              <a:spcBef>
                <a:spcPts val="4700"/>
              </a:spcBef>
              <a:spcAft>
                <a:spcPts val="0"/>
              </a:spcAft>
              <a:buClr>
                <a:srgbClr val="52575F"/>
              </a:buClr>
              <a:buSzPts val="1800"/>
              <a:buChar char="•"/>
              <a:defRPr/>
            </a:lvl2pPr>
            <a:lvl3pPr marL="1371600" lvl="2" indent="-342900" algn="l">
              <a:lnSpc>
                <a:spcPct val="100000"/>
              </a:lnSpc>
              <a:spcBef>
                <a:spcPts val="4700"/>
              </a:spcBef>
              <a:spcAft>
                <a:spcPts val="0"/>
              </a:spcAft>
              <a:buClr>
                <a:srgbClr val="52575F"/>
              </a:buClr>
              <a:buSzPts val="1800"/>
              <a:buChar char="•"/>
              <a:defRPr/>
            </a:lvl3pPr>
            <a:lvl4pPr marL="1828800" lvl="3" indent="-342900" algn="l">
              <a:lnSpc>
                <a:spcPct val="100000"/>
              </a:lnSpc>
              <a:spcBef>
                <a:spcPts val="4700"/>
              </a:spcBef>
              <a:spcAft>
                <a:spcPts val="0"/>
              </a:spcAft>
              <a:buClr>
                <a:srgbClr val="52575F"/>
              </a:buClr>
              <a:buSzPts val="1800"/>
              <a:buChar char="•"/>
              <a:defRPr/>
            </a:lvl4pPr>
            <a:lvl5pPr marL="2286000" lvl="4" indent="-342900" algn="l">
              <a:lnSpc>
                <a:spcPct val="100000"/>
              </a:lnSpc>
              <a:spcBef>
                <a:spcPts val="4700"/>
              </a:spcBef>
              <a:spcAft>
                <a:spcPts val="0"/>
              </a:spcAft>
              <a:buClr>
                <a:srgbClr val="52575F"/>
              </a:buClr>
              <a:buSzPts val="1800"/>
              <a:buChar char="•"/>
              <a:defRPr/>
            </a:lvl5pPr>
            <a:lvl6pPr marL="2743200" lvl="5" indent="-342900" algn="l">
              <a:lnSpc>
                <a:spcPct val="100000"/>
              </a:lnSpc>
              <a:spcBef>
                <a:spcPts val="4700"/>
              </a:spcBef>
              <a:spcAft>
                <a:spcPts val="0"/>
              </a:spcAft>
              <a:buClr>
                <a:srgbClr val="52575F"/>
              </a:buClr>
              <a:buSzPts val="1800"/>
              <a:buChar char="•"/>
              <a:defRPr/>
            </a:lvl6pPr>
            <a:lvl7pPr marL="3200400" lvl="6" indent="-342900" algn="l">
              <a:lnSpc>
                <a:spcPct val="100000"/>
              </a:lnSpc>
              <a:spcBef>
                <a:spcPts val="4700"/>
              </a:spcBef>
              <a:spcAft>
                <a:spcPts val="0"/>
              </a:spcAft>
              <a:buClr>
                <a:srgbClr val="52575F"/>
              </a:buClr>
              <a:buSzPts val="1800"/>
              <a:buChar char="•"/>
              <a:defRPr/>
            </a:lvl7pPr>
            <a:lvl8pPr marL="3657600" lvl="7" indent="-342900" algn="l">
              <a:lnSpc>
                <a:spcPct val="100000"/>
              </a:lnSpc>
              <a:spcBef>
                <a:spcPts val="4700"/>
              </a:spcBef>
              <a:spcAft>
                <a:spcPts val="0"/>
              </a:spcAft>
              <a:buClr>
                <a:srgbClr val="52575F"/>
              </a:buClr>
              <a:buSzPts val="1800"/>
              <a:buChar char="•"/>
              <a:defRPr/>
            </a:lvl8pPr>
            <a:lvl9pPr marL="4114800" lvl="8" indent="-342900" algn="l">
              <a:lnSpc>
                <a:spcPct val="100000"/>
              </a:lnSpc>
              <a:spcBef>
                <a:spcPts val="4700"/>
              </a:spcBef>
              <a:spcAft>
                <a:spcPts val="0"/>
              </a:spcAft>
              <a:buClr>
                <a:srgbClr val="52575F"/>
              </a:buClr>
              <a:buSzPts val="1800"/>
              <a:buChar char="•"/>
              <a:defRPr/>
            </a:lvl9pPr>
          </a:lstStyle>
          <a:p>
            <a:endParaRPr/>
          </a:p>
        </p:txBody>
      </p:sp>
      <p:sp>
        <p:nvSpPr>
          <p:cNvPr id="34" name="Google Shape;34;p7"/>
          <p:cNvSpPr txBox="1">
            <a:spLocks noGrp="1"/>
          </p:cNvSpPr>
          <p:nvPr>
            <p:ph type="sldNum" idx="12"/>
          </p:nvPr>
        </p:nvSpPr>
        <p:spPr>
          <a:xfrm>
            <a:off x="23558499" y="12458699"/>
            <a:ext cx="388621" cy="429261"/>
          </a:xfrm>
          <a:prstGeom prst="rect">
            <a:avLst/>
          </a:prstGeom>
          <a:noFill/>
          <a:ln>
            <a:noFill/>
          </a:ln>
        </p:spPr>
        <p:txBody>
          <a:bodyPr spcFirstLastPara="1" wrap="square" lIns="50800" tIns="50800" rIns="50800" bIns="50800" anchor="b" anchorCtr="0">
            <a:spAutoFit/>
          </a:bodyPr>
          <a:lstStyle>
            <a:lvl1pPr marL="0" lvl="0"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1pPr>
            <a:lvl2pPr marL="0" lvl="1"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2pPr>
            <a:lvl3pPr marL="0" lvl="2"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3pPr>
            <a:lvl4pPr marL="0" lvl="3"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4pPr>
            <a:lvl5pPr marL="0" lvl="4"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5pPr>
            <a:lvl6pPr marL="0" lvl="5"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6pPr>
            <a:lvl7pPr marL="0" lvl="6"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7pPr>
            <a:lvl8pPr marL="0" lvl="7"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8pPr>
            <a:lvl9pPr marL="0" lvl="8"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Bullets &amp; Photo">
  <p:cSld name="Title, Bullets &amp; Photo">
    <p:spTree>
      <p:nvGrpSpPr>
        <p:cNvPr id="1" name="Shape 35"/>
        <p:cNvGrpSpPr/>
        <p:nvPr/>
      </p:nvGrpSpPr>
      <p:grpSpPr>
        <a:xfrm>
          <a:off x="0" y="0"/>
          <a:ext cx="0" cy="0"/>
          <a:chOff x="0" y="0"/>
          <a:chExt cx="0" cy="0"/>
        </a:xfrm>
      </p:grpSpPr>
      <p:sp>
        <p:nvSpPr>
          <p:cNvPr id="36" name="Google Shape;36;p8"/>
          <p:cNvSpPr>
            <a:spLocks noGrp="1"/>
          </p:cNvSpPr>
          <p:nvPr>
            <p:ph type="pic" idx="2"/>
          </p:nvPr>
        </p:nvSpPr>
        <p:spPr>
          <a:xfrm>
            <a:off x="12382500" y="-1206500"/>
            <a:ext cx="12103100" cy="16140313"/>
          </a:xfrm>
          <a:prstGeom prst="rect">
            <a:avLst/>
          </a:prstGeom>
          <a:noFill/>
          <a:ln>
            <a:noFill/>
          </a:ln>
        </p:spPr>
      </p:sp>
      <p:sp>
        <p:nvSpPr>
          <p:cNvPr id="37" name="Google Shape;37;p8"/>
          <p:cNvSpPr txBox="1">
            <a:spLocks noGrp="1"/>
          </p:cNvSpPr>
          <p:nvPr>
            <p:ph type="body" idx="1"/>
          </p:nvPr>
        </p:nvSpPr>
        <p:spPr>
          <a:xfrm>
            <a:off x="1206500" y="2324100"/>
            <a:ext cx="9779000" cy="100330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52575F"/>
              </a:buClr>
              <a:buSzPts val="5500"/>
              <a:buFont typeface="Arial"/>
              <a:buNone/>
              <a:defRPr sz="5500">
                <a:latin typeface="Arial"/>
                <a:ea typeface="Arial"/>
                <a:cs typeface="Arial"/>
                <a:sym typeface="Arial"/>
              </a:defRPr>
            </a:lvl1pPr>
            <a:lvl2pPr marL="914400" lvl="1" indent="-342900" algn="l">
              <a:lnSpc>
                <a:spcPct val="100000"/>
              </a:lnSpc>
              <a:spcBef>
                <a:spcPts val="4700"/>
              </a:spcBef>
              <a:spcAft>
                <a:spcPts val="0"/>
              </a:spcAft>
              <a:buClr>
                <a:srgbClr val="52575F"/>
              </a:buClr>
              <a:buSzPts val="1800"/>
              <a:buChar char="•"/>
              <a:defRPr/>
            </a:lvl2pPr>
            <a:lvl3pPr marL="1371600" lvl="2" indent="-342900" algn="l">
              <a:lnSpc>
                <a:spcPct val="100000"/>
              </a:lnSpc>
              <a:spcBef>
                <a:spcPts val="4700"/>
              </a:spcBef>
              <a:spcAft>
                <a:spcPts val="0"/>
              </a:spcAft>
              <a:buClr>
                <a:srgbClr val="52575F"/>
              </a:buClr>
              <a:buSzPts val="1800"/>
              <a:buChar char="•"/>
              <a:defRPr/>
            </a:lvl3pPr>
            <a:lvl4pPr marL="1828800" lvl="3" indent="-342900" algn="l">
              <a:lnSpc>
                <a:spcPct val="100000"/>
              </a:lnSpc>
              <a:spcBef>
                <a:spcPts val="4700"/>
              </a:spcBef>
              <a:spcAft>
                <a:spcPts val="0"/>
              </a:spcAft>
              <a:buClr>
                <a:srgbClr val="52575F"/>
              </a:buClr>
              <a:buSzPts val="1800"/>
              <a:buChar char="•"/>
              <a:defRPr/>
            </a:lvl4pPr>
            <a:lvl5pPr marL="2286000" lvl="4" indent="-342900" algn="l">
              <a:lnSpc>
                <a:spcPct val="100000"/>
              </a:lnSpc>
              <a:spcBef>
                <a:spcPts val="4700"/>
              </a:spcBef>
              <a:spcAft>
                <a:spcPts val="0"/>
              </a:spcAft>
              <a:buClr>
                <a:srgbClr val="52575F"/>
              </a:buClr>
              <a:buSzPts val="1800"/>
              <a:buChar char="•"/>
              <a:defRPr/>
            </a:lvl5pPr>
            <a:lvl6pPr marL="2743200" lvl="5" indent="-342900" algn="l">
              <a:lnSpc>
                <a:spcPct val="100000"/>
              </a:lnSpc>
              <a:spcBef>
                <a:spcPts val="4700"/>
              </a:spcBef>
              <a:spcAft>
                <a:spcPts val="0"/>
              </a:spcAft>
              <a:buClr>
                <a:srgbClr val="52575F"/>
              </a:buClr>
              <a:buSzPts val="1800"/>
              <a:buChar char="•"/>
              <a:defRPr/>
            </a:lvl6pPr>
            <a:lvl7pPr marL="3200400" lvl="6" indent="-342900" algn="l">
              <a:lnSpc>
                <a:spcPct val="100000"/>
              </a:lnSpc>
              <a:spcBef>
                <a:spcPts val="4700"/>
              </a:spcBef>
              <a:spcAft>
                <a:spcPts val="0"/>
              </a:spcAft>
              <a:buClr>
                <a:srgbClr val="52575F"/>
              </a:buClr>
              <a:buSzPts val="1800"/>
              <a:buChar char="•"/>
              <a:defRPr/>
            </a:lvl7pPr>
            <a:lvl8pPr marL="3657600" lvl="7" indent="-342900" algn="l">
              <a:lnSpc>
                <a:spcPct val="100000"/>
              </a:lnSpc>
              <a:spcBef>
                <a:spcPts val="4700"/>
              </a:spcBef>
              <a:spcAft>
                <a:spcPts val="0"/>
              </a:spcAft>
              <a:buClr>
                <a:srgbClr val="52575F"/>
              </a:buClr>
              <a:buSzPts val="1800"/>
              <a:buChar char="•"/>
              <a:defRPr/>
            </a:lvl8pPr>
            <a:lvl9pPr marL="4114800" lvl="8" indent="-342900" algn="l">
              <a:lnSpc>
                <a:spcPct val="100000"/>
              </a:lnSpc>
              <a:spcBef>
                <a:spcPts val="4700"/>
              </a:spcBef>
              <a:spcAft>
                <a:spcPts val="0"/>
              </a:spcAft>
              <a:buClr>
                <a:srgbClr val="52575F"/>
              </a:buClr>
              <a:buSzPts val="1800"/>
              <a:buChar char="•"/>
              <a:defRPr/>
            </a:lvl9pPr>
          </a:lstStyle>
          <a:p>
            <a:endParaRPr/>
          </a:p>
        </p:txBody>
      </p:sp>
      <p:sp>
        <p:nvSpPr>
          <p:cNvPr id="38" name="Google Shape;38;p8"/>
          <p:cNvSpPr txBox="1">
            <a:spLocks noGrp="1"/>
          </p:cNvSpPr>
          <p:nvPr>
            <p:ph type="title"/>
          </p:nvPr>
        </p:nvSpPr>
        <p:spPr>
          <a:xfrm>
            <a:off x="1206500" y="635000"/>
            <a:ext cx="9779000" cy="1689100"/>
          </a:xfrm>
          <a:prstGeom prst="rect">
            <a:avLst/>
          </a:prstGeom>
          <a:noFill/>
          <a:ln>
            <a:noFill/>
          </a:ln>
        </p:spPr>
        <p:txBody>
          <a:bodyPr spcFirstLastPara="1" wrap="square" lIns="50800" tIns="50800" rIns="50800" bIns="50800" anchor="t" anchorCtr="0">
            <a:normAutofit/>
          </a:bodyPr>
          <a:lstStyle>
            <a:lvl1pPr lvl="0" algn="l">
              <a:lnSpc>
                <a:spcPct val="90000"/>
              </a:lnSpc>
              <a:spcBef>
                <a:spcPts val="0"/>
              </a:spcBef>
              <a:spcAft>
                <a:spcPts val="0"/>
              </a:spcAft>
              <a:buClr>
                <a:srgbClr val="52575F"/>
              </a:buClr>
              <a:buSzPts val="1800"/>
              <a:buNone/>
              <a:defRPr/>
            </a:lvl1pPr>
            <a:lvl2pPr lvl="1" algn="l">
              <a:lnSpc>
                <a:spcPct val="90000"/>
              </a:lnSpc>
              <a:spcBef>
                <a:spcPts val="0"/>
              </a:spcBef>
              <a:spcAft>
                <a:spcPts val="0"/>
              </a:spcAft>
              <a:buClr>
                <a:srgbClr val="52575F"/>
              </a:buClr>
              <a:buSzPts val="1800"/>
              <a:buNone/>
              <a:defRPr/>
            </a:lvl2pPr>
            <a:lvl3pPr lvl="2" algn="l">
              <a:lnSpc>
                <a:spcPct val="90000"/>
              </a:lnSpc>
              <a:spcBef>
                <a:spcPts val="0"/>
              </a:spcBef>
              <a:spcAft>
                <a:spcPts val="0"/>
              </a:spcAft>
              <a:buClr>
                <a:srgbClr val="52575F"/>
              </a:buClr>
              <a:buSzPts val="1800"/>
              <a:buNone/>
              <a:defRPr/>
            </a:lvl3pPr>
            <a:lvl4pPr lvl="3" algn="l">
              <a:lnSpc>
                <a:spcPct val="90000"/>
              </a:lnSpc>
              <a:spcBef>
                <a:spcPts val="0"/>
              </a:spcBef>
              <a:spcAft>
                <a:spcPts val="0"/>
              </a:spcAft>
              <a:buClr>
                <a:srgbClr val="52575F"/>
              </a:buClr>
              <a:buSzPts val="1800"/>
              <a:buNone/>
              <a:defRPr/>
            </a:lvl4pPr>
            <a:lvl5pPr lvl="4" algn="l">
              <a:lnSpc>
                <a:spcPct val="90000"/>
              </a:lnSpc>
              <a:spcBef>
                <a:spcPts val="0"/>
              </a:spcBef>
              <a:spcAft>
                <a:spcPts val="0"/>
              </a:spcAft>
              <a:buClr>
                <a:srgbClr val="52575F"/>
              </a:buClr>
              <a:buSzPts val="1800"/>
              <a:buNone/>
              <a:defRPr/>
            </a:lvl5pPr>
            <a:lvl6pPr lvl="5" algn="l">
              <a:lnSpc>
                <a:spcPct val="90000"/>
              </a:lnSpc>
              <a:spcBef>
                <a:spcPts val="0"/>
              </a:spcBef>
              <a:spcAft>
                <a:spcPts val="0"/>
              </a:spcAft>
              <a:buClr>
                <a:srgbClr val="52575F"/>
              </a:buClr>
              <a:buSzPts val="1800"/>
              <a:buNone/>
              <a:defRPr/>
            </a:lvl6pPr>
            <a:lvl7pPr lvl="6" algn="l">
              <a:lnSpc>
                <a:spcPct val="90000"/>
              </a:lnSpc>
              <a:spcBef>
                <a:spcPts val="0"/>
              </a:spcBef>
              <a:spcAft>
                <a:spcPts val="0"/>
              </a:spcAft>
              <a:buClr>
                <a:srgbClr val="52575F"/>
              </a:buClr>
              <a:buSzPts val="1800"/>
              <a:buNone/>
              <a:defRPr/>
            </a:lvl7pPr>
            <a:lvl8pPr lvl="7" algn="l">
              <a:lnSpc>
                <a:spcPct val="90000"/>
              </a:lnSpc>
              <a:spcBef>
                <a:spcPts val="0"/>
              </a:spcBef>
              <a:spcAft>
                <a:spcPts val="0"/>
              </a:spcAft>
              <a:buClr>
                <a:srgbClr val="52575F"/>
              </a:buClr>
              <a:buSzPts val="1800"/>
              <a:buNone/>
              <a:defRPr/>
            </a:lvl8pPr>
            <a:lvl9pPr lvl="8" algn="l">
              <a:lnSpc>
                <a:spcPct val="90000"/>
              </a:lnSpc>
              <a:spcBef>
                <a:spcPts val="0"/>
              </a:spcBef>
              <a:spcAft>
                <a:spcPts val="0"/>
              </a:spcAft>
              <a:buClr>
                <a:srgbClr val="52575F"/>
              </a:buClr>
              <a:buSzPts val="1800"/>
              <a:buNone/>
              <a:defRPr/>
            </a:lvl9pPr>
          </a:lstStyle>
          <a:p>
            <a:endParaRPr/>
          </a:p>
        </p:txBody>
      </p:sp>
      <p:sp>
        <p:nvSpPr>
          <p:cNvPr id="39" name="Google Shape;39;p8"/>
          <p:cNvSpPr txBox="1">
            <a:spLocks noGrp="1"/>
          </p:cNvSpPr>
          <p:nvPr>
            <p:ph type="body" idx="3"/>
          </p:nvPr>
        </p:nvSpPr>
        <p:spPr>
          <a:xfrm>
            <a:off x="1206500" y="4248504"/>
            <a:ext cx="9779000" cy="8256012"/>
          </a:xfrm>
          <a:prstGeom prst="rect">
            <a:avLst/>
          </a:prstGeom>
          <a:noFill/>
          <a:ln>
            <a:noFill/>
          </a:ln>
        </p:spPr>
        <p:txBody>
          <a:bodyPr spcFirstLastPara="1" wrap="square" lIns="50800" tIns="50800" rIns="50800" bIns="50800" anchor="t" anchorCtr="0">
            <a:normAutofit/>
          </a:bodyPr>
          <a:lstStyle>
            <a:lvl1pPr marL="457200" lvl="0" indent="-342900" algn="l">
              <a:lnSpc>
                <a:spcPct val="100000"/>
              </a:lnSpc>
              <a:spcBef>
                <a:spcPts val="4700"/>
              </a:spcBef>
              <a:spcAft>
                <a:spcPts val="0"/>
              </a:spcAft>
              <a:buClr>
                <a:srgbClr val="52575F"/>
              </a:buClr>
              <a:buSzPts val="1800"/>
              <a:buChar char="•"/>
              <a:defRPr/>
            </a:lvl1pPr>
            <a:lvl2pPr marL="914400" lvl="1" indent="-342900" algn="l">
              <a:lnSpc>
                <a:spcPct val="100000"/>
              </a:lnSpc>
              <a:spcBef>
                <a:spcPts val="4700"/>
              </a:spcBef>
              <a:spcAft>
                <a:spcPts val="0"/>
              </a:spcAft>
              <a:buClr>
                <a:srgbClr val="52575F"/>
              </a:buClr>
              <a:buSzPts val="1800"/>
              <a:buChar char="•"/>
              <a:defRPr/>
            </a:lvl2pPr>
            <a:lvl3pPr marL="1371600" lvl="2" indent="-342900" algn="l">
              <a:lnSpc>
                <a:spcPct val="100000"/>
              </a:lnSpc>
              <a:spcBef>
                <a:spcPts val="4700"/>
              </a:spcBef>
              <a:spcAft>
                <a:spcPts val="0"/>
              </a:spcAft>
              <a:buClr>
                <a:srgbClr val="52575F"/>
              </a:buClr>
              <a:buSzPts val="1800"/>
              <a:buChar char="•"/>
              <a:defRPr/>
            </a:lvl3pPr>
            <a:lvl4pPr marL="1828800" lvl="3" indent="-342900" algn="l">
              <a:lnSpc>
                <a:spcPct val="100000"/>
              </a:lnSpc>
              <a:spcBef>
                <a:spcPts val="4700"/>
              </a:spcBef>
              <a:spcAft>
                <a:spcPts val="0"/>
              </a:spcAft>
              <a:buClr>
                <a:srgbClr val="52575F"/>
              </a:buClr>
              <a:buSzPts val="1800"/>
              <a:buChar char="•"/>
              <a:defRPr/>
            </a:lvl4pPr>
            <a:lvl5pPr marL="2286000" lvl="4" indent="-342900" algn="l">
              <a:lnSpc>
                <a:spcPct val="100000"/>
              </a:lnSpc>
              <a:spcBef>
                <a:spcPts val="4700"/>
              </a:spcBef>
              <a:spcAft>
                <a:spcPts val="0"/>
              </a:spcAft>
              <a:buClr>
                <a:srgbClr val="52575F"/>
              </a:buClr>
              <a:buSzPts val="1800"/>
              <a:buChar char="•"/>
              <a:defRPr/>
            </a:lvl5pPr>
            <a:lvl6pPr marL="2743200" lvl="5" indent="-342900" algn="l">
              <a:lnSpc>
                <a:spcPct val="100000"/>
              </a:lnSpc>
              <a:spcBef>
                <a:spcPts val="4700"/>
              </a:spcBef>
              <a:spcAft>
                <a:spcPts val="0"/>
              </a:spcAft>
              <a:buClr>
                <a:srgbClr val="52575F"/>
              </a:buClr>
              <a:buSzPts val="1800"/>
              <a:buChar char="•"/>
              <a:defRPr/>
            </a:lvl6pPr>
            <a:lvl7pPr marL="3200400" lvl="6" indent="-342900" algn="l">
              <a:lnSpc>
                <a:spcPct val="100000"/>
              </a:lnSpc>
              <a:spcBef>
                <a:spcPts val="4700"/>
              </a:spcBef>
              <a:spcAft>
                <a:spcPts val="0"/>
              </a:spcAft>
              <a:buClr>
                <a:srgbClr val="52575F"/>
              </a:buClr>
              <a:buSzPts val="1800"/>
              <a:buChar char="•"/>
              <a:defRPr/>
            </a:lvl7pPr>
            <a:lvl8pPr marL="3657600" lvl="7" indent="-342900" algn="l">
              <a:lnSpc>
                <a:spcPct val="100000"/>
              </a:lnSpc>
              <a:spcBef>
                <a:spcPts val="4700"/>
              </a:spcBef>
              <a:spcAft>
                <a:spcPts val="0"/>
              </a:spcAft>
              <a:buClr>
                <a:srgbClr val="52575F"/>
              </a:buClr>
              <a:buSzPts val="1800"/>
              <a:buChar char="•"/>
              <a:defRPr/>
            </a:lvl8pPr>
            <a:lvl9pPr marL="4114800" lvl="8" indent="-342900" algn="l">
              <a:lnSpc>
                <a:spcPct val="100000"/>
              </a:lnSpc>
              <a:spcBef>
                <a:spcPts val="4700"/>
              </a:spcBef>
              <a:spcAft>
                <a:spcPts val="0"/>
              </a:spcAft>
              <a:buClr>
                <a:srgbClr val="52575F"/>
              </a:buClr>
              <a:buSzPts val="1800"/>
              <a:buChar char="•"/>
              <a:defRPr/>
            </a:lvl9pPr>
          </a:lstStyle>
          <a:p>
            <a:endParaRPr/>
          </a:p>
        </p:txBody>
      </p:sp>
      <p:sp>
        <p:nvSpPr>
          <p:cNvPr id="40" name="Google Shape;40;p8"/>
          <p:cNvSpPr txBox="1">
            <a:spLocks noGrp="1"/>
          </p:cNvSpPr>
          <p:nvPr>
            <p:ph type="sldNum" idx="12"/>
          </p:nvPr>
        </p:nvSpPr>
        <p:spPr>
          <a:xfrm>
            <a:off x="23558499" y="12458699"/>
            <a:ext cx="388621" cy="429261"/>
          </a:xfrm>
          <a:prstGeom prst="rect">
            <a:avLst/>
          </a:prstGeom>
          <a:noFill/>
          <a:ln>
            <a:noFill/>
          </a:ln>
        </p:spPr>
        <p:txBody>
          <a:bodyPr spcFirstLastPara="1" wrap="square" lIns="50800" tIns="50800" rIns="50800" bIns="50800" anchor="b" anchorCtr="0">
            <a:spAutoFit/>
          </a:bodyPr>
          <a:lstStyle>
            <a:lvl1pPr marL="0" lvl="0"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1pPr>
            <a:lvl2pPr marL="0" lvl="1"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2pPr>
            <a:lvl3pPr marL="0" lvl="2"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3pPr>
            <a:lvl4pPr marL="0" lvl="3"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4pPr>
            <a:lvl5pPr marL="0" lvl="4"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5pPr>
            <a:lvl6pPr marL="0" lvl="5"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6pPr>
            <a:lvl7pPr marL="0" lvl="6"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7pPr>
            <a:lvl8pPr marL="0" lvl="7"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8pPr>
            <a:lvl9pPr marL="0" lvl="8"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Bullets &amp; Live Video Small">
  <p:cSld name="Title, Bullets &amp; Live Video Small">
    <p:spTree>
      <p:nvGrpSpPr>
        <p:cNvPr id="1" name="Shape 41"/>
        <p:cNvGrpSpPr/>
        <p:nvPr/>
      </p:nvGrpSpPr>
      <p:grpSpPr>
        <a:xfrm>
          <a:off x="0" y="0"/>
          <a:ext cx="0" cy="0"/>
          <a:chOff x="0" y="0"/>
          <a:chExt cx="0" cy="0"/>
        </a:xfrm>
      </p:grpSpPr>
      <p:sp>
        <p:nvSpPr>
          <p:cNvPr id="42" name="Google Shape;42;p9"/>
          <p:cNvSpPr txBox="1">
            <a:spLocks noGrp="1"/>
          </p:cNvSpPr>
          <p:nvPr>
            <p:ph type="body" idx="1"/>
          </p:nvPr>
        </p:nvSpPr>
        <p:spPr>
          <a:xfrm>
            <a:off x="1206500" y="2324100"/>
            <a:ext cx="21971000" cy="100330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52575F"/>
              </a:buClr>
              <a:buSzPts val="5500"/>
              <a:buFont typeface="Arial"/>
              <a:buNone/>
              <a:defRPr sz="5500">
                <a:latin typeface="Arial"/>
                <a:ea typeface="Arial"/>
                <a:cs typeface="Arial"/>
                <a:sym typeface="Arial"/>
              </a:defRPr>
            </a:lvl1pPr>
            <a:lvl2pPr marL="914400" lvl="1" indent="-342900" algn="l">
              <a:lnSpc>
                <a:spcPct val="100000"/>
              </a:lnSpc>
              <a:spcBef>
                <a:spcPts val="4700"/>
              </a:spcBef>
              <a:spcAft>
                <a:spcPts val="0"/>
              </a:spcAft>
              <a:buClr>
                <a:srgbClr val="52575F"/>
              </a:buClr>
              <a:buSzPts val="1800"/>
              <a:buChar char="•"/>
              <a:defRPr/>
            </a:lvl2pPr>
            <a:lvl3pPr marL="1371600" lvl="2" indent="-342900" algn="l">
              <a:lnSpc>
                <a:spcPct val="100000"/>
              </a:lnSpc>
              <a:spcBef>
                <a:spcPts val="4700"/>
              </a:spcBef>
              <a:spcAft>
                <a:spcPts val="0"/>
              </a:spcAft>
              <a:buClr>
                <a:srgbClr val="52575F"/>
              </a:buClr>
              <a:buSzPts val="1800"/>
              <a:buChar char="•"/>
              <a:defRPr/>
            </a:lvl3pPr>
            <a:lvl4pPr marL="1828800" lvl="3" indent="-342900" algn="l">
              <a:lnSpc>
                <a:spcPct val="100000"/>
              </a:lnSpc>
              <a:spcBef>
                <a:spcPts val="4700"/>
              </a:spcBef>
              <a:spcAft>
                <a:spcPts val="0"/>
              </a:spcAft>
              <a:buClr>
                <a:srgbClr val="52575F"/>
              </a:buClr>
              <a:buSzPts val="1800"/>
              <a:buChar char="•"/>
              <a:defRPr/>
            </a:lvl4pPr>
            <a:lvl5pPr marL="2286000" lvl="4" indent="-342900" algn="l">
              <a:lnSpc>
                <a:spcPct val="100000"/>
              </a:lnSpc>
              <a:spcBef>
                <a:spcPts val="4700"/>
              </a:spcBef>
              <a:spcAft>
                <a:spcPts val="0"/>
              </a:spcAft>
              <a:buClr>
                <a:srgbClr val="52575F"/>
              </a:buClr>
              <a:buSzPts val="1800"/>
              <a:buChar char="•"/>
              <a:defRPr/>
            </a:lvl5pPr>
            <a:lvl6pPr marL="2743200" lvl="5" indent="-342900" algn="l">
              <a:lnSpc>
                <a:spcPct val="100000"/>
              </a:lnSpc>
              <a:spcBef>
                <a:spcPts val="4700"/>
              </a:spcBef>
              <a:spcAft>
                <a:spcPts val="0"/>
              </a:spcAft>
              <a:buClr>
                <a:srgbClr val="52575F"/>
              </a:buClr>
              <a:buSzPts val="1800"/>
              <a:buChar char="•"/>
              <a:defRPr/>
            </a:lvl6pPr>
            <a:lvl7pPr marL="3200400" lvl="6" indent="-342900" algn="l">
              <a:lnSpc>
                <a:spcPct val="100000"/>
              </a:lnSpc>
              <a:spcBef>
                <a:spcPts val="4700"/>
              </a:spcBef>
              <a:spcAft>
                <a:spcPts val="0"/>
              </a:spcAft>
              <a:buClr>
                <a:srgbClr val="52575F"/>
              </a:buClr>
              <a:buSzPts val="1800"/>
              <a:buChar char="•"/>
              <a:defRPr/>
            </a:lvl7pPr>
            <a:lvl8pPr marL="3657600" lvl="7" indent="-342900" algn="l">
              <a:lnSpc>
                <a:spcPct val="100000"/>
              </a:lnSpc>
              <a:spcBef>
                <a:spcPts val="4700"/>
              </a:spcBef>
              <a:spcAft>
                <a:spcPts val="0"/>
              </a:spcAft>
              <a:buClr>
                <a:srgbClr val="52575F"/>
              </a:buClr>
              <a:buSzPts val="1800"/>
              <a:buChar char="•"/>
              <a:defRPr/>
            </a:lvl8pPr>
            <a:lvl9pPr marL="4114800" lvl="8" indent="-342900" algn="l">
              <a:lnSpc>
                <a:spcPct val="100000"/>
              </a:lnSpc>
              <a:spcBef>
                <a:spcPts val="4700"/>
              </a:spcBef>
              <a:spcAft>
                <a:spcPts val="0"/>
              </a:spcAft>
              <a:buClr>
                <a:srgbClr val="52575F"/>
              </a:buClr>
              <a:buSzPts val="1800"/>
              <a:buChar char="•"/>
              <a:defRPr/>
            </a:lvl9pPr>
          </a:lstStyle>
          <a:p>
            <a:endParaRPr/>
          </a:p>
        </p:txBody>
      </p:sp>
      <p:sp>
        <p:nvSpPr>
          <p:cNvPr id="43" name="Google Shape;43;p9"/>
          <p:cNvSpPr txBox="1">
            <a:spLocks noGrp="1"/>
          </p:cNvSpPr>
          <p:nvPr>
            <p:ph type="title"/>
          </p:nvPr>
        </p:nvSpPr>
        <p:spPr>
          <a:xfrm>
            <a:off x="1206500" y="635000"/>
            <a:ext cx="21971000" cy="1689100"/>
          </a:xfrm>
          <a:prstGeom prst="rect">
            <a:avLst/>
          </a:prstGeom>
          <a:noFill/>
          <a:ln>
            <a:noFill/>
          </a:ln>
        </p:spPr>
        <p:txBody>
          <a:bodyPr spcFirstLastPara="1" wrap="square" lIns="50800" tIns="50800" rIns="50800" bIns="50800" anchor="t" anchorCtr="0">
            <a:normAutofit/>
          </a:bodyPr>
          <a:lstStyle>
            <a:lvl1pPr lvl="0" algn="l">
              <a:lnSpc>
                <a:spcPct val="90000"/>
              </a:lnSpc>
              <a:spcBef>
                <a:spcPts val="0"/>
              </a:spcBef>
              <a:spcAft>
                <a:spcPts val="0"/>
              </a:spcAft>
              <a:buClr>
                <a:srgbClr val="52575F"/>
              </a:buClr>
              <a:buSzPts val="1800"/>
              <a:buNone/>
              <a:defRPr/>
            </a:lvl1pPr>
            <a:lvl2pPr lvl="1" algn="l">
              <a:lnSpc>
                <a:spcPct val="90000"/>
              </a:lnSpc>
              <a:spcBef>
                <a:spcPts val="0"/>
              </a:spcBef>
              <a:spcAft>
                <a:spcPts val="0"/>
              </a:spcAft>
              <a:buClr>
                <a:srgbClr val="52575F"/>
              </a:buClr>
              <a:buSzPts val="1800"/>
              <a:buNone/>
              <a:defRPr/>
            </a:lvl2pPr>
            <a:lvl3pPr lvl="2" algn="l">
              <a:lnSpc>
                <a:spcPct val="90000"/>
              </a:lnSpc>
              <a:spcBef>
                <a:spcPts val="0"/>
              </a:spcBef>
              <a:spcAft>
                <a:spcPts val="0"/>
              </a:spcAft>
              <a:buClr>
                <a:srgbClr val="52575F"/>
              </a:buClr>
              <a:buSzPts val="1800"/>
              <a:buNone/>
              <a:defRPr/>
            </a:lvl3pPr>
            <a:lvl4pPr lvl="3" algn="l">
              <a:lnSpc>
                <a:spcPct val="90000"/>
              </a:lnSpc>
              <a:spcBef>
                <a:spcPts val="0"/>
              </a:spcBef>
              <a:spcAft>
                <a:spcPts val="0"/>
              </a:spcAft>
              <a:buClr>
                <a:srgbClr val="52575F"/>
              </a:buClr>
              <a:buSzPts val="1800"/>
              <a:buNone/>
              <a:defRPr/>
            </a:lvl4pPr>
            <a:lvl5pPr lvl="4" algn="l">
              <a:lnSpc>
                <a:spcPct val="90000"/>
              </a:lnSpc>
              <a:spcBef>
                <a:spcPts val="0"/>
              </a:spcBef>
              <a:spcAft>
                <a:spcPts val="0"/>
              </a:spcAft>
              <a:buClr>
                <a:srgbClr val="52575F"/>
              </a:buClr>
              <a:buSzPts val="1800"/>
              <a:buNone/>
              <a:defRPr/>
            </a:lvl5pPr>
            <a:lvl6pPr lvl="5" algn="l">
              <a:lnSpc>
                <a:spcPct val="90000"/>
              </a:lnSpc>
              <a:spcBef>
                <a:spcPts val="0"/>
              </a:spcBef>
              <a:spcAft>
                <a:spcPts val="0"/>
              </a:spcAft>
              <a:buClr>
                <a:srgbClr val="52575F"/>
              </a:buClr>
              <a:buSzPts val="1800"/>
              <a:buNone/>
              <a:defRPr/>
            </a:lvl6pPr>
            <a:lvl7pPr lvl="6" algn="l">
              <a:lnSpc>
                <a:spcPct val="90000"/>
              </a:lnSpc>
              <a:spcBef>
                <a:spcPts val="0"/>
              </a:spcBef>
              <a:spcAft>
                <a:spcPts val="0"/>
              </a:spcAft>
              <a:buClr>
                <a:srgbClr val="52575F"/>
              </a:buClr>
              <a:buSzPts val="1800"/>
              <a:buNone/>
              <a:defRPr/>
            </a:lvl7pPr>
            <a:lvl8pPr lvl="7" algn="l">
              <a:lnSpc>
                <a:spcPct val="90000"/>
              </a:lnSpc>
              <a:spcBef>
                <a:spcPts val="0"/>
              </a:spcBef>
              <a:spcAft>
                <a:spcPts val="0"/>
              </a:spcAft>
              <a:buClr>
                <a:srgbClr val="52575F"/>
              </a:buClr>
              <a:buSzPts val="1800"/>
              <a:buNone/>
              <a:defRPr/>
            </a:lvl8pPr>
            <a:lvl9pPr lvl="8" algn="l">
              <a:lnSpc>
                <a:spcPct val="90000"/>
              </a:lnSpc>
              <a:spcBef>
                <a:spcPts val="0"/>
              </a:spcBef>
              <a:spcAft>
                <a:spcPts val="0"/>
              </a:spcAft>
              <a:buClr>
                <a:srgbClr val="52575F"/>
              </a:buClr>
              <a:buSzPts val="1800"/>
              <a:buNone/>
              <a:defRPr/>
            </a:lvl9pPr>
          </a:lstStyle>
          <a:p>
            <a:endParaRPr/>
          </a:p>
        </p:txBody>
      </p:sp>
      <p:sp>
        <p:nvSpPr>
          <p:cNvPr id="44" name="Google Shape;44;p9"/>
          <p:cNvSpPr txBox="1">
            <a:spLocks noGrp="1"/>
          </p:cNvSpPr>
          <p:nvPr>
            <p:ph type="body" idx="2"/>
          </p:nvPr>
        </p:nvSpPr>
        <p:spPr>
          <a:xfrm>
            <a:off x="1206500" y="4248504"/>
            <a:ext cx="9779000" cy="8256012"/>
          </a:xfrm>
          <a:prstGeom prst="rect">
            <a:avLst/>
          </a:prstGeom>
          <a:noFill/>
          <a:ln>
            <a:noFill/>
          </a:ln>
        </p:spPr>
        <p:txBody>
          <a:bodyPr spcFirstLastPara="1" wrap="square" lIns="50800" tIns="50800" rIns="50800" bIns="50800" anchor="t" anchorCtr="0">
            <a:normAutofit/>
          </a:bodyPr>
          <a:lstStyle>
            <a:lvl1pPr marL="457200" lvl="0" indent="-342900" algn="l">
              <a:lnSpc>
                <a:spcPct val="100000"/>
              </a:lnSpc>
              <a:spcBef>
                <a:spcPts val="4700"/>
              </a:spcBef>
              <a:spcAft>
                <a:spcPts val="0"/>
              </a:spcAft>
              <a:buClr>
                <a:srgbClr val="52575F"/>
              </a:buClr>
              <a:buSzPts val="1800"/>
              <a:buChar char="•"/>
              <a:defRPr/>
            </a:lvl1pPr>
            <a:lvl2pPr marL="914400" lvl="1" indent="-342900" algn="l">
              <a:lnSpc>
                <a:spcPct val="100000"/>
              </a:lnSpc>
              <a:spcBef>
                <a:spcPts val="4700"/>
              </a:spcBef>
              <a:spcAft>
                <a:spcPts val="0"/>
              </a:spcAft>
              <a:buClr>
                <a:srgbClr val="52575F"/>
              </a:buClr>
              <a:buSzPts val="1800"/>
              <a:buChar char="•"/>
              <a:defRPr/>
            </a:lvl2pPr>
            <a:lvl3pPr marL="1371600" lvl="2" indent="-342900" algn="l">
              <a:lnSpc>
                <a:spcPct val="100000"/>
              </a:lnSpc>
              <a:spcBef>
                <a:spcPts val="4700"/>
              </a:spcBef>
              <a:spcAft>
                <a:spcPts val="0"/>
              </a:spcAft>
              <a:buClr>
                <a:srgbClr val="52575F"/>
              </a:buClr>
              <a:buSzPts val="1800"/>
              <a:buChar char="•"/>
              <a:defRPr/>
            </a:lvl3pPr>
            <a:lvl4pPr marL="1828800" lvl="3" indent="-342900" algn="l">
              <a:lnSpc>
                <a:spcPct val="100000"/>
              </a:lnSpc>
              <a:spcBef>
                <a:spcPts val="4700"/>
              </a:spcBef>
              <a:spcAft>
                <a:spcPts val="0"/>
              </a:spcAft>
              <a:buClr>
                <a:srgbClr val="52575F"/>
              </a:buClr>
              <a:buSzPts val="1800"/>
              <a:buChar char="•"/>
              <a:defRPr/>
            </a:lvl4pPr>
            <a:lvl5pPr marL="2286000" lvl="4" indent="-342900" algn="l">
              <a:lnSpc>
                <a:spcPct val="100000"/>
              </a:lnSpc>
              <a:spcBef>
                <a:spcPts val="4700"/>
              </a:spcBef>
              <a:spcAft>
                <a:spcPts val="0"/>
              </a:spcAft>
              <a:buClr>
                <a:srgbClr val="52575F"/>
              </a:buClr>
              <a:buSzPts val="1800"/>
              <a:buChar char="•"/>
              <a:defRPr/>
            </a:lvl5pPr>
            <a:lvl6pPr marL="2743200" lvl="5" indent="-342900" algn="l">
              <a:lnSpc>
                <a:spcPct val="100000"/>
              </a:lnSpc>
              <a:spcBef>
                <a:spcPts val="4700"/>
              </a:spcBef>
              <a:spcAft>
                <a:spcPts val="0"/>
              </a:spcAft>
              <a:buClr>
                <a:srgbClr val="52575F"/>
              </a:buClr>
              <a:buSzPts val="1800"/>
              <a:buChar char="•"/>
              <a:defRPr/>
            </a:lvl6pPr>
            <a:lvl7pPr marL="3200400" lvl="6" indent="-342900" algn="l">
              <a:lnSpc>
                <a:spcPct val="100000"/>
              </a:lnSpc>
              <a:spcBef>
                <a:spcPts val="4700"/>
              </a:spcBef>
              <a:spcAft>
                <a:spcPts val="0"/>
              </a:spcAft>
              <a:buClr>
                <a:srgbClr val="52575F"/>
              </a:buClr>
              <a:buSzPts val="1800"/>
              <a:buChar char="•"/>
              <a:defRPr/>
            </a:lvl7pPr>
            <a:lvl8pPr marL="3657600" lvl="7" indent="-342900" algn="l">
              <a:lnSpc>
                <a:spcPct val="100000"/>
              </a:lnSpc>
              <a:spcBef>
                <a:spcPts val="4700"/>
              </a:spcBef>
              <a:spcAft>
                <a:spcPts val="0"/>
              </a:spcAft>
              <a:buClr>
                <a:srgbClr val="52575F"/>
              </a:buClr>
              <a:buSzPts val="1800"/>
              <a:buChar char="•"/>
              <a:defRPr/>
            </a:lvl8pPr>
            <a:lvl9pPr marL="4114800" lvl="8" indent="-342900" algn="l">
              <a:lnSpc>
                <a:spcPct val="100000"/>
              </a:lnSpc>
              <a:spcBef>
                <a:spcPts val="4700"/>
              </a:spcBef>
              <a:spcAft>
                <a:spcPts val="0"/>
              </a:spcAft>
              <a:buClr>
                <a:srgbClr val="52575F"/>
              </a:buClr>
              <a:buSzPts val="1800"/>
              <a:buChar char="•"/>
              <a:defRPr/>
            </a:lvl9pPr>
          </a:lstStyle>
          <a:p>
            <a:endParaRPr/>
          </a:p>
        </p:txBody>
      </p:sp>
      <p:sp>
        <p:nvSpPr>
          <p:cNvPr id="45" name="Google Shape;45;p9"/>
          <p:cNvSpPr txBox="1">
            <a:spLocks noGrp="1"/>
          </p:cNvSpPr>
          <p:nvPr>
            <p:ph type="sldNum" idx="12"/>
          </p:nvPr>
        </p:nvSpPr>
        <p:spPr>
          <a:xfrm>
            <a:off x="23558499" y="12458699"/>
            <a:ext cx="388621" cy="429261"/>
          </a:xfrm>
          <a:prstGeom prst="rect">
            <a:avLst/>
          </a:prstGeom>
          <a:noFill/>
          <a:ln>
            <a:noFill/>
          </a:ln>
        </p:spPr>
        <p:txBody>
          <a:bodyPr spcFirstLastPara="1" wrap="square" lIns="50800" tIns="50800" rIns="50800" bIns="50800" anchor="b" anchorCtr="0">
            <a:spAutoFit/>
          </a:bodyPr>
          <a:lstStyle>
            <a:lvl1pPr marL="0" lvl="0"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1pPr>
            <a:lvl2pPr marL="0" lvl="1"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2pPr>
            <a:lvl3pPr marL="0" lvl="2"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3pPr>
            <a:lvl4pPr marL="0" lvl="3"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4pPr>
            <a:lvl5pPr marL="0" lvl="4"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5pPr>
            <a:lvl6pPr marL="0" lvl="5"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6pPr>
            <a:lvl7pPr marL="0" lvl="6"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7pPr>
            <a:lvl8pPr marL="0" lvl="7"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8pPr>
            <a:lvl9pPr marL="0" lvl="8"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Bullets &amp; Live Video Large">
  <p:cSld name="Title, Bullets &amp; Live Video Large">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1206500" y="2324100"/>
            <a:ext cx="9779000" cy="100330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52575F"/>
              </a:buClr>
              <a:buSzPts val="5500"/>
              <a:buFont typeface="Arial"/>
              <a:buNone/>
              <a:defRPr sz="5500">
                <a:latin typeface="Arial"/>
                <a:ea typeface="Arial"/>
                <a:cs typeface="Arial"/>
                <a:sym typeface="Arial"/>
              </a:defRPr>
            </a:lvl1pPr>
            <a:lvl2pPr marL="914400" lvl="1" indent="-342900" algn="l">
              <a:lnSpc>
                <a:spcPct val="100000"/>
              </a:lnSpc>
              <a:spcBef>
                <a:spcPts val="4700"/>
              </a:spcBef>
              <a:spcAft>
                <a:spcPts val="0"/>
              </a:spcAft>
              <a:buClr>
                <a:srgbClr val="52575F"/>
              </a:buClr>
              <a:buSzPts val="1800"/>
              <a:buChar char="•"/>
              <a:defRPr/>
            </a:lvl2pPr>
            <a:lvl3pPr marL="1371600" lvl="2" indent="-342900" algn="l">
              <a:lnSpc>
                <a:spcPct val="100000"/>
              </a:lnSpc>
              <a:spcBef>
                <a:spcPts val="4700"/>
              </a:spcBef>
              <a:spcAft>
                <a:spcPts val="0"/>
              </a:spcAft>
              <a:buClr>
                <a:srgbClr val="52575F"/>
              </a:buClr>
              <a:buSzPts val="1800"/>
              <a:buChar char="•"/>
              <a:defRPr/>
            </a:lvl3pPr>
            <a:lvl4pPr marL="1828800" lvl="3" indent="-342900" algn="l">
              <a:lnSpc>
                <a:spcPct val="100000"/>
              </a:lnSpc>
              <a:spcBef>
                <a:spcPts val="4700"/>
              </a:spcBef>
              <a:spcAft>
                <a:spcPts val="0"/>
              </a:spcAft>
              <a:buClr>
                <a:srgbClr val="52575F"/>
              </a:buClr>
              <a:buSzPts val="1800"/>
              <a:buChar char="•"/>
              <a:defRPr/>
            </a:lvl4pPr>
            <a:lvl5pPr marL="2286000" lvl="4" indent="-342900" algn="l">
              <a:lnSpc>
                <a:spcPct val="100000"/>
              </a:lnSpc>
              <a:spcBef>
                <a:spcPts val="4700"/>
              </a:spcBef>
              <a:spcAft>
                <a:spcPts val="0"/>
              </a:spcAft>
              <a:buClr>
                <a:srgbClr val="52575F"/>
              </a:buClr>
              <a:buSzPts val="1800"/>
              <a:buChar char="•"/>
              <a:defRPr/>
            </a:lvl5pPr>
            <a:lvl6pPr marL="2743200" lvl="5" indent="-342900" algn="l">
              <a:lnSpc>
                <a:spcPct val="100000"/>
              </a:lnSpc>
              <a:spcBef>
                <a:spcPts val="4700"/>
              </a:spcBef>
              <a:spcAft>
                <a:spcPts val="0"/>
              </a:spcAft>
              <a:buClr>
                <a:srgbClr val="52575F"/>
              </a:buClr>
              <a:buSzPts val="1800"/>
              <a:buChar char="•"/>
              <a:defRPr/>
            </a:lvl6pPr>
            <a:lvl7pPr marL="3200400" lvl="6" indent="-342900" algn="l">
              <a:lnSpc>
                <a:spcPct val="100000"/>
              </a:lnSpc>
              <a:spcBef>
                <a:spcPts val="4700"/>
              </a:spcBef>
              <a:spcAft>
                <a:spcPts val="0"/>
              </a:spcAft>
              <a:buClr>
                <a:srgbClr val="52575F"/>
              </a:buClr>
              <a:buSzPts val="1800"/>
              <a:buChar char="•"/>
              <a:defRPr/>
            </a:lvl7pPr>
            <a:lvl8pPr marL="3657600" lvl="7" indent="-342900" algn="l">
              <a:lnSpc>
                <a:spcPct val="100000"/>
              </a:lnSpc>
              <a:spcBef>
                <a:spcPts val="4700"/>
              </a:spcBef>
              <a:spcAft>
                <a:spcPts val="0"/>
              </a:spcAft>
              <a:buClr>
                <a:srgbClr val="52575F"/>
              </a:buClr>
              <a:buSzPts val="1800"/>
              <a:buChar char="•"/>
              <a:defRPr/>
            </a:lvl8pPr>
            <a:lvl9pPr marL="4114800" lvl="8" indent="-342900" algn="l">
              <a:lnSpc>
                <a:spcPct val="100000"/>
              </a:lnSpc>
              <a:spcBef>
                <a:spcPts val="4700"/>
              </a:spcBef>
              <a:spcAft>
                <a:spcPts val="0"/>
              </a:spcAft>
              <a:buClr>
                <a:srgbClr val="52575F"/>
              </a:buClr>
              <a:buSzPts val="1800"/>
              <a:buChar char="•"/>
              <a:defRPr/>
            </a:lvl9pPr>
          </a:lstStyle>
          <a:p>
            <a:endParaRPr/>
          </a:p>
        </p:txBody>
      </p:sp>
      <p:sp>
        <p:nvSpPr>
          <p:cNvPr id="48" name="Google Shape;48;p10"/>
          <p:cNvSpPr txBox="1">
            <a:spLocks noGrp="1"/>
          </p:cNvSpPr>
          <p:nvPr>
            <p:ph type="title"/>
          </p:nvPr>
        </p:nvSpPr>
        <p:spPr>
          <a:xfrm>
            <a:off x="1206500" y="635000"/>
            <a:ext cx="9779000" cy="1689100"/>
          </a:xfrm>
          <a:prstGeom prst="rect">
            <a:avLst/>
          </a:prstGeom>
          <a:noFill/>
          <a:ln>
            <a:noFill/>
          </a:ln>
        </p:spPr>
        <p:txBody>
          <a:bodyPr spcFirstLastPara="1" wrap="square" lIns="50800" tIns="50800" rIns="50800" bIns="50800" anchor="t" anchorCtr="0">
            <a:normAutofit/>
          </a:bodyPr>
          <a:lstStyle>
            <a:lvl1pPr lvl="0" algn="l">
              <a:lnSpc>
                <a:spcPct val="90000"/>
              </a:lnSpc>
              <a:spcBef>
                <a:spcPts val="0"/>
              </a:spcBef>
              <a:spcAft>
                <a:spcPts val="0"/>
              </a:spcAft>
              <a:buClr>
                <a:srgbClr val="52575F"/>
              </a:buClr>
              <a:buSzPts val="1800"/>
              <a:buNone/>
              <a:defRPr/>
            </a:lvl1pPr>
            <a:lvl2pPr lvl="1" algn="l">
              <a:lnSpc>
                <a:spcPct val="90000"/>
              </a:lnSpc>
              <a:spcBef>
                <a:spcPts val="0"/>
              </a:spcBef>
              <a:spcAft>
                <a:spcPts val="0"/>
              </a:spcAft>
              <a:buClr>
                <a:srgbClr val="52575F"/>
              </a:buClr>
              <a:buSzPts val="1800"/>
              <a:buNone/>
              <a:defRPr/>
            </a:lvl2pPr>
            <a:lvl3pPr lvl="2" algn="l">
              <a:lnSpc>
                <a:spcPct val="90000"/>
              </a:lnSpc>
              <a:spcBef>
                <a:spcPts val="0"/>
              </a:spcBef>
              <a:spcAft>
                <a:spcPts val="0"/>
              </a:spcAft>
              <a:buClr>
                <a:srgbClr val="52575F"/>
              </a:buClr>
              <a:buSzPts val="1800"/>
              <a:buNone/>
              <a:defRPr/>
            </a:lvl3pPr>
            <a:lvl4pPr lvl="3" algn="l">
              <a:lnSpc>
                <a:spcPct val="90000"/>
              </a:lnSpc>
              <a:spcBef>
                <a:spcPts val="0"/>
              </a:spcBef>
              <a:spcAft>
                <a:spcPts val="0"/>
              </a:spcAft>
              <a:buClr>
                <a:srgbClr val="52575F"/>
              </a:buClr>
              <a:buSzPts val="1800"/>
              <a:buNone/>
              <a:defRPr/>
            </a:lvl4pPr>
            <a:lvl5pPr lvl="4" algn="l">
              <a:lnSpc>
                <a:spcPct val="90000"/>
              </a:lnSpc>
              <a:spcBef>
                <a:spcPts val="0"/>
              </a:spcBef>
              <a:spcAft>
                <a:spcPts val="0"/>
              </a:spcAft>
              <a:buClr>
                <a:srgbClr val="52575F"/>
              </a:buClr>
              <a:buSzPts val="1800"/>
              <a:buNone/>
              <a:defRPr/>
            </a:lvl5pPr>
            <a:lvl6pPr lvl="5" algn="l">
              <a:lnSpc>
                <a:spcPct val="90000"/>
              </a:lnSpc>
              <a:spcBef>
                <a:spcPts val="0"/>
              </a:spcBef>
              <a:spcAft>
                <a:spcPts val="0"/>
              </a:spcAft>
              <a:buClr>
                <a:srgbClr val="52575F"/>
              </a:buClr>
              <a:buSzPts val="1800"/>
              <a:buNone/>
              <a:defRPr/>
            </a:lvl6pPr>
            <a:lvl7pPr lvl="6" algn="l">
              <a:lnSpc>
                <a:spcPct val="90000"/>
              </a:lnSpc>
              <a:spcBef>
                <a:spcPts val="0"/>
              </a:spcBef>
              <a:spcAft>
                <a:spcPts val="0"/>
              </a:spcAft>
              <a:buClr>
                <a:srgbClr val="52575F"/>
              </a:buClr>
              <a:buSzPts val="1800"/>
              <a:buNone/>
              <a:defRPr/>
            </a:lvl7pPr>
            <a:lvl8pPr lvl="7" algn="l">
              <a:lnSpc>
                <a:spcPct val="90000"/>
              </a:lnSpc>
              <a:spcBef>
                <a:spcPts val="0"/>
              </a:spcBef>
              <a:spcAft>
                <a:spcPts val="0"/>
              </a:spcAft>
              <a:buClr>
                <a:srgbClr val="52575F"/>
              </a:buClr>
              <a:buSzPts val="1800"/>
              <a:buNone/>
              <a:defRPr/>
            </a:lvl8pPr>
            <a:lvl9pPr lvl="8" algn="l">
              <a:lnSpc>
                <a:spcPct val="90000"/>
              </a:lnSpc>
              <a:spcBef>
                <a:spcPts val="0"/>
              </a:spcBef>
              <a:spcAft>
                <a:spcPts val="0"/>
              </a:spcAft>
              <a:buClr>
                <a:srgbClr val="52575F"/>
              </a:buClr>
              <a:buSzPts val="1800"/>
              <a:buNone/>
              <a:defRPr/>
            </a:lvl9pPr>
          </a:lstStyle>
          <a:p>
            <a:endParaRPr/>
          </a:p>
        </p:txBody>
      </p:sp>
      <p:sp>
        <p:nvSpPr>
          <p:cNvPr id="49" name="Google Shape;49;p10"/>
          <p:cNvSpPr txBox="1">
            <a:spLocks noGrp="1"/>
          </p:cNvSpPr>
          <p:nvPr>
            <p:ph type="body" idx="2"/>
          </p:nvPr>
        </p:nvSpPr>
        <p:spPr>
          <a:xfrm>
            <a:off x="1206500" y="4248504"/>
            <a:ext cx="9779000" cy="8256012"/>
          </a:xfrm>
          <a:prstGeom prst="rect">
            <a:avLst/>
          </a:prstGeom>
          <a:noFill/>
          <a:ln>
            <a:noFill/>
          </a:ln>
        </p:spPr>
        <p:txBody>
          <a:bodyPr spcFirstLastPara="1" wrap="square" lIns="50800" tIns="50800" rIns="50800" bIns="50800" anchor="t" anchorCtr="0">
            <a:normAutofit/>
          </a:bodyPr>
          <a:lstStyle>
            <a:lvl1pPr marL="457200" lvl="0" indent="-342900" algn="l">
              <a:lnSpc>
                <a:spcPct val="100000"/>
              </a:lnSpc>
              <a:spcBef>
                <a:spcPts val="4700"/>
              </a:spcBef>
              <a:spcAft>
                <a:spcPts val="0"/>
              </a:spcAft>
              <a:buClr>
                <a:srgbClr val="52575F"/>
              </a:buClr>
              <a:buSzPts val="1800"/>
              <a:buChar char="•"/>
              <a:defRPr/>
            </a:lvl1pPr>
            <a:lvl2pPr marL="914400" lvl="1" indent="-342900" algn="l">
              <a:lnSpc>
                <a:spcPct val="100000"/>
              </a:lnSpc>
              <a:spcBef>
                <a:spcPts val="4700"/>
              </a:spcBef>
              <a:spcAft>
                <a:spcPts val="0"/>
              </a:spcAft>
              <a:buClr>
                <a:srgbClr val="52575F"/>
              </a:buClr>
              <a:buSzPts val="1800"/>
              <a:buChar char="•"/>
              <a:defRPr/>
            </a:lvl2pPr>
            <a:lvl3pPr marL="1371600" lvl="2" indent="-342900" algn="l">
              <a:lnSpc>
                <a:spcPct val="100000"/>
              </a:lnSpc>
              <a:spcBef>
                <a:spcPts val="4700"/>
              </a:spcBef>
              <a:spcAft>
                <a:spcPts val="0"/>
              </a:spcAft>
              <a:buClr>
                <a:srgbClr val="52575F"/>
              </a:buClr>
              <a:buSzPts val="1800"/>
              <a:buChar char="•"/>
              <a:defRPr/>
            </a:lvl3pPr>
            <a:lvl4pPr marL="1828800" lvl="3" indent="-342900" algn="l">
              <a:lnSpc>
                <a:spcPct val="100000"/>
              </a:lnSpc>
              <a:spcBef>
                <a:spcPts val="4700"/>
              </a:spcBef>
              <a:spcAft>
                <a:spcPts val="0"/>
              </a:spcAft>
              <a:buClr>
                <a:srgbClr val="52575F"/>
              </a:buClr>
              <a:buSzPts val="1800"/>
              <a:buChar char="•"/>
              <a:defRPr/>
            </a:lvl4pPr>
            <a:lvl5pPr marL="2286000" lvl="4" indent="-342900" algn="l">
              <a:lnSpc>
                <a:spcPct val="100000"/>
              </a:lnSpc>
              <a:spcBef>
                <a:spcPts val="4700"/>
              </a:spcBef>
              <a:spcAft>
                <a:spcPts val="0"/>
              </a:spcAft>
              <a:buClr>
                <a:srgbClr val="52575F"/>
              </a:buClr>
              <a:buSzPts val="1800"/>
              <a:buChar char="•"/>
              <a:defRPr/>
            </a:lvl5pPr>
            <a:lvl6pPr marL="2743200" lvl="5" indent="-342900" algn="l">
              <a:lnSpc>
                <a:spcPct val="100000"/>
              </a:lnSpc>
              <a:spcBef>
                <a:spcPts val="4700"/>
              </a:spcBef>
              <a:spcAft>
                <a:spcPts val="0"/>
              </a:spcAft>
              <a:buClr>
                <a:srgbClr val="52575F"/>
              </a:buClr>
              <a:buSzPts val="1800"/>
              <a:buChar char="•"/>
              <a:defRPr/>
            </a:lvl6pPr>
            <a:lvl7pPr marL="3200400" lvl="6" indent="-342900" algn="l">
              <a:lnSpc>
                <a:spcPct val="100000"/>
              </a:lnSpc>
              <a:spcBef>
                <a:spcPts val="4700"/>
              </a:spcBef>
              <a:spcAft>
                <a:spcPts val="0"/>
              </a:spcAft>
              <a:buClr>
                <a:srgbClr val="52575F"/>
              </a:buClr>
              <a:buSzPts val="1800"/>
              <a:buChar char="•"/>
              <a:defRPr/>
            </a:lvl7pPr>
            <a:lvl8pPr marL="3657600" lvl="7" indent="-342900" algn="l">
              <a:lnSpc>
                <a:spcPct val="100000"/>
              </a:lnSpc>
              <a:spcBef>
                <a:spcPts val="4700"/>
              </a:spcBef>
              <a:spcAft>
                <a:spcPts val="0"/>
              </a:spcAft>
              <a:buClr>
                <a:srgbClr val="52575F"/>
              </a:buClr>
              <a:buSzPts val="1800"/>
              <a:buChar char="•"/>
              <a:defRPr/>
            </a:lvl8pPr>
            <a:lvl9pPr marL="4114800" lvl="8" indent="-342900" algn="l">
              <a:lnSpc>
                <a:spcPct val="100000"/>
              </a:lnSpc>
              <a:spcBef>
                <a:spcPts val="4700"/>
              </a:spcBef>
              <a:spcAft>
                <a:spcPts val="0"/>
              </a:spcAft>
              <a:buClr>
                <a:srgbClr val="52575F"/>
              </a:buClr>
              <a:buSzPts val="1800"/>
              <a:buChar char="•"/>
              <a:defRPr/>
            </a:lvl9pPr>
          </a:lstStyle>
          <a:p>
            <a:endParaRPr/>
          </a:p>
        </p:txBody>
      </p:sp>
      <p:sp>
        <p:nvSpPr>
          <p:cNvPr id="50" name="Google Shape;50;p10"/>
          <p:cNvSpPr txBox="1">
            <a:spLocks noGrp="1"/>
          </p:cNvSpPr>
          <p:nvPr>
            <p:ph type="sldNum" idx="12"/>
          </p:nvPr>
        </p:nvSpPr>
        <p:spPr>
          <a:xfrm>
            <a:off x="23558499" y="12458699"/>
            <a:ext cx="388621" cy="429261"/>
          </a:xfrm>
          <a:prstGeom prst="rect">
            <a:avLst/>
          </a:prstGeom>
          <a:noFill/>
          <a:ln>
            <a:noFill/>
          </a:ln>
        </p:spPr>
        <p:txBody>
          <a:bodyPr spcFirstLastPara="1" wrap="square" lIns="50800" tIns="50800" rIns="50800" bIns="50800" anchor="b" anchorCtr="0">
            <a:spAutoFit/>
          </a:bodyPr>
          <a:lstStyle>
            <a:lvl1pPr marL="0" lvl="0"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1pPr>
            <a:lvl2pPr marL="0" lvl="1"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2pPr>
            <a:lvl3pPr marL="0" lvl="2"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3pPr>
            <a:lvl4pPr marL="0" lvl="3"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4pPr>
            <a:lvl5pPr marL="0" lvl="4"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5pPr>
            <a:lvl6pPr marL="0" lvl="5"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6pPr>
            <a:lvl7pPr marL="0" lvl="6"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7pPr>
            <a:lvl8pPr marL="0" lvl="7"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8pPr>
            <a:lvl9pPr marL="0" lvl="8"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p:cSld name="Section">
    <p:spTree>
      <p:nvGrpSpPr>
        <p:cNvPr id="1" name="Shape 51"/>
        <p:cNvGrpSpPr/>
        <p:nvPr/>
      </p:nvGrpSpPr>
      <p:grpSpPr>
        <a:xfrm>
          <a:off x="0" y="0"/>
          <a:ext cx="0" cy="0"/>
          <a:chOff x="0" y="0"/>
          <a:chExt cx="0" cy="0"/>
        </a:xfrm>
      </p:grpSpPr>
      <p:sp>
        <p:nvSpPr>
          <p:cNvPr id="52" name="Google Shape;52;p11"/>
          <p:cNvSpPr txBox="1">
            <a:spLocks noGrp="1"/>
          </p:cNvSpPr>
          <p:nvPr>
            <p:ph type="title"/>
          </p:nvPr>
        </p:nvSpPr>
        <p:spPr>
          <a:xfrm>
            <a:off x="1206496" y="3911600"/>
            <a:ext cx="21971004" cy="4648200"/>
          </a:xfrm>
          <a:prstGeom prst="rect">
            <a:avLst/>
          </a:prstGeom>
          <a:noFill/>
          <a:ln>
            <a:noFill/>
          </a:ln>
        </p:spPr>
        <p:txBody>
          <a:bodyPr spcFirstLastPara="1" wrap="square" lIns="50800" tIns="50800" rIns="50800" bIns="50800" anchor="ctr" anchorCtr="0">
            <a:normAutofit/>
          </a:bodyPr>
          <a:lstStyle>
            <a:lvl1pPr lvl="0" algn="l">
              <a:lnSpc>
                <a:spcPct val="90000"/>
              </a:lnSpc>
              <a:spcBef>
                <a:spcPts val="0"/>
              </a:spcBef>
              <a:spcAft>
                <a:spcPts val="0"/>
              </a:spcAft>
              <a:buClr>
                <a:srgbClr val="52575F"/>
              </a:buClr>
              <a:buSzPts val="12000"/>
              <a:buFont typeface="Arial"/>
              <a:buNone/>
              <a:defRPr sz="12000"/>
            </a:lvl1pPr>
            <a:lvl2pPr lvl="1" algn="l">
              <a:lnSpc>
                <a:spcPct val="90000"/>
              </a:lnSpc>
              <a:spcBef>
                <a:spcPts val="0"/>
              </a:spcBef>
              <a:spcAft>
                <a:spcPts val="0"/>
              </a:spcAft>
              <a:buClr>
                <a:srgbClr val="52575F"/>
              </a:buClr>
              <a:buSzPts val="1800"/>
              <a:buNone/>
              <a:defRPr/>
            </a:lvl2pPr>
            <a:lvl3pPr lvl="2" algn="l">
              <a:lnSpc>
                <a:spcPct val="90000"/>
              </a:lnSpc>
              <a:spcBef>
                <a:spcPts val="0"/>
              </a:spcBef>
              <a:spcAft>
                <a:spcPts val="0"/>
              </a:spcAft>
              <a:buClr>
                <a:srgbClr val="52575F"/>
              </a:buClr>
              <a:buSzPts val="1800"/>
              <a:buNone/>
              <a:defRPr/>
            </a:lvl3pPr>
            <a:lvl4pPr lvl="3" algn="l">
              <a:lnSpc>
                <a:spcPct val="90000"/>
              </a:lnSpc>
              <a:spcBef>
                <a:spcPts val="0"/>
              </a:spcBef>
              <a:spcAft>
                <a:spcPts val="0"/>
              </a:spcAft>
              <a:buClr>
                <a:srgbClr val="52575F"/>
              </a:buClr>
              <a:buSzPts val="1800"/>
              <a:buNone/>
              <a:defRPr/>
            </a:lvl4pPr>
            <a:lvl5pPr lvl="4" algn="l">
              <a:lnSpc>
                <a:spcPct val="90000"/>
              </a:lnSpc>
              <a:spcBef>
                <a:spcPts val="0"/>
              </a:spcBef>
              <a:spcAft>
                <a:spcPts val="0"/>
              </a:spcAft>
              <a:buClr>
                <a:srgbClr val="52575F"/>
              </a:buClr>
              <a:buSzPts val="1800"/>
              <a:buNone/>
              <a:defRPr/>
            </a:lvl5pPr>
            <a:lvl6pPr lvl="5" algn="l">
              <a:lnSpc>
                <a:spcPct val="90000"/>
              </a:lnSpc>
              <a:spcBef>
                <a:spcPts val="0"/>
              </a:spcBef>
              <a:spcAft>
                <a:spcPts val="0"/>
              </a:spcAft>
              <a:buClr>
                <a:srgbClr val="52575F"/>
              </a:buClr>
              <a:buSzPts val="1800"/>
              <a:buNone/>
              <a:defRPr/>
            </a:lvl6pPr>
            <a:lvl7pPr lvl="6" algn="l">
              <a:lnSpc>
                <a:spcPct val="90000"/>
              </a:lnSpc>
              <a:spcBef>
                <a:spcPts val="0"/>
              </a:spcBef>
              <a:spcAft>
                <a:spcPts val="0"/>
              </a:spcAft>
              <a:buClr>
                <a:srgbClr val="52575F"/>
              </a:buClr>
              <a:buSzPts val="1800"/>
              <a:buNone/>
              <a:defRPr/>
            </a:lvl7pPr>
            <a:lvl8pPr lvl="7" algn="l">
              <a:lnSpc>
                <a:spcPct val="90000"/>
              </a:lnSpc>
              <a:spcBef>
                <a:spcPts val="0"/>
              </a:spcBef>
              <a:spcAft>
                <a:spcPts val="0"/>
              </a:spcAft>
              <a:buClr>
                <a:srgbClr val="52575F"/>
              </a:buClr>
              <a:buSzPts val="1800"/>
              <a:buNone/>
              <a:defRPr/>
            </a:lvl8pPr>
            <a:lvl9pPr lvl="8" algn="l">
              <a:lnSpc>
                <a:spcPct val="90000"/>
              </a:lnSpc>
              <a:spcBef>
                <a:spcPts val="0"/>
              </a:spcBef>
              <a:spcAft>
                <a:spcPts val="0"/>
              </a:spcAft>
              <a:buClr>
                <a:srgbClr val="52575F"/>
              </a:buClr>
              <a:buSzPts val="1800"/>
              <a:buNone/>
              <a:defRPr/>
            </a:lvl9pPr>
          </a:lstStyle>
          <a:p>
            <a:endParaRPr/>
          </a:p>
        </p:txBody>
      </p:sp>
      <p:sp>
        <p:nvSpPr>
          <p:cNvPr id="53" name="Google Shape;53;p11"/>
          <p:cNvSpPr txBox="1">
            <a:spLocks noGrp="1"/>
          </p:cNvSpPr>
          <p:nvPr>
            <p:ph type="sldNum" idx="12"/>
          </p:nvPr>
        </p:nvSpPr>
        <p:spPr>
          <a:xfrm>
            <a:off x="23558499" y="12458699"/>
            <a:ext cx="388621" cy="429261"/>
          </a:xfrm>
          <a:prstGeom prst="rect">
            <a:avLst/>
          </a:prstGeom>
          <a:noFill/>
          <a:ln>
            <a:noFill/>
          </a:ln>
        </p:spPr>
        <p:txBody>
          <a:bodyPr spcFirstLastPara="1" wrap="square" lIns="50800" tIns="50800" rIns="50800" bIns="50800" anchor="b" anchorCtr="0">
            <a:spAutoFit/>
          </a:bodyPr>
          <a:lstStyle>
            <a:lvl1pPr marL="0" lvl="0"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1pPr>
            <a:lvl2pPr marL="0" lvl="1"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2pPr>
            <a:lvl3pPr marL="0" lvl="2"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3pPr>
            <a:lvl4pPr marL="0" lvl="3"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4pPr>
            <a:lvl5pPr marL="0" lvl="4"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5pPr>
            <a:lvl6pPr marL="0" lvl="5"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6pPr>
            <a:lvl7pPr marL="0" lvl="6"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7pPr>
            <a:lvl8pPr marL="0" lvl="7"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8pPr>
            <a:lvl9pPr marL="0" lvl="8" indent="0" algn="r">
              <a:lnSpc>
                <a:spcPct val="100000"/>
              </a:lnSpc>
              <a:spcBef>
                <a:spcPts val="0"/>
              </a:spcBef>
              <a:spcAft>
                <a:spcPts val="0"/>
              </a:spcAft>
              <a:buClr>
                <a:srgbClr val="52575F"/>
              </a:buClr>
              <a:buSzPts val="2000"/>
              <a:buFont typeface="Arial"/>
              <a:buNone/>
              <a:defRPr sz="2000">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206500" y="635000"/>
            <a:ext cx="21971000" cy="1689100"/>
          </a:xfrm>
          <a:prstGeom prst="rect">
            <a:avLst/>
          </a:prstGeom>
          <a:noFill/>
          <a:ln>
            <a:noFill/>
          </a:ln>
        </p:spPr>
        <p:txBody>
          <a:bodyPr spcFirstLastPara="1" wrap="square" lIns="50800" tIns="50800" rIns="50800" bIns="50800" anchor="t" anchorCtr="0">
            <a:normAutofit/>
          </a:bodyPr>
          <a:lstStyle>
            <a:lvl1pPr marR="0" lvl="0" algn="l" rtl="0">
              <a:lnSpc>
                <a:spcPct val="90000"/>
              </a:lnSpc>
              <a:spcBef>
                <a:spcPts val="0"/>
              </a:spcBef>
              <a:spcAft>
                <a:spcPts val="0"/>
              </a:spcAft>
              <a:buClr>
                <a:srgbClr val="52575F"/>
              </a:buClr>
              <a:buSzPts val="10000"/>
              <a:buFont typeface="Arial"/>
              <a:buNone/>
              <a:defRPr sz="10000" b="0" i="0" u="none" strike="noStrike" cap="none">
                <a:solidFill>
                  <a:srgbClr val="52575F"/>
                </a:solidFill>
                <a:latin typeface="Arial"/>
                <a:ea typeface="Arial"/>
                <a:cs typeface="Arial"/>
                <a:sym typeface="Arial"/>
              </a:defRPr>
            </a:lvl1pPr>
            <a:lvl2pPr marR="0" lvl="1" algn="l" rtl="0">
              <a:lnSpc>
                <a:spcPct val="90000"/>
              </a:lnSpc>
              <a:spcBef>
                <a:spcPts val="0"/>
              </a:spcBef>
              <a:spcAft>
                <a:spcPts val="0"/>
              </a:spcAft>
              <a:buClr>
                <a:srgbClr val="52575F"/>
              </a:buClr>
              <a:buSzPts val="10000"/>
              <a:buFont typeface="Arial"/>
              <a:buNone/>
              <a:defRPr sz="10000" b="0" i="0" u="none" strike="noStrike" cap="none">
                <a:solidFill>
                  <a:srgbClr val="52575F"/>
                </a:solidFill>
                <a:latin typeface="Arial"/>
                <a:ea typeface="Arial"/>
                <a:cs typeface="Arial"/>
                <a:sym typeface="Arial"/>
              </a:defRPr>
            </a:lvl2pPr>
            <a:lvl3pPr marR="0" lvl="2" algn="l" rtl="0">
              <a:lnSpc>
                <a:spcPct val="90000"/>
              </a:lnSpc>
              <a:spcBef>
                <a:spcPts val="0"/>
              </a:spcBef>
              <a:spcAft>
                <a:spcPts val="0"/>
              </a:spcAft>
              <a:buClr>
                <a:srgbClr val="52575F"/>
              </a:buClr>
              <a:buSzPts val="10000"/>
              <a:buFont typeface="Arial"/>
              <a:buNone/>
              <a:defRPr sz="10000" b="0" i="0" u="none" strike="noStrike" cap="none">
                <a:solidFill>
                  <a:srgbClr val="52575F"/>
                </a:solidFill>
                <a:latin typeface="Arial"/>
                <a:ea typeface="Arial"/>
                <a:cs typeface="Arial"/>
                <a:sym typeface="Arial"/>
              </a:defRPr>
            </a:lvl3pPr>
            <a:lvl4pPr marR="0" lvl="3" algn="l" rtl="0">
              <a:lnSpc>
                <a:spcPct val="90000"/>
              </a:lnSpc>
              <a:spcBef>
                <a:spcPts val="0"/>
              </a:spcBef>
              <a:spcAft>
                <a:spcPts val="0"/>
              </a:spcAft>
              <a:buClr>
                <a:srgbClr val="52575F"/>
              </a:buClr>
              <a:buSzPts val="10000"/>
              <a:buFont typeface="Arial"/>
              <a:buNone/>
              <a:defRPr sz="10000" b="0" i="0" u="none" strike="noStrike" cap="none">
                <a:solidFill>
                  <a:srgbClr val="52575F"/>
                </a:solidFill>
                <a:latin typeface="Arial"/>
                <a:ea typeface="Arial"/>
                <a:cs typeface="Arial"/>
                <a:sym typeface="Arial"/>
              </a:defRPr>
            </a:lvl4pPr>
            <a:lvl5pPr marR="0" lvl="4" algn="l" rtl="0">
              <a:lnSpc>
                <a:spcPct val="90000"/>
              </a:lnSpc>
              <a:spcBef>
                <a:spcPts val="0"/>
              </a:spcBef>
              <a:spcAft>
                <a:spcPts val="0"/>
              </a:spcAft>
              <a:buClr>
                <a:srgbClr val="52575F"/>
              </a:buClr>
              <a:buSzPts val="10000"/>
              <a:buFont typeface="Arial"/>
              <a:buNone/>
              <a:defRPr sz="10000" b="0" i="0" u="none" strike="noStrike" cap="none">
                <a:solidFill>
                  <a:srgbClr val="52575F"/>
                </a:solidFill>
                <a:latin typeface="Arial"/>
                <a:ea typeface="Arial"/>
                <a:cs typeface="Arial"/>
                <a:sym typeface="Arial"/>
              </a:defRPr>
            </a:lvl5pPr>
            <a:lvl6pPr marR="0" lvl="5" algn="l" rtl="0">
              <a:lnSpc>
                <a:spcPct val="90000"/>
              </a:lnSpc>
              <a:spcBef>
                <a:spcPts val="0"/>
              </a:spcBef>
              <a:spcAft>
                <a:spcPts val="0"/>
              </a:spcAft>
              <a:buClr>
                <a:srgbClr val="52575F"/>
              </a:buClr>
              <a:buSzPts val="10000"/>
              <a:buFont typeface="Arial"/>
              <a:buNone/>
              <a:defRPr sz="10000" b="0" i="0" u="none" strike="noStrike" cap="none">
                <a:solidFill>
                  <a:srgbClr val="52575F"/>
                </a:solidFill>
                <a:latin typeface="Arial"/>
                <a:ea typeface="Arial"/>
                <a:cs typeface="Arial"/>
                <a:sym typeface="Arial"/>
              </a:defRPr>
            </a:lvl6pPr>
            <a:lvl7pPr marR="0" lvl="6" algn="l" rtl="0">
              <a:lnSpc>
                <a:spcPct val="90000"/>
              </a:lnSpc>
              <a:spcBef>
                <a:spcPts val="0"/>
              </a:spcBef>
              <a:spcAft>
                <a:spcPts val="0"/>
              </a:spcAft>
              <a:buClr>
                <a:srgbClr val="52575F"/>
              </a:buClr>
              <a:buSzPts val="10000"/>
              <a:buFont typeface="Arial"/>
              <a:buNone/>
              <a:defRPr sz="10000" b="0" i="0" u="none" strike="noStrike" cap="none">
                <a:solidFill>
                  <a:srgbClr val="52575F"/>
                </a:solidFill>
                <a:latin typeface="Arial"/>
                <a:ea typeface="Arial"/>
                <a:cs typeface="Arial"/>
                <a:sym typeface="Arial"/>
              </a:defRPr>
            </a:lvl7pPr>
            <a:lvl8pPr marR="0" lvl="7" algn="l" rtl="0">
              <a:lnSpc>
                <a:spcPct val="90000"/>
              </a:lnSpc>
              <a:spcBef>
                <a:spcPts val="0"/>
              </a:spcBef>
              <a:spcAft>
                <a:spcPts val="0"/>
              </a:spcAft>
              <a:buClr>
                <a:srgbClr val="52575F"/>
              </a:buClr>
              <a:buSzPts val="10000"/>
              <a:buFont typeface="Arial"/>
              <a:buNone/>
              <a:defRPr sz="10000" b="0" i="0" u="none" strike="noStrike" cap="none">
                <a:solidFill>
                  <a:srgbClr val="52575F"/>
                </a:solidFill>
                <a:latin typeface="Arial"/>
                <a:ea typeface="Arial"/>
                <a:cs typeface="Arial"/>
                <a:sym typeface="Arial"/>
              </a:defRPr>
            </a:lvl8pPr>
            <a:lvl9pPr marR="0" lvl="8" algn="l" rtl="0">
              <a:lnSpc>
                <a:spcPct val="90000"/>
              </a:lnSpc>
              <a:spcBef>
                <a:spcPts val="0"/>
              </a:spcBef>
              <a:spcAft>
                <a:spcPts val="0"/>
              </a:spcAft>
              <a:buClr>
                <a:srgbClr val="52575F"/>
              </a:buClr>
              <a:buSzPts val="10000"/>
              <a:buFont typeface="Arial"/>
              <a:buNone/>
              <a:defRPr sz="10000" b="0" i="0" u="none" strike="noStrike" cap="none">
                <a:solidFill>
                  <a:srgbClr val="52575F"/>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1206500" y="4248504"/>
            <a:ext cx="21971000" cy="8256012"/>
          </a:xfrm>
          <a:prstGeom prst="rect">
            <a:avLst/>
          </a:prstGeom>
          <a:noFill/>
          <a:ln>
            <a:noFill/>
          </a:ln>
        </p:spPr>
        <p:txBody>
          <a:bodyPr spcFirstLastPara="1" wrap="square" lIns="50800" tIns="50800" rIns="50800" bIns="50800" anchor="t" anchorCtr="0">
            <a:normAutofit/>
          </a:bodyPr>
          <a:lstStyle>
            <a:lvl1pPr marL="457200" marR="0" lvl="0" indent="-482600" algn="l" rtl="0">
              <a:lnSpc>
                <a:spcPct val="100000"/>
              </a:lnSpc>
              <a:spcBef>
                <a:spcPts val="4700"/>
              </a:spcBef>
              <a:spcAft>
                <a:spcPts val="0"/>
              </a:spcAft>
              <a:buClr>
                <a:srgbClr val="52575F"/>
              </a:buClr>
              <a:buSzPts val="4000"/>
              <a:buFont typeface="Arial"/>
              <a:buChar char="•"/>
              <a:defRPr sz="4000" b="0" i="0" u="none" strike="noStrike" cap="none">
                <a:solidFill>
                  <a:srgbClr val="52575F"/>
                </a:solidFill>
                <a:latin typeface="Arial"/>
                <a:ea typeface="Arial"/>
                <a:cs typeface="Arial"/>
                <a:sym typeface="Arial"/>
              </a:defRPr>
            </a:lvl1pPr>
            <a:lvl2pPr marL="914400" marR="0" lvl="1" indent="-482600" algn="l" rtl="0">
              <a:lnSpc>
                <a:spcPct val="100000"/>
              </a:lnSpc>
              <a:spcBef>
                <a:spcPts val="4700"/>
              </a:spcBef>
              <a:spcAft>
                <a:spcPts val="0"/>
              </a:spcAft>
              <a:buClr>
                <a:srgbClr val="52575F"/>
              </a:buClr>
              <a:buSzPts val="4000"/>
              <a:buFont typeface="Arial"/>
              <a:buChar char="•"/>
              <a:defRPr sz="4000" b="0" i="0" u="none" strike="noStrike" cap="none">
                <a:solidFill>
                  <a:srgbClr val="52575F"/>
                </a:solidFill>
                <a:latin typeface="Arial"/>
                <a:ea typeface="Arial"/>
                <a:cs typeface="Arial"/>
                <a:sym typeface="Arial"/>
              </a:defRPr>
            </a:lvl2pPr>
            <a:lvl3pPr marL="1371600" marR="0" lvl="2" indent="-482600" algn="l" rtl="0">
              <a:lnSpc>
                <a:spcPct val="100000"/>
              </a:lnSpc>
              <a:spcBef>
                <a:spcPts val="4700"/>
              </a:spcBef>
              <a:spcAft>
                <a:spcPts val="0"/>
              </a:spcAft>
              <a:buClr>
                <a:srgbClr val="52575F"/>
              </a:buClr>
              <a:buSzPts val="4000"/>
              <a:buFont typeface="Arial"/>
              <a:buChar char="•"/>
              <a:defRPr sz="4000" b="0" i="0" u="none" strike="noStrike" cap="none">
                <a:solidFill>
                  <a:srgbClr val="52575F"/>
                </a:solidFill>
                <a:latin typeface="Arial"/>
                <a:ea typeface="Arial"/>
                <a:cs typeface="Arial"/>
                <a:sym typeface="Arial"/>
              </a:defRPr>
            </a:lvl3pPr>
            <a:lvl4pPr marL="1828800" marR="0" lvl="3" indent="-482600" algn="l" rtl="0">
              <a:lnSpc>
                <a:spcPct val="100000"/>
              </a:lnSpc>
              <a:spcBef>
                <a:spcPts val="4700"/>
              </a:spcBef>
              <a:spcAft>
                <a:spcPts val="0"/>
              </a:spcAft>
              <a:buClr>
                <a:srgbClr val="52575F"/>
              </a:buClr>
              <a:buSzPts val="4000"/>
              <a:buFont typeface="Arial"/>
              <a:buChar char="•"/>
              <a:defRPr sz="4000" b="0" i="0" u="none" strike="noStrike" cap="none">
                <a:solidFill>
                  <a:srgbClr val="52575F"/>
                </a:solidFill>
                <a:latin typeface="Arial"/>
                <a:ea typeface="Arial"/>
                <a:cs typeface="Arial"/>
                <a:sym typeface="Arial"/>
              </a:defRPr>
            </a:lvl4pPr>
            <a:lvl5pPr marL="2286000" marR="0" lvl="4" indent="-482600" algn="l" rtl="0">
              <a:lnSpc>
                <a:spcPct val="100000"/>
              </a:lnSpc>
              <a:spcBef>
                <a:spcPts val="4700"/>
              </a:spcBef>
              <a:spcAft>
                <a:spcPts val="0"/>
              </a:spcAft>
              <a:buClr>
                <a:srgbClr val="52575F"/>
              </a:buClr>
              <a:buSzPts val="4000"/>
              <a:buFont typeface="Arial"/>
              <a:buChar char="•"/>
              <a:defRPr sz="4000" b="0" i="0" u="none" strike="noStrike" cap="none">
                <a:solidFill>
                  <a:srgbClr val="52575F"/>
                </a:solidFill>
                <a:latin typeface="Arial"/>
                <a:ea typeface="Arial"/>
                <a:cs typeface="Arial"/>
                <a:sym typeface="Arial"/>
              </a:defRPr>
            </a:lvl5pPr>
            <a:lvl6pPr marL="2743200" marR="0" lvl="5" indent="-482600" algn="l" rtl="0">
              <a:lnSpc>
                <a:spcPct val="100000"/>
              </a:lnSpc>
              <a:spcBef>
                <a:spcPts val="4700"/>
              </a:spcBef>
              <a:spcAft>
                <a:spcPts val="0"/>
              </a:spcAft>
              <a:buClr>
                <a:srgbClr val="52575F"/>
              </a:buClr>
              <a:buSzPts val="4000"/>
              <a:buFont typeface="Arial"/>
              <a:buChar char="•"/>
              <a:defRPr sz="4000" b="0" i="0" u="none" strike="noStrike" cap="none">
                <a:solidFill>
                  <a:srgbClr val="52575F"/>
                </a:solidFill>
                <a:latin typeface="Arial"/>
                <a:ea typeface="Arial"/>
                <a:cs typeface="Arial"/>
                <a:sym typeface="Arial"/>
              </a:defRPr>
            </a:lvl6pPr>
            <a:lvl7pPr marL="3200400" marR="0" lvl="6" indent="-482600" algn="l" rtl="0">
              <a:lnSpc>
                <a:spcPct val="100000"/>
              </a:lnSpc>
              <a:spcBef>
                <a:spcPts val="4700"/>
              </a:spcBef>
              <a:spcAft>
                <a:spcPts val="0"/>
              </a:spcAft>
              <a:buClr>
                <a:srgbClr val="52575F"/>
              </a:buClr>
              <a:buSzPts val="4000"/>
              <a:buFont typeface="Arial"/>
              <a:buChar char="•"/>
              <a:defRPr sz="4000" b="0" i="0" u="none" strike="noStrike" cap="none">
                <a:solidFill>
                  <a:srgbClr val="52575F"/>
                </a:solidFill>
                <a:latin typeface="Arial"/>
                <a:ea typeface="Arial"/>
                <a:cs typeface="Arial"/>
                <a:sym typeface="Arial"/>
              </a:defRPr>
            </a:lvl7pPr>
            <a:lvl8pPr marL="3657600" marR="0" lvl="7" indent="-482600" algn="l" rtl="0">
              <a:lnSpc>
                <a:spcPct val="100000"/>
              </a:lnSpc>
              <a:spcBef>
                <a:spcPts val="4700"/>
              </a:spcBef>
              <a:spcAft>
                <a:spcPts val="0"/>
              </a:spcAft>
              <a:buClr>
                <a:srgbClr val="52575F"/>
              </a:buClr>
              <a:buSzPts val="4000"/>
              <a:buFont typeface="Arial"/>
              <a:buChar char="•"/>
              <a:defRPr sz="4000" b="0" i="0" u="none" strike="noStrike" cap="none">
                <a:solidFill>
                  <a:srgbClr val="52575F"/>
                </a:solidFill>
                <a:latin typeface="Arial"/>
                <a:ea typeface="Arial"/>
                <a:cs typeface="Arial"/>
                <a:sym typeface="Arial"/>
              </a:defRPr>
            </a:lvl8pPr>
            <a:lvl9pPr marL="4114800" marR="0" lvl="8" indent="-482600" algn="l" rtl="0">
              <a:lnSpc>
                <a:spcPct val="100000"/>
              </a:lnSpc>
              <a:spcBef>
                <a:spcPts val="4700"/>
              </a:spcBef>
              <a:spcAft>
                <a:spcPts val="0"/>
              </a:spcAft>
              <a:buClr>
                <a:srgbClr val="52575F"/>
              </a:buClr>
              <a:buSzPts val="4000"/>
              <a:buFont typeface="Arial"/>
              <a:buChar char="•"/>
              <a:defRPr sz="4000" b="0" i="0" u="none" strike="noStrike" cap="none">
                <a:solidFill>
                  <a:srgbClr val="52575F"/>
                </a:solidFill>
                <a:latin typeface="Arial"/>
                <a:ea typeface="Arial"/>
                <a:cs typeface="Arial"/>
                <a:sym typeface="Arial"/>
              </a:defRPr>
            </a:lvl9pPr>
          </a:lstStyle>
          <a:p>
            <a:endParaRPr dirty="0"/>
          </a:p>
        </p:txBody>
      </p:sp>
      <p:sp>
        <p:nvSpPr>
          <p:cNvPr id="8" name="Google Shape;8;p1"/>
          <p:cNvSpPr txBox="1">
            <a:spLocks noGrp="1"/>
          </p:cNvSpPr>
          <p:nvPr>
            <p:ph type="sldNum" idx="12"/>
          </p:nvPr>
        </p:nvSpPr>
        <p:spPr>
          <a:xfrm>
            <a:off x="23558499" y="12458699"/>
            <a:ext cx="388621" cy="429261"/>
          </a:xfrm>
          <a:prstGeom prst="rect">
            <a:avLst/>
          </a:prstGeom>
          <a:noFill/>
          <a:ln>
            <a:noFill/>
          </a:ln>
        </p:spPr>
        <p:txBody>
          <a:bodyPr spcFirstLastPara="1" wrap="square" lIns="50800" tIns="50800" rIns="50800" bIns="50800" anchor="b" anchorCtr="0">
            <a:spAutoFit/>
          </a:bodyPr>
          <a:lstStyle>
            <a:lvl1pPr marL="0" marR="0" lvl="0" indent="0" algn="r" rtl="0">
              <a:lnSpc>
                <a:spcPct val="100000"/>
              </a:lnSpc>
              <a:spcBef>
                <a:spcPts val="0"/>
              </a:spcBef>
              <a:spcAft>
                <a:spcPts val="0"/>
              </a:spcAft>
              <a:buClr>
                <a:srgbClr val="52575F"/>
              </a:buClr>
              <a:buSzPts val="2000"/>
              <a:buFont typeface="Arial"/>
              <a:buNone/>
              <a:defRPr sz="2000" b="0" i="0" u="none" strike="noStrike" cap="none">
                <a:solidFill>
                  <a:srgbClr val="52575F"/>
                </a:solidFill>
                <a:latin typeface="Arial"/>
                <a:ea typeface="Arial"/>
                <a:cs typeface="Arial"/>
                <a:sym typeface="Arial"/>
              </a:defRPr>
            </a:lvl1pPr>
            <a:lvl2pPr marL="0" marR="0" lvl="1" indent="0" algn="r" rtl="0">
              <a:lnSpc>
                <a:spcPct val="100000"/>
              </a:lnSpc>
              <a:spcBef>
                <a:spcPts val="0"/>
              </a:spcBef>
              <a:spcAft>
                <a:spcPts val="0"/>
              </a:spcAft>
              <a:buClr>
                <a:srgbClr val="52575F"/>
              </a:buClr>
              <a:buSzPts val="2000"/>
              <a:buFont typeface="Arial"/>
              <a:buNone/>
              <a:defRPr sz="2000" b="0" i="0" u="none" strike="noStrike" cap="none">
                <a:solidFill>
                  <a:srgbClr val="52575F"/>
                </a:solidFill>
                <a:latin typeface="Arial"/>
                <a:ea typeface="Arial"/>
                <a:cs typeface="Arial"/>
                <a:sym typeface="Arial"/>
              </a:defRPr>
            </a:lvl2pPr>
            <a:lvl3pPr marL="0" marR="0" lvl="2" indent="0" algn="r" rtl="0">
              <a:lnSpc>
                <a:spcPct val="100000"/>
              </a:lnSpc>
              <a:spcBef>
                <a:spcPts val="0"/>
              </a:spcBef>
              <a:spcAft>
                <a:spcPts val="0"/>
              </a:spcAft>
              <a:buClr>
                <a:srgbClr val="52575F"/>
              </a:buClr>
              <a:buSzPts val="2000"/>
              <a:buFont typeface="Arial"/>
              <a:buNone/>
              <a:defRPr sz="2000" b="0" i="0" u="none" strike="noStrike" cap="none">
                <a:solidFill>
                  <a:srgbClr val="52575F"/>
                </a:solidFill>
                <a:latin typeface="Arial"/>
                <a:ea typeface="Arial"/>
                <a:cs typeface="Arial"/>
                <a:sym typeface="Arial"/>
              </a:defRPr>
            </a:lvl3pPr>
            <a:lvl4pPr marL="0" marR="0" lvl="3" indent="0" algn="r" rtl="0">
              <a:lnSpc>
                <a:spcPct val="100000"/>
              </a:lnSpc>
              <a:spcBef>
                <a:spcPts val="0"/>
              </a:spcBef>
              <a:spcAft>
                <a:spcPts val="0"/>
              </a:spcAft>
              <a:buClr>
                <a:srgbClr val="52575F"/>
              </a:buClr>
              <a:buSzPts val="2000"/>
              <a:buFont typeface="Arial"/>
              <a:buNone/>
              <a:defRPr sz="2000" b="0" i="0" u="none" strike="noStrike" cap="none">
                <a:solidFill>
                  <a:srgbClr val="52575F"/>
                </a:solidFill>
                <a:latin typeface="Arial"/>
                <a:ea typeface="Arial"/>
                <a:cs typeface="Arial"/>
                <a:sym typeface="Arial"/>
              </a:defRPr>
            </a:lvl4pPr>
            <a:lvl5pPr marL="0" marR="0" lvl="4" indent="0" algn="r" rtl="0">
              <a:lnSpc>
                <a:spcPct val="100000"/>
              </a:lnSpc>
              <a:spcBef>
                <a:spcPts val="0"/>
              </a:spcBef>
              <a:spcAft>
                <a:spcPts val="0"/>
              </a:spcAft>
              <a:buClr>
                <a:srgbClr val="52575F"/>
              </a:buClr>
              <a:buSzPts val="2000"/>
              <a:buFont typeface="Arial"/>
              <a:buNone/>
              <a:defRPr sz="2000" b="0" i="0" u="none" strike="noStrike" cap="none">
                <a:solidFill>
                  <a:srgbClr val="52575F"/>
                </a:solidFill>
                <a:latin typeface="Arial"/>
                <a:ea typeface="Arial"/>
                <a:cs typeface="Arial"/>
                <a:sym typeface="Arial"/>
              </a:defRPr>
            </a:lvl5pPr>
            <a:lvl6pPr marL="0" marR="0" lvl="5" indent="0" algn="r" rtl="0">
              <a:lnSpc>
                <a:spcPct val="100000"/>
              </a:lnSpc>
              <a:spcBef>
                <a:spcPts val="0"/>
              </a:spcBef>
              <a:spcAft>
                <a:spcPts val="0"/>
              </a:spcAft>
              <a:buClr>
                <a:srgbClr val="52575F"/>
              </a:buClr>
              <a:buSzPts val="2000"/>
              <a:buFont typeface="Arial"/>
              <a:buNone/>
              <a:defRPr sz="2000" b="0" i="0" u="none" strike="noStrike" cap="none">
                <a:solidFill>
                  <a:srgbClr val="52575F"/>
                </a:solidFill>
                <a:latin typeface="Arial"/>
                <a:ea typeface="Arial"/>
                <a:cs typeface="Arial"/>
                <a:sym typeface="Arial"/>
              </a:defRPr>
            </a:lvl6pPr>
            <a:lvl7pPr marL="0" marR="0" lvl="6" indent="0" algn="r" rtl="0">
              <a:lnSpc>
                <a:spcPct val="100000"/>
              </a:lnSpc>
              <a:spcBef>
                <a:spcPts val="0"/>
              </a:spcBef>
              <a:spcAft>
                <a:spcPts val="0"/>
              </a:spcAft>
              <a:buClr>
                <a:srgbClr val="52575F"/>
              </a:buClr>
              <a:buSzPts val="2000"/>
              <a:buFont typeface="Arial"/>
              <a:buNone/>
              <a:defRPr sz="2000" b="0" i="0" u="none" strike="noStrike" cap="none">
                <a:solidFill>
                  <a:srgbClr val="52575F"/>
                </a:solidFill>
                <a:latin typeface="Arial"/>
                <a:ea typeface="Arial"/>
                <a:cs typeface="Arial"/>
                <a:sym typeface="Arial"/>
              </a:defRPr>
            </a:lvl7pPr>
            <a:lvl8pPr marL="0" marR="0" lvl="7" indent="0" algn="r" rtl="0">
              <a:lnSpc>
                <a:spcPct val="100000"/>
              </a:lnSpc>
              <a:spcBef>
                <a:spcPts val="0"/>
              </a:spcBef>
              <a:spcAft>
                <a:spcPts val="0"/>
              </a:spcAft>
              <a:buClr>
                <a:srgbClr val="52575F"/>
              </a:buClr>
              <a:buSzPts val="2000"/>
              <a:buFont typeface="Arial"/>
              <a:buNone/>
              <a:defRPr sz="2000" b="0" i="0" u="none" strike="noStrike" cap="none">
                <a:solidFill>
                  <a:srgbClr val="52575F"/>
                </a:solidFill>
                <a:latin typeface="Arial"/>
                <a:ea typeface="Arial"/>
                <a:cs typeface="Arial"/>
                <a:sym typeface="Arial"/>
              </a:defRPr>
            </a:lvl8pPr>
            <a:lvl9pPr marL="0" marR="0" lvl="8" indent="0" algn="r" rtl="0">
              <a:lnSpc>
                <a:spcPct val="100000"/>
              </a:lnSpc>
              <a:spcBef>
                <a:spcPts val="0"/>
              </a:spcBef>
              <a:spcAft>
                <a:spcPts val="0"/>
              </a:spcAft>
              <a:buClr>
                <a:srgbClr val="52575F"/>
              </a:buClr>
              <a:buSzPts val="2000"/>
              <a:buFont typeface="Arial"/>
              <a:buNone/>
              <a:defRPr sz="2000" b="0" i="0" u="none" strike="noStrike" cap="none">
                <a:solidFill>
                  <a:srgbClr val="52575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dirty="0">
              <a:solidFill>
                <a:srgbClr val="000000"/>
              </a:solidFill>
            </a:endParaRPr>
          </a:p>
        </p:txBody>
      </p:sp>
      <p:sp>
        <p:nvSpPr>
          <p:cNvPr id="2" name="TextBox 1">
            <a:extLst>
              <a:ext uri="{FF2B5EF4-FFF2-40B4-BE49-F238E27FC236}">
                <a16:creationId xmlns:a16="http://schemas.microsoft.com/office/drawing/2014/main" id="{DC598299-0605-5A2F-1C52-7DD687471FDB}"/>
              </a:ext>
            </a:extLst>
          </p:cNvPr>
          <p:cNvSpPr txBox="1"/>
          <p:nvPr userDrawn="1"/>
        </p:nvSpPr>
        <p:spPr>
          <a:xfrm>
            <a:off x="9046464" y="13266106"/>
            <a:ext cx="6291072" cy="400110"/>
          </a:xfrm>
          <a:prstGeom prst="rect">
            <a:avLst/>
          </a:prstGeom>
          <a:noFill/>
        </p:spPr>
        <p:txBody>
          <a:bodyPr wrap="square" rtlCol="0">
            <a:spAutoFit/>
          </a:bodyPr>
          <a:lstStyle/>
          <a:p>
            <a:pPr algn="ctr"/>
            <a:r>
              <a:rPr lang="en-US" sz="2000" b="0" i="0" u="none" strike="noStrike" dirty="0">
                <a:solidFill>
                  <a:srgbClr val="000000"/>
                </a:solidFill>
                <a:effectLst/>
                <a:latin typeface="Calibri" panose="020F0502020204030204" pitchFamily="34" charset="0"/>
              </a:rPr>
              <a:t>Copyright © 2024 Robert M. Lloyd</a:t>
            </a:r>
            <a:endParaRPr lang="en-US" sz="2000" dirty="0"/>
          </a:p>
        </p:txBody>
      </p:sp>
      <p:pic>
        <p:nvPicPr>
          <p:cNvPr id="3" name="Google Shape;157;p25" descr="NADOLogoCircleOnly-2022.png">
            <a:extLst>
              <a:ext uri="{FF2B5EF4-FFF2-40B4-BE49-F238E27FC236}">
                <a16:creationId xmlns:a16="http://schemas.microsoft.com/office/drawing/2014/main" id="{85A1242E-C021-AB30-9177-ED8344F7C6CD}"/>
              </a:ext>
            </a:extLst>
          </p:cNvPr>
          <p:cNvPicPr preferRelativeResize="0"/>
          <p:nvPr userDrawn="1"/>
        </p:nvPicPr>
        <p:blipFill rotWithShape="1">
          <a:blip r:embed="rId18">
            <a:alphaModFix/>
          </a:blip>
          <a:srcRect/>
          <a:stretch/>
        </p:blipFill>
        <p:spPr>
          <a:xfrm>
            <a:off x="21830586" y="11536545"/>
            <a:ext cx="1426876" cy="1391286"/>
          </a:xfrm>
          <a:prstGeom prst="rect">
            <a:avLst/>
          </a:prstGeom>
          <a:noFill/>
          <a:ln>
            <a:noFill/>
          </a:ln>
        </p:spPr>
      </p:pic>
      <p:pic>
        <p:nvPicPr>
          <p:cNvPr id="4" name="Picture 3">
            <a:extLst>
              <a:ext uri="{FF2B5EF4-FFF2-40B4-BE49-F238E27FC236}">
                <a16:creationId xmlns:a16="http://schemas.microsoft.com/office/drawing/2014/main" id="{27E6BEC3-5B21-DEF4-473F-969B57CB6EB5}"/>
              </a:ext>
            </a:extLst>
          </p:cNvPr>
          <p:cNvPicPr>
            <a:picLocks noChangeAspect="1"/>
          </p:cNvPicPr>
          <p:nvPr userDrawn="1"/>
        </p:nvPicPr>
        <p:blipFill>
          <a:blip r:embed="rId19"/>
          <a:stretch>
            <a:fillRect/>
          </a:stretch>
        </p:blipFill>
        <p:spPr>
          <a:xfrm>
            <a:off x="19755293" y="11193800"/>
            <a:ext cx="2075293" cy="1887200"/>
          </a:xfrm>
          <a:prstGeom prst="rect">
            <a:avLst/>
          </a:prstGeom>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mc:AlternateContent xmlns:mc="http://schemas.openxmlformats.org/markup-compatibility/2006" xmlns:p14="http://schemas.microsoft.com/office/powerpoint/2010/main">
    <mc:Choice Requires="p14">
      <p:transition spd="slow" p14:dur="15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hyperlink" Target="http://www.madeinamerica.gov/" TargetMode="External"/><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hyperlink" Target="http://www.sam.gov/" TargetMode="External"/><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hyperlink" Target="http://www.nado.org/EDDCoP"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hyperlink" Target="http://nado.org"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hyperlink" Target="mailto:info@nado.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9"/>
          <p:cNvSpPr/>
          <p:nvPr/>
        </p:nvSpPr>
        <p:spPr>
          <a:xfrm>
            <a:off x="-25254" y="-25051"/>
            <a:ext cx="24434508" cy="8535044"/>
          </a:xfrm>
          <a:prstGeom prst="rect">
            <a:avLst/>
          </a:prstGeom>
          <a:solidFill>
            <a:srgbClr val="203864"/>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87" name="Google Shape;87;p19"/>
          <p:cNvSpPr txBox="1"/>
          <p:nvPr/>
        </p:nvSpPr>
        <p:spPr>
          <a:xfrm>
            <a:off x="792480" y="9417230"/>
            <a:ext cx="22148800" cy="1456809"/>
          </a:xfrm>
          <a:prstGeom prst="rect">
            <a:avLst/>
          </a:prstGeom>
          <a:noFill/>
          <a:ln>
            <a:noFill/>
          </a:ln>
        </p:spPr>
        <p:txBody>
          <a:bodyPr spcFirstLastPara="1" wrap="square" lIns="50800" tIns="50800" rIns="50800" bIns="50800" anchor="ctr" anchorCtr="0">
            <a:spAutoFit/>
          </a:bodyPr>
          <a:lstStyle/>
          <a:p>
            <a:pPr marL="0" marR="0" lvl="0" indent="0" algn="l" rtl="0">
              <a:lnSpc>
                <a:spcPct val="100000"/>
              </a:lnSpc>
              <a:spcBef>
                <a:spcPts val="0"/>
              </a:spcBef>
              <a:spcAft>
                <a:spcPts val="0"/>
              </a:spcAft>
              <a:buClr>
                <a:srgbClr val="203864"/>
              </a:buClr>
              <a:buSzPts val="6000"/>
              <a:buFont typeface="Inter"/>
              <a:buNone/>
            </a:pPr>
            <a:r>
              <a:rPr lang="en-US" sz="4400" b="1" i="1" u="none" strike="noStrike" cap="none" dirty="0">
                <a:solidFill>
                  <a:srgbClr val="203864"/>
                </a:solidFill>
                <a:latin typeface="Inter"/>
                <a:ea typeface="Inter"/>
                <a:cs typeface="Inter"/>
                <a:sym typeface="Inter"/>
              </a:rPr>
              <a:t>April 16, 2024</a:t>
            </a:r>
          </a:p>
          <a:p>
            <a:pPr marL="0" marR="0" lvl="0" indent="0" algn="l" rtl="0">
              <a:lnSpc>
                <a:spcPct val="100000"/>
              </a:lnSpc>
              <a:spcBef>
                <a:spcPts val="0"/>
              </a:spcBef>
              <a:spcAft>
                <a:spcPts val="0"/>
              </a:spcAft>
              <a:buClr>
                <a:srgbClr val="203864"/>
              </a:buClr>
              <a:buSzPts val="6000"/>
              <a:buFont typeface="Inter"/>
              <a:buNone/>
            </a:pPr>
            <a:r>
              <a:rPr lang="en-US" sz="4400" b="1" i="1" dirty="0">
                <a:solidFill>
                  <a:srgbClr val="203864"/>
                </a:solidFill>
                <a:latin typeface="Inter"/>
                <a:ea typeface="Inter"/>
                <a:sym typeface="Inter"/>
              </a:rPr>
              <a:t>2025 Economic Development Conference for the EDA Denver Region</a:t>
            </a:r>
            <a:endParaRPr sz="4400" b="1" i="1" dirty="0"/>
          </a:p>
        </p:txBody>
      </p:sp>
      <p:cxnSp>
        <p:nvCxnSpPr>
          <p:cNvPr id="88" name="Google Shape;88;p19"/>
          <p:cNvCxnSpPr/>
          <p:nvPr/>
        </p:nvCxnSpPr>
        <p:spPr>
          <a:xfrm>
            <a:off x="24977126" y="8955154"/>
            <a:ext cx="10337741" cy="1"/>
          </a:xfrm>
          <a:prstGeom prst="straightConnector1">
            <a:avLst/>
          </a:prstGeom>
          <a:noFill/>
          <a:ln w="76200" cap="flat" cmpd="sng">
            <a:solidFill>
              <a:srgbClr val="52575F"/>
            </a:solidFill>
            <a:prstDash val="solid"/>
            <a:miter lim="400000"/>
            <a:headEnd type="none" w="sm" len="sm"/>
            <a:tailEnd type="none" w="sm" len="sm"/>
          </a:ln>
        </p:spPr>
      </p:cxnSp>
      <p:pic>
        <p:nvPicPr>
          <p:cNvPr id="89" name="Google Shape;89;p19" descr="Image"/>
          <p:cNvPicPr preferRelativeResize="0"/>
          <p:nvPr/>
        </p:nvPicPr>
        <p:blipFill rotWithShape="1">
          <a:blip r:embed="rId3">
            <a:alphaModFix/>
          </a:blip>
          <a:srcRect/>
          <a:stretch/>
        </p:blipFill>
        <p:spPr>
          <a:xfrm>
            <a:off x="-124779" y="2056037"/>
            <a:ext cx="4669301" cy="6321934"/>
          </a:xfrm>
          <a:prstGeom prst="rect">
            <a:avLst/>
          </a:prstGeom>
          <a:noFill/>
          <a:ln>
            <a:noFill/>
          </a:ln>
        </p:spPr>
      </p:pic>
      <p:sp>
        <p:nvSpPr>
          <p:cNvPr id="91" name="Google Shape;91;p19"/>
          <p:cNvSpPr txBox="1"/>
          <p:nvPr/>
        </p:nvSpPr>
        <p:spPr>
          <a:xfrm>
            <a:off x="5120640" y="1030452"/>
            <a:ext cx="17475201" cy="5947269"/>
          </a:xfrm>
          <a:prstGeom prst="rect">
            <a:avLst/>
          </a:prstGeom>
          <a:noFill/>
          <a:ln>
            <a:noFill/>
          </a:ln>
        </p:spPr>
        <p:txBody>
          <a:bodyPr spcFirstLastPara="1" wrap="square" lIns="50800" tIns="50800" rIns="50800" bIns="50800" anchor="ctr" anchorCtr="0">
            <a:spAutoFit/>
          </a:bodyPr>
          <a:lstStyle/>
          <a:p>
            <a:pPr marL="0" marR="0" lvl="0" indent="0" algn="l" rtl="0">
              <a:spcBef>
                <a:spcPts val="0"/>
              </a:spcBef>
              <a:spcAft>
                <a:spcPts val="0"/>
              </a:spcAft>
              <a:buClr>
                <a:srgbClr val="FFFFFF"/>
              </a:buClr>
              <a:buSzPts val="13000"/>
              <a:buFont typeface="Inter ExtraBold"/>
              <a:buNone/>
            </a:pPr>
            <a:r>
              <a:rPr lang="en-US" sz="10200" dirty="0">
                <a:solidFill>
                  <a:schemeClr val="bg1"/>
                </a:solidFill>
                <a:latin typeface="Inter ExtraBold" panose="020B0604020202020204" charset="0"/>
                <a:ea typeface="Inter ExtraBold" panose="020B0604020202020204" charset="0"/>
              </a:rPr>
              <a:t>Playing Well with Others: </a:t>
            </a:r>
            <a:r>
              <a:rPr lang="en-US" sz="7200" dirty="0">
                <a:solidFill>
                  <a:schemeClr val="bg1"/>
                </a:solidFill>
                <a:latin typeface="Inter ExtraBold" panose="020B0604020202020204" charset="0"/>
                <a:ea typeface="Inter ExtraBold" panose="020B0604020202020204" charset="0"/>
              </a:rPr>
              <a:t>Procurement of Goods &amp; Services with Federal Funds</a:t>
            </a:r>
          </a:p>
          <a:p>
            <a:pPr marL="0" marR="0" lvl="0" indent="0" algn="l" rtl="0">
              <a:spcBef>
                <a:spcPts val="0"/>
              </a:spcBef>
              <a:spcAft>
                <a:spcPts val="0"/>
              </a:spcAft>
              <a:buClr>
                <a:srgbClr val="FFFFFF"/>
              </a:buClr>
              <a:buSzPts val="13000"/>
              <a:buFont typeface="Inter ExtraBold"/>
              <a:buNone/>
            </a:pPr>
            <a:endParaRPr lang="en-US" sz="9600" dirty="0">
              <a:solidFill>
                <a:schemeClr val="bg1"/>
              </a:solidFill>
              <a:latin typeface="Inter ExtraBold" panose="020B0604020202020204" charset="0"/>
              <a:ea typeface="Inter ExtraBold" panose="020B0604020202020204" charset="0"/>
            </a:endParaRPr>
          </a:p>
          <a:p>
            <a:pPr marL="0" marR="0" lvl="0" indent="0" algn="l" rtl="0">
              <a:lnSpc>
                <a:spcPct val="70000"/>
              </a:lnSpc>
              <a:spcBef>
                <a:spcPts val="0"/>
              </a:spcBef>
              <a:spcAft>
                <a:spcPts val="0"/>
              </a:spcAft>
              <a:buClr>
                <a:srgbClr val="FFFFFF"/>
              </a:buClr>
              <a:buSzPts val="13000"/>
              <a:buFont typeface="Inter ExtraBold"/>
              <a:buNone/>
            </a:pPr>
            <a:r>
              <a:rPr lang="en-US" sz="5400" dirty="0">
                <a:solidFill>
                  <a:schemeClr val="bg1"/>
                </a:solidFill>
                <a:latin typeface="Inter ExtraBold" panose="020B0604020202020204" charset="0"/>
                <a:ea typeface="Inter ExtraBold" panose="020B0604020202020204" charset="0"/>
              </a:rPr>
              <a:t>Presented by Bob Lloyd</a:t>
            </a:r>
            <a:endParaRPr sz="5400" dirty="0">
              <a:solidFill>
                <a:schemeClr val="bg1"/>
              </a:solidFill>
              <a:latin typeface="Inter ExtraBold" panose="020B0604020202020204" charset="0"/>
              <a:ea typeface="Inter ExtraBold" panose="020B0604020202020204" charset="0"/>
            </a:endParaRPr>
          </a:p>
        </p:txBody>
      </p:sp>
      <p:pic>
        <p:nvPicPr>
          <p:cNvPr id="3" name="Picture 2" descr="A blue and black logo&#10;&#10;Description automatically generated">
            <a:extLst>
              <a:ext uri="{FF2B5EF4-FFF2-40B4-BE49-F238E27FC236}">
                <a16:creationId xmlns:a16="http://schemas.microsoft.com/office/drawing/2014/main" id="{2CDF999A-AF09-15CF-1A27-CC5753EC92F3}"/>
              </a:ext>
            </a:extLst>
          </p:cNvPr>
          <p:cNvPicPr>
            <a:picLocks noChangeAspect="1"/>
          </p:cNvPicPr>
          <p:nvPr/>
        </p:nvPicPr>
        <p:blipFill>
          <a:blip r:embed="rId4"/>
          <a:stretch>
            <a:fillRect/>
          </a:stretch>
        </p:blipFill>
        <p:spPr>
          <a:xfrm>
            <a:off x="436880" y="11734630"/>
            <a:ext cx="5537080" cy="1611320"/>
          </a:xfrm>
          <a:prstGeom prst="rect">
            <a:avLst/>
          </a:prstGeom>
        </p:spPr>
      </p:pic>
      <p:sp>
        <p:nvSpPr>
          <p:cNvPr id="2" name="Slide Number Placeholder 1">
            <a:extLst>
              <a:ext uri="{FF2B5EF4-FFF2-40B4-BE49-F238E27FC236}">
                <a16:creationId xmlns:a16="http://schemas.microsoft.com/office/drawing/2014/main" id="{93B93E9B-FF8E-629D-E7CF-25874CAAC4C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a:t>
            </a:fld>
            <a:endParaRPr lang="en-US" dirty="0"/>
          </a:p>
        </p:txBody>
      </p:sp>
      <p:sp>
        <p:nvSpPr>
          <p:cNvPr id="5" name="Rectangle 4">
            <a:extLst>
              <a:ext uri="{FF2B5EF4-FFF2-40B4-BE49-F238E27FC236}">
                <a16:creationId xmlns:a16="http://schemas.microsoft.com/office/drawing/2014/main" id="{7275EA8E-CC9E-224F-D09E-FF0D38CD2037}"/>
              </a:ext>
            </a:extLst>
          </p:cNvPr>
          <p:cNvSpPr/>
          <p:nvPr/>
        </p:nvSpPr>
        <p:spPr>
          <a:xfrm>
            <a:off x="9921240" y="12975901"/>
            <a:ext cx="4343400" cy="7400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EEE9BE71-BEAB-78D1-3221-3E29BA4138BE}"/>
              </a:ext>
            </a:extLst>
          </p:cNvPr>
          <p:cNvPicPr>
            <a:picLocks noChangeAspect="1"/>
          </p:cNvPicPr>
          <p:nvPr/>
        </p:nvPicPr>
        <p:blipFill>
          <a:blip r:embed="rId5"/>
          <a:stretch>
            <a:fillRect/>
          </a:stretch>
        </p:blipFill>
        <p:spPr>
          <a:xfrm>
            <a:off x="6513837" y="11236108"/>
            <a:ext cx="2867526" cy="2608363"/>
          </a:xfrm>
          <a:prstGeom prst="rect">
            <a:avLst/>
          </a:prstGeom>
        </p:spPr>
      </p:pic>
      <p:sp>
        <p:nvSpPr>
          <p:cNvPr id="6" name="Rectangle 5">
            <a:extLst>
              <a:ext uri="{FF2B5EF4-FFF2-40B4-BE49-F238E27FC236}">
                <a16:creationId xmlns:a16="http://schemas.microsoft.com/office/drawing/2014/main" id="{AC575288-A769-EFEA-01C1-6235458FA588}"/>
              </a:ext>
            </a:extLst>
          </p:cNvPr>
          <p:cNvSpPr/>
          <p:nvPr/>
        </p:nvSpPr>
        <p:spPr>
          <a:xfrm>
            <a:off x="19121120" y="11236108"/>
            <a:ext cx="4826000" cy="173979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grpSp>
        <p:nvGrpSpPr>
          <p:cNvPr id="166" name="Google Shape;166;p26"/>
          <p:cNvGrpSpPr/>
          <p:nvPr/>
        </p:nvGrpSpPr>
        <p:grpSpPr>
          <a:xfrm>
            <a:off x="-297192" y="-1787815"/>
            <a:ext cx="25167946" cy="3268488"/>
            <a:chOff x="0" y="-1"/>
            <a:chExt cx="25167944" cy="3268487"/>
          </a:xfrm>
        </p:grpSpPr>
        <p:sp>
          <p:nvSpPr>
            <p:cNvPr id="167" name="Google Shape;167;p26"/>
            <p:cNvSpPr/>
            <p:nvPr/>
          </p:nvSpPr>
          <p:spPr>
            <a:xfrm rot="60482">
              <a:off x="160166" y="820000"/>
              <a:ext cx="24864480" cy="1882486"/>
            </a:xfrm>
            <a:prstGeom prst="rect">
              <a:avLst/>
            </a:prstGeom>
            <a:solidFill>
              <a:srgbClr val="C49A43"/>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8" name="Google Shape;168;p26"/>
            <p:cNvSpPr/>
            <p:nvPr/>
          </p:nvSpPr>
          <p:spPr>
            <a:xfrm rot="-68558">
              <a:off x="287166" y="731100"/>
              <a:ext cx="24864480" cy="1882486"/>
            </a:xfrm>
            <a:prstGeom prst="rect">
              <a:avLst/>
            </a:prstGeom>
            <a:solidFill>
              <a:srgbClr val="548EAE"/>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9" name="Google Shape;169;p26"/>
            <p:cNvSpPr/>
            <p:nvPr/>
          </p:nvSpPr>
          <p:spPr>
            <a:xfrm rot="-192134">
              <a:off x="33166" y="693000"/>
              <a:ext cx="24864480" cy="1882486"/>
            </a:xfrm>
            <a:prstGeom prst="rect">
              <a:avLst/>
            </a:prstGeom>
            <a:solidFill>
              <a:srgbClr val="203864"/>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grpSp>
      <p:sp>
        <p:nvSpPr>
          <p:cNvPr id="2" name="Title 1">
            <a:extLst>
              <a:ext uri="{FF2B5EF4-FFF2-40B4-BE49-F238E27FC236}">
                <a16:creationId xmlns:a16="http://schemas.microsoft.com/office/drawing/2014/main" id="{C1270D68-214D-1C38-00E8-F70F3B67158A}"/>
              </a:ext>
            </a:extLst>
          </p:cNvPr>
          <p:cNvSpPr>
            <a:spLocks noGrp="1"/>
          </p:cNvSpPr>
          <p:nvPr>
            <p:ph type="title"/>
          </p:nvPr>
        </p:nvSpPr>
        <p:spPr>
          <a:xfrm>
            <a:off x="1206500" y="1964045"/>
            <a:ext cx="22740620" cy="1615733"/>
          </a:xfrm>
        </p:spPr>
        <p:txBody>
          <a:bodyPr>
            <a:normAutofit/>
          </a:bodyPr>
          <a:lstStyle/>
          <a:p>
            <a:r>
              <a:rPr lang="en-US" sz="6600" dirty="0">
                <a:solidFill>
                  <a:srgbClr val="002060"/>
                </a:solidFill>
                <a:latin typeface="Inter ExtraBold" panose="020B0604020202020204" charset="0"/>
                <a:ea typeface="Inter ExtraBold" panose="020B0604020202020204" charset="0"/>
              </a:rPr>
              <a:t>Procurement – Acquisition Planning </a:t>
            </a:r>
          </a:p>
        </p:txBody>
      </p:sp>
      <p:sp>
        <p:nvSpPr>
          <p:cNvPr id="11" name="Text Placeholder 10">
            <a:extLst>
              <a:ext uri="{FF2B5EF4-FFF2-40B4-BE49-F238E27FC236}">
                <a16:creationId xmlns:a16="http://schemas.microsoft.com/office/drawing/2014/main" id="{161359BE-12EA-058B-CA45-6D0CA64B04A7}"/>
              </a:ext>
            </a:extLst>
          </p:cNvPr>
          <p:cNvSpPr>
            <a:spLocks noGrp="1"/>
          </p:cNvSpPr>
          <p:nvPr>
            <p:ph type="body" idx="2"/>
          </p:nvPr>
        </p:nvSpPr>
        <p:spPr>
          <a:xfrm>
            <a:off x="1206500" y="3424137"/>
            <a:ext cx="21971000" cy="9080380"/>
          </a:xfrm>
        </p:spPr>
        <p:txBody>
          <a:bodyPr>
            <a:normAutofit fontScale="92500" lnSpcReduction="2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100" b="1" i="0" u="none" strike="noStrike" kern="1200" cap="none" spc="0" normalizeH="0" baseline="0" noProof="0" dirty="0">
                <a:ln>
                  <a:noFill/>
                </a:ln>
                <a:solidFill>
                  <a:prstClr val="black"/>
                </a:solidFill>
                <a:effectLst/>
                <a:uLnTx/>
                <a:uFillTx/>
                <a:latin typeface="Calibri" panose="020F0502020204030204"/>
                <a:ea typeface="+mn-ea"/>
                <a:cs typeface="+mn-cs"/>
              </a:rPr>
              <a:t>Identify Need to Purchase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41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100" b="1" i="0" u="none" strike="noStrike" kern="1200" cap="none" spc="0" normalizeH="0" baseline="0" noProof="0" dirty="0">
                <a:ln>
                  <a:noFill/>
                </a:ln>
                <a:solidFill>
                  <a:prstClr val="black"/>
                </a:solidFill>
                <a:effectLst/>
                <a:uLnTx/>
                <a:uFillTx/>
                <a:latin typeface="Calibri" panose="020F0502020204030204"/>
                <a:ea typeface="+mn-ea"/>
                <a:cs typeface="+mn-cs"/>
              </a:rPr>
              <a:t>Avoid Unnecessary Purchases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41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100" b="1" i="0" u="none" strike="noStrike" kern="1200" cap="none" spc="0" normalizeH="0" baseline="0" noProof="0" dirty="0">
                <a:ln>
                  <a:noFill/>
                </a:ln>
                <a:solidFill>
                  <a:prstClr val="black"/>
                </a:solidFill>
                <a:effectLst/>
                <a:uLnTx/>
                <a:uFillTx/>
                <a:latin typeface="Calibri" panose="020F0502020204030204"/>
                <a:ea typeface="+mn-ea"/>
                <a:cs typeface="+mn-cs"/>
              </a:rPr>
              <a:t>Consider Purchase Alternatives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41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100" b="1" i="0" u="none" strike="noStrike" kern="1200" cap="none" spc="0" normalizeH="0" baseline="0" noProof="0" dirty="0">
                <a:ln>
                  <a:noFill/>
                </a:ln>
                <a:solidFill>
                  <a:prstClr val="black"/>
                </a:solidFill>
                <a:effectLst/>
                <a:uLnTx/>
                <a:uFillTx/>
                <a:latin typeface="Calibri" panose="020F0502020204030204"/>
                <a:ea typeface="+mn-ea"/>
                <a:cs typeface="+mn-cs"/>
              </a:rPr>
              <a:t>Conduct Market Research</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100" b="1" i="0" u="none" strike="noStrike" kern="1200" cap="none" spc="0" normalizeH="0" baseline="0" noProof="0" dirty="0">
                <a:ln>
                  <a:noFill/>
                </a:ln>
                <a:solidFill>
                  <a:prstClr val="black"/>
                </a:solidFill>
                <a:effectLst/>
                <a:uLnTx/>
                <a:uFillTx/>
                <a:latin typeface="Calibri" panose="020F0502020204030204"/>
                <a:ea typeface="+mn-ea"/>
                <a:cs typeface="+mn-cs"/>
              </a:rPr>
              <a:t>--- Get Help (SBA, MBDA, Federal OSDBU, Chambers of Commerce)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41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100" b="1" i="0" u="none" strike="noStrike" kern="1200" cap="none" spc="0" normalizeH="0" baseline="0" noProof="0" dirty="0">
                <a:ln>
                  <a:noFill/>
                </a:ln>
                <a:solidFill>
                  <a:prstClr val="black"/>
                </a:solidFill>
                <a:effectLst/>
                <a:uLnTx/>
                <a:uFillTx/>
                <a:latin typeface="Calibri" panose="020F0502020204030204"/>
                <a:ea typeface="+mn-ea"/>
                <a:cs typeface="+mn-cs"/>
              </a:rPr>
              <a:t>Engage in Cooperative Purchasing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41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100" b="1" i="0" u="none" strike="noStrike" kern="1200" cap="none" spc="0" normalizeH="0" baseline="0" noProof="0" dirty="0">
                <a:ln>
                  <a:noFill/>
                </a:ln>
                <a:solidFill>
                  <a:prstClr val="black"/>
                </a:solidFill>
                <a:effectLst/>
                <a:uLnTx/>
                <a:uFillTx/>
                <a:latin typeface="Calibri" panose="020F0502020204030204"/>
                <a:ea typeface="+mn-ea"/>
                <a:cs typeface="+mn-cs"/>
              </a:rPr>
              <a:t>Prepare “Should Cost” Information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41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100" b="1" i="0" u="none" strike="noStrike" kern="1200" cap="none" spc="0" normalizeH="0" baseline="0" noProof="0" dirty="0">
                <a:ln>
                  <a:noFill/>
                </a:ln>
                <a:solidFill>
                  <a:prstClr val="black"/>
                </a:solidFill>
                <a:effectLst/>
                <a:uLnTx/>
                <a:uFillTx/>
                <a:latin typeface="Calibri" panose="020F0502020204030204"/>
                <a:ea typeface="+mn-ea"/>
                <a:cs typeface="+mn-cs"/>
              </a:rPr>
              <a:t>Manage the Supply Chain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41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100" b="1" i="0" u="none" strike="noStrike" kern="1200" cap="none" spc="0" normalizeH="0" baseline="0" noProof="0" dirty="0">
                <a:ln>
                  <a:noFill/>
                </a:ln>
                <a:solidFill>
                  <a:prstClr val="black"/>
                </a:solidFill>
                <a:effectLst/>
                <a:uLnTx/>
                <a:uFillTx/>
                <a:latin typeface="Calibri" panose="020F0502020204030204"/>
                <a:ea typeface="+mn-ea"/>
                <a:cs typeface="+mn-cs"/>
              </a:rPr>
              <a:t>Geographic Preference Rules (2 CFR 200.322) </a:t>
            </a:r>
          </a:p>
          <a:p>
            <a:endParaRPr lang="en-US" dirty="0"/>
          </a:p>
        </p:txBody>
      </p:sp>
      <p:sp>
        <p:nvSpPr>
          <p:cNvPr id="5" name="Slide Number Placeholder 4">
            <a:extLst>
              <a:ext uri="{FF2B5EF4-FFF2-40B4-BE49-F238E27FC236}">
                <a16:creationId xmlns:a16="http://schemas.microsoft.com/office/drawing/2014/main" id="{467C446B-EF62-C3A5-8CE8-2782BF548DE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dirty="0"/>
          </a:p>
        </p:txBody>
      </p:sp>
    </p:spTree>
    <p:extLst>
      <p:ext uri="{BB962C8B-B14F-4D97-AF65-F5344CB8AC3E}">
        <p14:creationId xmlns:p14="http://schemas.microsoft.com/office/powerpoint/2010/main" val="3720340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grpSp>
        <p:nvGrpSpPr>
          <p:cNvPr id="166" name="Google Shape;166;p26"/>
          <p:cNvGrpSpPr/>
          <p:nvPr/>
        </p:nvGrpSpPr>
        <p:grpSpPr>
          <a:xfrm>
            <a:off x="-297192" y="-1787815"/>
            <a:ext cx="25167946" cy="3268488"/>
            <a:chOff x="0" y="-1"/>
            <a:chExt cx="25167944" cy="3268487"/>
          </a:xfrm>
        </p:grpSpPr>
        <p:sp>
          <p:nvSpPr>
            <p:cNvPr id="167" name="Google Shape;167;p26"/>
            <p:cNvSpPr/>
            <p:nvPr/>
          </p:nvSpPr>
          <p:spPr>
            <a:xfrm rot="60482">
              <a:off x="160166" y="820000"/>
              <a:ext cx="24864480" cy="1882486"/>
            </a:xfrm>
            <a:prstGeom prst="rect">
              <a:avLst/>
            </a:prstGeom>
            <a:solidFill>
              <a:srgbClr val="C49A43"/>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8" name="Google Shape;168;p26"/>
            <p:cNvSpPr/>
            <p:nvPr/>
          </p:nvSpPr>
          <p:spPr>
            <a:xfrm rot="-68558">
              <a:off x="287166" y="731100"/>
              <a:ext cx="24864480" cy="1882486"/>
            </a:xfrm>
            <a:prstGeom prst="rect">
              <a:avLst/>
            </a:prstGeom>
            <a:solidFill>
              <a:srgbClr val="548EAE"/>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9" name="Google Shape;169;p26"/>
            <p:cNvSpPr/>
            <p:nvPr/>
          </p:nvSpPr>
          <p:spPr>
            <a:xfrm rot="-192134">
              <a:off x="33166" y="693000"/>
              <a:ext cx="24864480" cy="1882486"/>
            </a:xfrm>
            <a:prstGeom prst="rect">
              <a:avLst/>
            </a:prstGeom>
            <a:solidFill>
              <a:srgbClr val="203864"/>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grpSp>
      <p:sp>
        <p:nvSpPr>
          <p:cNvPr id="2" name="Title 1">
            <a:extLst>
              <a:ext uri="{FF2B5EF4-FFF2-40B4-BE49-F238E27FC236}">
                <a16:creationId xmlns:a16="http://schemas.microsoft.com/office/drawing/2014/main" id="{C1270D68-214D-1C38-00E8-F70F3B67158A}"/>
              </a:ext>
            </a:extLst>
          </p:cNvPr>
          <p:cNvSpPr>
            <a:spLocks noGrp="1"/>
          </p:cNvSpPr>
          <p:nvPr>
            <p:ph type="title"/>
          </p:nvPr>
        </p:nvSpPr>
        <p:spPr>
          <a:xfrm>
            <a:off x="1206500" y="1964045"/>
            <a:ext cx="21971000" cy="1615733"/>
          </a:xfrm>
        </p:spPr>
        <p:txBody>
          <a:bodyPr>
            <a:normAutofit/>
          </a:bodyPr>
          <a:lstStyle/>
          <a:p>
            <a:r>
              <a:rPr lang="en-US" sz="8000" dirty="0">
                <a:solidFill>
                  <a:srgbClr val="002060"/>
                </a:solidFill>
                <a:latin typeface="Inter ExtraBold" panose="020B0604020202020204" charset="0"/>
                <a:ea typeface="Inter ExtraBold" panose="020B0604020202020204" charset="0"/>
              </a:rPr>
              <a:t>Preferential Procurement</a:t>
            </a:r>
          </a:p>
        </p:txBody>
      </p:sp>
      <p:sp>
        <p:nvSpPr>
          <p:cNvPr id="11" name="Text Placeholder 10">
            <a:extLst>
              <a:ext uri="{FF2B5EF4-FFF2-40B4-BE49-F238E27FC236}">
                <a16:creationId xmlns:a16="http://schemas.microsoft.com/office/drawing/2014/main" id="{161359BE-12EA-058B-CA45-6D0CA64B04A7}"/>
              </a:ext>
            </a:extLst>
          </p:cNvPr>
          <p:cNvSpPr>
            <a:spLocks noGrp="1"/>
          </p:cNvSpPr>
          <p:nvPr>
            <p:ph type="body" idx="2"/>
          </p:nvPr>
        </p:nvSpPr>
        <p:spPr>
          <a:xfrm>
            <a:off x="933855" y="3443591"/>
            <a:ext cx="22243645" cy="9060925"/>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2 CFR 200.322(a-b)</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General Buy American Statement (Based on Trump and Biden EO’s)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2 CFR 200.322(c)</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Based on Build America Buy America (BABA) Act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Adopted as part of the Infrastructure Investment and Jobs Act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(aka “Bipartisan Infrastructure Law”)</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State or Local Preference: Policy Change</a:t>
            </a:r>
          </a:p>
          <a:p>
            <a:pPr marL="0" marR="0" lvl="0" indent="0" algn="l" defTabSz="914400" rtl="0" eaLnBrk="1" fontAlgn="auto" latinLnBrk="0" hangingPunct="1">
              <a:lnSpc>
                <a:spcPct val="90000"/>
              </a:lnSpc>
              <a:spcBef>
                <a:spcPts val="1000"/>
              </a:spcBef>
              <a:spcAft>
                <a:spcPts val="0"/>
              </a:spcAft>
              <a:buClrTx/>
              <a:buSzTx/>
              <a:tabLst/>
              <a:defRPr/>
            </a:pP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Recovered Materials (2 CFR 200.323)</a:t>
            </a:r>
          </a:p>
          <a:p>
            <a:pPr marL="685800" marR="0" lvl="0" indent="-6858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endPar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74DF5398-C077-46BD-ADC9-22EA4CF5583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dirty="0"/>
          </a:p>
        </p:txBody>
      </p:sp>
    </p:spTree>
    <p:extLst>
      <p:ext uri="{BB962C8B-B14F-4D97-AF65-F5344CB8AC3E}">
        <p14:creationId xmlns:p14="http://schemas.microsoft.com/office/powerpoint/2010/main" val="41908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grpSp>
        <p:nvGrpSpPr>
          <p:cNvPr id="166" name="Google Shape;166;p26"/>
          <p:cNvGrpSpPr/>
          <p:nvPr/>
        </p:nvGrpSpPr>
        <p:grpSpPr>
          <a:xfrm>
            <a:off x="-297192" y="-1787815"/>
            <a:ext cx="25167946" cy="3268488"/>
            <a:chOff x="0" y="-1"/>
            <a:chExt cx="25167944" cy="3268487"/>
          </a:xfrm>
        </p:grpSpPr>
        <p:sp>
          <p:nvSpPr>
            <p:cNvPr id="167" name="Google Shape;167;p26"/>
            <p:cNvSpPr/>
            <p:nvPr/>
          </p:nvSpPr>
          <p:spPr>
            <a:xfrm rot="60482">
              <a:off x="160166" y="820000"/>
              <a:ext cx="24864480" cy="1882486"/>
            </a:xfrm>
            <a:prstGeom prst="rect">
              <a:avLst/>
            </a:prstGeom>
            <a:solidFill>
              <a:srgbClr val="C49A43"/>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8" name="Google Shape;168;p26"/>
            <p:cNvSpPr/>
            <p:nvPr/>
          </p:nvSpPr>
          <p:spPr>
            <a:xfrm rot="-68558">
              <a:off x="287166" y="731100"/>
              <a:ext cx="24864480" cy="1882486"/>
            </a:xfrm>
            <a:prstGeom prst="rect">
              <a:avLst/>
            </a:prstGeom>
            <a:solidFill>
              <a:srgbClr val="548EAE"/>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9" name="Google Shape;169;p26"/>
            <p:cNvSpPr/>
            <p:nvPr/>
          </p:nvSpPr>
          <p:spPr>
            <a:xfrm rot="-192134">
              <a:off x="33166" y="693000"/>
              <a:ext cx="24864480" cy="1882486"/>
            </a:xfrm>
            <a:prstGeom prst="rect">
              <a:avLst/>
            </a:prstGeom>
            <a:solidFill>
              <a:srgbClr val="203864"/>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grpSp>
      <p:sp>
        <p:nvSpPr>
          <p:cNvPr id="2" name="Title 1">
            <a:extLst>
              <a:ext uri="{FF2B5EF4-FFF2-40B4-BE49-F238E27FC236}">
                <a16:creationId xmlns:a16="http://schemas.microsoft.com/office/drawing/2014/main" id="{C1270D68-214D-1C38-00E8-F70F3B67158A}"/>
              </a:ext>
            </a:extLst>
          </p:cNvPr>
          <p:cNvSpPr>
            <a:spLocks noGrp="1"/>
          </p:cNvSpPr>
          <p:nvPr>
            <p:ph type="title"/>
          </p:nvPr>
        </p:nvSpPr>
        <p:spPr>
          <a:xfrm>
            <a:off x="1206500" y="1964045"/>
            <a:ext cx="21971000" cy="1615733"/>
          </a:xfrm>
        </p:spPr>
        <p:txBody>
          <a:bodyPr>
            <a:normAutofit/>
          </a:bodyPr>
          <a:lstStyle/>
          <a:p>
            <a:r>
              <a:rPr lang="en-US" sz="8000" dirty="0">
                <a:solidFill>
                  <a:srgbClr val="002060"/>
                </a:solidFill>
                <a:latin typeface="Inter ExtraBold" panose="020B0604020202020204" charset="0"/>
                <a:ea typeface="Inter ExtraBold" panose="020B0604020202020204" charset="0"/>
              </a:rPr>
              <a:t>Build America, Buy America (BABA)</a:t>
            </a:r>
          </a:p>
        </p:txBody>
      </p:sp>
      <p:sp>
        <p:nvSpPr>
          <p:cNvPr id="11" name="Text Placeholder 10">
            <a:extLst>
              <a:ext uri="{FF2B5EF4-FFF2-40B4-BE49-F238E27FC236}">
                <a16:creationId xmlns:a16="http://schemas.microsoft.com/office/drawing/2014/main" id="{161359BE-12EA-058B-CA45-6D0CA64B04A7}"/>
              </a:ext>
            </a:extLst>
          </p:cNvPr>
          <p:cNvSpPr>
            <a:spLocks noGrp="1"/>
          </p:cNvSpPr>
          <p:nvPr>
            <p:ph type="body" idx="2"/>
          </p:nvPr>
        </p:nvSpPr>
        <p:spPr>
          <a:xfrm>
            <a:off x="797669" y="3326860"/>
            <a:ext cx="22760830" cy="9561099"/>
          </a:xfrm>
        </p:spPr>
        <p:txBody>
          <a:bodyPr>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Separate designated OMB unit (Made in America Office (MIAO))</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Separate regulations (2 CFR 184)</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Buy America Sourcing Preference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Inclusion in federal award agreement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Flow-through</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To be interpreted broadly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Standards for types of materials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Waivers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Public interest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Nonavailability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Unreasonable cost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General applicability (determination for multiple awards)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 Exemption: Portions of the Stafford Act (Disaster Assistance)</a:t>
            </a:r>
            <a:endParaRPr lang="en-US" sz="4000" dirty="0"/>
          </a:p>
        </p:txBody>
      </p:sp>
      <p:sp>
        <p:nvSpPr>
          <p:cNvPr id="5" name="Slide Number Placeholder 4">
            <a:extLst>
              <a:ext uri="{FF2B5EF4-FFF2-40B4-BE49-F238E27FC236}">
                <a16:creationId xmlns:a16="http://schemas.microsoft.com/office/drawing/2014/main" id="{C00C96A8-46FF-D954-B5BB-D94E4520F51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dirty="0"/>
          </a:p>
        </p:txBody>
      </p:sp>
    </p:spTree>
    <p:extLst>
      <p:ext uri="{BB962C8B-B14F-4D97-AF65-F5344CB8AC3E}">
        <p14:creationId xmlns:p14="http://schemas.microsoft.com/office/powerpoint/2010/main" val="3563910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grpSp>
        <p:nvGrpSpPr>
          <p:cNvPr id="166" name="Google Shape;166;p26"/>
          <p:cNvGrpSpPr/>
          <p:nvPr/>
        </p:nvGrpSpPr>
        <p:grpSpPr>
          <a:xfrm>
            <a:off x="-297192" y="-1787815"/>
            <a:ext cx="25167946" cy="3268488"/>
            <a:chOff x="0" y="-1"/>
            <a:chExt cx="25167944" cy="3268487"/>
          </a:xfrm>
        </p:grpSpPr>
        <p:sp>
          <p:nvSpPr>
            <p:cNvPr id="167" name="Google Shape;167;p26"/>
            <p:cNvSpPr/>
            <p:nvPr/>
          </p:nvSpPr>
          <p:spPr>
            <a:xfrm rot="60482">
              <a:off x="160166" y="820000"/>
              <a:ext cx="24864480" cy="1882486"/>
            </a:xfrm>
            <a:prstGeom prst="rect">
              <a:avLst/>
            </a:prstGeom>
            <a:solidFill>
              <a:srgbClr val="C49A43"/>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8" name="Google Shape;168;p26"/>
            <p:cNvSpPr/>
            <p:nvPr/>
          </p:nvSpPr>
          <p:spPr>
            <a:xfrm rot="-68558">
              <a:off x="287166" y="731100"/>
              <a:ext cx="24864480" cy="1882486"/>
            </a:xfrm>
            <a:prstGeom prst="rect">
              <a:avLst/>
            </a:prstGeom>
            <a:solidFill>
              <a:srgbClr val="548EAE"/>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9" name="Google Shape;169;p26"/>
            <p:cNvSpPr/>
            <p:nvPr/>
          </p:nvSpPr>
          <p:spPr>
            <a:xfrm rot="-192134">
              <a:off x="33166" y="693000"/>
              <a:ext cx="24864480" cy="1882486"/>
            </a:xfrm>
            <a:prstGeom prst="rect">
              <a:avLst/>
            </a:prstGeom>
            <a:solidFill>
              <a:srgbClr val="203864"/>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grpSp>
      <p:sp>
        <p:nvSpPr>
          <p:cNvPr id="2" name="Title 1">
            <a:extLst>
              <a:ext uri="{FF2B5EF4-FFF2-40B4-BE49-F238E27FC236}">
                <a16:creationId xmlns:a16="http://schemas.microsoft.com/office/drawing/2014/main" id="{C1270D68-214D-1C38-00E8-F70F3B67158A}"/>
              </a:ext>
            </a:extLst>
          </p:cNvPr>
          <p:cNvSpPr>
            <a:spLocks noGrp="1"/>
          </p:cNvSpPr>
          <p:nvPr>
            <p:ph type="title"/>
          </p:nvPr>
        </p:nvSpPr>
        <p:spPr>
          <a:xfrm>
            <a:off x="1206500" y="1964045"/>
            <a:ext cx="21971000" cy="1615733"/>
          </a:xfrm>
        </p:spPr>
        <p:txBody>
          <a:bodyPr>
            <a:normAutofit/>
          </a:bodyPr>
          <a:lstStyle/>
          <a:p>
            <a:r>
              <a:rPr lang="en-US" sz="8000" dirty="0">
                <a:solidFill>
                  <a:srgbClr val="002060"/>
                </a:solidFill>
                <a:latin typeface="Inter ExtraBold" panose="020B0604020202020204" charset="0"/>
                <a:ea typeface="Inter ExtraBold" panose="020B0604020202020204" charset="0"/>
              </a:rPr>
              <a:t>BABA Resources</a:t>
            </a:r>
          </a:p>
        </p:txBody>
      </p:sp>
      <p:sp>
        <p:nvSpPr>
          <p:cNvPr id="11" name="Text Placeholder 10">
            <a:extLst>
              <a:ext uri="{FF2B5EF4-FFF2-40B4-BE49-F238E27FC236}">
                <a16:creationId xmlns:a16="http://schemas.microsoft.com/office/drawing/2014/main" id="{161359BE-12EA-058B-CA45-6D0CA64B04A7}"/>
              </a:ext>
            </a:extLst>
          </p:cNvPr>
          <p:cNvSpPr>
            <a:spLocks noGrp="1"/>
          </p:cNvSpPr>
          <p:nvPr>
            <p:ph type="body" idx="2"/>
          </p:nvPr>
        </p:nvSpPr>
        <p:spPr>
          <a:xfrm>
            <a:off x="758757" y="3579778"/>
            <a:ext cx="22418743" cy="8924738"/>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2 CFR 184</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OMB Commentary on 2 CFR 184 (88 FR 57787)</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OMB Implementation Memorandum (M-24-02, 10/25/23)</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Waiver Information by Federal Agency (</a:t>
            </a: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hlinkClick r:id="rId3"/>
              </a:rPr>
              <a:t>www.madeinamerica.gov</a:t>
            </a: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5200" b="0" i="0" u="none" strike="noStrike" kern="1200" cap="none" spc="0" normalizeH="0" baseline="0" noProof="0" dirty="0">
              <a:ln>
                <a:noFill/>
              </a:ln>
              <a:solidFill>
                <a:prstClr val="black"/>
              </a:solidFill>
              <a:effectLst/>
              <a:uLnTx/>
              <a:uFillTx/>
              <a:latin typeface="Inter ExtraBold" panose="020B0604020202020204" charset="0"/>
              <a:ea typeface="Inter ExtraBold" panose="020B0604020202020204" charset="0"/>
              <a:cs typeface="+mn-cs"/>
            </a:endParaRPr>
          </a:p>
          <a:p>
            <a:pPr marL="228600" indent="0"/>
            <a:endParaRPr lang="en-US" dirty="0">
              <a:latin typeface="Inter ExtraBold" panose="020B0604020202020204" charset="0"/>
              <a:ea typeface="Inter ExtraBold" panose="020B0604020202020204" charset="0"/>
            </a:endParaRPr>
          </a:p>
        </p:txBody>
      </p:sp>
      <p:sp>
        <p:nvSpPr>
          <p:cNvPr id="5" name="Slide Number Placeholder 4">
            <a:extLst>
              <a:ext uri="{FF2B5EF4-FFF2-40B4-BE49-F238E27FC236}">
                <a16:creationId xmlns:a16="http://schemas.microsoft.com/office/drawing/2014/main" id="{BD8E31A1-EE56-A70A-CC2C-94C4174D1F7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dirty="0"/>
          </a:p>
        </p:txBody>
      </p:sp>
    </p:spTree>
    <p:extLst>
      <p:ext uri="{BB962C8B-B14F-4D97-AF65-F5344CB8AC3E}">
        <p14:creationId xmlns:p14="http://schemas.microsoft.com/office/powerpoint/2010/main" val="810911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grpSp>
        <p:nvGrpSpPr>
          <p:cNvPr id="166" name="Google Shape;166;p26"/>
          <p:cNvGrpSpPr/>
          <p:nvPr/>
        </p:nvGrpSpPr>
        <p:grpSpPr>
          <a:xfrm>
            <a:off x="-297192" y="-1787815"/>
            <a:ext cx="25167946" cy="3268488"/>
            <a:chOff x="0" y="-1"/>
            <a:chExt cx="25167944" cy="3268487"/>
          </a:xfrm>
        </p:grpSpPr>
        <p:sp>
          <p:nvSpPr>
            <p:cNvPr id="167" name="Google Shape;167;p26"/>
            <p:cNvSpPr/>
            <p:nvPr/>
          </p:nvSpPr>
          <p:spPr>
            <a:xfrm rot="60482">
              <a:off x="160166" y="820000"/>
              <a:ext cx="24864480" cy="1882486"/>
            </a:xfrm>
            <a:prstGeom prst="rect">
              <a:avLst/>
            </a:prstGeom>
            <a:solidFill>
              <a:srgbClr val="C49A43"/>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8" name="Google Shape;168;p26"/>
            <p:cNvSpPr/>
            <p:nvPr/>
          </p:nvSpPr>
          <p:spPr>
            <a:xfrm rot="-68558">
              <a:off x="287166" y="731100"/>
              <a:ext cx="24864480" cy="1882486"/>
            </a:xfrm>
            <a:prstGeom prst="rect">
              <a:avLst/>
            </a:prstGeom>
            <a:solidFill>
              <a:srgbClr val="548EAE"/>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9" name="Google Shape;169;p26"/>
            <p:cNvSpPr/>
            <p:nvPr/>
          </p:nvSpPr>
          <p:spPr>
            <a:xfrm rot="-192134">
              <a:off x="33166" y="693000"/>
              <a:ext cx="24864480" cy="1882486"/>
            </a:xfrm>
            <a:prstGeom prst="rect">
              <a:avLst/>
            </a:prstGeom>
            <a:solidFill>
              <a:srgbClr val="203864"/>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grpSp>
      <p:sp>
        <p:nvSpPr>
          <p:cNvPr id="2" name="Title 1">
            <a:extLst>
              <a:ext uri="{FF2B5EF4-FFF2-40B4-BE49-F238E27FC236}">
                <a16:creationId xmlns:a16="http://schemas.microsoft.com/office/drawing/2014/main" id="{C1270D68-214D-1C38-00E8-F70F3B67158A}"/>
              </a:ext>
            </a:extLst>
          </p:cNvPr>
          <p:cNvSpPr>
            <a:spLocks noGrp="1"/>
          </p:cNvSpPr>
          <p:nvPr>
            <p:ph type="title"/>
          </p:nvPr>
        </p:nvSpPr>
        <p:spPr>
          <a:xfrm>
            <a:off x="1206500" y="1964045"/>
            <a:ext cx="21971000" cy="1615733"/>
          </a:xfrm>
        </p:spPr>
        <p:txBody>
          <a:bodyPr>
            <a:normAutofit/>
          </a:bodyPr>
          <a:lstStyle/>
          <a:p>
            <a:r>
              <a:rPr lang="en-US" sz="8000" dirty="0">
                <a:solidFill>
                  <a:srgbClr val="002060"/>
                </a:solidFill>
                <a:latin typeface="Inter ExtraBold" panose="020B0604020202020204" charset="0"/>
                <a:ea typeface="Inter ExtraBold" panose="020B0604020202020204" charset="0"/>
              </a:rPr>
              <a:t>Acceptable Procurement Methods</a:t>
            </a:r>
          </a:p>
        </p:txBody>
      </p:sp>
      <p:sp>
        <p:nvSpPr>
          <p:cNvPr id="11" name="Text Placeholder 10">
            <a:extLst>
              <a:ext uri="{FF2B5EF4-FFF2-40B4-BE49-F238E27FC236}">
                <a16:creationId xmlns:a16="http://schemas.microsoft.com/office/drawing/2014/main" id="{161359BE-12EA-058B-CA45-6D0CA64B04A7}"/>
              </a:ext>
            </a:extLst>
          </p:cNvPr>
          <p:cNvSpPr>
            <a:spLocks noGrp="1"/>
          </p:cNvSpPr>
          <p:nvPr>
            <p:ph type="body" idx="2"/>
          </p:nvPr>
        </p:nvSpPr>
        <p:spPr>
          <a:xfrm>
            <a:off x="1976119" y="3579779"/>
            <a:ext cx="21971000" cy="8924738"/>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Micro-purchase: &lt; $10,000</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No Competition Required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Small Purchase: &gt; $10,000; &lt; $250,000</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Solicitation of an “Adequate Number of Sources”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[Competitive] Sealed Bids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Criteria for Use (2 CFR 200.320(b)(1))</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Preferred for Construction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[Competitive] Proposals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Criteria for Use (2 CFR 200.320 (b)(2)</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Architect and Engineering Services--“Brooks Bill”</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Single Audit Services (2 CFR 200.509) </a:t>
            </a:r>
          </a:p>
          <a:p>
            <a:pPr marL="571500" marR="0" lvl="0" indent="-5715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endParaRPr lang="en-US" sz="4000" dirty="0">
              <a:latin typeface="Inter ExtraBold" panose="020B0604020202020204" charset="0"/>
              <a:ea typeface="Inter ExtraBold" panose="020B0604020202020204" charset="0"/>
            </a:endParaRPr>
          </a:p>
        </p:txBody>
      </p:sp>
      <p:sp>
        <p:nvSpPr>
          <p:cNvPr id="5" name="Slide Number Placeholder 4">
            <a:extLst>
              <a:ext uri="{FF2B5EF4-FFF2-40B4-BE49-F238E27FC236}">
                <a16:creationId xmlns:a16="http://schemas.microsoft.com/office/drawing/2014/main" id="{032CC9AC-DBAE-8674-61E3-E7486141863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dirty="0"/>
          </a:p>
        </p:txBody>
      </p:sp>
    </p:spTree>
    <p:extLst>
      <p:ext uri="{BB962C8B-B14F-4D97-AF65-F5344CB8AC3E}">
        <p14:creationId xmlns:p14="http://schemas.microsoft.com/office/powerpoint/2010/main" val="4172195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grpSp>
        <p:nvGrpSpPr>
          <p:cNvPr id="166" name="Google Shape;166;p26"/>
          <p:cNvGrpSpPr/>
          <p:nvPr/>
        </p:nvGrpSpPr>
        <p:grpSpPr>
          <a:xfrm>
            <a:off x="-297192" y="-1787815"/>
            <a:ext cx="25167946" cy="3268488"/>
            <a:chOff x="0" y="-1"/>
            <a:chExt cx="25167944" cy="3268487"/>
          </a:xfrm>
        </p:grpSpPr>
        <p:sp>
          <p:nvSpPr>
            <p:cNvPr id="167" name="Google Shape;167;p26"/>
            <p:cNvSpPr/>
            <p:nvPr/>
          </p:nvSpPr>
          <p:spPr>
            <a:xfrm rot="60482">
              <a:off x="160166" y="820000"/>
              <a:ext cx="24864480" cy="1882486"/>
            </a:xfrm>
            <a:prstGeom prst="rect">
              <a:avLst/>
            </a:prstGeom>
            <a:solidFill>
              <a:srgbClr val="C49A43"/>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8" name="Google Shape;168;p26"/>
            <p:cNvSpPr/>
            <p:nvPr/>
          </p:nvSpPr>
          <p:spPr>
            <a:xfrm rot="-68558">
              <a:off x="287166" y="731100"/>
              <a:ext cx="24864480" cy="1882486"/>
            </a:xfrm>
            <a:prstGeom prst="rect">
              <a:avLst/>
            </a:prstGeom>
            <a:solidFill>
              <a:srgbClr val="548EAE"/>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9" name="Google Shape;169;p26"/>
            <p:cNvSpPr/>
            <p:nvPr/>
          </p:nvSpPr>
          <p:spPr>
            <a:xfrm rot="-192134">
              <a:off x="33166" y="693000"/>
              <a:ext cx="24864480" cy="1882486"/>
            </a:xfrm>
            <a:prstGeom prst="rect">
              <a:avLst/>
            </a:prstGeom>
            <a:solidFill>
              <a:srgbClr val="203864"/>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grpSp>
      <p:sp>
        <p:nvSpPr>
          <p:cNvPr id="2" name="Title 1">
            <a:extLst>
              <a:ext uri="{FF2B5EF4-FFF2-40B4-BE49-F238E27FC236}">
                <a16:creationId xmlns:a16="http://schemas.microsoft.com/office/drawing/2014/main" id="{C1270D68-214D-1C38-00E8-F70F3B67158A}"/>
              </a:ext>
            </a:extLst>
          </p:cNvPr>
          <p:cNvSpPr>
            <a:spLocks noGrp="1"/>
          </p:cNvSpPr>
          <p:nvPr>
            <p:ph type="title"/>
          </p:nvPr>
        </p:nvSpPr>
        <p:spPr>
          <a:xfrm>
            <a:off x="1206500" y="1964045"/>
            <a:ext cx="21971000" cy="1615733"/>
          </a:xfrm>
        </p:spPr>
        <p:txBody>
          <a:bodyPr>
            <a:normAutofit/>
          </a:bodyPr>
          <a:lstStyle/>
          <a:p>
            <a:r>
              <a:rPr lang="en-US" sz="8000" dirty="0">
                <a:solidFill>
                  <a:srgbClr val="002060"/>
                </a:solidFill>
                <a:latin typeface="Inter ExtraBold" panose="020B0604020202020204" charset="0"/>
                <a:ea typeface="Inter ExtraBold" panose="020B0604020202020204" charset="0"/>
              </a:rPr>
              <a:t>Acceptable Procurement Methods</a:t>
            </a:r>
          </a:p>
        </p:txBody>
      </p:sp>
      <p:sp>
        <p:nvSpPr>
          <p:cNvPr id="11" name="Text Placeholder 10">
            <a:extLst>
              <a:ext uri="{FF2B5EF4-FFF2-40B4-BE49-F238E27FC236}">
                <a16:creationId xmlns:a16="http://schemas.microsoft.com/office/drawing/2014/main" id="{161359BE-12EA-058B-CA45-6D0CA64B04A7}"/>
              </a:ext>
            </a:extLst>
          </p:cNvPr>
          <p:cNvSpPr>
            <a:spLocks noGrp="1"/>
          </p:cNvSpPr>
          <p:nvPr>
            <p:ph type="body" idx="2"/>
          </p:nvPr>
        </p:nvSpPr>
        <p:spPr>
          <a:xfrm>
            <a:off x="1070043" y="3249038"/>
            <a:ext cx="22107457" cy="9255478"/>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Non-competitive Procurement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Micro-purchase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Only One Source Available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Emergency or Exigent Circumstances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Awarding Agency Authorization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Competition Determined to Be Inadequate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Time and Materials Contracts (2 CFR 200.318(i))</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“Not to Exceed” Amount Imposed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Monitoring Role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Cost Plus Percentage of Cost Contracts Prohibited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Intergovernmental and Interlocal Methods (2 CFR 200.318(e))</a:t>
            </a:r>
          </a:p>
          <a:p>
            <a:endParaRPr lang="en-US" dirty="0"/>
          </a:p>
        </p:txBody>
      </p:sp>
      <p:sp>
        <p:nvSpPr>
          <p:cNvPr id="5" name="Slide Number Placeholder 4">
            <a:extLst>
              <a:ext uri="{FF2B5EF4-FFF2-40B4-BE49-F238E27FC236}">
                <a16:creationId xmlns:a16="http://schemas.microsoft.com/office/drawing/2014/main" id="{C5D4A30C-C728-FC86-6538-513946B1E23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15</a:t>
            </a:fld>
            <a:endParaRPr lang="en-US" dirty="0"/>
          </a:p>
        </p:txBody>
      </p:sp>
    </p:spTree>
    <p:extLst>
      <p:ext uri="{BB962C8B-B14F-4D97-AF65-F5344CB8AC3E}">
        <p14:creationId xmlns:p14="http://schemas.microsoft.com/office/powerpoint/2010/main" val="2081674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grpSp>
        <p:nvGrpSpPr>
          <p:cNvPr id="166" name="Google Shape;166;p26"/>
          <p:cNvGrpSpPr/>
          <p:nvPr/>
        </p:nvGrpSpPr>
        <p:grpSpPr>
          <a:xfrm>
            <a:off x="-297192" y="-1787815"/>
            <a:ext cx="25167946" cy="3268488"/>
            <a:chOff x="0" y="-1"/>
            <a:chExt cx="25167944" cy="3268487"/>
          </a:xfrm>
        </p:grpSpPr>
        <p:sp>
          <p:nvSpPr>
            <p:cNvPr id="167" name="Google Shape;167;p26"/>
            <p:cNvSpPr/>
            <p:nvPr/>
          </p:nvSpPr>
          <p:spPr>
            <a:xfrm rot="60482">
              <a:off x="160166" y="820000"/>
              <a:ext cx="24864480" cy="1882486"/>
            </a:xfrm>
            <a:prstGeom prst="rect">
              <a:avLst/>
            </a:prstGeom>
            <a:solidFill>
              <a:srgbClr val="C49A43"/>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8" name="Google Shape;168;p26"/>
            <p:cNvSpPr/>
            <p:nvPr/>
          </p:nvSpPr>
          <p:spPr>
            <a:xfrm rot="-68558">
              <a:off x="287166" y="731100"/>
              <a:ext cx="24864480" cy="1882486"/>
            </a:xfrm>
            <a:prstGeom prst="rect">
              <a:avLst/>
            </a:prstGeom>
            <a:solidFill>
              <a:srgbClr val="548EAE"/>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9" name="Google Shape;169;p26"/>
            <p:cNvSpPr/>
            <p:nvPr/>
          </p:nvSpPr>
          <p:spPr>
            <a:xfrm rot="-192134">
              <a:off x="33166" y="693000"/>
              <a:ext cx="24864480" cy="1882486"/>
            </a:xfrm>
            <a:prstGeom prst="rect">
              <a:avLst/>
            </a:prstGeom>
            <a:solidFill>
              <a:srgbClr val="203864"/>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grpSp>
      <p:sp>
        <p:nvSpPr>
          <p:cNvPr id="2" name="Title 1">
            <a:extLst>
              <a:ext uri="{FF2B5EF4-FFF2-40B4-BE49-F238E27FC236}">
                <a16:creationId xmlns:a16="http://schemas.microsoft.com/office/drawing/2014/main" id="{C1270D68-214D-1C38-00E8-F70F3B67158A}"/>
              </a:ext>
            </a:extLst>
          </p:cNvPr>
          <p:cNvSpPr>
            <a:spLocks noGrp="1"/>
          </p:cNvSpPr>
          <p:nvPr>
            <p:ph type="title"/>
          </p:nvPr>
        </p:nvSpPr>
        <p:spPr>
          <a:xfrm>
            <a:off x="2490280" y="1964045"/>
            <a:ext cx="20687219" cy="1615733"/>
          </a:xfrm>
        </p:spPr>
        <p:txBody>
          <a:bodyPr>
            <a:normAutofit/>
          </a:bodyPr>
          <a:lstStyle/>
          <a:p>
            <a:r>
              <a:rPr lang="en-US" sz="8000" dirty="0">
                <a:solidFill>
                  <a:srgbClr val="002060"/>
                </a:solidFill>
                <a:latin typeface="Inter ExtraBold" panose="020B0604020202020204" charset="0"/>
                <a:ea typeface="Inter ExtraBold" panose="020B0604020202020204" charset="0"/>
              </a:rPr>
              <a:t>Source Evaluation</a:t>
            </a:r>
          </a:p>
        </p:txBody>
      </p:sp>
      <p:sp>
        <p:nvSpPr>
          <p:cNvPr id="11" name="Text Placeholder 10">
            <a:extLst>
              <a:ext uri="{FF2B5EF4-FFF2-40B4-BE49-F238E27FC236}">
                <a16:creationId xmlns:a16="http://schemas.microsoft.com/office/drawing/2014/main" id="{161359BE-12EA-058B-CA45-6D0CA64B04A7}"/>
              </a:ext>
            </a:extLst>
          </p:cNvPr>
          <p:cNvSpPr>
            <a:spLocks noGrp="1"/>
          </p:cNvSpPr>
          <p:nvPr>
            <p:ph type="body" idx="2"/>
          </p:nvPr>
        </p:nvSpPr>
        <p:spPr>
          <a:xfrm>
            <a:off x="2354093" y="3579779"/>
            <a:ext cx="20823407" cy="8924738"/>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Responsiveness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Timeliness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Completeness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Correctness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Responsibility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Integrity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Past Performance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Compliance with Public Policy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Financial and Technical Resources</a:t>
            </a:r>
          </a:p>
          <a:p>
            <a:endParaRPr lang="en-US" dirty="0"/>
          </a:p>
        </p:txBody>
      </p:sp>
      <p:sp>
        <p:nvSpPr>
          <p:cNvPr id="5" name="Slide Number Placeholder 4">
            <a:extLst>
              <a:ext uri="{FF2B5EF4-FFF2-40B4-BE49-F238E27FC236}">
                <a16:creationId xmlns:a16="http://schemas.microsoft.com/office/drawing/2014/main" id="{12943846-7283-4931-4986-0FAF063ACB8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16</a:t>
            </a:fld>
            <a:endParaRPr lang="en-US" dirty="0"/>
          </a:p>
        </p:txBody>
      </p:sp>
    </p:spTree>
    <p:extLst>
      <p:ext uri="{BB962C8B-B14F-4D97-AF65-F5344CB8AC3E}">
        <p14:creationId xmlns:p14="http://schemas.microsoft.com/office/powerpoint/2010/main" val="29515756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grpSp>
        <p:nvGrpSpPr>
          <p:cNvPr id="166" name="Google Shape;166;p26"/>
          <p:cNvGrpSpPr/>
          <p:nvPr/>
        </p:nvGrpSpPr>
        <p:grpSpPr>
          <a:xfrm>
            <a:off x="-297192" y="-1787815"/>
            <a:ext cx="25167946" cy="3268488"/>
            <a:chOff x="0" y="-1"/>
            <a:chExt cx="25167944" cy="3268487"/>
          </a:xfrm>
        </p:grpSpPr>
        <p:sp>
          <p:nvSpPr>
            <p:cNvPr id="167" name="Google Shape;167;p26"/>
            <p:cNvSpPr/>
            <p:nvPr/>
          </p:nvSpPr>
          <p:spPr>
            <a:xfrm rot="60482">
              <a:off x="160166" y="820000"/>
              <a:ext cx="24864480" cy="1882486"/>
            </a:xfrm>
            <a:prstGeom prst="rect">
              <a:avLst/>
            </a:prstGeom>
            <a:solidFill>
              <a:srgbClr val="C49A43"/>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8" name="Google Shape;168;p26"/>
            <p:cNvSpPr/>
            <p:nvPr/>
          </p:nvSpPr>
          <p:spPr>
            <a:xfrm rot="-68558">
              <a:off x="287166" y="731100"/>
              <a:ext cx="24864480" cy="1882486"/>
            </a:xfrm>
            <a:prstGeom prst="rect">
              <a:avLst/>
            </a:prstGeom>
            <a:solidFill>
              <a:srgbClr val="548EAE"/>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9" name="Google Shape;169;p26"/>
            <p:cNvSpPr/>
            <p:nvPr/>
          </p:nvSpPr>
          <p:spPr>
            <a:xfrm rot="-192134">
              <a:off x="33166" y="693000"/>
              <a:ext cx="24864480" cy="1882486"/>
            </a:xfrm>
            <a:prstGeom prst="rect">
              <a:avLst/>
            </a:prstGeom>
            <a:solidFill>
              <a:srgbClr val="203864"/>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grpSp>
      <p:sp>
        <p:nvSpPr>
          <p:cNvPr id="2" name="Title 1">
            <a:extLst>
              <a:ext uri="{FF2B5EF4-FFF2-40B4-BE49-F238E27FC236}">
                <a16:creationId xmlns:a16="http://schemas.microsoft.com/office/drawing/2014/main" id="{C1270D68-214D-1C38-00E8-F70F3B67158A}"/>
              </a:ext>
            </a:extLst>
          </p:cNvPr>
          <p:cNvSpPr>
            <a:spLocks noGrp="1"/>
          </p:cNvSpPr>
          <p:nvPr>
            <p:ph type="title"/>
          </p:nvPr>
        </p:nvSpPr>
        <p:spPr>
          <a:xfrm>
            <a:off x="1206500" y="1964045"/>
            <a:ext cx="21971000" cy="1615733"/>
          </a:xfrm>
        </p:spPr>
        <p:txBody>
          <a:bodyPr>
            <a:normAutofit/>
          </a:bodyPr>
          <a:lstStyle/>
          <a:p>
            <a:r>
              <a:rPr lang="en-US" sz="8000" dirty="0">
                <a:solidFill>
                  <a:srgbClr val="002060"/>
                </a:solidFill>
                <a:latin typeface="Inter ExtraBold" panose="020B0604020202020204" charset="0"/>
                <a:ea typeface="Inter ExtraBold" panose="020B0604020202020204" charset="0"/>
              </a:rPr>
              <a:t>Source Evaluation &amp; Selection</a:t>
            </a:r>
          </a:p>
        </p:txBody>
      </p:sp>
      <p:sp>
        <p:nvSpPr>
          <p:cNvPr id="11" name="Text Placeholder 10">
            <a:extLst>
              <a:ext uri="{FF2B5EF4-FFF2-40B4-BE49-F238E27FC236}">
                <a16:creationId xmlns:a16="http://schemas.microsoft.com/office/drawing/2014/main" id="{161359BE-12EA-058B-CA45-6D0CA64B04A7}"/>
              </a:ext>
            </a:extLst>
          </p:cNvPr>
          <p:cNvSpPr>
            <a:spLocks noGrp="1"/>
          </p:cNvSpPr>
          <p:nvPr>
            <p:ph type="body" idx="2"/>
          </p:nvPr>
        </p:nvSpPr>
        <p:spPr>
          <a:xfrm>
            <a:off x="1011676" y="3424136"/>
            <a:ext cx="23372323" cy="9080379"/>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Avoid “Black Box Purchasing”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Advisable Documentation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Solicitation Documents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Contacts with Potential Offerors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Offers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Cost or Price Analysis, if Required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Notes of Persons with Selection Responsibilities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Scoring Summaries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Evidence of Suspension and Debarment Vetting (Excluded Parties List System on </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hlinkClick r:id="rId3"/>
              </a:rPr>
              <a:t>www.sam.gov</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Contract Award Placement </a:t>
            </a:r>
          </a:p>
          <a:p>
            <a:endParaRPr lang="en-US" dirty="0"/>
          </a:p>
        </p:txBody>
      </p:sp>
      <p:sp>
        <p:nvSpPr>
          <p:cNvPr id="5" name="Slide Number Placeholder 4">
            <a:extLst>
              <a:ext uri="{FF2B5EF4-FFF2-40B4-BE49-F238E27FC236}">
                <a16:creationId xmlns:a16="http://schemas.microsoft.com/office/drawing/2014/main" id="{9ACE8FD0-5960-6B62-7392-BAE87C24DAE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17</a:t>
            </a:fld>
            <a:endParaRPr lang="en-US" dirty="0"/>
          </a:p>
        </p:txBody>
      </p:sp>
    </p:spTree>
    <p:extLst>
      <p:ext uri="{BB962C8B-B14F-4D97-AF65-F5344CB8AC3E}">
        <p14:creationId xmlns:p14="http://schemas.microsoft.com/office/powerpoint/2010/main" val="2304897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grpSp>
        <p:nvGrpSpPr>
          <p:cNvPr id="166" name="Google Shape;166;p26"/>
          <p:cNvGrpSpPr/>
          <p:nvPr/>
        </p:nvGrpSpPr>
        <p:grpSpPr>
          <a:xfrm>
            <a:off x="-297192" y="-1787815"/>
            <a:ext cx="25167946" cy="3268488"/>
            <a:chOff x="0" y="-1"/>
            <a:chExt cx="25167944" cy="3268487"/>
          </a:xfrm>
        </p:grpSpPr>
        <p:sp>
          <p:nvSpPr>
            <p:cNvPr id="167" name="Google Shape;167;p26"/>
            <p:cNvSpPr/>
            <p:nvPr/>
          </p:nvSpPr>
          <p:spPr>
            <a:xfrm rot="60482">
              <a:off x="160166" y="820000"/>
              <a:ext cx="24864480" cy="1882486"/>
            </a:xfrm>
            <a:prstGeom prst="rect">
              <a:avLst/>
            </a:prstGeom>
            <a:solidFill>
              <a:srgbClr val="C49A43"/>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8" name="Google Shape;168;p26"/>
            <p:cNvSpPr/>
            <p:nvPr/>
          </p:nvSpPr>
          <p:spPr>
            <a:xfrm rot="-68558">
              <a:off x="287166" y="731100"/>
              <a:ext cx="24864480" cy="1882486"/>
            </a:xfrm>
            <a:prstGeom prst="rect">
              <a:avLst/>
            </a:prstGeom>
            <a:solidFill>
              <a:srgbClr val="548EAE"/>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9" name="Google Shape;169;p26"/>
            <p:cNvSpPr/>
            <p:nvPr/>
          </p:nvSpPr>
          <p:spPr>
            <a:xfrm rot="-192134">
              <a:off x="33166" y="693000"/>
              <a:ext cx="24864480" cy="1882486"/>
            </a:xfrm>
            <a:prstGeom prst="rect">
              <a:avLst/>
            </a:prstGeom>
            <a:solidFill>
              <a:srgbClr val="203864"/>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grpSp>
      <p:sp>
        <p:nvSpPr>
          <p:cNvPr id="2" name="Title 1">
            <a:extLst>
              <a:ext uri="{FF2B5EF4-FFF2-40B4-BE49-F238E27FC236}">
                <a16:creationId xmlns:a16="http://schemas.microsoft.com/office/drawing/2014/main" id="{C1270D68-214D-1C38-00E8-F70F3B67158A}"/>
              </a:ext>
            </a:extLst>
          </p:cNvPr>
          <p:cNvSpPr>
            <a:spLocks noGrp="1"/>
          </p:cNvSpPr>
          <p:nvPr>
            <p:ph type="title"/>
          </p:nvPr>
        </p:nvSpPr>
        <p:spPr>
          <a:xfrm>
            <a:off x="2198450" y="2082105"/>
            <a:ext cx="21037685" cy="1615733"/>
          </a:xfrm>
        </p:spPr>
        <p:txBody>
          <a:bodyPr>
            <a:normAutofit/>
          </a:bodyPr>
          <a:lstStyle/>
          <a:p>
            <a:r>
              <a:rPr lang="en-US" sz="8000" dirty="0">
                <a:solidFill>
                  <a:srgbClr val="002060"/>
                </a:solidFill>
                <a:latin typeface="Inter ExtraBold" panose="020B0604020202020204" charset="0"/>
                <a:ea typeface="Inter ExtraBold" panose="020B0604020202020204" charset="0"/>
              </a:rPr>
              <a:t>Cost or Price Analysis</a:t>
            </a:r>
          </a:p>
        </p:txBody>
      </p:sp>
      <p:sp>
        <p:nvSpPr>
          <p:cNvPr id="11" name="Text Placeholder 10">
            <a:extLst>
              <a:ext uri="{FF2B5EF4-FFF2-40B4-BE49-F238E27FC236}">
                <a16:creationId xmlns:a16="http://schemas.microsoft.com/office/drawing/2014/main" id="{161359BE-12EA-058B-CA45-6D0CA64B04A7}"/>
              </a:ext>
            </a:extLst>
          </p:cNvPr>
          <p:cNvSpPr>
            <a:spLocks noGrp="1"/>
          </p:cNvSpPr>
          <p:nvPr>
            <p:ph type="body" idx="2"/>
          </p:nvPr>
        </p:nvSpPr>
        <p:spPr>
          <a:xfrm>
            <a:off x="2470826" y="3697838"/>
            <a:ext cx="20706674" cy="8806678"/>
          </a:xfrm>
        </p:spPr>
        <p:txBody>
          <a:bodyPr>
            <a:normAutofit lnSpcReduction="1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Price Analysis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Comparison with Other Responsive Offers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Cost Analysis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Threshold Contract Amount (Federal Simplified Acquisition  Threshold)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Employed When Costs in Offers Are Required to be Broken Out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More than Arithmetic!</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“Cost Realism”</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Allowability and Allocability of Costs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Applicable Cost Principles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------- 2 CFR 200, Subpart 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------- 48 CFR 31.205</a:t>
            </a:r>
          </a:p>
          <a:p>
            <a:endParaRPr lang="en-US" dirty="0"/>
          </a:p>
        </p:txBody>
      </p:sp>
      <p:sp>
        <p:nvSpPr>
          <p:cNvPr id="5" name="Slide Number Placeholder 4">
            <a:extLst>
              <a:ext uri="{FF2B5EF4-FFF2-40B4-BE49-F238E27FC236}">
                <a16:creationId xmlns:a16="http://schemas.microsoft.com/office/drawing/2014/main" id="{ABA1EC28-3289-4DBD-9AAF-041D89790D1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18</a:t>
            </a:fld>
            <a:endParaRPr lang="en-US" dirty="0"/>
          </a:p>
        </p:txBody>
      </p:sp>
    </p:spTree>
    <p:extLst>
      <p:ext uri="{BB962C8B-B14F-4D97-AF65-F5344CB8AC3E}">
        <p14:creationId xmlns:p14="http://schemas.microsoft.com/office/powerpoint/2010/main" val="6643105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grpSp>
        <p:nvGrpSpPr>
          <p:cNvPr id="166" name="Google Shape;166;p26"/>
          <p:cNvGrpSpPr/>
          <p:nvPr/>
        </p:nvGrpSpPr>
        <p:grpSpPr>
          <a:xfrm>
            <a:off x="-297192" y="-1787815"/>
            <a:ext cx="25167946" cy="3268488"/>
            <a:chOff x="0" y="-1"/>
            <a:chExt cx="25167944" cy="3268487"/>
          </a:xfrm>
        </p:grpSpPr>
        <p:sp>
          <p:nvSpPr>
            <p:cNvPr id="167" name="Google Shape;167;p26"/>
            <p:cNvSpPr/>
            <p:nvPr/>
          </p:nvSpPr>
          <p:spPr>
            <a:xfrm rot="60482">
              <a:off x="160166" y="820000"/>
              <a:ext cx="24864480" cy="1882486"/>
            </a:xfrm>
            <a:prstGeom prst="rect">
              <a:avLst/>
            </a:prstGeom>
            <a:solidFill>
              <a:srgbClr val="C49A43"/>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8" name="Google Shape;168;p26"/>
            <p:cNvSpPr/>
            <p:nvPr/>
          </p:nvSpPr>
          <p:spPr>
            <a:xfrm rot="-68558">
              <a:off x="287166" y="731100"/>
              <a:ext cx="24864480" cy="1882486"/>
            </a:xfrm>
            <a:prstGeom prst="rect">
              <a:avLst/>
            </a:prstGeom>
            <a:solidFill>
              <a:srgbClr val="548EAE"/>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9" name="Google Shape;169;p26"/>
            <p:cNvSpPr/>
            <p:nvPr/>
          </p:nvSpPr>
          <p:spPr>
            <a:xfrm rot="-192134">
              <a:off x="33166" y="693000"/>
              <a:ext cx="24864480" cy="1882486"/>
            </a:xfrm>
            <a:prstGeom prst="rect">
              <a:avLst/>
            </a:prstGeom>
            <a:solidFill>
              <a:srgbClr val="203864"/>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grpSp>
      <p:sp>
        <p:nvSpPr>
          <p:cNvPr id="2" name="Title 1">
            <a:extLst>
              <a:ext uri="{FF2B5EF4-FFF2-40B4-BE49-F238E27FC236}">
                <a16:creationId xmlns:a16="http://schemas.microsoft.com/office/drawing/2014/main" id="{C1270D68-214D-1C38-00E8-F70F3B67158A}"/>
              </a:ext>
            </a:extLst>
          </p:cNvPr>
          <p:cNvSpPr>
            <a:spLocks noGrp="1"/>
          </p:cNvSpPr>
          <p:nvPr>
            <p:ph type="title"/>
          </p:nvPr>
        </p:nvSpPr>
        <p:spPr>
          <a:xfrm>
            <a:off x="2373548" y="1964045"/>
            <a:ext cx="20803952" cy="1615733"/>
          </a:xfrm>
        </p:spPr>
        <p:txBody>
          <a:bodyPr>
            <a:normAutofit/>
          </a:bodyPr>
          <a:lstStyle/>
          <a:p>
            <a:r>
              <a:rPr lang="en-US" sz="8000" dirty="0">
                <a:solidFill>
                  <a:srgbClr val="002060"/>
                </a:solidFill>
                <a:latin typeface="Inter ExtraBold" panose="020B0604020202020204" charset="0"/>
                <a:ea typeface="Inter ExtraBold" panose="020B0604020202020204" charset="0"/>
              </a:rPr>
              <a:t>Source Selection</a:t>
            </a:r>
          </a:p>
        </p:txBody>
      </p:sp>
      <p:sp>
        <p:nvSpPr>
          <p:cNvPr id="11" name="Text Placeholder 10">
            <a:extLst>
              <a:ext uri="{FF2B5EF4-FFF2-40B4-BE49-F238E27FC236}">
                <a16:creationId xmlns:a16="http://schemas.microsoft.com/office/drawing/2014/main" id="{161359BE-12EA-058B-CA45-6D0CA64B04A7}"/>
              </a:ext>
            </a:extLst>
          </p:cNvPr>
          <p:cNvSpPr>
            <a:spLocks noGrp="1"/>
          </p:cNvSpPr>
          <p:nvPr>
            <p:ph type="body" idx="2"/>
          </p:nvPr>
        </p:nvSpPr>
        <p:spPr>
          <a:xfrm>
            <a:off x="2373548" y="3579778"/>
            <a:ext cx="20803951" cy="8924738"/>
          </a:xfrm>
        </p:spPr>
        <p:txBody>
          <a:bodyPr>
            <a:normAutofit/>
          </a:bodyPr>
          <a:lstStyle/>
          <a:p>
            <a:pPr marL="685800" lvl="1">
              <a:lnSpc>
                <a:spcPct val="90000"/>
              </a:lnSpc>
              <a:spcBef>
                <a:spcPts val="1000"/>
              </a:spcBef>
              <a:buClrTx/>
              <a:buSzTx/>
              <a:buFont typeface="Arial" panose="020B0604020202020204" pitchFamily="34" charset="0"/>
              <a:buChar char="•"/>
              <a:defRPr/>
            </a:pPr>
            <a:endParaRPr kumimoji="0" lang="en-US" sz="4800" b="1" i="0" u="none" strike="noStrike" kern="1200" cap="none" spc="0" normalizeH="0" baseline="0" noProof="0" dirty="0">
              <a:ln>
                <a:noFill/>
              </a:ln>
              <a:solidFill>
                <a:prstClr val="black"/>
              </a:solidFill>
              <a:effectLst/>
              <a:uLnTx/>
              <a:uFillTx/>
              <a:latin typeface="Inter ExtraBold" panose="020B0604020202020204" charset="0"/>
              <a:ea typeface="Inter ExtraBold" panose="020B0604020202020204" charset="0"/>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A “Sound and Complete” Agreement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 Offer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 Acceptance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 Legal Content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 Consideration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 Jurisdiction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 Obligations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 Rights and Remedies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 Severability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4400" b="1" i="0" u="none" strike="noStrike" kern="1200" cap="none" spc="0" normalizeH="0" baseline="0" noProof="0" dirty="0">
              <a:ln>
                <a:noFill/>
              </a:ln>
              <a:solidFill>
                <a:prstClr val="black"/>
              </a:solidFill>
              <a:effectLst/>
              <a:uLnTx/>
              <a:uFillTx/>
              <a:latin typeface="Inter ExtraBold" panose="020B0604020202020204" charset="0"/>
              <a:ea typeface="Inter ExtraBold" panose="020B0604020202020204" charset="0"/>
              <a:cs typeface="+mn-cs"/>
            </a:endParaRPr>
          </a:p>
          <a:p>
            <a:endParaRPr lang="en-US" dirty="0"/>
          </a:p>
        </p:txBody>
      </p:sp>
      <p:sp>
        <p:nvSpPr>
          <p:cNvPr id="5" name="Slide Number Placeholder 4">
            <a:extLst>
              <a:ext uri="{FF2B5EF4-FFF2-40B4-BE49-F238E27FC236}">
                <a16:creationId xmlns:a16="http://schemas.microsoft.com/office/drawing/2014/main" id="{AB72E0E7-7CD8-0757-1C46-636DFD919DF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19</a:t>
            </a:fld>
            <a:endParaRPr lang="en-US" dirty="0"/>
          </a:p>
        </p:txBody>
      </p:sp>
    </p:spTree>
    <p:extLst>
      <p:ext uri="{BB962C8B-B14F-4D97-AF65-F5344CB8AC3E}">
        <p14:creationId xmlns:p14="http://schemas.microsoft.com/office/powerpoint/2010/main" val="230343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1"/>
          <p:cNvSpPr txBox="1"/>
          <p:nvPr/>
        </p:nvSpPr>
        <p:spPr>
          <a:xfrm>
            <a:off x="4117189" y="4849374"/>
            <a:ext cx="18057011" cy="6504345"/>
          </a:xfrm>
          <a:prstGeom prst="rect">
            <a:avLst/>
          </a:prstGeom>
          <a:noFill/>
          <a:ln>
            <a:noFill/>
          </a:ln>
        </p:spPr>
        <p:txBody>
          <a:bodyPr spcFirstLastPara="1" wrap="square" lIns="50800" tIns="50800" rIns="50800" bIns="50800" anchor="ctr" anchorCtr="0">
            <a:spAutoFit/>
          </a:bodyPr>
          <a:lstStyle/>
          <a:p>
            <a:pPr algn="ctr"/>
            <a:r>
              <a:rPr lang="en-US" sz="3200" b="1" i="1" dirty="0">
                <a:solidFill>
                  <a:srgbClr val="002060"/>
                </a:solidFill>
              </a:rPr>
              <a:t>The NADO Research Foundation manages the EDD Community of Practice (CoP).  Through the CoP, NADO RF and its partners provide tools, resources, and networking opportunities for EDD staff to strengthen organizational capacity and better guide regions towards becoming more competitive, resilient, and equitable.</a:t>
            </a:r>
          </a:p>
          <a:p>
            <a:pPr algn="ctr"/>
            <a:endParaRPr lang="en-US" sz="3200" b="1" i="1" dirty="0">
              <a:solidFill>
                <a:srgbClr val="002060"/>
              </a:solidFill>
            </a:endParaRPr>
          </a:p>
          <a:p>
            <a:pPr algn="ctr"/>
            <a:r>
              <a:rPr lang="en-US" sz="3200" b="1" i="1" dirty="0">
                <a:solidFill>
                  <a:srgbClr val="002060"/>
                </a:solidFill>
                <a:hlinkClick r:id="rId3"/>
              </a:rPr>
              <a:t>www.nado.org/EDDCoP</a:t>
            </a:r>
            <a:r>
              <a:rPr lang="en-US" sz="3200" b="1" i="1" dirty="0">
                <a:solidFill>
                  <a:srgbClr val="002060"/>
                </a:solidFill>
              </a:rPr>
              <a:t> </a:t>
            </a:r>
          </a:p>
          <a:p>
            <a:pPr algn="ctr"/>
            <a:endParaRPr lang="en-US" sz="3200" b="1" i="1" dirty="0">
              <a:solidFill>
                <a:srgbClr val="002060"/>
              </a:solidFill>
            </a:endParaRPr>
          </a:p>
          <a:p>
            <a:pPr algn="ctr"/>
            <a:endParaRPr lang="en-US" sz="3200" b="1" i="1" dirty="0">
              <a:solidFill>
                <a:srgbClr val="002060"/>
              </a:solidFill>
            </a:endParaRPr>
          </a:p>
          <a:p>
            <a:pPr algn="ctr"/>
            <a:r>
              <a:rPr lang="en-US" sz="3200" b="1" i="1" dirty="0">
                <a:solidFill>
                  <a:srgbClr val="002060"/>
                </a:solidFill>
              </a:rPr>
              <a:t>The EDD CoP is made possible through an award from the U.S. Economic Development Administration, U.S. Department of Commerce (ED22HDQ3070106).  The statements, findings, conclusions, and recommendations are those of the participants, trainers, and authors and do not necessarily reflect the views of the U.S. Economic Development Administration or the U.S. Department of Commerce.</a:t>
            </a:r>
          </a:p>
        </p:txBody>
      </p:sp>
      <p:sp>
        <p:nvSpPr>
          <p:cNvPr id="110" name="Google Shape;110;p21"/>
          <p:cNvSpPr/>
          <p:nvPr/>
        </p:nvSpPr>
        <p:spPr>
          <a:xfrm>
            <a:off x="-25254" y="-25051"/>
            <a:ext cx="2203205" cy="13766102"/>
          </a:xfrm>
          <a:prstGeom prst="rect">
            <a:avLst/>
          </a:prstGeom>
          <a:solidFill>
            <a:srgbClr val="203864"/>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pic>
        <p:nvPicPr>
          <p:cNvPr id="111" name="Google Shape;111;p21" descr="Image"/>
          <p:cNvPicPr preferRelativeResize="0"/>
          <p:nvPr/>
        </p:nvPicPr>
        <p:blipFill rotWithShape="1">
          <a:blip r:embed="rId4">
            <a:alphaModFix/>
          </a:blip>
          <a:srcRect/>
          <a:stretch/>
        </p:blipFill>
        <p:spPr>
          <a:xfrm>
            <a:off x="-124779" y="740099"/>
            <a:ext cx="3205090" cy="4339487"/>
          </a:xfrm>
          <a:prstGeom prst="rect">
            <a:avLst/>
          </a:prstGeom>
          <a:noFill/>
          <a:ln>
            <a:noFill/>
          </a:ln>
        </p:spPr>
      </p:pic>
      <p:pic>
        <p:nvPicPr>
          <p:cNvPr id="4" name="Picture 3">
            <a:extLst>
              <a:ext uri="{FF2B5EF4-FFF2-40B4-BE49-F238E27FC236}">
                <a16:creationId xmlns:a16="http://schemas.microsoft.com/office/drawing/2014/main" id="{FA4E4771-9AB8-18EA-889A-E7ED742347F0}"/>
              </a:ext>
            </a:extLst>
          </p:cNvPr>
          <p:cNvPicPr>
            <a:picLocks noChangeAspect="1"/>
          </p:cNvPicPr>
          <p:nvPr/>
        </p:nvPicPr>
        <p:blipFill>
          <a:blip r:embed="rId5"/>
          <a:stretch>
            <a:fillRect/>
          </a:stretch>
        </p:blipFill>
        <p:spPr>
          <a:xfrm>
            <a:off x="4117189" y="1788081"/>
            <a:ext cx="7706012" cy="2243522"/>
          </a:xfrm>
          <a:prstGeom prst="rect">
            <a:avLst/>
          </a:prstGeom>
        </p:spPr>
      </p:pic>
      <p:sp>
        <p:nvSpPr>
          <p:cNvPr id="2" name="Slide Number Placeholder 1">
            <a:extLst>
              <a:ext uri="{FF2B5EF4-FFF2-40B4-BE49-F238E27FC236}">
                <a16:creationId xmlns:a16="http://schemas.microsoft.com/office/drawing/2014/main" id="{9731EE18-0423-6761-47FB-CDA1649669B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dirty="0"/>
          </a:p>
        </p:txBody>
      </p:sp>
      <p:sp>
        <p:nvSpPr>
          <p:cNvPr id="3" name="Rectangle 2">
            <a:extLst>
              <a:ext uri="{FF2B5EF4-FFF2-40B4-BE49-F238E27FC236}">
                <a16:creationId xmlns:a16="http://schemas.microsoft.com/office/drawing/2014/main" id="{441AD9E2-CEA5-FD03-B231-DED1E7D25AC1}"/>
              </a:ext>
            </a:extLst>
          </p:cNvPr>
          <p:cNvSpPr/>
          <p:nvPr/>
        </p:nvSpPr>
        <p:spPr>
          <a:xfrm>
            <a:off x="9921240" y="12975901"/>
            <a:ext cx="4343400" cy="7400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grpSp>
        <p:nvGrpSpPr>
          <p:cNvPr id="166" name="Google Shape;166;p26"/>
          <p:cNvGrpSpPr/>
          <p:nvPr/>
        </p:nvGrpSpPr>
        <p:grpSpPr>
          <a:xfrm>
            <a:off x="-297192" y="-1787815"/>
            <a:ext cx="25167946" cy="3268488"/>
            <a:chOff x="0" y="-1"/>
            <a:chExt cx="25167944" cy="3268487"/>
          </a:xfrm>
        </p:grpSpPr>
        <p:sp>
          <p:nvSpPr>
            <p:cNvPr id="167" name="Google Shape;167;p26"/>
            <p:cNvSpPr/>
            <p:nvPr/>
          </p:nvSpPr>
          <p:spPr>
            <a:xfrm rot="60482">
              <a:off x="160166" y="820000"/>
              <a:ext cx="24864480" cy="1882486"/>
            </a:xfrm>
            <a:prstGeom prst="rect">
              <a:avLst/>
            </a:prstGeom>
            <a:solidFill>
              <a:srgbClr val="C49A43"/>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8" name="Google Shape;168;p26"/>
            <p:cNvSpPr/>
            <p:nvPr/>
          </p:nvSpPr>
          <p:spPr>
            <a:xfrm rot="-68558">
              <a:off x="287166" y="731100"/>
              <a:ext cx="24864480" cy="1882486"/>
            </a:xfrm>
            <a:prstGeom prst="rect">
              <a:avLst/>
            </a:prstGeom>
            <a:solidFill>
              <a:srgbClr val="548EAE"/>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9" name="Google Shape;169;p26"/>
            <p:cNvSpPr/>
            <p:nvPr/>
          </p:nvSpPr>
          <p:spPr>
            <a:xfrm rot="-192134">
              <a:off x="33166" y="693000"/>
              <a:ext cx="24864480" cy="1882486"/>
            </a:xfrm>
            <a:prstGeom prst="rect">
              <a:avLst/>
            </a:prstGeom>
            <a:solidFill>
              <a:srgbClr val="203864"/>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grpSp>
      <p:sp>
        <p:nvSpPr>
          <p:cNvPr id="2" name="Title 1">
            <a:extLst>
              <a:ext uri="{FF2B5EF4-FFF2-40B4-BE49-F238E27FC236}">
                <a16:creationId xmlns:a16="http://schemas.microsoft.com/office/drawing/2014/main" id="{C1270D68-214D-1C38-00E8-F70F3B67158A}"/>
              </a:ext>
            </a:extLst>
          </p:cNvPr>
          <p:cNvSpPr>
            <a:spLocks noGrp="1"/>
          </p:cNvSpPr>
          <p:nvPr>
            <p:ph type="title"/>
          </p:nvPr>
        </p:nvSpPr>
        <p:spPr>
          <a:xfrm>
            <a:off x="1964986" y="1964045"/>
            <a:ext cx="21212514" cy="1615733"/>
          </a:xfrm>
        </p:spPr>
        <p:txBody>
          <a:bodyPr>
            <a:normAutofit/>
          </a:bodyPr>
          <a:lstStyle/>
          <a:p>
            <a:r>
              <a:rPr lang="en-US" sz="8000" dirty="0">
                <a:solidFill>
                  <a:srgbClr val="002060"/>
                </a:solidFill>
                <a:latin typeface="Inter ExtraBold" panose="020B0604020202020204" charset="0"/>
                <a:ea typeface="Inter ExtraBold" panose="020B0604020202020204" charset="0"/>
              </a:rPr>
              <a:t>Federal Public Policy Clauses</a:t>
            </a:r>
          </a:p>
        </p:txBody>
      </p:sp>
      <p:sp>
        <p:nvSpPr>
          <p:cNvPr id="11" name="Text Placeholder 10">
            <a:extLst>
              <a:ext uri="{FF2B5EF4-FFF2-40B4-BE49-F238E27FC236}">
                <a16:creationId xmlns:a16="http://schemas.microsoft.com/office/drawing/2014/main" id="{161359BE-12EA-058B-CA45-6D0CA64B04A7}"/>
              </a:ext>
            </a:extLst>
          </p:cNvPr>
          <p:cNvSpPr>
            <a:spLocks noGrp="1"/>
          </p:cNvSpPr>
          <p:nvPr>
            <p:ph type="body" idx="2"/>
          </p:nvPr>
        </p:nvSpPr>
        <p:spPr>
          <a:xfrm>
            <a:off x="1964986" y="3579778"/>
            <a:ext cx="21212513" cy="8924738"/>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2 CFR 200, Appendix II</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“…as applicable…”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Criteria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Contracts Exceeding Specific Dollar Size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Nature of Activity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Example: Construction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Davis Bacon Act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Copeland “Anti-Kickback Act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Contract Work Hours and Safety Standards Act</a:t>
            </a:r>
          </a:p>
          <a:p>
            <a:endParaRPr lang="en-US" dirty="0"/>
          </a:p>
        </p:txBody>
      </p:sp>
      <p:sp>
        <p:nvSpPr>
          <p:cNvPr id="5" name="Slide Number Placeholder 4">
            <a:extLst>
              <a:ext uri="{FF2B5EF4-FFF2-40B4-BE49-F238E27FC236}">
                <a16:creationId xmlns:a16="http://schemas.microsoft.com/office/drawing/2014/main" id="{E6774B24-B855-B414-9B60-CC4C50ED74E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20</a:t>
            </a:fld>
            <a:endParaRPr lang="en-US" dirty="0"/>
          </a:p>
        </p:txBody>
      </p:sp>
    </p:spTree>
    <p:extLst>
      <p:ext uri="{BB962C8B-B14F-4D97-AF65-F5344CB8AC3E}">
        <p14:creationId xmlns:p14="http://schemas.microsoft.com/office/powerpoint/2010/main" val="21963164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grpSp>
        <p:nvGrpSpPr>
          <p:cNvPr id="166" name="Google Shape;166;p26"/>
          <p:cNvGrpSpPr/>
          <p:nvPr/>
        </p:nvGrpSpPr>
        <p:grpSpPr>
          <a:xfrm>
            <a:off x="-297192" y="-1787815"/>
            <a:ext cx="25167946" cy="3268488"/>
            <a:chOff x="0" y="-1"/>
            <a:chExt cx="25167944" cy="3268487"/>
          </a:xfrm>
        </p:grpSpPr>
        <p:sp>
          <p:nvSpPr>
            <p:cNvPr id="167" name="Google Shape;167;p26"/>
            <p:cNvSpPr/>
            <p:nvPr/>
          </p:nvSpPr>
          <p:spPr>
            <a:xfrm rot="60482">
              <a:off x="160166" y="820000"/>
              <a:ext cx="24864480" cy="1882486"/>
            </a:xfrm>
            <a:prstGeom prst="rect">
              <a:avLst/>
            </a:prstGeom>
            <a:solidFill>
              <a:srgbClr val="C49A43"/>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8" name="Google Shape;168;p26"/>
            <p:cNvSpPr/>
            <p:nvPr/>
          </p:nvSpPr>
          <p:spPr>
            <a:xfrm rot="-68558">
              <a:off x="287166" y="731100"/>
              <a:ext cx="24864480" cy="1882486"/>
            </a:xfrm>
            <a:prstGeom prst="rect">
              <a:avLst/>
            </a:prstGeom>
            <a:solidFill>
              <a:srgbClr val="548EAE"/>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9" name="Google Shape;169;p26"/>
            <p:cNvSpPr/>
            <p:nvPr/>
          </p:nvSpPr>
          <p:spPr>
            <a:xfrm rot="-192134">
              <a:off x="33166" y="693000"/>
              <a:ext cx="24864480" cy="1882486"/>
            </a:xfrm>
            <a:prstGeom prst="rect">
              <a:avLst/>
            </a:prstGeom>
            <a:solidFill>
              <a:srgbClr val="203864"/>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grpSp>
      <p:sp>
        <p:nvSpPr>
          <p:cNvPr id="2" name="Title 1">
            <a:extLst>
              <a:ext uri="{FF2B5EF4-FFF2-40B4-BE49-F238E27FC236}">
                <a16:creationId xmlns:a16="http://schemas.microsoft.com/office/drawing/2014/main" id="{C1270D68-214D-1C38-00E8-F70F3B67158A}"/>
              </a:ext>
            </a:extLst>
          </p:cNvPr>
          <p:cNvSpPr>
            <a:spLocks noGrp="1"/>
          </p:cNvSpPr>
          <p:nvPr>
            <p:ph type="title"/>
          </p:nvPr>
        </p:nvSpPr>
        <p:spPr>
          <a:xfrm>
            <a:off x="2743200" y="1964045"/>
            <a:ext cx="20434299" cy="1615733"/>
          </a:xfrm>
        </p:spPr>
        <p:txBody>
          <a:bodyPr>
            <a:normAutofit/>
          </a:bodyPr>
          <a:lstStyle/>
          <a:p>
            <a:r>
              <a:rPr lang="en-US" sz="8000" dirty="0">
                <a:solidFill>
                  <a:srgbClr val="002060"/>
                </a:solidFill>
                <a:latin typeface="Inter ExtraBold" panose="020B0604020202020204" charset="0"/>
                <a:ea typeface="Inter ExtraBold" panose="020B0604020202020204" charset="0"/>
              </a:rPr>
              <a:t>Contract Administration &amp; Oversight</a:t>
            </a:r>
          </a:p>
        </p:txBody>
      </p:sp>
      <p:sp>
        <p:nvSpPr>
          <p:cNvPr id="11" name="Text Placeholder 10">
            <a:extLst>
              <a:ext uri="{FF2B5EF4-FFF2-40B4-BE49-F238E27FC236}">
                <a16:creationId xmlns:a16="http://schemas.microsoft.com/office/drawing/2014/main" id="{161359BE-12EA-058B-CA45-6D0CA64B04A7}"/>
              </a:ext>
            </a:extLst>
          </p:cNvPr>
          <p:cNvSpPr>
            <a:spLocks noGrp="1"/>
          </p:cNvSpPr>
          <p:nvPr>
            <p:ph type="body" idx="2"/>
          </p:nvPr>
        </p:nvSpPr>
        <p:spPr>
          <a:xfrm>
            <a:off x="2743201" y="3443591"/>
            <a:ext cx="20815298" cy="9444369"/>
          </a:xfrm>
        </p:spPr>
        <p:txBody>
          <a:bodyPr>
            <a:normAutofit fontScale="85000" lnSpcReduction="2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200" b="1" i="0" u="none" strike="noStrike" kern="1200" cap="none" spc="0" normalizeH="0" baseline="0" noProof="0" dirty="0">
                <a:ln>
                  <a:noFill/>
                </a:ln>
                <a:solidFill>
                  <a:prstClr val="black"/>
                </a:solidFill>
                <a:effectLst/>
                <a:uLnTx/>
                <a:uFillTx/>
                <a:latin typeface="Calibri" panose="020F0502020204030204"/>
                <a:ea typeface="+mn-ea"/>
                <a:cs typeface="+mn-cs"/>
              </a:rPr>
              <a:t>2 CFR 200.318(b)</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4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200" b="1" i="0" u="none" strike="noStrike" kern="1200" cap="none" spc="0" normalizeH="0" baseline="0" noProof="0" dirty="0">
                <a:ln>
                  <a:noFill/>
                </a:ln>
                <a:solidFill>
                  <a:prstClr val="black"/>
                </a:solidFill>
                <a:effectLst/>
                <a:uLnTx/>
                <a:uFillTx/>
                <a:latin typeface="Calibri" panose="020F0502020204030204"/>
                <a:ea typeface="+mn-ea"/>
                <a:cs typeface="+mn-cs"/>
              </a:rPr>
              <a:t>Objectives: Performance and Compliance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4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200" b="1" i="0" u="none" strike="noStrike" kern="1200" cap="none" spc="0" normalizeH="0" baseline="0" noProof="0" dirty="0">
                <a:ln>
                  <a:noFill/>
                </a:ln>
                <a:solidFill>
                  <a:prstClr val="black"/>
                </a:solidFill>
                <a:effectLst/>
                <a:uLnTx/>
                <a:uFillTx/>
                <a:latin typeface="Calibri" panose="020F0502020204030204"/>
                <a:ea typeface="+mn-ea"/>
                <a:cs typeface="+mn-cs"/>
              </a:rPr>
              <a:t>Access to Contractor and Its Records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4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200" b="1" i="0" u="none" strike="noStrike" kern="1200" cap="none" spc="0" normalizeH="0" baseline="0" noProof="0" dirty="0">
                <a:ln>
                  <a:noFill/>
                </a:ln>
                <a:solidFill>
                  <a:prstClr val="black"/>
                </a:solidFill>
                <a:effectLst/>
                <a:uLnTx/>
                <a:uFillTx/>
                <a:latin typeface="Calibri" panose="020F0502020204030204"/>
                <a:ea typeface="+mn-ea"/>
                <a:cs typeface="+mn-cs"/>
              </a:rPr>
              <a:t>Avoidance of Interference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4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200" b="1" i="0" u="none" strike="noStrike" kern="1200" cap="none" spc="0" normalizeH="0" baseline="0" noProof="0" dirty="0">
                <a:ln>
                  <a:noFill/>
                </a:ln>
                <a:solidFill>
                  <a:prstClr val="black"/>
                </a:solidFill>
                <a:effectLst/>
                <a:uLnTx/>
                <a:uFillTx/>
                <a:latin typeface="Calibri" panose="020F0502020204030204"/>
                <a:ea typeface="+mn-ea"/>
                <a:cs typeface="+mn-cs"/>
              </a:rPr>
              <a:t>What Tools Are Available?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200" b="1" i="0" u="none" strike="noStrike" kern="1200" cap="none" spc="0" normalizeH="0" baseline="0" noProof="0" dirty="0">
                <a:ln>
                  <a:noFill/>
                </a:ln>
                <a:solidFill>
                  <a:prstClr val="black"/>
                </a:solidFill>
                <a:effectLst/>
                <a:uLnTx/>
                <a:uFillTx/>
                <a:latin typeface="Calibri" panose="020F0502020204030204"/>
                <a:ea typeface="+mn-ea"/>
                <a:cs typeface="+mn-cs"/>
              </a:rPr>
              <a:t>--- Process Oversight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200" b="1" i="0" u="none" strike="noStrike" kern="1200" cap="none" spc="0" normalizeH="0" baseline="0" noProof="0" dirty="0">
                <a:ln>
                  <a:noFill/>
                </a:ln>
                <a:solidFill>
                  <a:prstClr val="black"/>
                </a:solidFill>
                <a:effectLst/>
                <a:uLnTx/>
                <a:uFillTx/>
                <a:latin typeface="Calibri" panose="020F0502020204030204"/>
                <a:ea typeface="+mn-ea"/>
                <a:cs typeface="+mn-cs"/>
              </a:rPr>
              <a:t>--- Delivery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200" b="1" i="0" u="none" strike="noStrike" kern="1200" cap="none" spc="0" normalizeH="0" baseline="0" noProof="0" dirty="0">
                <a:ln>
                  <a:noFill/>
                </a:ln>
                <a:solidFill>
                  <a:prstClr val="black"/>
                </a:solidFill>
                <a:effectLst/>
                <a:uLnTx/>
                <a:uFillTx/>
                <a:latin typeface="Calibri" panose="020F0502020204030204"/>
                <a:ea typeface="+mn-ea"/>
                <a:cs typeface="+mn-cs"/>
              </a:rPr>
              <a:t>--- Inspection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200" b="1" i="0" u="none" strike="noStrike" kern="1200" cap="none" spc="0" normalizeH="0" baseline="0" noProof="0" dirty="0">
                <a:ln>
                  <a:noFill/>
                </a:ln>
                <a:solidFill>
                  <a:prstClr val="black"/>
                </a:solidFill>
                <a:effectLst/>
                <a:uLnTx/>
                <a:uFillTx/>
                <a:latin typeface="Calibri" panose="020F0502020204030204"/>
                <a:ea typeface="+mn-ea"/>
                <a:cs typeface="+mn-cs"/>
              </a:rPr>
              <a:t>--- Acceptance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200" b="1" i="0" u="none" strike="noStrike" kern="1200" cap="none" spc="0" normalizeH="0" baseline="0" noProof="0" dirty="0">
                <a:ln>
                  <a:noFill/>
                </a:ln>
                <a:solidFill>
                  <a:prstClr val="black"/>
                </a:solidFill>
                <a:effectLst/>
                <a:uLnTx/>
                <a:uFillTx/>
                <a:latin typeface="Calibri" panose="020F0502020204030204"/>
                <a:ea typeface="+mn-ea"/>
                <a:cs typeface="+mn-cs"/>
              </a:rPr>
              <a:t>--- Payment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200" b="1" i="0" u="none" strike="noStrike" kern="1200" cap="none" spc="0" normalizeH="0" baseline="0" noProof="0" dirty="0">
                <a:ln>
                  <a:noFill/>
                </a:ln>
                <a:solidFill>
                  <a:prstClr val="black"/>
                </a:solidFill>
                <a:effectLst/>
                <a:uLnTx/>
                <a:uFillTx/>
                <a:latin typeface="Calibri" panose="020F0502020204030204"/>
                <a:ea typeface="+mn-ea"/>
                <a:cs typeface="+mn-cs"/>
              </a:rPr>
              <a:t>----- Promptness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200" b="1" i="0" u="none" strike="noStrike" kern="1200" cap="none" spc="0" normalizeH="0" baseline="0" noProof="0" dirty="0">
                <a:ln>
                  <a:noFill/>
                </a:ln>
                <a:solidFill>
                  <a:prstClr val="black"/>
                </a:solidFill>
                <a:effectLst/>
                <a:uLnTx/>
                <a:uFillTx/>
                <a:latin typeface="Calibri" panose="020F0502020204030204"/>
                <a:ea typeface="+mn-ea"/>
                <a:cs typeface="+mn-cs"/>
              </a:rPr>
              <a:t>----- Retainage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200" b="1" i="0" u="none" strike="noStrike" kern="1200" cap="none" spc="0" normalizeH="0" baseline="0" noProof="0" dirty="0">
                <a:ln>
                  <a:noFill/>
                </a:ln>
                <a:solidFill>
                  <a:prstClr val="black"/>
                </a:solidFill>
                <a:effectLst/>
                <a:uLnTx/>
                <a:uFillTx/>
                <a:latin typeface="Calibri" panose="020F0502020204030204"/>
                <a:ea typeface="+mn-ea"/>
                <a:cs typeface="+mn-cs"/>
              </a:rPr>
              <a:t>--- Warranties</a:t>
            </a:r>
          </a:p>
        </p:txBody>
      </p:sp>
      <p:sp>
        <p:nvSpPr>
          <p:cNvPr id="5" name="Slide Number Placeholder 4">
            <a:extLst>
              <a:ext uri="{FF2B5EF4-FFF2-40B4-BE49-F238E27FC236}">
                <a16:creationId xmlns:a16="http://schemas.microsoft.com/office/drawing/2014/main" id="{E6774B24-B855-B414-9B60-CC4C50ED74E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21</a:t>
            </a:fld>
            <a:endParaRPr lang="en-US" dirty="0"/>
          </a:p>
        </p:txBody>
      </p:sp>
    </p:spTree>
    <p:extLst>
      <p:ext uri="{BB962C8B-B14F-4D97-AF65-F5344CB8AC3E}">
        <p14:creationId xmlns:p14="http://schemas.microsoft.com/office/powerpoint/2010/main" val="2940222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grpSp>
        <p:nvGrpSpPr>
          <p:cNvPr id="166" name="Google Shape;166;p26"/>
          <p:cNvGrpSpPr/>
          <p:nvPr/>
        </p:nvGrpSpPr>
        <p:grpSpPr>
          <a:xfrm>
            <a:off x="-297192" y="-1787815"/>
            <a:ext cx="25167946" cy="3268488"/>
            <a:chOff x="0" y="-1"/>
            <a:chExt cx="25167944" cy="3268487"/>
          </a:xfrm>
        </p:grpSpPr>
        <p:sp>
          <p:nvSpPr>
            <p:cNvPr id="167" name="Google Shape;167;p26"/>
            <p:cNvSpPr/>
            <p:nvPr/>
          </p:nvSpPr>
          <p:spPr>
            <a:xfrm rot="60482">
              <a:off x="160166" y="820000"/>
              <a:ext cx="24864480" cy="1882486"/>
            </a:xfrm>
            <a:prstGeom prst="rect">
              <a:avLst/>
            </a:prstGeom>
            <a:solidFill>
              <a:srgbClr val="C49A43"/>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8" name="Google Shape;168;p26"/>
            <p:cNvSpPr/>
            <p:nvPr/>
          </p:nvSpPr>
          <p:spPr>
            <a:xfrm rot="-68558">
              <a:off x="287166" y="731100"/>
              <a:ext cx="24864480" cy="1882486"/>
            </a:xfrm>
            <a:prstGeom prst="rect">
              <a:avLst/>
            </a:prstGeom>
            <a:solidFill>
              <a:srgbClr val="548EAE"/>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9" name="Google Shape;169;p26"/>
            <p:cNvSpPr/>
            <p:nvPr/>
          </p:nvSpPr>
          <p:spPr>
            <a:xfrm rot="-192134">
              <a:off x="33166" y="693000"/>
              <a:ext cx="24864480" cy="1882486"/>
            </a:xfrm>
            <a:prstGeom prst="rect">
              <a:avLst/>
            </a:prstGeom>
            <a:solidFill>
              <a:srgbClr val="203864"/>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grpSp>
      <p:sp>
        <p:nvSpPr>
          <p:cNvPr id="2" name="Title 1">
            <a:extLst>
              <a:ext uri="{FF2B5EF4-FFF2-40B4-BE49-F238E27FC236}">
                <a16:creationId xmlns:a16="http://schemas.microsoft.com/office/drawing/2014/main" id="{C1270D68-214D-1C38-00E8-F70F3B67158A}"/>
              </a:ext>
            </a:extLst>
          </p:cNvPr>
          <p:cNvSpPr>
            <a:spLocks noGrp="1"/>
          </p:cNvSpPr>
          <p:nvPr>
            <p:ph type="title"/>
          </p:nvPr>
        </p:nvSpPr>
        <p:spPr>
          <a:xfrm>
            <a:off x="2626466" y="1964045"/>
            <a:ext cx="20551033" cy="1615733"/>
          </a:xfrm>
        </p:spPr>
        <p:txBody>
          <a:bodyPr>
            <a:normAutofit/>
          </a:bodyPr>
          <a:lstStyle/>
          <a:p>
            <a:r>
              <a:rPr lang="en-US" sz="8000" dirty="0">
                <a:solidFill>
                  <a:srgbClr val="002060"/>
                </a:solidFill>
                <a:latin typeface="Inter ExtraBold" panose="020B0604020202020204" charset="0"/>
                <a:ea typeface="Inter ExtraBold" panose="020B0604020202020204" charset="0"/>
              </a:rPr>
              <a:t>Procurement Records</a:t>
            </a:r>
          </a:p>
        </p:txBody>
      </p:sp>
      <p:sp>
        <p:nvSpPr>
          <p:cNvPr id="11" name="Text Placeholder 10">
            <a:extLst>
              <a:ext uri="{FF2B5EF4-FFF2-40B4-BE49-F238E27FC236}">
                <a16:creationId xmlns:a16="http://schemas.microsoft.com/office/drawing/2014/main" id="{161359BE-12EA-058B-CA45-6D0CA64B04A7}"/>
              </a:ext>
            </a:extLst>
          </p:cNvPr>
          <p:cNvSpPr>
            <a:spLocks noGrp="1"/>
          </p:cNvSpPr>
          <p:nvPr>
            <p:ph type="body" idx="2"/>
          </p:nvPr>
        </p:nvSpPr>
        <p:spPr>
          <a:xfrm>
            <a:off x="2626468" y="3871609"/>
            <a:ext cx="20551032" cy="8632907"/>
          </a:xfrm>
        </p:spPr>
        <p:txBody>
          <a:bodyPr>
            <a:normAutofit fontScale="92500" lnSpcReduction="2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2 CFR 200.318(i)</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“…at a minimum…”</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“History of the Procurement”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An “Audit Trail” from the Beginning</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Rational for the Procurement Method Used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Rational for Contract Type Used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Source Evaluation and Selection Process and Result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Basis for Contract Price</a:t>
            </a:r>
          </a:p>
          <a:p>
            <a:pPr marL="571500" marR="0" lvl="0" indent="-5715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endParaRPr lang="en-US" sz="4000" dirty="0"/>
          </a:p>
        </p:txBody>
      </p:sp>
      <p:sp>
        <p:nvSpPr>
          <p:cNvPr id="5" name="Slide Number Placeholder 4">
            <a:extLst>
              <a:ext uri="{FF2B5EF4-FFF2-40B4-BE49-F238E27FC236}">
                <a16:creationId xmlns:a16="http://schemas.microsoft.com/office/drawing/2014/main" id="{2C94C2AF-2754-91B4-8C71-542EFC73420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22</a:t>
            </a:fld>
            <a:endParaRPr lang="en-US" dirty="0"/>
          </a:p>
        </p:txBody>
      </p:sp>
    </p:spTree>
    <p:extLst>
      <p:ext uri="{BB962C8B-B14F-4D97-AF65-F5344CB8AC3E}">
        <p14:creationId xmlns:p14="http://schemas.microsoft.com/office/powerpoint/2010/main" val="38930888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grpSp>
        <p:nvGrpSpPr>
          <p:cNvPr id="166" name="Google Shape;166;p26"/>
          <p:cNvGrpSpPr/>
          <p:nvPr/>
        </p:nvGrpSpPr>
        <p:grpSpPr>
          <a:xfrm>
            <a:off x="-297192" y="-1787815"/>
            <a:ext cx="25167946" cy="3268488"/>
            <a:chOff x="0" y="-1"/>
            <a:chExt cx="25167944" cy="3268487"/>
          </a:xfrm>
        </p:grpSpPr>
        <p:sp>
          <p:nvSpPr>
            <p:cNvPr id="167" name="Google Shape;167;p26"/>
            <p:cNvSpPr/>
            <p:nvPr/>
          </p:nvSpPr>
          <p:spPr>
            <a:xfrm rot="60482">
              <a:off x="160166" y="820000"/>
              <a:ext cx="24864480" cy="1882486"/>
            </a:xfrm>
            <a:prstGeom prst="rect">
              <a:avLst/>
            </a:prstGeom>
            <a:solidFill>
              <a:srgbClr val="C49A43"/>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8" name="Google Shape;168;p26"/>
            <p:cNvSpPr/>
            <p:nvPr/>
          </p:nvSpPr>
          <p:spPr>
            <a:xfrm rot="-68558">
              <a:off x="287166" y="731100"/>
              <a:ext cx="24864480" cy="1882486"/>
            </a:xfrm>
            <a:prstGeom prst="rect">
              <a:avLst/>
            </a:prstGeom>
            <a:solidFill>
              <a:srgbClr val="548EAE"/>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9" name="Google Shape;169;p26"/>
            <p:cNvSpPr/>
            <p:nvPr/>
          </p:nvSpPr>
          <p:spPr>
            <a:xfrm rot="-192134">
              <a:off x="33166" y="693000"/>
              <a:ext cx="24864480" cy="1882486"/>
            </a:xfrm>
            <a:prstGeom prst="rect">
              <a:avLst/>
            </a:prstGeom>
            <a:solidFill>
              <a:srgbClr val="203864"/>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grpSp>
      <p:sp>
        <p:nvSpPr>
          <p:cNvPr id="2" name="Title 1">
            <a:extLst>
              <a:ext uri="{FF2B5EF4-FFF2-40B4-BE49-F238E27FC236}">
                <a16:creationId xmlns:a16="http://schemas.microsoft.com/office/drawing/2014/main" id="{C1270D68-214D-1C38-00E8-F70F3B67158A}"/>
              </a:ext>
            </a:extLst>
          </p:cNvPr>
          <p:cNvSpPr>
            <a:spLocks noGrp="1"/>
          </p:cNvSpPr>
          <p:nvPr>
            <p:ph type="title"/>
          </p:nvPr>
        </p:nvSpPr>
        <p:spPr>
          <a:xfrm>
            <a:off x="1976120" y="1734674"/>
            <a:ext cx="21971000" cy="1615733"/>
          </a:xfrm>
        </p:spPr>
        <p:txBody>
          <a:bodyPr>
            <a:normAutofit/>
          </a:bodyPr>
          <a:lstStyle/>
          <a:p>
            <a:r>
              <a:rPr lang="en-US" sz="8000" dirty="0">
                <a:solidFill>
                  <a:srgbClr val="002060"/>
                </a:solidFill>
                <a:latin typeface="Inter ExtraBold" panose="020B0604020202020204" charset="0"/>
                <a:ea typeface="Inter ExtraBold" panose="020B0604020202020204" charset="0"/>
              </a:rPr>
              <a:t>Procurement Compliance Vulnerability</a:t>
            </a:r>
          </a:p>
        </p:txBody>
      </p:sp>
      <p:sp>
        <p:nvSpPr>
          <p:cNvPr id="11" name="Text Placeholder 10">
            <a:extLst>
              <a:ext uri="{FF2B5EF4-FFF2-40B4-BE49-F238E27FC236}">
                <a16:creationId xmlns:a16="http://schemas.microsoft.com/office/drawing/2014/main" id="{161359BE-12EA-058B-CA45-6D0CA64B04A7}"/>
              </a:ext>
            </a:extLst>
          </p:cNvPr>
          <p:cNvSpPr>
            <a:spLocks noGrp="1"/>
          </p:cNvSpPr>
          <p:nvPr>
            <p:ph type="body" idx="2"/>
          </p:nvPr>
        </p:nvSpPr>
        <p:spPr>
          <a:xfrm>
            <a:off x="2295728" y="3579778"/>
            <a:ext cx="20881772" cy="8924738"/>
          </a:xfrm>
        </p:spPr>
        <p:txBody>
          <a:bodyPr>
            <a:normAutofit fontScale="92500" lnSpcReduction="1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2 CFR 200.318(i)</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“…at a minimum…”</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“History of the Procurement”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An “Audit Trail” from the Beginning</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Rational for the Procurement Method Used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Rational for Contract Type Used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Source Evaluation and Selection Process and Result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Basis for Contract Price</a:t>
            </a:r>
          </a:p>
          <a:p>
            <a:endParaRPr lang="en-US" dirty="0"/>
          </a:p>
        </p:txBody>
      </p:sp>
      <p:sp>
        <p:nvSpPr>
          <p:cNvPr id="5" name="Slide Number Placeholder 4">
            <a:extLst>
              <a:ext uri="{FF2B5EF4-FFF2-40B4-BE49-F238E27FC236}">
                <a16:creationId xmlns:a16="http://schemas.microsoft.com/office/drawing/2014/main" id="{917E7C4B-308E-86D4-063B-BE67B18D866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23</a:t>
            </a:fld>
            <a:endParaRPr lang="en-US" dirty="0"/>
          </a:p>
        </p:txBody>
      </p:sp>
    </p:spTree>
    <p:extLst>
      <p:ext uri="{BB962C8B-B14F-4D97-AF65-F5344CB8AC3E}">
        <p14:creationId xmlns:p14="http://schemas.microsoft.com/office/powerpoint/2010/main" val="15240311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grpSp>
        <p:nvGrpSpPr>
          <p:cNvPr id="166" name="Google Shape;166;p26"/>
          <p:cNvGrpSpPr/>
          <p:nvPr/>
        </p:nvGrpSpPr>
        <p:grpSpPr>
          <a:xfrm>
            <a:off x="-297192" y="-1787815"/>
            <a:ext cx="25167946" cy="3268488"/>
            <a:chOff x="0" y="-1"/>
            <a:chExt cx="25167944" cy="3268487"/>
          </a:xfrm>
        </p:grpSpPr>
        <p:sp>
          <p:nvSpPr>
            <p:cNvPr id="167" name="Google Shape;167;p26"/>
            <p:cNvSpPr/>
            <p:nvPr/>
          </p:nvSpPr>
          <p:spPr>
            <a:xfrm rot="60482">
              <a:off x="160166" y="820000"/>
              <a:ext cx="24864480" cy="1882486"/>
            </a:xfrm>
            <a:prstGeom prst="rect">
              <a:avLst/>
            </a:prstGeom>
            <a:solidFill>
              <a:srgbClr val="C49A43"/>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8" name="Google Shape;168;p26"/>
            <p:cNvSpPr/>
            <p:nvPr/>
          </p:nvSpPr>
          <p:spPr>
            <a:xfrm rot="-68558">
              <a:off x="287166" y="731100"/>
              <a:ext cx="24864480" cy="1882486"/>
            </a:xfrm>
            <a:prstGeom prst="rect">
              <a:avLst/>
            </a:prstGeom>
            <a:solidFill>
              <a:srgbClr val="548EAE"/>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9" name="Google Shape;169;p26"/>
            <p:cNvSpPr/>
            <p:nvPr/>
          </p:nvSpPr>
          <p:spPr>
            <a:xfrm rot="-192134">
              <a:off x="33166" y="693000"/>
              <a:ext cx="24864480" cy="1882486"/>
            </a:xfrm>
            <a:prstGeom prst="rect">
              <a:avLst/>
            </a:prstGeom>
            <a:solidFill>
              <a:srgbClr val="203864"/>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grpSp>
      <p:sp>
        <p:nvSpPr>
          <p:cNvPr id="2" name="Title 1">
            <a:extLst>
              <a:ext uri="{FF2B5EF4-FFF2-40B4-BE49-F238E27FC236}">
                <a16:creationId xmlns:a16="http://schemas.microsoft.com/office/drawing/2014/main" id="{C1270D68-214D-1C38-00E8-F70F3B67158A}"/>
              </a:ext>
            </a:extLst>
          </p:cNvPr>
          <p:cNvSpPr>
            <a:spLocks noGrp="1"/>
          </p:cNvSpPr>
          <p:nvPr>
            <p:ph type="title"/>
          </p:nvPr>
        </p:nvSpPr>
        <p:spPr>
          <a:xfrm>
            <a:off x="1206500" y="1964045"/>
            <a:ext cx="21971000" cy="1615733"/>
          </a:xfrm>
        </p:spPr>
        <p:txBody>
          <a:bodyPr>
            <a:normAutofit/>
          </a:bodyPr>
          <a:lstStyle/>
          <a:p>
            <a:r>
              <a:rPr lang="en-US" sz="8000" dirty="0">
                <a:solidFill>
                  <a:srgbClr val="002060"/>
                </a:solidFill>
                <a:latin typeface="Inter ExtraBold" panose="020B0604020202020204" charset="0"/>
                <a:ea typeface="Inter ExtraBold" panose="020B0604020202020204" charset="0"/>
              </a:rPr>
              <a:t>Inventory &amp; Asset Management</a:t>
            </a:r>
          </a:p>
        </p:txBody>
      </p:sp>
      <p:sp>
        <p:nvSpPr>
          <p:cNvPr id="11" name="Text Placeholder 10">
            <a:extLst>
              <a:ext uri="{FF2B5EF4-FFF2-40B4-BE49-F238E27FC236}">
                <a16:creationId xmlns:a16="http://schemas.microsoft.com/office/drawing/2014/main" id="{161359BE-12EA-058B-CA45-6D0CA64B04A7}"/>
              </a:ext>
            </a:extLst>
          </p:cNvPr>
          <p:cNvSpPr>
            <a:spLocks noGrp="1"/>
          </p:cNvSpPr>
          <p:nvPr>
            <p:ph type="body" idx="2"/>
          </p:nvPr>
        </p:nvSpPr>
        <p:spPr>
          <a:xfrm>
            <a:off x="1206500" y="3424136"/>
            <a:ext cx="21971000" cy="9080380"/>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Federal System Standards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Financial Management Standards (2 CFR 200.302(b)(4))</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Internal Controls (2 CFR 200.303)</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Property Management Standards (2 CFR 200.310-316)</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Federal Definitions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Equipment (2 CFR 200.439)</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Materials and Supplies (2 CFR 200.453)</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Intellectual Property (2 CFR 200.315, 2 CFR 200.448)</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Records Retention and Access (2 CFR 200.334-337)</a:t>
            </a:r>
          </a:p>
          <a:p>
            <a:endParaRPr lang="en-US" dirty="0"/>
          </a:p>
        </p:txBody>
      </p:sp>
      <p:sp>
        <p:nvSpPr>
          <p:cNvPr id="5" name="Slide Number Placeholder 4">
            <a:extLst>
              <a:ext uri="{FF2B5EF4-FFF2-40B4-BE49-F238E27FC236}">
                <a16:creationId xmlns:a16="http://schemas.microsoft.com/office/drawing/2014/main" id="{5454C9FC-35ED-63BE-F89E-88BD7183A14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24</a:t>
            </a:fld>
            <a:endParaRPr lang="en-US" dirty="0"/>
          </a:p>
        </p:txBody>
      </p:sp>
    </p:spTree>
    <p:extLst>
      <p:ext uri="{BB962C8B-B14F-4D97-AF65-F5344CB8AC3E}">
        <p14:creationId xmlns:p14="http://schemas.microsoft.com/office/powerpoint/2010/main" val="41045692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1">
          <a:extLst>
            <a:ext uri="{FF2B5EF4-FFF2-40B4-BE49-F238E27FC236}">
              <a16:creationId xmlns:a16="http://schemas.microsoft.com/office/drawing/2014/main" id="{260C8C36-7EA7-C582-2DE9-9B8DDD9FD2CE}"/>
            </a:ext>
          </a:extLst>
        </p:cNvPr>
        <p:cNvGrpSpPr/>
        <p:nvPr/>
      </p:nvGrpSpPr>
      <p:grpSpPr>
        <a:xfrm>
          <a:off x="0" y="0"/>
          <a:ext cx="0" cy="0"/>
          <a:chOff x="0" y="0"/>
          <a:chExt cx="0" cy="0"/>
        </a:xfrm>
      </p:grpSpPr>
      <p:grpSp>
        <p:nvGrpSpPr>
          <p:cNvPr id="166" name="Google Shape;166;p26">
            <a:extLst>
              <a:ext uri="{FF2B5EF4-FFF2-40B4-BE49-F238E27FC236}">
                <a16:creationId xmlns:a16="http://schemas.microsoft.com/office/drawing/2014/main" id="{0C192B41-4234-4573-613A-18B9C65FDADE}"/>
              </a:ext>
            </a:extLst>
          </p:cNvPr>
          <p:cNvGrpSpPr/>
          <p:nvPr/>
        </p:nvGrpSpPr>
        <p:grpSpPr>
          <a:xfrm>
            <a:off x="-297192" y="-1787815"/>
            <a:ext cx="25167946" cy="3268488"/>
            <a:chOff x="0" y="-1"/>
            <a:chExt cx="25167944" cy="3268487"/>
          </a:xfrm>
        </p:grpSpPr>
        <p:sp>
          <p:nvSpPr>
            <p:cNvPr id="167" name="Google Shape;167;p26">
              <a:extLst>
                <a:ext uri="{FF2B5EF4-FFF2-40B4-BE49-F238E27FC236}">
                  <a16:creationId xmlns:a16="http://schemas.microsoft.com/office/drawing/2014/main" id="{97514754-78ED-4EBD-895A-4DD40857CEDE}"/>
                </a:ext>
              </a:extLst>
            </p:cNvPr>
            <p:cNvSpPr/>
            <p:nvPr/>
          </p:nvSpPr>
          <p:spPr>
            <a:xfrm rot="60482">
              <a:off x="160166" y="820000"/>
              <a:ext cx="24864480" cy="1882486"/>
            </a:xfrm>
            <a:prstGeom prst="rect">
              <a:avLst/>
            </a:prstGeom>
            <a:solidFill>
              <a:srgbClr val="C49A43"/>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8" name="Google Shape;168;p26">
              <a:extLst>
                <a:ext uri="{FF2B5EF4-FFF2-40B4-BE49-F238E27FC236}">
                  <a16:creationId xmlns:a16="http://schemas.microsoft.com/office/drawing/2014/main" id="{7017B36B-289C-ED5A-A6EE-820ADF256D59}"/>
                </a:ext>
              </a:extLst>
            </p:cNvPr>
            <p:cNvSpPr/>
            <p:nvPr/>
          </p:nvSpPr>
          <p:spPr>
            <a:xfrm rot="-68558">
              <a:off x="287166" y="731100"/>
              <a:ext cx="24864480" cy="1882486"/>
            </a:xfrm>
            <a:prstGeom prst="rect">
              <a:avLst/>
            </a:prstGeom>
            <a:solidFill>
              <a:srgbClr val="548EAE"/>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9" name="Google Shape;169;p26">
              <a:extLst>
                <a:ext uri="{FF2B5EF4-FFF2-40B4-BE49-F238E27FC236}">
                  <a16:creationId xmlns:a16="http://schemas.microsoft.com/office/drawing/2014/main" id="{663958AC-961D-9A0F-6E25-06C78FC9A44B}"/>
                </a:ext>
              </a:extLst>
            </p:cNvPr>
            <p:cNvSpPr/>
            <p:nvPr/>
          </p:nvSpPr>
          <p:spPr>
            <a:xfrm rot="-192134">
              <a:off x="33166" y="693000"/>
              <a:ext cx="24864480" cy="1882486"/>
            </a:xfrm>
            <a:prstGeom prst="rect">
              <a:avLst/>
            </a:prstGeom>
            <a:solidFill>
              <a:srgbClr val="203864"/>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grpSp>
      <p:sp>
        <p:nvSpPr>
          <p:cNvPr id="2" name="Title 1">
            <a:extLst>
              <a:ext uri="{FF2B5EF4-FFF2-40B4-BE49-F238E27FC236}">
                <a16:creationId xmlns:a16="http://schemas.microsoft.com/office/drawing/2014/main" id="{6A4EE640-9524-12BF-C6D3-58808891A4E5}"/>
              </a:ext>
            </a:extLst>
          </p:cNvPr>
          <p:cNvSpPr>
            <a:spLocks noGrp="1"/>
          </p:cNvSpPr>
          <p:nvPr>
            <p:ph type="title"/>
          </p:nvPr>
        </p:nvSpPr>
        <p:spPr>
          <a:xfrm>
            <a:off x="2412460" y="1964045"/>
            <a:ext cx="20765040" cy="1615733"/>
          </a:xfrm>
        </p:spPr>
        <p:txBody>
          <a:bodyPr>
            <a:normAutofit/>
          </a:bodyPr>
          <a:lstStyle/>
          <a:p>
            <a:r>
              <a:rPr lang="en-US" sz="8000" dirty="0">
                <a:solidFill>
                  <a:srgbClr val="002060"/>
                </a:solidFill>
                <a:latin typeface="Inter ExtraBold" panose="020B0604020202020204" charset="0"/>
                <a:ea typeface="Inter ExtraBold" panose="020B0604020202020204" charset="0"/>
              </a:rPr>
              <a:t>Equipment Management Standards</a:t>
            </a:r>
          </a:p>
        </p:txBody>
      </p:sp>
      <p:sp>
        <p:nvSpPr>
          <p:cNvPr id="11" name="Text Placeholder 10">
            <a:extLst>
              <a:ext uri="{FF2B5EF4-FFF2-40B4-BE49-F238E27FC236}">
                <a16:creationId xmlns:a16="http://schemas.microsoft.com/office/drawing/2014/main" id="{A2D5C05A-4493-105C-26EC-A0B84A4C3E30}"/>
              </a:ext>
            </a:extLst>
          </p:cNvPr>
          <p:cNvSpPr>
            <a:spLocks noGrp="1"/>
          </p:cNvSpPr>
          <p:nvPr>
            <p:ph type="body" idx="2"/>
          </p:nvPr>
        </p:nvSpPr>
        <p:spPr>
          <a:xfrm>
            <a:off x="2237362" y="3424136"/>
            <a:ext cx="20940138" cy="9080380"/>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2 CFR 200.313(c-e)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Equipment Records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Required Data Elements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Periodic Inventory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Control Procedures to Prevent Loss, Damage, or Theft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Maintenance Procedures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Disposition Procedures Providing for Competition </a:t>
            </a:r>
          </a:p>
          <a:p>
            <a:endParaRPr lang="en-US" dirty="0"/>
          </a:p>
        </p:txBody>
      </p:sp>
      <p:sp>
        <p:nvSpPr>
          <p:cNvPr id="5" name="Slide Number Placeholder 4">
            <a:extLst>
              <a:ext uri="{FF2B5EF4-FFF2-40B4-BE49-F238E27FC236}">
                <a16:creationId xmlns:a16="http://schemas.microsoft.com/office/drawing/2014/main" id="{28A254F7-38C8-D1FC-29A9-799B83ED816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25</a:t>
            </a:fld>
            <a:endParaRPr lang="en-US" dirty="0"/>
          </a:p>
        </p:txBody>
      </p:sp>
    </p:spTree>
    <p:extLst>
      <p:ext uri="{BB962C8B-B14F-4D97-AF65-F5344CB8AC3E}">
        <p14:creationId xmlns:p14="http://schemas.microsoft.com/office/powerpoint/2010/main" val="13991427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grpSp>
        <p:nvGrpSpPr>
          <p:cNvPr id="166" name="Google Shape;166;p26"/>
          <p:cNvGrpSpPr/>
          <p:nvPr/>
        </p:nvGrpSpPr>
        <p:grpSpPr>
          <a:xfrm>
            <a:off x="-297192" y="-1787815"/>
            <a:ext cx="25167946" cy="3268488"/>
            <a:chOff x="0" y="-1"/>
            <a:chExt cx="25167944" cy="3268487"/>
          </a:xfrm>
        </p:grpSpPr>
        <p:sp>
          <p:nvSpPr>
            <p:cNvPr id="167" name="Google Shape;167;p26"/>
            <p:cNvSpPr/>
            <p:nvPr/>
          </p:nvSpPr>
          <p:spPr>
            <a:xfrm rot="60482">
              <a:off x="160166" y="820000"/>
              <a:ext cx="24864480" cy="1882486"/>
            </a:xfrm>
            <a:prstGeom prst="rect">
              <a:avLst/>
            </a:prstGeom>
            <a:solidFill>
              <a:srgbClr val="C49A43"/>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8" name="Google Shape;168;p26"/>
            <p:cNvSpPr/>
            <p:nvPr/>
          </p:nvSpPr>
          <p:spPr>
            <a:xfrm rot="-68558">
              <a:off x="287166" y="731100"/>
              <a:ext cx="24864480" cy="1882486"/>
            </a:xfrm>
            <a:prstGeom prst="rect">
              <a:avLst/>
            </a:prstGeom>
            <a:solidFill>
              <a:srgbClr val="548EAE"/>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9" name="Google Shape;169;p26"/>
            <p:cNvSpPr/>
            <p:nvPr/>
          </p:nvSpPr>
          <p:spPr>
            <a:xfrm rot="-192134">
              <a:off x="33166" y="693000"/>
              <a:ext cx="24864480" cy="1882486"/>
            </a:xfrm>
            <a:prstGeom prst="rect">
              <a:avLst/>
            </a:prstGeom>
            <a:solidFill>
              <a:srgbClr val="203864"/>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grpSp>
      <p:sp>
        <p:nvSpPr>
          <p:cNvPr id="2" name="Title 1">
            <a:extLst>
              <a:ext uri="{FF2B5EF4-FFF2-40B4-BE49-F238E27FC236}">
                <a16:creationId xmlns:a16="http://schemas.microsoft.com/office/drawing/2014/main" id="{C1270D68-214D-1C38-00E8-F70F3B67158A}"/>
              </a:ext>
            </a:extLst>
          </p:cNvPr>
          <p:cNvSpPr>
            <a:spLocks noGrp="1"/>
          </p:cNvSpPr>
          <p:nvPr>
            <p:ph type="title"/>
          </p:nvPr>
        </p:nvSpPr>
        <p:spPr>
          <a:xfrm>
            <a:off x="1206500" y="1964045"/>
            <a:ext cx="21971000" cy="1615733"/>
          </a:xfrm>
        </p:spPr>
        <p:txBody>
          <a:bodyPr>
            <a:normAutofit/>
          </a:bodyPr>
          <a:lstStyle/>
          <a:p>
            <a:r>
              <a:rPr lang="en-US" sz="8000" dirty="0">
                <a:solidFill>
                  <a:srgbClr val="002060"/>
                </a:solidFill>
                <a:latin typeface="Inter ExtraBold" panose="020B0604020202020204" charset="0"/>
                <a:ea typeface="Inter ExtraBold" panose="020B0604020202020204" charset="0"/>
              </a:rPr>
              <a:t>Questions?</a:t>
            </a:r>
          </a:p>
        </p:txBody>
      </p:sp>
      <p:sp>
        <p:nvSpPr>
          <p:cNvPr id="11" name="Text Placeholder 10">
            <a:extLst>
              <a:ext uri="{FF2B5EF4-FFF2-40B4-BE49-F238E27FC236}">
                <a16:creationId xmlns:a16="http://schemas.microsoft.com/office/drawing/2014/main" id="{161359BE-12EA-058B-CA45-6D0CA64B04A7}"/>
              </a:ext>
            </a:extLst>
          </p:cNvPr>
          <p:cNvSpPr>
            <a:spLocks noGrp="1"/>
          </p:cNvSpPr>
          <p:nvPr>
            <p:ph type="body" idx="2"/>
          </p:nvPr>
        </p:nvSpPr>
        <p:spPr>
          <a:xfrm>
            <a:off x="1206500" y="3579778"/>
            <a:ext cx="21971000" cy="8924738"/>
          </a:xfrm>
        </p:spPr>
        <p:txBody>
          <a:bodyPr>
            <a:normAutofit/>
          </a:bodyPr>
          <a:lstStyle/>
          <a:p>
            <a:pPr marL="857250" marR="0" lvl="0" indent="-85725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kumimoji="0" lang="en-US" sz="6000" b="0" i="0" u="none" strike="noStrike" kern="1200" cap="none" spc="0" normalizeH="0" baseline="0" noProof="0" dirty="0">
                <a:ln>
                  <a:noFill/>
                </a:ln>
                <a:solidFill>
                  <a:prstClr val="black"/>
                </a:solidFill>
                <a:effectLst/>
                <a:uLnTx/>
                <a:uFillTx/>
                <a:latin typeface="Inter ExtraBold" panose="020B0604020202020204" charset="0"/>
                <a:ea typeface="Inter ExtraBold" panose="020B0604020202020204" charset="0"/>
                <a:cs typeface="+mn-cs"/>
              </a:rPr>
              <a:t>Now</a:t>
            </a:r>
          </a:p>
          <a:p>
            <a:pPr marL="0" marR="0" lvl="0" indent="0" algn="l" defTabSz="914400" rtl="0" eaLnBrk="1" fontAlgn="auto" latinLnBrk="0" hangingPunct="1">
              <a:lnSpc>
                <a:spcPct val="90000"/>
              </a:lnSpc>
              <a:spcBef>
                <a:spcPts val="1000"/>
              </a:spcBef>
              <a:spcAft>
                <a:spcPts val="0"/>
              </a:spcAft>
              <a:buClrTx/>
              <a:buSzTx/>
              <a:tabLst/>
              <a:defRPr/>
            </a:pPr>
            <a:endParaRPr kumimoji="0" lang="en-US" sz="6000" b="0" i="0" u="none" strike="noStrike" kern="1200" cap="none" spc="0" normalizeH="0" baseline="0" noProof="0" dirty="0">
              <a:ln>
                <a:noFill/>
              </a:ln>
              <a:solidFill>
                <a:prstClr val="black"/>
              </a:solidFill>
              <a:effectLst/>
              <a:uLnTx/>
              <a:uFillTx/>
              <a:latin typeface="Inter ExtraBold" panose="020B0604020202020204" charset="0"/>
              <a:ea typeface="Inter ExtraBold" panose="020B0604020202020204" charset="0"/>
              <a:cs typeface="+mn-cs"/>
            </a:endParaRPr>
          </a:p>
          <a:p>
            <a:pPr marL="857250" marR="0" lvl="0" indent="-85725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kumimoji="0" lang="en-US" sz="6000" b="0" i="0" u="none" strike="noStrike" kern="1200" cap="none" spc="0" normalizeH="0" baseline="0" noProof="0" dirty="0">
                <a:ln>
                  <a:noFill/>
                </a:ln>
                <a:solidFill>
                  <a:prstClr val="black"/>
                </a:solidFill>
                <a:effectLst/>
                <a:uLnTx/>
                <a:uFillTx/>
                <a:latin typeface="Inter ExtraBold" panose="020B0604020202020204" charset="0"/>
                <a:ea typeface="Inter ExtraBold" panose="020B0604020202020204" charset="0"/>
                <a:cs typeface="+mn-cs"/>
              </a:rPr>
              <a:t>Later</a:t>
            </a:r>
          </a:p>
          <a:p>
            <a:pPr marL="0" marR="0" lvl="0" indent="0" algn="l" defTabSz="914400" rtl="0" eaLnBrk="1" fontAlgn="auto" latinLnBrk="0" hangingPunct="1">
              <a:lnSpc>
                <a:spcPct val="90000"/>
              </a:lnSpc>
              <a:spcBef>
                <a:spcPts val="1000"/>
              </a:spcBef>
              <a:spcAft>
                <a:spcPts val="0"/>
              </a:spcAft>
              <a:buClrTx/>
              <a:buSzTx/>
              <a:tabLst/>
              <a:defRPr/>
            </a:pPr>
            <a:endParaRPr kumimoji="0" lang="en-US" sz="6000" b="0" i="0" u="none" strike="noStrike" kern="1200" cap="none" spc="0" normalizeH="0" baseline="0" noProof="0" dirty="0">
              <a:ln>
                <a:noFill/>
              </a:ln>
              <a:solidFill>
                <a:prstClr val="black"/>
              </a:solidFill>
              <a:effectLst/>
              <a:uLnTx/>
              <a:uFillTx/>
              <a:latin typeface="Inter ExtraBold" panose="020B0604020202020204" charset="0"/>
              <a:ea typeface="Inter ExtraBold" panose="020B0604020202020204" charset="0"/>
              <a:cs typeface="+mn-cs"/>
            </a:endParaRPr>
          </a:p>
          <a:p>
            <a:pPr marL="1828800" lvl="4" indent="0">
              <a:lnSpc>
                <a:spcPct val="90000"/>
              </a:lnSpc>
              <a:spcBef>
                <a:spcPts val="1000"/>
              </a:spcBef>
              <a:buClrTx/>
              <a:buSzTx/>
              <a:defRPr/>
            </a:pPr>
            <a:r>
              <a:rPr kumimoji="0" lang="en-US" sz="6000" b="0" i="0" u="none" strike="noStrike" kern="1200" cap="none" spc="0" normalizeH="0" baseline="0" noProof="0" dirty="0">
                <a:ln>
                  <a:noFill/>
                </a:ln>
                <a:solidFill>
                  <a:prstClr val="black"/>
                </a:solidFill>
                <a:effectLst/>
                <a:uLnTx/>
                <a:uFillTx/>
                <a:latin typeface="Inter ExtraBold" panose="020B0604020202020204" charset="0"/>
                <a:ea typeface="Inter ExtraBold" panose="020B0604020202020204" charset="0"/>
                <a:cs typeface="+mn-cs"/>
              </a:rPr>
              <a:t>Bob Lloyd</a:t>
            </a:r>
          </a:p>
          <a:p>
            <a:pPr marL="1828800" lvl="4" indent="0">
              <a:lnSpc>
                <a:spcPct val="90000"/>
              </a:lnSpc>
              <a:spcBef>
                <a:spcPts val="1000"/>
              </a:spcBef>
              <a:buClrTx/>
              <a:buSzTx/>
              <a:defRPr/>
            </a:pPr>
            <a:r>
              <a:rPr kumimoji="0" lang="en-US" sz="6000" b="0" i="0" u="none" strike="noStrike" kern="1200" cap="none" spc="0" normalizeH="0" baseline="0" noProof="0" dirty="0">
                <a:ln>
                  <a:noFill/>
                </a:ln>
                <a:solidFill>
                  <a:prstClr val="black"/>
                </a:solidFill>
                <a:effectLst/>
                <a:uLnTx/>
                <a:uFillTx/>
                <a:latin typeface="Inter ExtraBold" panose="020B0604020202020204" charset="0"/>
                <a:ea typeface="Inter ExtraBold" panose="020B0604020202020204" charset="0"/>
                <a:cs typeface="+mn-cs"/>
              </a:rPr>
              <a:t>Consultant on Public Management and     </a:t>
            </a:r>
          </a:p>
          <a:p>
            <a:pPr marL="1828800" lvl="4" indent="0">
              <a:lnSpc>
                <a:spcPct val="90000"/>
              </a:lnSpc>
              <a:spcBef>
                <a:spcPts val="1000"/>
              </a:spcBef>
              <a:buClrTx/>
              <a:buSzTx/>
              <a:defRPr/>
            </a:pPr>
            <a:r>
              <a:rPr kumimoji="0" lang="en-US" sz="6000" b="0" i="0" u="none" strike="noStrike" kern="1200" cap="none" spc="0" normalizeH="0" baseline="0" noProof="0" dirty="0">
                <a:ln>
                  <a:noFill/>
                </a:ln>
                <a:solidFill>
                  <a:prstClr val="black"/>
                </a:solidFill>
                <a:effectLst/>
                <a:uLnTx/>
                <a:uFillTx/>
                <a:latin typeface="Inter ExtraBold" panose="020B0604020202020204" charset="0"/>
                <a:ea typeface="Inter ExtraBold" panose="020B0604020202020204" charset="0"/>
                <a:cs typeface="+mn-cs"/>
              </a:rPr>
              <a:t>Government Relations</a:t>
            </a:r>
          </a:p>
          <a:p>
            <a:pPr marL="1828800" lvl="4" indent="0">
              <a:lnSpc>
                <a:spcPct val="90000"/>
              </a:lnSpc>
              <a:spcBef>
                <a:spcPts val="1000"/>
              </a:spcBef>
              <a:buClrTx/>
              <a:buSzTx/>
              <a:defRPr/>
            </a:pPr>
            <a:r>
              <a:rPr kumimoji="0" lang="en-US" sz="6000" b="0" i="0" u="none" strike="noStrike" kern="1200" cap="none" spc="0" normalizeH="0" baseline="0" noProof="0" dirty="0">
                <a:ln>
                  <a:noFill/>
                </a:ln>
                <a:solidFill>
                  <a:prstClr val="black"/>
                </a:solidFill>
                <a:effectLst/>
                <a:uLnTx/>
                <a:uFillTx/>
                <a:latin typeface="Inter ExtraBold" panose="020B0604020202020204" charset="0"/>
                <a:ea typeface="Inter ExtraBold" panose="020B0604020202020204" charset="0"/>
                <a:cs typeface="+mn-cs"/>
              </a:rPr>
              <a:t>Telephone: (864) 235-8680</a:t>
            </a:r>
          </a:p>
          <a:p>
            <a:pPr marL="1828800" lvl="4" indent="0">
              <a:lnSpc>
                <a:spcPct val="90000"/>
              </a:lnSpc>
              <a:spcBef>
                <a:spcPts val="1000"/>
              </a:spcBef>
              <a:buClrTx/>
              <a:buSzTx/>
              <a:defRPr/>
            </a:pPr>
            <a:r>
              <a:rPr kumimoji="0" lang="en-US" sz="6000" b="0" i="0" u="none" strike="noStrike" kern="1200" cap="none" spc="0" normalizeH="0" baseline="0" noProof="0" dirty="0">
                <a:ln>
                  <a:noFill/>
                </a:ln>
                <a:solidFill>
                  <a:prstClr val="black"/>
                </a:solidFill>
                <a:effectLst/>
                <a:uLnTx/>
                <a:uFillTx/>
                <a:latin typeface="Inter ExtraBold" panose="020B0604020202020204" charset="0"/>
                <a:ea typeface="Inter ExtraBold" panose="020B0604020202020204" charset="0"/>
                <a:cs typeface="+mn-cs"/>
              </a:rPr>
              <a:t>E-mail: consultlloyd@aol.com</a:t>
            </a:r>
          </a:p>
          <a:p>
            <a:pPr marL="571500" marR="0" lvl="0" indent="-5715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endParaRPr kumimoji="0" lang="en-US" sz="4000" b="0" i="0" u="none" strike="noStrike" kern="1200" cap="none" spc="0" normalizeH="0" baseline="0" noProof="0" dirty="0">
              <a:ln>
                <a:noFill/>
              </a:ln>
              <a:solidFill>
                <a:prstClr val="black"/>
              </a:solidFill>
              <a:effectLst/>
              <a:uLnTx/>
              <a:uFillTx/>
              <a:latin typeface="Inter ExtraBold" panose="020B0604020202020204" charset="0"/>
              <a:ea typeface="Inter ExtraBold" panose="020B0604020202020204" charset="0"/>
              <a:cs typeface="+mn-cs"/>
            </a:endParaRPr>
          </a:p>
          <a:p>
            <a:pPr marL="0" marR="0" lvl="0" indent="0" algn="l" defTabSz="914400" rtl="0" eaLnBrk="1" fontAlgn="auto" latinLnBrk="0" hangingPunct="1">
              <a:lnSpc>
                <a:spcPct val="90000"/>
              </a:lnSpc>
              <a:spcBef>
                <a:spcPts val="1000"/>
              </a:spcBef>
              <a:spcAft>
                <a:spcPts val="0"/>
              </a:spcAft>
              <a:buClrTx/>
              <a:buSzTx/>
              <a:tabLst/>
              <a:defRPr/>
            </a:pPr>
            <a:endParaRPr lang="en-US" sz="4000" dirty="0">
              <a:latin typeface="Inter ExtraBold" panose="020B0604020202020204" charset="0"/>
              <a:ea typeface="Inter ExtraBold" panose="020B0604020202020204" charset="0"/>
            </a:endParaRPr>
          </a:p>
        </p:txBody>
      </p:sp>
      <p:sp>
        <p:nvSpPr>
          <p:cNvPr id="5" name="Slide Number Placeholder 4">
            <a:extLst>
              <a:ext uri="{FF2B5EF4-FFF2-40B4-BE49-F238E27FC236}">
                <a16:creationId xmlns:a16="http://schemas.microsoft.com/office/drawing/2014/main" id="{7258CE92-88F8-484C-7057-75738F4C803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26</a:t>
            </a:fld>
            <a:endParaRPr lang="en-US" dirty="0"/>
          </a:p>
        </p:txBody>
      </p:sp>
    </p:spTree>
    <p:extLst>
      <p:ext uri="{BB962C8B-B14F-4D97-AF65-F5344CB8AC3E}">
        <p14:creationId xmlns:p14="http://schemas.microsoft.com/office/powerpoint/2010/main" val="28547706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253761"/>
        </a:solidFill>
        <a:effectLst/>
      </p:bgPr>
    </p:bg>
    <p:spTree>
      <p:nvGrpSpPr>
        <p:cNvPr id="1" name="Shape 175"/>
        <p:cNvGrpSpPr/>
        <p:nvPr/>
      </p:nvGrpSpPr>
      <p:grpSpPr>
        <a:xfrm>
          <a:off x="0" y="0"/>
          <a:ext cx="0" cy="0"/>
          <a:chOff x="0" y="0"/>
          <a:chExt cx="0" cy="0"/>
        </a:xfrm>
      </p:grpSpPr>
      <p:sp>
        <p:nvSpPr>
          <p:cNvPr id="176" name="Google Shape;176;p27"/>
          <p:cNvSpPr txBox="1"/>
          <p:nvPr/>
        </p:nvSpPr>
        <p:spPr>
          <a:xfrm>
            <a:off x="6565201" y="7747600"/>
            <a:ext cx="11253600" cy="21294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FFFFFF"/>
              </a:buClr>
              <a:buSzPts val="3000"/>
              <a:buFont typeface="Inter"/>
              <a:buNone/>
            </a:pPr>
            <a:r>
              <a:rPr lang="en-US" sz="3000" i="0" u="none" strike="noStrike" cap="none" dirty="0">
                <a:solidFill>
                  <a:srgbClr val="FFFFFF"/>
                </a:solidFill>
                <a:latin typeface="Inter Tight"/>
                <a:ea typeface="Inter Tight"/>
                <a:cs typeface="Inter Tight"/>
                <a:sym typeface="Inter Tight"/>
              </a:rPr>
              <a:t>122 C Street, NW, Suite 830 | Washington, DC 20001</a:t>
            </a:r>
            <a:endParaRPr dirty="0">
              <a:latin typeface="Inter Tight"/>
              <a:ea typeface="Inter Tight"/>
              <a:cs typeface="Inter Tight"/>
              <a:sym typeface="Inter Tight"/>
            </a:endParaRPr>
          </a:p>
          <a:p>
            <a:pPr marL="0" marR="0" lvl="0" indent="0" algn="ctr" rtl="0">
              <a:lnSpc>
                <a:spcPct val="100000"/>
              </a:lnSpc>
              <a:spcBef>
                <a:spcPts val="1300"/>
              </a:spcBef>
              <a:spcAft>
                <a:spcPts val="0"/>
              </a:spcAft>
              <a:buClr>
                <a:srgbClr val="FFFFFF"/>
              </a:buClr>
              <a:buSzPts val="5000"/>
              <a:buFont typeface="Inter"/>
              <a:buNone/>
            </a:pPr>
            <a:r>
              <a:rPr lang="en-US" sz="5000" b="1" i="0" u="none" strike="noStrike" cap="none" dirty="0">
                <a:solidFill>
                  <a:srgbClr val="FFFFFF"/>
                </a:solidFill>
                <a:latin typeface="Inter"/>
                <a:ea typeface="Inter"/>
                <a:cs typeface="Inter"/>
                <a:sym typeface="Inter"/>
              </a:rPr>
              <a:t>202.921.4440 | </a:t>
            </a:r>
            <a:r>
              <a:rPr lang="en-US" sz="5000" b="1" i="0" strike="noStrike" cap="none" dirty="0">
                <a:solidFill>
                  <a:srgbClr val="FFFFFF"/>
                </a:solidFill>
                <a:uFill>
                  <a:noFill/>
                </a:uFill>
                <a:latin typeface="Inter"/>
                <a:ea typeface="Inter"/>
                <a:cs typeface="Inter"/>
                <a:sym typeface="Inter"/>
                <a:hlinkClick r:id="rId3">
                  <a:extLst>
                    <a:ext uri="{A12FA001-AC4F-418D-AE19-62706E023703}">
                      <ahyp:hlinkClr xmlns:ahyp="http://schemas.microsoft.com/office/drawing/2018/hyperlinkcolor" val="tx"/>
                    </a:ext>
                  </a:extLst>
                </a:hlinkClick>
              </a:rPr>
              <a:t>NADO.ORG</a:t>
            </a:r>
            <a:endParaRPr dirty="0"/>
          </a:p>
          <a:p>
            <a:pPr marL="0" marR="0" lvl="0" indent="0" algn="ctr" rtl="0">
              <a:lnSpc>
                <a:spcPct val="100000"/>
              </a:lnSpc>
              <a:spcBef>
                <a:spcPts val="1300"/>
              </a:spcBef>
              <a:spcAft>
                <a:spcPts val="0"/>
              </a:spcAft>
              <a:buClr>
                <a:srgbClr val="FFFFFF"/>
              </a:buClr>
              <a:buSzPts val="3000"/>
              <a:buFont typeface="Inter"/>
              <a:buNone/>
            </a:pPr>
            <a:r>
              <a:rPr lang="en-US" sz="3000" i="0" u="sng" strike="noStrike" cap="none" dirty="0">
                <a:solidFill>
                  <a:srgbClr val="498AAC"/>
                </a:solidFill>
                <a:latin typeface="Inter Tight"/>
                <a:ea typeface="Inter Tight"/>
                <a:cs typeface="Inter Tight"/>
                <a:sym typeface="Inter Tight"/>
                <a:hlinkClick r:id="rId4">
                  <a:extLst>
                    <a:ext uri="{A12FA001-AC4F-418D-AE19-62706E023703}">
                      <ahyp:hlinkClr xmlns:ahyp="http://schemas.microsoft.com/office/drawing/2018/hyperlinkcolor" val="tx"/>
                    </a:ext>
                  </a:extLst>
                </a:hlinkClick>
              </a:rPr>
              <a:t>info@nado.org</a:t>
            </a:r>
            <a:endParaRPr dirty="0">
              <a:solidFill>
                <a:srgbClr val="498AAC"/>
              </a:solidFill>
              <a:latin typeface="Inter Tight"/>
              <a:ea typeface="Inter Tight"/>
              <a:cs typeface="Inter Tight"/>
              <a:sym typeface="Inter Tight"/>
            </a:endParaRPr>
          </a:p>
        </p:txBody>
      </p:sp>
      <p:pic>
        <p:nvPicPr>
          <p:cNvPr id="177" name="Google Shape;177;p27" descr="NADOLogo-Light-2022.png"/>
          <p:cNvPicPr preferRelativeResize="0"/>
          <p:nvPr/>
        </p:nvPicPr>
        <p:blipFill rotWithShape="1">
          <a:blip r:embed="rId5">
            <a:alphaModFix/>
          </a:blip>
          <a:srcRect/>
          <a:stretch/>
        </p:blipFill>
        <p:spPr>
          <a:xfrm>
            <a:off x="7424314" y="3860208"/>
            <a:ext cx="9535373" cy="3198639"/>
          </a:xfrm>
          <a:prstGeom prst="rect">
            <a:avLst/>
          </a:prstGeom>
          <a:noFill/>
          <a:ln>
            <a:noFill/>
          </a:ln>
        </p:spPr>
      </p:pic>
      <p:sp>
        <p:nvSpPr>
          <p:cNvPr id="2" name="Slide Number Placeholder 1">
            <a:extLst>
              <a:ext uri="{FF2B5EF4-FFF2-40B4-BE49-F238E27FC236}">
                <a16:creationId xmlns:a16="http://schemas.microsoft.com/office/drawing/2014/main" id="{D7A2C34D-577C-10E4-15CE-3FB2CD9151B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27</a:t>
            </a:fld>
            <a:endParaRPr lang="en-US" dirty="0"/>
          </a:p>
        </p:txBody>
      </p:sp>
      <p:sp>
        <p:nvSpPr>
          <p:cNvPr id="4" name="Rectangle 3">
            <a:extLst>
              <a:ext uri="{FF2B5EF4-FFF2-40B4-BE49-F238E27FC236}">
                <a16:creationId xmlns:a16="http://schemas.microsoft.com/office/drawing/2014/main" id="{9B6EAB69-90E3-C582-F708-31361E8209FD}"/>
              </a:ext>
            </a:extLst>
          </p:cNvPr>
          <p:cNvSpPr/>
          <p:nvPr/>
        </p:nvSpPr>
        <p:spPr>
          <a:xfrm>
            <a:off x="19157795" y="10705171"/>
            <a:ext cx="4036742" cy="2720897"/>
          </a:xfrm>
          <a:prstGeom prst="rect">
            <a:avLst/>
          </a:prstGeom>
          <a:solidFill>
            <a:srgbClr val="2536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C92EDA1A-D5B8-7226-4DBC-32F2186FE3EE}"/>
              </a:ext>
            </a:extLst>
          </p:cNvPr>
          <p:cNvSpPr/>
          <p:nvPr/>
        </p:nvSpPr>
        <p:spPr>
          <a:xfrm>
            <a:off x="9523142" y="12110224"/>
            <a:ext cx="5817220" cy="1605776"/>
          </a:xfrm>
          <a:prstGeom prst="rect">
            <a:avLst/>
          </a:prstGeom>
          <a:solidFill>
            <a:srgbClr val="2536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9" name="Google Shape;149;p25"/>
          <p:cNvSpPr txBox="1"/>
          <p:nvPr/>
        </p:nvSpPr>
        <p:spPr>
          <a:xfrm>
            <a:off x="9105089" y="3259346"/>
            <a:ext cx="14261238" cy="1287532"/>
          </a:xfrm>
          <a:prstGeom prst="rect">
            <a:avLst/>
          </a:prstGeom>
          <a:noFill/>
          <a:ln>
            <a:noFill/>
          </a:ln>
        </p:spPr>
        <p:txBody>
          <a:bodyPr spcFirstLastPara="1" wrap="square" lIns="50800" tIns="50800" rIns="50800" bIns="50800" anchor="ctr" anchorCtr="0">
            <a:spAutoFit/>
          </a:bodyPr>
          <a:lstStyle/>
          <a:p>
            <a:pPr marL="0" marR="0" lvl="0" indent="0" algn="l" rtl="0">
              <a:lnSpc>
                <a:spcPct val="70000"/>
              </a:lnSpc>
              <a:spcBef>
                <a:spcPts val="0"/>
              </a:spcBef>
              <a:spcAft>
                <a:spcPts val="0"/>
              </a:spcAft>
              <a:buClr>
                <a:srgbClr val="203864"/>
              </a:buClr>
              <a:buSzPts val="11000"/>
              <a:buFont typeface="Inter ExtraBold"/>
              <a:buNone/>
            </a:pPr>
            <a:r>
              <a:rPr lang="en-US" sz="11000" b="0" i="0" u="none" strike="noStrike" cap="none" dirty="0">
                <a:solidFill>
                  <a:srgbClr val="203864"/>
                </a:solidFill>
                <a:latin typeface="Inter ExtraBold"/>
                <a:ea typeface="Inter ExtraBold"/>
                <a:cs typeface="Inter ExtraBold"/>
                <a:sym typeface="Inter ExtraBold"/>
              </a:rPr>
              <a:t>Bob Lloyd</a:t>
            </a:r>
            <a:endParaRPr dirty="0"/>
          </a:p>
        </p:txBody>
      </p:sp>
      <p:cxnSp>
        <p:nvCxnSpPr>
          <p:cNvPr id="150" name="Google Shape;150;p25"/>
          <p:cNvCxnSpPr>
            <a:cxnSpLocks/>
          </p:cNvCxnSpPr>
          <p:nvPr/>
        </p:nvCxnSpPr>
        <p:spPr>
          <a:xfrm>
            <a:off x="9280187" y="5193875"/>
            <a:ext cx="10992878" cy="0"/>
          </a:xfrm>
          <a:prstGeom prst="straightConnector1">
            <a:avLst/>
          </a:prstGeom>
          <a:noFill/>
          <a:ln w="76200" cap="flat" cmpd="sng">
            <a:solidFill>
              <a:srgbClr val="52575F"/>
            </a:solidFill>
            <a:prstDash val="solid"/>
            <a:miter lim="400000"/>
            <a:headEnd type="none" w="sm" len="sm"/>
            <a:tailEnd type="none" w="sm" len="sm"/>
          </a:ln>
        </p:spPr>
      </p:cxnSp>
      <p:sp>
        <p:nvSpPr>
          <p:cNvPr id="151" name="Google Shape;151;p25"/>
          <p:cNvSpPr txBox="1"/>
          <p:nvPr/>
        </p:nvSpPr>
        <p:spPr>
          <a:xfrm>
            <a:off x="9280188" y="5667779"/>
            <a:ext cx="13501992" cy="4842351"/>
          </a:xfrm>
          <a:prstGeom prst="rect">
            <a:avLst/>
          </a:prstGeom>
          <a:noFill/>
          <a:ln>
            <a:noFill/>
          </a:ln>
        </p:spPr>
        <p:txBody>
          <a:bodyPr spcFirstLastPara="1" wrap="square" lIns="50800" tIns="50800" rIns="50800" bIns="50800" anchor="ctr" anchorCtr="0">
            <a:spAutoFit/>
          </a:bodyPr>
          <a:lstStyle/>
          <a:p>
            <a:pPr marL="0" indent="0">
              <a:buNone/>
            </a:pPr>
            <a:r>
              <a:rPr lang="en-US" sz="2800" b="1" dirty="0"/>
              <a:t>Bob Lloyd is a respected authority on policies and practices affecting the award, administration and oversight of federal grants, contracts and subawards.  He has nearly 40 years of experience in federal award implementation. Prior to starting his management consulting practice, he served as the executive director of the Grants Management Advisory Service and held staff positions in two large federally funded organizations. He has been a consultant, trainer or advisor to award and audit units in sixteen federal award-making departments and agencies, and to recipient and subrecipient organizations and their professional advisors. He is the principal author of </a:t>
            </a:r>
            <a:r>
              <a:rPr lang="en-US" sz="2800" b="1" i="1" dirty="0"/>
              <a:t>A Guide to OMB Grant Reform </a:t>
            </a:r>
            <a:r>
              <a:rPr lang="en-US" sz="2800" b="1" dirty="0"/>
              <a:t>and several other reference works on federal grants management and audits.</a:t>
            </a:r>
          </a:p>
        </p:txBody>
      </p:sp>
      <p:grpSp>
        <p:nvGrpSpPr>
          <p:cNvPr id="152" name="Google Shape;152;p25"/>
          <p:cNvGrpSpPr/>
          <p:nvPr/>
        </p:nvGrpSpPr>
        <p:grpSpPr>
          <a:xfrm>
            <a:off x="-297192" y="-1787815"/>
            <a:ext cx="25167946" cy="3268488"/>
            <a:chOff x="0" y="-1"/>
            <a:chExt cx="25167944" cy="3268487"/>
          </a:xfrm>
        </p:grpSpPr>
        <p:sp>
          <p:nvSpPr>
            <p:cNvPr id="153" name="Google Shape;153;p25"/>
            <p:cNvSpPr/>
            <p:nvPr/>
          </p:nvSpPr>
          <p:spPr>
            <a:xfrm rot="60482">
              <a:off x="160166" y="820000"/>
              <a:ext cx="24864480" cy="1882486"/>
            </a:xfrm>
            <a:prstGeom prst="rect">
              <a:avLst/>
            </a:prstGeom>
            <a:solidFill>
              <a:srgbClr val="C49A43"/>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54" name="Google Shape;154;p25"/>
            <p:cNvSpPr/>
            <p:nvPr/>
          </p:nvSpPr>
          <p:spPr>
            <a:xfrm rot="-68558">
              <a:off x="287166" y="731100"/>
              <a:ext cx="24864480" cy="1882486"/>
            </a:xfrm>
            <a:prstGeom prst="rect">
              <a:avLst/>
            </a:prstGeom>
            <a:solidFill>
              <a:srgbClr val="548EAE"/>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55" name="Google Shape;155;p25"/>
            <p:cNvSpPr/>
            <p:nvPr/>
          </p:nvSpPr>
          <p:spPr>
            <a:xfrm rot="-192134">
              <a:off x="33166" y="693000"/>
              <a:ext cx="24864480" cy="1882486"/>
            </a:xfrm>
            <a:prstGeom prst="rect">
              <a:avLst/>
            </a:prstGeom>
            <a:solidFill>
              <a:srgbClr val="203864"/>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grpSp>
      <p:pic>
        <p:nvPicPr>
          <p:cNvPr id="2" name="Picture 1">
            <a:extLst>
              <a:ext uri="{FF2B5EF4-FFF2-40B4-BE49-F238E27FC236}">
                <a16:creationId xmlns:a16="http://schemas.microsoft.com/office/drawing/2014/main" id="{80B33A82-52F1-088D-C083-D27E2AF6D10F}"/>
              </a:ext>
            </a:extLst>
          </p:cNvPr>
          <p:cNvPicPr>
            <a:picLocks noChangeAspect="1"/>
          </p:cNvPicPr>
          <p:nvPr/>
        </p:nvPicPr>
        <p:blipFill>
          <a:blip r:embed="rId3"/>
          <a:stretch>
            <a:fillRect/>
          </a:stretch>
        </p:blipFill>
        <p:spPr>
          <a:xfrm>
            <a:off x="1017673" y="4088587"/>
            <a:ext cx="7144159" cy="7484357"/>
          </a:xfrm>
          <a:prstGeom prst="rect">
            <a:avLst/>
          </a:prstGeom>
        </p:spPr>
      </p:pic>
      <p:sp>
        <p:nvSpPr>
          <p:cNvPr id="3" name="Slide Number Placeholder 2">
            <a:extLst>
              <a:ext uri="{FF2B5EF4-FFF2-40B4-BE49-F238E27FC236}">
                <a16:creationId xmlns:a16="http://schemas.microsoft.com/office/drawing/2014/main" id="{B15B40E3-B2FB-8645-25D0-06B8A330AC1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grpSp>
        <p:nvGrpSpPr>
          <p:cNvPr id="166" name="Google Shape;166;p26"/>
          <p:cNvGrpSpPr/>
          <p:nvPr/>
        </p:nvGrpSpPr>
        <p:grpSpPr>
          <a:xfrm>
            <a:off x="-297192" y="-1787815"/>
            <a:ext cx="25167946" cy="3268488"/>
            <a:chOff x="0" y="-1"/>
            <a:chExt cx="25167944" cy="3268487"/>
          </a:xfrm>
        </p:grpSpPr>
        <p:sp>
          <p:nvSpPr>
            <p:cNvPr id="167" name="Google Shape;167;p26"/>
            <p:cNvSpPr/>
            <p:nvPr/>
          </p:nvSpPr>
          <p:spPr>
            <a:xfrm rot="60482">
              <a:off x="160166" y="820000"/>
              <a:ext cx="24864480" cy="1882486"/>
            </a:xfrm>
            <a:prstGeom prst="rect">
              <a:avLst/>
            </a:prstGeom>
            <a:solidFill>
              <a:srgbClr val="C49A43"/>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8" name="Google Shape;168;p26"/>
            <p:cNvSpPr/>
            <p:nvPr/>
          </p:nvSpPr>
          <p:spPr>
            <a:xfrm rot="-68558">
              <a:off x="287166" y="731100"/>
              <a:ext cx="24864480" cy="1882486"/>
            </a:xfrm>
            <a:prstGeom prst="rect">
              <a:avLst/>
            </a:prstGeom>
            <a:solidFill>
              <a:srgbClr val="548EAE"/>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9" name="Google Shape;169;p26"/>
            <p:cNvSpPr/>
            <p:nvPr/>
          </p:nvSpPr>
          <p:spPr>
            <a:xfrm rot="-192134">
              <a:off x="33166" y="693000"/>
              <a:ext cx="24864480" cy="1882486"/>
            </a:xfrm>
            <a:prstGeom prst="rect">
              <a:avLst/>
            </a:prstGeom>
            <a:solidFill>
              <a:srgbClr val="203864"/>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grpSp>
      <p:sp>
        <p:nvSpPr>
          <p:cNvPr id="2" name="Title 1">
            <a:extLst>
              <a:ext uri="{FF2B5EF4-FFF2-40B4-BE49-F238E27FC236}">
                <a16:creationId xmlns:a16="http://schemas.microsoft.com/office/drawing/2014/main" id="{C1270D68-214D-1C38-00E8-F70F3B67158A}"/>
              </a:ext>
            </a:extLst>
          </p:cNvPr>
          <p:cNvSpPr>
            <a:spLocks noGrp="1"/>
          </p:cNvSpPr>
          <p:nvPr>
            <p:ph type="title"/>
          </p:nvPr>
        </p:nvSpPr>
        <p:spPr>
          <a:xfrm>
            <a:off x="1414294" y="2140085"/>
            <a:ext cx="21763206" cy="1439693"/>
          </a:xfrm>
        </p:spPr>
        <p:txBody>
          <a:bodyPr>
            <a:normAutofit fontScale="90000"/>
          </a:bodyPr>
          <a:lstStyle/>
          <a:p>
            <a:r>
              <a:rPr lang="en-US" sz="6600" b="1" dirty="0">
                <a:solidFill>
                  <a:schemeClr val="tx2">
                    <a:lumMod val="10000"/>
                  </a:schemeClr>
                </a:solidFill>
                <a:latin typeface="Inter ExtraBold" panose="020B0604020202020204" charset="0"/>
                <a:ea typeface="Inter ExtraBold" panose="020B0604020202020204" charset="0"/>
              </a:rPr>
              <a:t>Procurement of Goods &amp; Services Using Federal Funds</a:t>
            </a:r>
          </a:p>
        </p:txBody>
      </p:sp>
      <p:sp>
        <p:nvSpPr>
          <p:cNvPr id="11" name="Text Placeholder 10">
            <a:extLst>
              <a:ext uri="{FF2B5EF4-FFF2-40B4-BE49-F238E27FC236}">
                <a16:creationId xmlns:a16="http://schemas.microsoft.com/office/drawing/2014/main" id="{161359BE-12EA-058B-CA45-6D0CA64B04A7}"/>
              </a:ext>
            </a:extLst>
          </p:cNvPr>
          <p:cNvSpPr>
            <a:spLocks noGrp="1"/>
          </p:cNvSpPr>
          <p:nvPr>
            <p:ph type="body" idx="2"/>
          </p:nvPr>
        </p:nvSpPr>
        <p:spPr>
          <a:xfrm>
            <a:off x="1414294" y="3735421"/>
            <a:ext cx="21971000" cy="7840493"/>
          </a:xfrm>
        </p:spPr>
        <p:txBody>
          <a:bodyPr>
            <a:normAutofit fontScale="85000" lnSpcReduction="2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Back to Basics: Federal Award Relationships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Assistance vs. Acquisition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Defining Procurement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Merriam and Webster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 Black’s Law Dictionary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Importance of the Proper Terminology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When Do Federal Funds Lose Their Identity?</a:t>
            </a:r>
          </a:p>
          <a:p>
            <a:pPr marL="0" marR="0" lvl="0" indent="0" algn="l" defTabSz="914400" rtl="0" eaLnBrk="1" fontAlgn="auto" latinLnBrk="0" hangingPunct="1">
              <a:lnSpc>
                <a:spcPct val="90000"/>
              </a:lnSpc>
              <a:spcBef>
                <a:spcPts val="1000"/>
              </a:spcBef>
              <a:spcAft>
                <a:spcPts val="0"/>
              </a:spcAft>
              <a:buClrTx/>
              <a:buSzTx/>
              <a:tabLst/>
              <a:defRPr/>
            </a:pPr>
            <a:endParaRPr lang="en-US" dirty="0"/>
          </a:p>
        </p:txBody>
      </p:sp>
      <p:sp>
        <p:nvSpPr>
          <p:cNvPr id="3" name="Slide Number Placeholder 2">
            <a:extLst>
              <a:ext uri="{FF2B5EF4-FFF2-40B4-BE49-F238E27FC236}">
                <a16:creationId xmlns:a16="http://schemas.microsoft.com/office/drawing/2014/main" id="{FE516E12-1973-9692-A8CE-4A9E78F5020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dirty="0"/>
          </a:p>
        </p:txBody>
      </p:sp>
    </p:spTree>
    <p:extLst>
      <p:ext uri="{BB962C8B-B14F-4D97-AF65-F5344CB8AC3E}">
        <p14:creationId xmlns:p14="http://schemas.microsoft.com/office/powerpoint/2010/main" val="2000837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1">
          <a:extLst>
            <a:ext uri="{FF2B5EF4-FFF2-40B4-BE49-F238E27FC236}">
              <a16:creationId xmlns:a16="http://schemas.microsoft.com/office/drawing/2014/main" id="{A7555D84-41BB-2CC0-6EE5-3AB75AD4ECC9}"/>
            </a:ext>
          </a:extLst>
        </p:cNvPr>
        <p:cNvGrpSpPr/>
        <p:nvPr/>
      </p:nvGrpSpPr>
      <p:grpSpPr>
        <a:xfrm>
          <a:off x="0" y="0"/>
          <a:ext cx="0" cy="0"/>
          <a:chOff x="0" y="0"/>
          <a:chExt cx="0" cy="0"/>
        </a:xfrm>
      </p:grpSpPr>
      <p:grpSp>
        <p:nvGrpSpPr>
          <p:cNvPr id="166" name="Google Shape;166;p26">
            <a:extLst>
              <a:ext uri="{FF2B5EF4-FFF2-40B4-BE49-F238E27FC236}">
                <a16:creationId xmlns:a16="http://schemas.microsoft.com/office/drawing/2014/main" id="{29847E02-A504-2893-4EB4-8398A91E7B27}"/>
              </a:ext>
            </a:extLst>
          </p:cNvPr>
          <p:cNvGrpSpPr/>
          <p:nvPr/>
        </p:nvGrpSpPr>
        <p:grpSpPr>
          <a:xfrm>
            <a:off x="-297192" y="-1787815"/>
            <a:ext cx="25167946" cy="3268488"/>
            <a:chOff x="0" y="-1"/>
            <a:chExt cx="25167944" cy="3268487"/>
          </a:xfrm>
        </p:grpSpPr>
        <p:sp>
          <p:nvSpPr>
            <p:cNvPr id="167" name="Google Shape;167;p26">
              <a:extLst>
                <a:ext uri="{FF2B5EF4-FFF2-40B4-BE49-F238E27FC236}">
                  <a16:creationId xmlns:a16="http://schemas.microsoft.com/office/drawing/2014/main" id="{84ACB993-B7CC-C8C4-02D9-0DA762D6C61A}"/>
                </a:ext>
              </a:extLst>
            </p:cNvPr>
            <p:cNvSpPr/>
            <p:nvPr/>
          </p:nvSpPr>
          <p:spPr>
            <a:xfrm rot="60482">
              <a:off x="160166" y="820000"/>
              <a:ext cx="24864480" cy="1882486"/>
            </a:xfrm>
            <a:prstGeom prst="rect">
              <a:avLst/>
            </a:prstGeom>
            <a:solidFill>
              <a:srgbClr val="C49A43"/>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8" name="Google Shape;168;p26">
              <a:extLst>
                <a:ext uri="{FF2B5EF4-FFF2-40B4-BE49-F238E27FC236}">
                  <a16:creationId xmlns:a16="http://schemas.microsoft.com/office/drawing/2014/main" id="{D2E4A46C-D38E-E9AF-1BE9-42F675BBC717}"/>
                </a:ext>
              </a:extLst>
            </p:cNvPr>
            <p:cNvSpPr/>
            <p:nvPr/>
          </p:nvSpPr>
          <p:spPr>
            <a:xfrm rot="-68558">
              <a:off x="287166" y="731100"/>
              <a:ext cx="24864480" cy="1882486"/>
            </a:xfrm>
            <a:prstGeom prst="rect">
              <a:avLst/>
            </a:prstGeom>
            <a:solidFill>
              <a:srgbClr val="548EAE"/>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9" name="Google Shape;169;p26">
              <a:extLst>
                <a:ext uri="{FF2B5EF4-FFF2-40B4-BE49-F238E27FC236}">
                  <a16:creationId xmlns:a16="http://schemas.microsoft.com/office/drawing/2014/main" id="{8FD11E08-B942-3B31-980D-54BDDA9547C5}"/>
                </a:ext>
              </a:extLst>
            </p:cNvPr>
            <p:cNvSpPr/>
            <p:nvPr/>
          </p:nvSpPr>
          <p:spPr>
            <a:xfrm rot="-192134">
              <a:off x="33166" y="693000"/>
              <a:ext cx="24864480" cy="1882486"/>
            </a:xfrm>
            <a:prstGeom prst="rect">
              <a:avLst/>
            </a:prstGeom>
            <a:solidFill>
              <a:srgbClr val="203864"/>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grpSp>
      <p:sp>
        <p:nvSpPr>
          <p:cNvPr id="2" name="Title 1">
            <a:extLst>
              <a:ext uri="{FF2B5EF4-FFF2-40B4-BE49-F238E27FC236}">
                <a16:creationId xmlns:a16="http://schemas.microsoft.com/office/drawing/2014/main" id="{0B0D9930-577E-8900-A6ED-D51E386CBEBD}"/>
              </a:ext>
            </a:extLst>
          </p:cNvPr>
          <p:cNvSpPr>
            <a:spLocks noGrp="1"/>
          </p:cNvSpPr>
          <p:nvPr>
            <p:ph type="title"/>
          </p:nvPr>
        </p:nvSpPr>
        <p:spPr>
          <a:xfrm>
            <a:off x="1414294" y="2140085"/>
            <a:ext cx="21763206" cy="1439693"/>
          </a:xfrm>
        </p:spPr>
        <p:txBody>
          <a:bodyPr>
            <a:normAutofit fontScale="90000"/>
          </a:bodyPr>
          <a:lstStyle/>
          <a:p>
            <a:r>
              <a:rPr lang="en-US" sz="6600" b="1" dirty="0">
                <a:solidFill>
                  <a:schemeClr val="tx2">
                    <a:lumMod val="10000"/>
                  </a:schemeClr>
                </a:solidFill>
                <a:latin typeface="Inter ExtraBold" panose="020B0604020202020204" charset="0"/>
                <a:ea typeface="Inter ExtraBold" panose="020B0604020202020204" charset="0"/>
              </a:rPr>
              <a:t>Sources of Authority Affecting Procurement by Grant Recipients and Subrecipients</a:t>
            </a:r>
          </a:p>
        </p:txBody>
      </p:sp>
      <p:sp>
        <p:nvSpPr>
          <p:cNvPr id="11" name="Text Placeholder 10">
            <a:extLst>
              <a:ext uri="{FF2B5EF4-FFF2-40B4-BE49-F238E27FC236}">
                <a16:creationId xmlns:a16="http://schemas.microsoft.com/office/drawing/2014/main" id="{6E103213-62A6-3C2F-CE21-84EF94F4A49F}"/>
              </a:ext>
            </a:extLst>
          </p:cNvPr>
          <p:cNvSpPr>
            <a:spLocks noGrp="1"/>
          </p:cNvSpPr>
          <p:nvPr>
            <p:ph type="body" idx="2"/>
          </p:nvPr>
        </p:nvSpPr>
        <p:spPr>
          <a:xfrm>
            <a:off x="1070043" y="4239188"/>
            <a:ext cx="22315251" cy="8893151"/>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State Law Concerning Organization Status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 Financial Management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 Imposed Procurement Policies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Policies Adopted by Governing Body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Policies Imposed by Federal Funding Agencies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 U.S. Office of Management and Budget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 Uniform Administrative Requirements, Cost Principles, and Audit Requirements for Federal Awards (2 CFR 200)</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 Adoption of 2 CFR 200 in Title 2 CFR (12/26/14; 8/13/20; 4/22/24)</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1" i="1" u="none" strike="noStrike" kern="1200" cap="none" spc="0" normalizeH="0" baseline="0" noProof="0" dirty="0">
                <a:ln>
                  <a:noFill/>
                </a:ln>
                <a:solidFill>
                  <a:prstClr val="black"/>
                </a:solidFill>
                <a:effectLst/>
                <a:uLnTx/>
                <a:uFillTx/>
                <a:latin typeface="Calibri" panose="020F0502020204030204"/>
                <a:ea typeface="+mn-ea"/>
                <a:cs typeface="+mn-cs"/>
              </a:rPr>
              <a:t>NOTE: The Federal Acquisition Regulation (Title 48 CFR)  does not apply to purchases </a:t>
            </a:r>
          </a:p>
          <a:p>
            <a:pPr marL="0" marR="0" lvl="0" indent="0" algn="l" defTabSz="914400" rtl="0" eaLnBrk="1" fontAlgn="auto" latinLnBrk="0" hangingPunct="1">
              <a:lnSpc>
                <a:spcPct val="90000"/>
              </a:lnSpc>
              <a:spcBef>
                <a:spcPts val="1000"/>
              </a:spcBef>
              <a:spcAft>
                <a:spcPts val="0"/>
              </a:spcAft>
              <a:buClrTx/>
              <a:buSzTx/>
              <a:tabLst/>
              <a:defRPr/>
            </a:pPr>
            <a:r>
              <a:rPr kumimoji="0" lang="en-US" sz="3600" b="1" i="1" u="none" strike="noStrike" kern="1200" cap="none" spc="0" normalizeH="0" baseline="0" noProof="0" dirty="0">
                <a:ln>
                  <a:noFill/>
                </a:ln>
                <a:solidFill>
                  <a:prstClr val="black"/>
                </a:solidFill>
                <a:effectLst/>
                <a:uLnTx/>
                <a:uFillTx/>
                <a:latin typeface="Calibri" panose="020F0502020204030204"/>
                <a:ea typeface="+mn-ea"/>
                <a:cs typeface="+mn-cs"/>
              </a:rPr>
              <a:t>using grant funds.</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90000"/>
              </a:lnSpc>
              <a:spcBef>
                <a:spcPts val="1000"/>
              </a:spcBef>
              <a:spcAft>
                <a:spcPts val="0"/>
              </a:spcAft>
              <a:buClrTx/>
              <a:buSzTx/>
              <a:tabLst/>
              <a:defRPr/>
            </a:pPr>
            <a:endParaRPr lang="en-US" dirty="0"/>
          </a:p>
        </p:txBody>
      </p:sp>
      <p:sp>
        <p:nvSpPr>
          <p:cNvPr id="3" name="Slide Number Placeholder 2">
            <a:extLst>
              <a:ext uri="{FF2B5EF4-FFF2-40B4-BE49-F238E27FC236}">
                <a16:creationId xmlns:a16="http://schemas.microsoft.com/office/drawing/2014/main" id="{BF2D318C-6F10-555A-F9FD-8D0B99285F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dirty="0"/>
          </a:p>
        </p:txBody>
      </p:sp>
    </p:spTree>
    <p:extLst>
      <p:ext uri="{BB962C8B-B14F-4D97-AF65-F5344CB8AC3E}">
        <p14:creationId xmlns:p14="http://schemas.microsoft.com/office/powerpoint/2010/main" val="605470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grpSp>
        <p:nvGrpSpPr>
          <p:cNvPr id="166" name="Google Shape;166;p26"/>
          <p:cNvGrpSpPr/>
          <p:nvPr/>
        </p:nvGrpSpPr>
        <p:grpSpPr>
          <a:xfrm>
            <a:off x="-297192" y="-1787815"/>
            <a:ext cx="25167946" cy="3268488"/>
            <a:chOff x="0" y="-1"/>
            <a:chExt cx="25167944" cy="3268487"/>
          </a:xfrm>
        </p:grpSpPr>
        <p:sp>
          <p:nvSpPr>
            <p:cNvPr id="167" name="Google Shape;167;p26"/>
            <p:cNvSpPr/>
            <p:nvPr/>
          </p:nvSpPr>
          <p:spPr>
            <a:xfrm rot="60482">
              <a:off x="160166" y="820000"/>
              <a:ext cx="24864480" cy="1882486"/>
            </a:xfrm>
            <a:prstGeom prst="rect">
              <a:avLst/>
            </a:prstGeom>
            <a:solidFill>
              <a:srgbClr val="C49A43"/>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8" name="Google Shape;168;p26"/>
            <p:cNvSpPr/>
            <p:nvPr/>
          </p:nvSpPr>
          <p:spPr>
            <a:xfrm rot="-68558">
              <a:off x="287166" y="731100"/>
              <a:ext cx="24864480" cy="1882486"/>
            </a:xfrm>
            <a:prstGeom prst="rect">
              <a:avLst/>
            </a:prstGeom>
            <a:solidFill>
              <a:srgbClr val="548EAE"/>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9" name="Google Shape;169;p26"/>
            <p:cNvSpPr/>
            <p:nvPr/>
          </p:nvSpPr>
          <p:spPr>
            <a:xfrm rot="-192134">
              <a:off x="33166" y="693000"/>
              <a:ext cx="24864480" cy="1882486"/>
            </a:xfrm>
            <a:prstGeom prst="rect">
              <a:avLst/>
            </a:prstGeom>
            <a:solidFill>
              <a:srgbClr val="203864"/>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grpSp>
      <p:sp>
        <p:nvSpPr>
          <p:cNvPr id="2" name="Title 1">
            <a:extLst>
              <a:ext uri="{FF2B5EF4-FFF2-40B4-BE49-F238E27FC236}">
                <a16:creationId xmlns:a16="http://schemas.microsoft.com/office/drawing/2014/main" id="{C1270D68-214D-1C38-00E8-F70F3B67158A}"/>
              </a:ext>
            </a:extLst>
          </p:cNvPr>
          <p:cNvSpPr>
            <a:spLocks noGrp="1"/>
          </p:cNvSpPr>
          <p:nvPr>
            <p:ph type="title"/>
          </p:nvPr>
        </p:nvSpPr>
        <p:spPr>
          <a:xfrm>
            <a:off x="1206500" y="1964045"/>
            <a:ext cx="21971000" cy="1615733"/>
          </a:xfrm>
        </p:spPr>
        <p:txBody>
          <a:bodyPr>
            <a:normAutofit/>
          </a:bodyPr>
          <a:lstStyle/>
          <a:p>
            <a:r>
              <a:rPr lang="en-US" sz="8000" dirty="0">
                <a:solidFill>
                  <a:srgbClr val="002060"/>
                </a:solidFill>
                <a:latin typeface="Inter ExtraBold" panose="020B0604020202020204" charset="0"/>
                <a:ea typeface="Inter ExtraBold" panose="020B0604020202020204" charset="0"/>
              </a:rPr>
              <a:t>Key Concepts</a:t>
            </a:r>
          </a:p>
        </p:txBody>
      </p:sp>
      <p:sp>
        <p:nvSpPr>
          <p:cNvPr id="4" name="Text Placeholder 3">
            <a:extLst>
              <a:ext uri="{FF2B5EF4-FFF2-40B4-BE49-F238E27FC236}">
                <a16:creationId xmlns:a16="http://schemas.microsoft.com/office/drawing/2014/main" id="{D61BACFC-4541-622B-97CC-7EFE1FF9760B}"/>
              </a:ext>
            </a:extLst>
          </p:cNvPr>
          <p:cNvSpPr>
            <a:spLocks noGrp="1"/>
          </p:cNvSpPr>
          <p:nvPr>
            <p:ph type="body" idx="2"/>
          </p:nvPr>
        </p:nvSpPr>
        <p:spPr>
          <a:xfrm>
            <a:off x="856034" y="4063148"/>
            <a:ext cx="22509804" cy="9147013"/>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Reliance on organizational procedures to the extent they meet federal standards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Organizations may or may have to adopt policies that are more strict than federal standards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Privity of agreement (2 CFR 200.318(k))</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Funding agencies are not a party to recipient or subrecipient contracts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Recipient or subrecipient responsibilities and authorities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Pre-award—Solicitation irregularities, award protests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Post-award—Contract administration, agreement interpretation, claims, disputes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Possible funding agency involvement (2 CFR 200.325)</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sz="4400" b="1" kern="1200" dirty="0">
              <a:solidFill>
                <a:prstClr val="black"/>
              </a:solidFill>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dirty="0"/>
          </a:p>
        </p:txBody>
      </p:sp>
      <p:sp>
        <p:nvSpPr>
          <p:cNvPr id="3" name="Slide Number Placeholder 2">
            <a:extLst>
              <a:ext uri="{FF2B5EF4-FFF2-40B4-BE49-F238E27FC236}">
                <a16:creationId xmlns:a16="http://schemas.microsoft.com/office/drawing/2014/main" id="{3E2AC720-7D2E-7B86-E7F9-34057AF5BCA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dirty="0"/>
          </a:p>
        </p:txBody>
      </p:sp>
    </p:spTree>
    <p:extLst>
      <p:ext uri="{BB962C8B-B14F-4D97-AF65-F5344CB8AC3E}">
        <p14:creationId xmlns:p14="http://schemas.microsoft.com/office/powerpoint/2010/main" val="226581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grpSp>
        <p:nvGrpSpPr>
          <p:cNvPr id="166" name="Google Shape;166;p26"/>
          <p:cNvGrpSpPr/>
          <p:nvPr/>
        </p:nvGrpSpPr>
        <p:grpSpPr>
          <a:xfrm>
            <a:off x="-297192" y="-1787815"/>
            <a:ext cx="25167946" cy="3268488"/>
            <a:chOff x="0" y="-1"/>
            <a:chExt cx="25167944" cy="3268487"/>
          </a:xfrm>
        </p:grpSpPr>
        <p:sp>
          <p:nvSpPr>
            <p:cNvPr id="167" name="Google Shape;167;p26"/>
            <p:cNvSpPr/>
            <p:nvPr/>
          </p:nvSpPr>
          <p:spPr>
            <a:xfrm rot="60482">
              <a:off x="160166" y="820000"/>
              <a:ext cx="24864480" cy="1882486"/>
            </a:xfrm>
            <a:prstGeom prst="rect">
              <a:avLst/>
            </a:prstGeom>
            <a:solidFill>
              <a:srgbClr val="C49A43"/>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8" name="Google Shape;168;p26"/>
            <p:cNvSpPr/>
            <p:nvPr/>
          </p:nvSpPr>
          <p:spPr>
            <a:xfrm rot="-68558">
              <a:off x="287166" y="731100"/>
              <a:ext cx="24864480" cy="1882486"/>
            </a:xfrm>
            <a:prstGeom prst="rect">
              <a:avLst/>
            </a:prstGeom>
            <a:solidFill>
              <a:srgbClr val="548EAE"/>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9" name="Google Shape;169;p26"/>
            <p:cNvSpPr/>
            <p:nvPr/>
          </p:nvSpPr>
          <p:spPr>
            <a:xfrm rot="-192134">
              <a:off x="33166" y="693000"/>
              <a:ext cx="24864480" cy="1882486"/>
            </a:xfrm>
            <a:prstGeom prst="rect">
              <a:avLst/>
            </a:prstGeom>
            <a:solidFill>
              <a:srgbClr val="203864"/>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grpSp>
      <p:sp>
        <p:nvSpPr>
          <p:cNvPr id="2" name="Title 1">
            <a:extLst>
              <a:ext uri="{FF2B5EF4-FFF2-40B4-BE49-F238E27FC236}">
                <a16:creationId xmlns:a16="http://schemas.microsoft.com/office/drawing/2014/main" id="{C1270D68-214D-1C38-00E8-F70F3B67158A}"/>
              </a:ext>
            </a:extLst>
          </p:cNvPr>
          <p:cNvSpPr>
            <a:spLocks noGrp="1"/>
          </p:cNvSpPr>
          <p:nvPr>
            <p:ph type="title"/>
          </p:nvPr>
        </p:nvSpPr>
        <p:spPr>
          <a:xfrm>
            <a:off x="2256816" y="1964045"/>
            <a:ext cx="21690304" cy="1615733"/>
          </a:xfrm>
        </p:spPr>
        <p:txBody>
          <a:bodyPr>
            <a:normAutofit/>
          </a:bodyPr>
          <a:lstStyle/>
          <a:p>
            <a:r>
              <a:rPr lang="en-US" sz="8000" dirty="0">
                <a:solidFill>
                  <a:srgbClr val="002060"/>
                </a:solidFill>
                <a:latin typeface="Inter ExtraBold" panose="020B0604020202020204" charset="0"/>
                <a:ea typeface="Inter ExtraBold" panose="020B0604020202020204" charset="0"/>
              </a:rPr>
              <a:t>Steps in the Procurement Process</a:t>
            </a:r>
          </a:p>
        </p:txBody>
      </p:sp>
      <p:sp>
        <p:nvSpPr>
          <p:cNvPr id="11" name="Text Placeholder 10">
            <a:extLst>
              <a:ext uri="{FF2B5EF4-FFF2-40B4-BE49-F238E27FC236}">
                <a16:creationId xmlns:a16="http://schemas.microsoft.com/office/drawing/2014/main" id="{161359BE-12EA-058B-CA45-6D0CA64B04A7}"/>
              </a:ext>
            </a:extLst>
          </p:cNvPr>
          <p:cNvSpPr>
            <a:spLocks noGrp="1"/>
          </p:cNvSpPr>
          <p:nvPr>
            <p:ph type="body" idx="2"/>
          </p:nvPr>
        </p:nvSpPr>
        <p:spPr>
          <a:xfrm>
            <a:off x="2256816" y="3715966"/>
            <a:ext cx="20920683" cy="8949447"/>
          </a:xfrm>
        </p:spPr>
        <p:txBody>
          <a:bodyPr numCol="2">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Code of Conduct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Acquisition Planning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Solicitation of the Marketplace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Competition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Source Evaluation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Source Selection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Contract Award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Contract Administration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Procurement Records</a:t>
            </a:r>
          </a:p>
          <a:p>
            <a:pPr marL="571500" marR="0" lvl="0" indent="-5715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endParaRPr kumimoji="0" lang="en-US" sz="3600" b="0" i="0" u="none" strike="noStrike" kern="1200" cap="none" spc="0" normalizeH="0" baseline="0" noProof="0" dirty="0">
              <a:ln>
                <a:noFill/>
              </a:ln>
              <a:solidFill>
                <a:prstClr val="black"/>
              </a:solidFill>
              <a:effectLst/>
              <a:uLnTx/>
              <a:uFillTx/>
              <a:latin typeface="Inter ExtraBold" panose="020B0604020202020204" charset="0"/>
              <a:ea typeface="Inter ExtraBold" panose="020B0604020202020204" charset="0"/>
              <a:cs typeface="+mn-cs"/>
            </a:endParaRPr>
          </a:p>
        </p:txBody>
      </p:sp>
      <p:sp>
        <p:nvSpPr>
          <p:cNvPr id="5" name="Slide Number Placeholder 4">
            <a:extLst>
              <a:ext uri="{FF2B5EF4-FFF2-40B4-BE49-F238E27FC236}">
                <a16:creationId xmlns:a16="http://schemas.microsoft.com/office/drawing/2014/main" id="{5E28B125-E524-AE0B-D3C6-0218571BBC0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dirty="0"/>
          </a:p>
        </p:txBody>
      </p:sp>
    </p:spTree>
    <p:extLst>
      <p:ext uri="{BB962C8B-B14F-4D97-AF65-F5344CB8AC3E}">
        <p14:creationId xmlns:p14="http://schemas.microsoft.com/office/powerpoint/2010/main" val="2332012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grpSp>
        <p:nvGrpSpPr>
          <p:cNvPr id="166" name="Google Shape;166;p26"/>
          <p:cNvGrpSpPr/>
          <p:nvPr/>
        </p:nvGrpSpPr>
        <p:grpSpPr>
          <a:xfrm>
            <a:off x="-297192" y="-1787815"/>
            <a:ext cx="25167946" cy="3268488"/>
            <a:chOff x="0" y="-1"/>
            <a:chExt cx="25167944" cy="3268487"/>
          </a:xfrm>
        </p:grpSpPr>
        <p:sp>
          <p:nvSpPr>
            <p:cNvPr id="167" name="Google Shape;167;p26"/>
            <p:cNvSpPr/>
            <p:nvPr/>
          </p:nvSpPr>
          <p:spPr>
            <a:xfrm rot="60482">
              <a:off x="160166" y="820000"/>
              <a:ext cx="24864480" cy="1882486"/>
            </a:xfrm>
            <a:prstGeom prst="rect">
              <a:avLst/>
            </a:prstGeom>
            <a:solidFill>
              <a:srgbClr val="C49A43"/>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8" name="Google Shape;168;p26"/>
            <p:cNvSpPr/>
            <p:nvPr/>
          </p:nvSpPr>
          <p:spPr>
            <a:xfrm rot="-68558">
              <a:off x="287166" y="731100"/>
              <a:ext cx="24864480" cy="1882486"/>
            </a:xfrm>
            <a:prstGeom prst="rect">
              <a:avLst/>
            </a:prstGeom>
            <a:solidFill>
              <a:srgbClr val="548EAE"/>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9" name="Google Shape;169;p26"/>
            <p:cNvSpPr/>
            <p:nvPr/>
          </p:nvSpPr>
          <p:spPr>
            <a:xfrm rot="-192134">
              <a:off x="33166" y="693000"/>
              <a:ext cx="24864480" cy="1882486"/>
            </a:xfrm>
            <a:prstGeom prst="rect">
              <a:avLst/>
            </a:prstGeom>
            <a:solidFill>
              <a:srgbClr val="203864"/>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grpSp>
      <p:sp>
        <p:nvSpPr>
          <p:cNvPr id="2" name="Title 1">
            <a:extLst>
              <a:ext uri="{FF2B5EF4-FFF2-40B4-BE49-F238E27FC236}">
                <a16:creationId xmlns:a16="http://schemas.microsoft.com/office/drawing/2014/main" id="{C1270D68-214D-1C38-00E8-F70F3B67158A}"/>
              </a:ext>
            </a:extLst>
          </p:cNvPr>
          <p:cNvSpPr>
            <a:spLocks noGrp="1"/>
          </p:cNvSpPr>
          <p:nvPr>
            <p:ph type="title"/>
          </p:nvPr>
        </p:nvSpPr>
        <p:spPr>
          <a:xfrm>
            <a:off x="2684832" y="1964045"/>
            <a:ext cx="20492667" cy="1615733"/>
          </a:xfrm>
        </p:spPr>
        <p:txBody>
          <a:bodyPr>
            <a:normAutofit/>
          </a:bodyPr>
          <a:lstStyle/>
          <a:p>
            <a:r>
              <a:rPr lang="en-US" sz="8000" dirty="0">
                <a:solidFill>
                  <a:srgbClr val="002060"/>
                </a:solidFill>
                <a:latin typeface="Inter ExtraBold" panose="020B0604020202020204" charset="0"/>
                <a:ea typeface="Inter ExtraBold" panose="020B0604020202020204" charset="0"/>
              </a:rPr>
              <a:t>Code of Conduct </a:t>
            </a:r>
          </a:p>
        </p:txBody>
      </p:sp>
      <p:sp>
        <p:nvSpPr>
          <p:cNvPr id="11" name="Text Placeholder 10">
            <a:extLst>
              <a:ext uri="{FF2B5EF4-FFF2-40B4-BE49-F238E27FC236}">
                <a16:creationId xmlns:a16="http://schemas.microsoft.com/office/drawing/2014/main" id="{161359BE-12EA-058B-CA45-6D0CA64B04A7}"/>
              </a:ext>
            </a:extLst>
          </p:cNvPr>
          <p:cNvSpPr>
            <a:spLocks noGrp="1"/>
          </p:cNvSpPr>
          <p:nvPr>
            <p:ph type="body" idx="2"/>
          </p:nvPr>
        </p:nvSpPr>
        <p:spPr>
          <a:xfrm>
            <a:off x="2684834" y="3385226"/>
            <a:ext cx="20492666" cy="9119289"/>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Conflict of Interest (2 CFR 200.318(c))</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Familial</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Financial</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Organizational</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Appropriate Steps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Acknowledge Applicability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Determine Status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Disclose Conflict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Recuse from Action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Enforce “Teeth,” if Necessary</a:t>
            </a:r>
          </a:p>
          <a:p>
            <a:endParaRPr lang="en-US" dirty="0"/>
          </a:p>
        </p:txBody>
      </p:sp>
      <p:sp>
        <p:nvSpPr>
          <p:cNvPr id="5" name="Slide Number Placeholder 4">
            <a:extLst>
              <a:ext uri="{FF2B5EF4-FFF2-40B4-BE49-F238E27FC236}">
                <a16:creationId xmlns:a16="http://schemas.microsoft.com/office/drawing/2014/main" id="{767138C5-6FDD-E1B6-E3F9-D063FD7A202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dirty="0"/>
          </a:p>
        </p:txBody>
      </p:sp>
    </p:spTree>
    <p:extLst>
      <p:ext uri="{BB962C8B-B14F-4D97-AF65-F5344CB8AC3E}">
        <p14:creationId xmlns:p14="http://schemas.microsoft.com/office/powerpoint/2010/main" val="3625472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grpSp>
        <p:nvGrpSpPr>
          <p:cNvPr id="166" name="Google Shape;166;p26"/>
          <p:cNvGrpSpPr/>
          <p:nvPr/>
        </p:nvGrpSpPr>
        <p:grpSpPr>
          <a:xfrm>
            <a:off x="-297192" y="-1787815"/>
            <a:ext cx="25167946" cy="3268488"/>
            <a:chOff x="0" y="-1"/>
            <a:chExt cx="25167944" cy="3268487"/>
          </a:xfrm>
        </p:grpSpPr>
        <p:sp>
          <p:nvSpPr>
            <p:cNvPr id="167" name="Google Shape;167;p26"/>
            <p:cNvSpPr/>
            <p:nvPr/>
          </p:nvSpPr>
          <p:spPr>
            <a:xfrm rot="60482">
              <a:off x="160166" y="820000"/>
              <a:ext cx="24864480" cy="1882486"/>
            </a:xfrm>
            <a:prstGeom prst="rect">
              <a:avLst/>
            </a:prstGeom>
            <a:solidFill>
              <a:srgbClr val="C49A43"/>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8" name="Google Shape;168;p26"/>
            <p:cNvSpPr/>
            <p:nvPr/>
          </p:nvSpPr>
          <p:spPr>
            <a:xfrm rot="-68558">
              <a:off x="287166" y="731100"/>
              <a:ext cx="24864480" cy="1882486"/>
            </a:xfrm>
            <a:prstGeom prst="rect">
              <a:avLst/>
            </a:prstGeom>
            <a:solidFill>
              <a:srgbClr val="548EAE"/>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sp>
          <p:nvSpPr>
            <p:cNvPr id="169" name="Google Shape;169;p26"/>
            <p:cNvSpPr/>
            <p:nvPr/>
          </p:nvSpPr>
          <p:spPr>
            <a:xfrm rot="-192134">
              <a:off x="33166" y="693000"/>
              <a:ext cx="24864480" cy="1882486"/>
            </a:xfrm>
            <a:prstGeom prst="rect">
              <a:avLst/>
            </a:prstGeom>
            <a:solidFill>
              <a:srgbClr val="203864"/>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3200"/>
                <a:buFont typeface="Arial"/>
                <a:buNone/>
              </a:pPr>
              <a:endParaRPr sz="3200" b="0" i="0" u="none" strike="noStrike" cap="none" dirty="0">
                <a:solidFill>
                  <a:srgbClr val="FFFFFF"/>
                </a:solidFill>
                <a:latin typeface="Arial"/>
                <a:ea typeface="Arial"/>
                <a:cs typeface="Arial"/>
                <a:sym typeface="Arial"/>
              </a:endParaRPr>
            </a:p>
          </p:txBody>
        </p:sp>
      </p:grpSp>
      <p:sp>
        <p:nvSpPr>
          <p:cNvPr id="2" name="Title 1">
            <a:extLst>
              <a:ext uri="{FF2B5EF4-FFF2-40B4-BE49-F238E27FC236}">
                <a16:creationId xmlns:a16="http://schemas.microsoft.com/office/drawing/2014/main" id="{C1270D68-214D-1C38-00E8-F70F3B67158A}"/>
              </a:ext>
            </a:extLst>
          </p:cNvPr>
          <p:cNvSpPr>
            <a:spLocks noGrp="1"/>
          </p:cNvSpPr>
          <p:nvPr>
            <p:ph type="title"/>
          </p:nvPr>
        </p:nvSpPr>
        <p:spPr>
          <a:xfrm>
            <a:off x="2140084" y="1964045"/>
            <a:ext cx="21037416" cy="1615733"/>
          </a:xfrm>
        </p:spPr>
        <p:txBody>
          <a:bodyPr>
            <a:normAutofit/>
          </a:bodyPr>
          <a:lstStyle/>
          <a:p>
            <a:r>
              <a:rPr lang="en-US" sz="8000" dirty="0">
                <a:solidFill>
                  <a:srgbClr val="002060"/>
                </a:solidFill>
                <a:latin typeface="Inter ExtraBold" panose="020B0604020202020204" charset="0"/>
                <a:ea typeface="Inter ExtraBold" panose="020B0604020202020204" charset="0"/>
              </a:rPr>
              <a:t>Code of Conduct </a:t>
            </a:r>
          </a:p>
        </p:txBody>
      </p:sp>
      <p:sp>
        <p:nvSpPr>
          <p:cNvPr id="11" name="Text Placeholder 10">
            <a:extLst>
              <a:ext uri="{FF2B5EF4-FFF2-40B4-BE49-F238E27FC236}">
                <a16:creationId xmlns:a16="http://schemas.microsoft.com/office/drawing/2014/main" id="{161359BE-12EA-058B-CA45-6D0CA64B04A7}"/>
              </a:ext>
            </a:extLst>
          </p:cNvPr>
          <p:cNvSpPr>
            <a:spLocks noGrp="1"/>
          </p:cNvSpPr>
          <p:nvPr>
            <p:ph type="body" idx="2"/>
          </p:nvPr>
        </p:nvSpPr>
        <p:spPr>
          <a:xfrm>
            <a:off x="2140084" y="3249039"/>
            <a:ext cx="18171269" cy="9007812"/>
          </a:xfrm>
        </p:spPr>
        <p:txBody>
          <a:bodyPr>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Solicitation or Acceptance of Gratuities (2 CFR 200.318(c))</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 Stated Examples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 Items of Nominal Value [“…as an inducement…”]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Federal Rules Allow Adoption of Greater Restrictions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 The Organization’s Own Rules Then Become the Compliance Standard.</a:t>
            </a:r>
            <a:endParaRPr lang="en-US" sz="4800" b="1" dirty="0"/>
          </a:p>
        </p:txBody>
      </p:sp>
      <p:sp>
        <p:nvSpPr>
          <p:cNvPr id="5" name="Slide Number Placeholder 4">
            <a:extLst>
              <a:ext uri="{FF2B5EF4-FFF2-40B4-BE49-F238E27FC236}">
                <a16:creationId xmlns:a16="http://schemas.microsoft.com/office/drawing/2014/main" id="{467C446B-EF62-C3A5-8CE8-2782BF548DE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dirty="0"/>
          </a:p>
        </p:txBody>
      </p:sp>
    </p:spTree>
    <p:extLst>
      <p:ext uri="{BB962C8B-B14F-4D97-AF65-F5344CB8AC3E}">
        <p14:creationId xmlns:p14="http://schemas.microsoft.com/office/powerpoint/2010/main" val="2201619925"/>
      </p:ext>
    </p:extLst>
  </p:cSld>
  <p:clrMapOvr>
    <a:masterClrMapping/>
  </p:clrMapOvr>
</p:sld>
</file>

<file path=ppt/theme/theme1.xml><?xml version="1.0" encoding="utf-8"?>
<a:theme xmlns:a="http://schemas.openxmlformats.org/drawingml/2006/main" name="38_MinimalistLight">
  <a:themeElements>
    <a:clrScheme name="38_MinimalistLight">
      <a:dk1>
        <a:srgbClr val="53585F"/>
      </a:dk1>
      <a:lt1>
        <a:srgbClr val="FFFFFF"/>
      </a:lt1>
      <a:dk2>
        <a:srgbClr val="53585F"/>
      </a:dk2>
      <a:lt2>
        <a:srgbClr val="D5D5D5"/>
      </a:lt2>
      <a:accent1>
        <a:srgbClr val="9FAABA"/>
      </a:accent1>
      <a:accent2>
        <a:srgbClr val="88A7B2"/>
      </a:accent2>
      <a:accent3>
        <a:srgbClr val="94B9A3"/>
      </a:accent3>
      <a:accent4>
        <a:srgbClr val="F0BE5E"/>
      </a:accent4>
      <a:accent5>
        <a:srgbClr val="D5B7B7"/>
      </a:accent5>
      <a:accent6>
        <a:srgbClr val="B894B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8_MinimalistLight">
  <a:themeElements>
    <a:clrScheme name="38_MinimalistLight">
      <a:dk1>
        <a:srgbClr val="000000"/>
      </a:dk1>
      <a:lt1>
        <a:srgbClr val="FFFFFF"/>
      </a:lt1>
      <a:dk2>
        <a:srgbClr val="53585F"/>
      </a:dk2>
      <a:lt2>
        <a:srgbClr val="D5D5D5"/>
      </a:lt2>
      <a:accent1>
        <a:srgbClr val="9FAABA"/>
      </a:accent1>
      <a:accent2>
        <a:srgbClr val="88A7B2"/>
      </a:accent2>
      <a:accent3>
        <a:srgbClr val="94B9A3"/>
      </a:accent3>
      <a:accent4>
        <a:srgbClr val="F0BE5E"/>
      </a:accent4>
      <a:accent5>
        <a:srgbClr val="D5B7B7"/>
      </a:accent5>
      <a:accent6>
        <a:srgbClr val="B894B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510</TotalTime>
  <Words>1594</Words>
  <Application>Microsoft Office PowerPoint</Application>
  <PresentationFormat>Custom</PresentationFormat>
  <Paragraphs>347</Paragraphs>
  <Slides>27</Slides>
  <Notes>27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Inter</vt:lpstr>
      <vt:lpstr>Wingdings</vt:lpstr>
      <vt:lpstr>Helvetica Neue</vt:lpstr>
      <vt:lpstr>Arial</vt:lpstr>
      <vt:lpstr>Calibri</vt:lpstr>
      <vt:lpstr>Inter Tight</vt:lpstr>
      <vt:lpstr>Inter ExtraBold</vt:lpstr>
      <vt:lpstr>38_MinimalistLight</vt:lpstr>
      <vt:lpstr>PowerPoint Presentation</vt:lpstr>
      <vt:lpstr>PowerPoint Presentation</vt:lpstr>
      <vt:lpstr>PowerPoint Presentation</vt:lpstr>
      <vt:lpstr>Procurement of Goods &amp; Services Using Federal Funds</vt:lpstr>
      <vt:lpstr>Sources of Authority Affecting Procurement by Grant Recipients and Subrecipients</vt:lpstr>
      <vt:lpstr>Key Concepts</vt:lpstr>
      <vt:lpstr>Steps in the Procurement Process</vt:lpstr>
      <vt:lpstr>Code of Conduct </vt:lpstr>
      <vt:lpstr>Code of Conduct </vt:lpstr>
      <vt:lpstr>Procurement – Acquisition Planning </vt:lpstr>
      <vt:lpstr>Preferential Procurement</vt:lpstr>
      <vt:lpstr>Build America, Buy America (BABA)</vt:lpstr>
      <vt:lpstr>BABA Resources</vt:lpstr>
      <vt:lpstr>Acceptable Procurement Methods</vt:lpstr>
      <vt:lpstr>Acceptable Procurement Methods</vt:lpstr>
      <vt:lpstr>Source Evaluation</vt:lpstr>
      <vt:lpstr>Source Evaluation &amp; Selection</vt:lpstr>
      <vt:lpstr>Cost or Price Analysis</vt:lpstr>
      <vt:lpstr>Source Selection</vt:lpstr>
      <vt:lpstr>Federal Public Policy Clauses</vt:lpstr>
      <vt:lpstr>Contract Administration &amp; Oversight</vt:lpstr>
      <vt:lpstr>Procurement Records</vt:lpstr>
      <vt:lpstr>Procurement Compliance Vulnerability</vt:lpstr>
      <vt:lpstr>Inventory &amp; Asset Management</vt:lpstr>
      <vt:lpstr>Equipment Management Standards</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Laurie Thompson</dc:creator>
  <cp:lastModifiedBy>Laurie Thompson</cp:lastModifiedBy>
  <cp:revision>19</cp:revision>
  <dcterms:modified xsi:type="dcterms:W3CDTF">2025-04-06T16:37:40Z</dcterms:modified>
</cp:coreProperties>
</file>