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4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3" r:id="rId3"/>
    <p:sldMasterId id="2147483694" r:id="rId4"/>
    <p:sldMasterId id="2147483712" r:id="rId5"/>
  </p:sldMasterIdLst>
  <p:notesMasterIdLst>
    <p:notesMasterId r:id="rId36"/>
  </p:notesMasterIdLst>
  <p:sldIdLst>
    <p:sldId id="2147171007" r:id="rId6"/>
    <p:sldId id="2147171071" r:id="rId7"/>
    <p:sldId id="2147171074" r:id="rId8"/>
    <p:sldId id="720" r:id="rId9"/>
    <p:sldId id="2147171020" r:id="rId10"/>
    <p:sldId id="2147171057" r:id="rId11"/>
    <p:sldId id="2147171058" r:id="rId12"/>
    <p:sldId id="2147171059" r:id="rId13"/>
    <p:sldId id="2147171044" r:id="rId14"/>
    <p:sldId id="2147171072" r:id="rId15"/>
    <p:sldId id="256" r:id="rId16"/>
    <p:sldId id="257" r:id="rId17"/>
    <p:sldId id="258" r:id="rId18"/>
    <p:sldId id="259" r:id="rId19"/>
    <p:sldId id="2147171060" r:id="rId20"/>
    <p:sldId id="2147171061" r:id="rId21"/>
    <p:sldId id="2147171062" r:id="rId22"/>
    <p:sldId id="2147171063" r:id="rId23"/>
    <p:sldId id="262" r:id="rId24"/>
    <p:sldId id="260" r:id="rId25"/>
    <p:sldId id="261" r:id="rId26"/>
    <p:sldId id="2147171064" r:id="rId27"/>
    <p:sldId id="2147171065" r:id="rId28"/>
    <p:sldId id="2147171066" r:id="rId29"/>
    <p:sldId id="2147171067" r:id="rId30"/>
    <p:sldId id="2147171068" r:id="rId31"/>
    <p:sldId id="2147171069" r:id="rId32"/>
    <p:sldId id="2147171070" r:id="rId33"/>
    <p:sldId id="2147171037" r:id="rId34"/>
    <p:sldId id="2147171008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B14AA1F-271E-432D-BDEB-F6A13ECE66A6}" v="77" dt="2025-04-16T13:25:45.60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536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theme" Target="theme/theme1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microsoft.com/office/2015/10/relationships/revisionInfo" Target="revisionInfo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rett Schwartz" userId="4dd83173-e2e7-4bd4-9c11-f3161ad958bf" providerId="ADAL" clId="{0B14AA1F-271E-432D-BDEB-F6A13ECE66A6}"/>
    <pc:docChg chg="undo custSel addSld delSld modSld sldOrd">
      <pc:chgData name="Brett Schwartz" userId="4dd83173-e2e7-4bd4-9c11-f3161ad958bf" providerId="ADAL" clId="{0B14AA1F-271E-432D-BDEB-F6A13ECE66A6}" dt="2025-04-16T23:03:20.052" v="767" actId="47"/>
      <pc:docMkLst>
        <pc:docMk/>
      </pc:docMkLst>
      <pc:sldChg chg="modSp add del mod">
        <pc:chgData name="Brett Schwartz" userId="4dd83173-e2e7-4bd4-9c11-f3161ad958bf" providerId="ADAL" clId="{0B14AA1F-271E-432D-BDEB-F6A13ECE66A6}" dt="2025-04-16T13:29:21.273" v="766" actId="14100"/>
        <pc:sldMkLst>
          <pc:docMk/>
          <pc:sldMk cId="0" sldId="256"/>
        </pc:sldMkLst>
        <pc:spChg chg="mod">
          <ac:chgData name="Brett Schwartz" userId="4dd83173-e2e7-4bd4-9c11-f3161ad958bf" providerId="ADAL" clId="{0B14AA1F-271E-432D-BDEB-F6A13ECE66A6}" dt="2025-04-16T13:29:21.273" v="766" actId="14100"/>
          <ac:spMkLst>
            <pc:docMk/>
            <pc:sldMk cId="0" sldId="256"/>
            <ac:spMk id="162" creationId="{00000000-0000-0000-0000-000000000000}"/>
          </ac:spMkLst>
        </pc:spChg>
        <pc:spChg chg="mod">
          <ac:chgData name="Brett Schwartz" userId="4dd83173-e2e7-4bd4-9c11-f3161ad958bf" providerId="ADAL" clId="{0B14AA1F-271E-432D-BDEB-F6A13ECE66A6}" dt="2025-04-16T13:29:19.060" v="765" actId="14100"/>
          <ac:spMkLst>
            <pc:docMk/>
            <pc:sldMk cId="0" sldId="256"/>
            <ac:spMk id="163" creationId="{00000000-0000-0000-0000-000000000000}"/>
          </ac:spMkLst>
        </pc:spChg>
      </pc:sldChg>
      <pc:sldChg chg="add del setBg">
        <pc:chgData name="Brett Schwartz" userId="4dd83173-e2e7-4bd4-9c11-f3161ad958bf" providerId="ADAL" clId="{0B14AA1F-271E-432D-BDEB-F6A13ECE66A6}" dt="2025-04-15T16:10:30.622" v="364"/>
        <pc:sldMkLst>
          <pc:docMk/>
          <pc:sldMk cId="0" sldId="257"/>
        </pc:sldMkLst>
      </pc:sldChg>
      <pc:sldChg chg="add del setBg">
        <pc:chgData name="Brett Schwartz" userId="4dd83173-e2e7-4bd4-9c11-f3161ad958bf" providerId="ADAL" clId="{0B14AA1F-271E-432D-BDEB-F6A13ECE66A6}" dt="2025-04-15T16:10:30.622" v="364"/>
        <pc:sldMkLst>
          <pc:docMk/>
          <pc:sldMk cId="0" sldId="258"/>
        </pc:sldMkLst>
      </pc:sldChg>
      <pc:sldChg chg="add del setBg">
        <pc:chgData name="Brett Schwartz" userId="4dd83173-e2e7-4bd4-9c11-f3161ad958bf" providerId="ADAL" clId="{0B14AA1F-271E-432D-BDEB-F6A13ECE66A6}" dt="2025-04-15T16:10:30.622" v="364"/>
        <pc:sldMkLst>
          <pc:docMk/>
          <pc:sldMk cId="0" sldId="259"/>
        </pc:sldMkLst>
      </pc:sldChg>
      <pc:sldChg chg="add">
        <pc:chgData name="Brett Schwartz" userId="4dd83173-e2e7-4bd4-9c11-f3161ad958bf" providerId="ADAL" clId="{0B14AA1F-271E-432D-BDEB-F6A13ECE66A6}" dt="2025-04-15T16:11:38.829" v="365"/>
        <pc:sldMkLst>
          <pc:docMk/>
          <pc:sldMk cId="96877269" sldId="260"/>
        </pc:sldMkLst>
      </pc:sldChg>
      <pc:sldChg chg="add">
        <pc:chgData name="Brett Schwartz" userId="4dd83173-e2e7-4bd4-9c11-f3161ad958bf" providerId="ADAL" clId="{0B14AA1F-271E-432D-BDEB-F6A13ECE66A6}" dt="2025-04-15T16:11:38.829" v="365"/>
        <pc:sldMkLst>
          <pc:docMk/>
          <pc:sldMk cId="2850535889" sldId="261"/>
        </pc:sldMkLst>
      </pc:sldChg>
      <pc:sldChg chg="add">
        <pc:chgData name="Brett Schwartz" userId="4dd83173-e2e7-4bd4-9c11-f3161ad958bf" providerId="ADAL" clId="{0B14AA1F-271E-432D-BDEB-F6A13ECE66A6}" dt="2025-04-15T16:11:38.829" v="365"/>
        <pc:sldMkLst>
          <pc:docMk/>
          <pc:sldMk cId="308439157" sldId="262"/>
        </pc:sldMkLst>
      </pc:sldChg>
      <pc:sldChg chg="del ord">
        <pc:chgData name="Brett Schwartz" userId="4dd83173-e2e7-4bd4-9c11-f3161ad958bf" providerId="ADAL" clId="{0B14AA1F-271E-432D-BDEB-F6A13ECE66A6}" dt="2025-04-16T13:20:25.708" v="732" actId="47"/>
        <pc:sldMkLst>
          <pc:docMk/>
          <pc:sldMk cId="3947022847" sldId="2147170984"/>
        </pc:sldMkLst>
      </pc:sldChg>
      <pc:sldChg chg="modSp mod">
        <pc:chgData name="Brett Schwartz" userId="4dd83173-e2e7-4bd4-9c11-f3161ad958bf" providerId="ADAL" clId="{0B14AA1F-271E-432D-BDEB-F6A13ECE66A6}" dt="2025-04-15T16:25:03.689" v="589" actId="1076"/>
        <pc:sldMkLst>
          <pc:docMk/>
          <pc:sldMk cId="0" sldId="2147171007"/>
        </pc:sldMkLst>
        <pc:spChg chg="mod">
          <ac:chgData name="Brett Schwartz" userId="4dd83173-e2e7-4bd4-9c11-f3161ad958bf" providerId="ADAL" clId="{0B14AA1F-271E-432D-BDEB-F6A13ECE66A6}" dt="2025-04-15T16:25:03.689" v="589" actId="1076"/>
          <ac:spMkLst>
            <pc:docMk/>
            <pc:sldMk cId="0" sldId="2147171007"/>
            <ac:spMk id="91" creationId="{00000000-0000-0000-0000-000000000000}"/>
          </ac:spMkLst>
        </pc:spChg>
      </pc:sldChg>
      <pc:sldChg chg="addSp delSp modSp mod ord">
        <pc:chgData name="Brett Schwartz" userId="4dd83173-e2e7-4bd4-9c11-f3161ad958bf" providerId="ADAL" clId="{0B14AA1F-271E-432D-BDEB-F6A13ECE66A6}" dt="2025-04-15T16:12:50.304" v="374"/>
        <pc:sldMkLst>
          <pc:docMk/>
          <pc:sldMk cId="0" sldId="2147171008"/>
        </pc:sldMkLst>
        <pc:spChg chg="add mod">
          <ac:chgData name="Brett Schwartz" userId="4dd83173-e2e7-4bd4-9c11-f3161ad958bf" providerId="ADAL" clId="{0B14AA1F-271E-432D-BDEB-F6A13ECE66A6}" dt="2025-04-15T16:09:07.543" v="349" actId="1076"/>
          <ac:spMkLst>
            <pc:docMk/>
            <pc:sldMk cId="0" sldId="2147171008"/>
            <ac:spMk id="3" creationId="{E7401EE2-3A78-7257-0CC7-2B5574D367E2}"/>
          </ac:spMkLst>
        </pc:spChg>
        <pc:spChg chg="mod">
          <ac:chgData name="Brett Schwartz" userId="4dd83173-e2e7-4bd4-9c11-f3161ad958bf" providerId="ADAL" clId="{0B14AA1F-271E-432D-BDEB-F6A13ECE66A6}" dt="2025-04-15T16:09:38.227" v="359" actId="1076"/>
          <ac:spMkLst>
            <pc:docMk/>
            <pc:sldMk cId="0" sldId="2147171008"/>
            <ac:spMk id="4" creationId="{90729B9A-3817-FFE7-7793-CAC9AD85238B}"/>
          </ac:spMkLst>
        </pc:spChg>
        <pc:spChg chg="del">
          <ac:chgData name="Brett Schwartz" userId="4dd83173-e2e7-4bd4-9c11-f3161ad958bf" providerId="ADAL" clId="{0B14AA1F-271E-432D-BDEB-F6A13ECE66A6}" dt="2025-04-15T16:05:00.084" v="118" actId="478"/>
          <ac:spMkLst>
            <pc:docMk/>
            <pc:sldMk cId="0" sldId="2147171008"/>
            <ac:spMk id="5" creationId="{D504BC2E-A75E-323A-4DD1-45F51A01B5FF}"/>
          </ac:spMkLst>
        </pc:spChg>
        <pc:spChg chg="mod">
          <ac:chgData name="Brett Schwartz" userId="4dd83173-e2e7-4bd4-9c11-f3161ad958bf" providerId="ADAL" clId="{0B14AA1F-271E-432D-BDEB-F6A13ECE66A6}" dt="2025-04-15T16:09:21.152" v="355" actId="1076"/>
          <ac:spMkLst>
            <pc:docMk/>
            <pc:sldMk cId="0" sldId="2147171008"/>
            <ac:spMk id="6" creationId="{309129AE-6CB3-EA34-A403-08AC8152C82C}"/>
          </ac:spMkLst>
        </pc:spChg>
        <pc:spChg chg="add mod">
          <ac:chgData name="Brett Schwartz" userId="4dd83173-e2e7-4bd4-9c11-f3161ad958bf" providerId="ADAL" clId="{0B14AA1F-271E-432D-BDEB-F6A13ECE66A6}" dt="2025-04-15T16:08:25.716" v="343" actId="1076"/>
          <ac:spMkLst>
            <pc:docMk/>
            <pc:sldMk cId="0" sldId="2147171008"/>
            <ac:spMk id="8" creationId="{B0075352-AB09-4C28-3630-2497F60B6317}"/>
          </ac:spMkLst>
        </pc:spChg>
        <pc:picChg chg="mod">
          <ac:chgData name="Brett Schwartz" userId="4dd83173-e2e7-4bd4-9c11-f3161ad958bf" providerId="ADAL" clId="{0B14AA1F-271E-432D-BDEB-F6A13ECE66A6}" dt="2025-04-15T16:09:15.201" v="353" actId="1076"/>
          <ac:picMkLst>
            <pc:docMk/>
            <pc:sldMk cId="0" sldId="2147171008"/>
            <ac:picMk id="2" creationId="{8676F1AE-ACE9-484A-2ECA-3CC7644655D0}"/>
          </ac:picMkLst>
        </pc:picChg>
        <pc:picChg chg="add mod">
          <ac:chgData name="Brett Schwartz" userId="4dd83173-e2e7-4bd4-9c11-f3161ad958bf" providerId="ADAL" clId="{0B14AA1F-271E-432D-BDEB-F6A13ECE66A6}" dt="2025-04-15T16:09:22.882" v="356" actId="1076"/>
          <ac:picMkLst>
            <pc:docMk/>
            <pc:sldMk cId="0" sldId="2147171008"/>
            <ac:picMk id="9" creationId="{451084F2-1446-757B-7D07-422DA7D2A4B4}"/>
          </ac:picMkLst>
        </pc:picChg>
        <pc:picChg chg="add mod">
          <ac:chgData name="Brett Schwartz" userId="4dd83173-e2e7-4bd4-9c11-f3161ad958bf" providerId="ADAL" clId="{0B14AA1F-271E-432D-BDEB-F6A13ECE66A6}" dt="2025-04-15T16:09:30.572" v="358" actId="1076"/>
          <ac:picMkLst>
            <pc:docMk/>
            <pc:sldMk cId="0" sldId="2147171008"/>
            <ac:picMk id="10" creationId="{40ED2338-A293-3C16-49F2-1E29A3F4DF80}"/>
          </ac:picMkLst>
        </pc:picChg>
        <pc:picChg chg="del">
          <ac:chgData name="Brett Schwartz" userId="4dd83173-e2e7-4bd4-9c11-f3161ad958bf" providerId="ADAL" clId="{0B14AA1F-271E-432D-BDEB-F6A13ECE66A6}" dt="2025-04-15T16:01:59.434" v="1" actId="478"/>
          <ac:picMkLst>
            <pc:docMk/>
            <pc:sldMk cId="0" sldId="2147171008"/>
            <ac:picMk id="1026" creationId="{7D447F68-BFC0-6358-6E4E-02999C4331F2}"/>
          </ac:picMkLst>
        </pc:picChg>
        <pc:picChg chg="add mod">
          <ac:chgData name="Brett Schwartz" userId="4dd83173-e2e7-4bd4-9c11-f3161ad958bf" providerId="ADAL" clId="{0B14AA1F-271E-432D-BDEB-F6A13ECE66A6}" dt="2025-04-15T16:08:30.827" v="346" actId="1076"/>
          <ac:picMkLst>
            <pc:docMk/>
            <pc:sldMk cId="0" sldId="2147171008"/>
            <ac:picMk id="1028" creationId="{FB3B35EC-2A0D-18ED-F8B5-ADCDBF9FC2F8}"/>
          </ac:picMkLst>
        </pc:picChg>
        <pc:picChg chg="del">
          <ac:chgData name="Brett Schwartz" userId="4dd83173-e2e7-4bd4-9c11-f3161ad958bf" providerId="ADAL" clId="{0B14AA1F-271E-432D-BDEB-F6A13ECE66A6}" dt="2025-04-15T16:01:57.970" v="0" actId="478"/>
          <ac:picMkLst>
            <pc:docMk/>
            <pc:sldMk cId="0" sldId="2147171008"/>
            <ac:picMk id="1030" creationId="{BC772639-A41B-63FC-C7D1-19C62C33FC59}"/>
          </ac:picMkLst>
        </pc:picChg>
      </pc:sldChg>
      <pc:sldChg chg="ord">
        <pc:chgData name="Brett Schwartz" userId="4dd83173-e2e7-4bd4-9c11-f3161ad958bf" providerId="ADAL" clId="{0B14AA1F-271E-432D-BDEB-F6A13ECE66A6}" dt="2025-04-15T16:09:56.118" v="361"/>
        <pc:sldMkLst>
          <pc:docMk/>
          <pc:sldMk cId="1390202854" sldId="2147171044"/>
        </pc:sldMkLst>
      </pc:sldChg>
      <pc:sldChg chg="del">
        <pc:chgData name="Brett Schwartz" userId="4dd83173-e2e7-4bd4-9c11-f3161ad958bf" providerId="ADAL" clId="{0B14AA1F-271E-432D-BDEB-F6A13ECE66A6}" dt="2025-04-15T16:26:14.835" v="617" actId="47"/>
        <pc:sldMkLst>
          <pc:docMk/>
          <pc:sldMk cId="1127814384" sldId="2147171056"/>
        </pc:sldMkLst>
      </pc:sldChg>
      <pc:sldChg chg="modSp mod ord">
        <pc:chgData name="Brett Schwartz" userId="4dd83173-e2e7-4bd4-9c11-f3161ad958bf" providerId="ADAL" clId="{0B14AA1F-271E-432D-BDEB-F6A13ECE66A6}" dt="2025-04-15T16:28:28.519" v="644" actId="14100"/>
        <pc:sldMkLst>
          <pc:docMk/>
          <pc:sldMk cId="180261609" sldId="2147171057"/>
        </pc:sldMkLst>
        <pc:picChg chg="mod">
          <ac:chgData name="Brett Schwartz" userId="4dd83173-e2e7-4bd4-9c11-f3161ad958bf" providerId="ADAL" clId="{0B14AA1F-271E-432D-BDEB-F6A13ECE66A6}" dt="2025-04-15T16:28:28.519" v="644" actId="14100"/>
          <ac:picMkLst>
            <pc:docMk/>
            <pc:sldMk cId="180261609" sldId="2147171057"/>
            <ac:picMk id="3" creationId="{7AC3B822-FF91-F729-277B-5F532B4C3AE3}"/>
          </ac:picMkLst>
        </pc:picChg>
      </pc:sldChg>
      <pc:sldChg chg="delSp modSp mod ord">
        <pc:chgData name="Brett Schwartz" userId="4dd83173-e2e7-4bd4-9c11-f3161ad958bf" providerId="ADAL" clId="{0B14AA1F-271E-432D-BDEB-F6A13ECE66A6}" dt="2025-04-15T16:28:42.003" v="646" actId="1076"/>
        <pc:sldMkLst>
          <pc:docMk/>
          <pc:sldMk cId="4098540078" sldId="2147171058"/>
        </pc:sldMkLst>
        <pc:picChg chg="mod">
          <ac:chgData name="Brett Schwartz" userId="4dd83173-e2e7-4bd4-9c11-f3161ad958bf" providerId="ADAL" clId="{0B14AA1F-271E-432D-BDEB-F6A13ECE66A6}" dt="2025-04-15T16:28:42.003" v="646" actId="1076"/>
          <ac:picMkLst>
            <pc:docMk/>
            <pc:sldMk cId="4098540078" sldId="2147171058"/>
            <ac:picMk id="3" creationId="{0B322662-6051-9B36-D7B6-21E0A04BFFF1}"/>
          </ac:picMkLst>
        </pc:picChg>
        <pc:picChg chg="del mod">
          <ac:chgData name="Brett Schwartz" userId="4dd83173-e2e7-4bd4-9c11-f3161ad958bf" providerId="ADAL" clId="{0B14AA1F-271E-432D-BDEB-F6A13ECE66A6}" dt="2025-04-15T16:28:37.724" v="645" actId="478"/>
          <ac:picMkLst>
            <pc:docMk/>
            <pc:sldMk cId="4098540078" sldId="2147171058"/>
            <ac:picMk id="5" creationId="{0E7AFB68-596C-2763-F5C7-C3E73DD78D2F}"/>
          </ac:picMkLst>
        </pc:picChg>
      </pc:sldChg>
      <pc:sldChg chg="addSp delSp modSp mod ord">
        <pc:chgData name="Brett Schwartz" userId="4dd83173-e2e7-4bd4-9c11-f3161ad958bf" providerId="ADAL" clId="{0B14AA1F-271E-432D-BDEB-F6A13ECE66A6}" dt="2025-04-16T13:19:38.755" v="729" actId="1076"/>
        <pc:sldMkLst>
          <pc:docMk/>
          <pc:sldMk cId="2614568738" sldId="2147171059"/>
        </pc:sldMkLst>
        <pc:picChg chg="mod modCrop">
          <ac:chgData name="Brett Schwartz" userId="4dd83173-e2e7-4bd4-9c11-f3161ad958bf" providerId="ADAL" clId="{0B14AA1F-271E-432D-BDEB-F6A13ECE66A6}" dt="2025-04-16T13:19:38.755" v="729" actId="1076"/>
          <ac:picMkLst>
            <pc:docMk/>
            <pc:sldMk cId="2614568738" sldId="2147171059"/>
            <ac:picMk id="3" creationId="{126D928E-0E85-B2A0-6D07-DD91119B19ED}"/>
          </ac:picMkLst>
        </pc:picChg>
        <pc:picChg chg="del mod">
          <ac:chgData name="Brett Schwartz" userId="4dd83173-e2e7-4bd4-9c11-f3161ad958bf" providerId="ADAL" clId="{0B14AA1F-271E-432D-BDEB-F6A13ECE66A6}" dt="2025-04-15T16:36:10.094" v="678" actId="478"/>
          <ac:picMkLst>
            <pc:docMk/>
            <pc:sldMk cId="2614568738" sldId="2147171059"/>
            <ac:picMk id="5" creationId="{E11992D5-81D0-0B8A-272C-4B31AC591FC3}"/>
          </ac:picMkLst>
        </pc:picChg>
        <pc:picChg chg="add mod modCrop">
          <ac:chgData name="Brett Schwartz" userId="4dd83173-e2e7-4bd4-9c11-f3161ad958bf" providerId="ADAL" clId="{0B14AA1F-271E-432D-BDEB-F6A13ECE66A6}" dt="2025-04-16T13:19:32.616" v="728" actId="14100"/>
          <ac:picMkLst>
            <pc:docMk/>
            <pc:sldMk cId="2614568738" sldId="2147171059"/>
            <ac:picMk id="6" creationId="{1A9058BA-0B5E-B59E-73CF-0FC4DF585F2E}"/>
          </ac:picMkLst>
        </pc:picChg>
        <pc:picChg chg="add mod">
          <ac:chgData name="Brett Schwartz" userId="4dd83173-e2e7-4bd4-9c11-f3161ad958bf" providerId="ADAL" clId="{0B14AA1F-271E-432D-BDEB-F6A13ECE66A6}" dt="2025-04-15T16:37:11.117" v="689" actId="1076"/>
          <ac:picMkLst>
            <pc:docMk/>
            <pc:sldMk cId="2614568738" sldId="2147171059"/>
            <ac:picMk id="8" creationId="{A37E8B14-9E2E-94CA-42E0-3C1F3C64F636}"/>
          </ac:picMkLst>
        </pc:picChg>
      </pc:sldChg>
      <pc:sldChg chg="add">
        <pc:chgData name="Brett Schwartz" userId="4dd83173-e2e7-4bd4-9c11-f3161ad958bf" providerId="ADAL" clId="{0B14AA1F-271E-432D-BDEB-F6A13ECE66A6}" dt="2025-04-15T16:11:38.829" v="365"/>
        <pc:sldMkLst>
          <pc:docMk/>
          <pc:sldMk cId="1352848459" sldId="2147171060"/>
        </pc:sldMkLst>
      </pc:sldChg>
      <pc:sldChg chg="add">
        <pc:chgData name="Brett Schwartz" userId="4dd83173-e2e7-4bd4-9c11-f3161ad958bf" providerId="ADAL" clId="{0B14AA1F-271E-432D-BDEB-F6A13ECE66A6}" dt="2025-04-15T16:11:38.829" v="365"/>
        <pc:sldMkLst>
          <pc:docMk/>
          <pc:sldMk cId="2735040031" sldId="2147171061"/>
        </pc:sldMkLst>
      </pc:sldChg>
      <pc:sldChg chg="add">
        <pc:chgData name="Brett Schwartz" userId="4dd83173-e2e7-4bd4-9c11-f3161ad958bf" providerId="ADAL" clId="{0B14AA1F-271E-432D-BDEB-F6A13ECE66A6}" dt="2025-04-15T16:11:38.829" v="365"/>
        <pc:sldMkLst>
          <pc:docMk/>
          <pc:sldMk cId="223381069" sldId="2147171062"/>
        </pc:sldMkLst>
      </pc:sldChg>
      <pc:sldChg chg="add">
        <pc:chgData name="Brett Schwartz" userId="4dd83173-e2e7-4bd4-9c11-f3161ad958bf" providerId="ADAL" clId="{0B14AA1F-271E-432D-BDEB-F6A13ECE66A6}" dt="2025-04-15T16:11:38.829" v="365"/>
        <pc:sldMkLst>
          <pc:docMk/>
          <pc:sldMk cId="3633683602" sldId="2147171063"/>
        </pc:sldMkLst>
      </pc:sldChg>
      <pc:sldChg chg="modSp add del mod">
        <pc:chgData name="Brett Schwartz" userId="4dd83173-e2e7-4bd4-9c11-f3161ad958bf" providerId="ADAL" clId="{0B14AA1F-271E-432D-BDEB-F6A13ECE66A6}" dt="2025-04-15T16:41:44.204" v="714" actId="1076"/>
        <pc:sldMkLst>
          <pc:docMk/>
          <pc:sldMk cId="3419770807" sldId="2147171064"/>
        </pc:sldMkLst>
        <pc:spChg chg="mod">
          <ac:chgData name="Brett Schwartz" userId="4dd83173-e2e7-4bd4-9c11-f3161ad958bf" providerId="ADAL" clId="{0B14AA1F-271E-432D-BDEB-F6A13ECE66A6}" dt="2025-04-15T16:41:44.204" v="714" actId="1076"/>
          <ac:spMkLst>
            <pc:docMk/>
            <pc:sldMk cId="3419770807" sldId="2147171064"/>
            <ac:spMk id="2" creationId="{00000000-0000-0000-0000-000000000000}"/>
          </ac:spMkLst>
        </pc:spChg>
      </pc:sldChg>
      <pc:sldChg chg="modSp add del mod">
        <pc:chgData name="Brett Schwartz" userId="4dd83173-e2e7-4bd4-9c11-f3161ad958bf" providerId="ADAL" clId="{0B14AA1F-271E-432D-BDEB-F6A13ECE66A6}" dt="2025-04-15T16:41:37.410" v="712" actId="6549"/>
        <pc:sldMkLst>
          <pc:docMk/>
          <pc:sldMk cId="231666890" sldId="2147171065"/>
        </pc:sldMkLst>
        <pc:spChg chg="mod">
          <ac:chgData name="Brett Schwartz" userId="4dd83173-e2e7-4bd4-9c11-f3161ad958bf" providerId="ADAL" clId="{0B14AA1F-271E-432D-BDEB-F6A13ECE66A6}" dt="2025-04-15T16:41:32.144" v="710" actId="1076"/>
          <ac:spMkLst>
            <pc:docMk/>
            <pc:sldMk cId="231666890" sldId="2147171065"/>
            <ac:spMk id="2" creationId="{00000000-0000-0000-0000-000000000000}"/>
          </ac:spMkLst>
        </pc:spChg>
        <pc:spChg chg="mod">
          <ac:chgData name="Brett Schwartz" userId="4dd83173-e2e7-4bd4-9c11-f3161ad958bf" providerId="ADAL" clId="{0B14AA1F-271E-432D-BDEB-F6A13ECE66A6}" dt="2025-04-15T16:41:37.410" v="712" actId="6549"/>
          <ac:spMkLst>
            <pc:docMk/>
            <pc:sldMk cId="231666890" sldId="2147171065"/>
            <ac:spMk id="3" creationId="{00000000-0000-0000-0000-000000000000}"/>
          </ac:spMkLst>
        </pc:spChg>
      </pc:sldChg>
      <pc:sldChg chg="modSp add del mod">
        <pc:chgData name="Brett Schwartz" userId="4dd83173-e2e7-4bd4-9c11-f3161ad958bf" providerId="ADAL" clId="{0B14AA1F-271E-432D-BDEB-F6A13ECE66A6}" dt="2025-04-15T16:41:20.016" v="708" actId="1076"/>
        <pc:sldMkLst>
          <pc:docMk/>
          <pc:sldMk cId="1237087602" sldId="2147171066"/>
        </pc:sldMkLst>
        <pc:spChg chg="mod">
          <ac:chgData name="Brett Schwartz" userId="4dd83173-e2e7-4bd4-9c11-f3161ad958bf" providerId="ADAL" clId="{0B14AA1F-271E-432D-BDEB-F6A13ECE66A6}" dt="2025-04-15T16:41:18.243" v="707" actId="113"/>
          <ac:spMkLst>
            <pc:docMk/>
            <pc:sldMk cId="1237087602" sldId="2147171066"/>
            <ac:spMk id="2" creationId="{50C722F9-7DCA-3B37-F384-47D6ABC7D385}"/>
          </ac:spMkLst>
        </pc:spChg>
        <pc:picChg chg="mod">
          <ac:chgData name="Brett Schwartz" userId="4dd83173-e2e7-4bd4-9c11-f3161ad958bf" providerId="ADAL" clId="{0B14AA1F-271E-432D-BDEB-F6A13ECE66A6}" dt="2025-04-15T16:41:20.016" v="708" actId="1076"/>
          <ac:picMkLst>
            <pc:docMk/>
            <pc:sldMk cId="1237087602" sldId="2147171066"/>
            <ac:picMk id="6" creationId="{D998A0A3-C17B-EABD-3F3E-EE2E89D73B30}"/>
          </ac:picMkLst>
        </pc:picChg>
      </pc:sldChg>
      <pc:sldChg chg="modSp add del mod">
        <pc:chgData name="Brett Schwartz" userId="4dd83173-e2e7-4bd4-9c11-f3161ad958bf" providerId="ADAL" clId="{0B14AA1F-271E-432D-BDEB-F6A13ECE66A6}" dt="2025-04-15T16:41:13.942" v="706" actId="1076"/>
        <pc:sldMkLst>
          <pc:docMk/>
          <pc:sldMk cId="691174360" sldId="2147171067"/>
        </pc:sldMkLst>
        <pc:spChg chg="mod">
          <ac:chgData name="Brett Schwartz" userId="4dd83173-e2e7-4bd4-9c11-f3161ad958bf" providerId="ADAL" clId="{0B14AA1F-271E-432D-BDEB-F6A13ECE66A6}" dt="2025-04-15T16:41:13.942" v="706" actId="1076"/>
          <ac:spMkLst>
            <pc:docMk/>
            <pc:sldMk cId="691174360" sldId="2147171067"/>
            <ac:spMk id="2" creationId="{351AF387-E3B8-95FA-E5B6-C484C1FA8317}"/>
          </ac:spMkLst>
        </pc:spChg>
      </pc:sldChg>
      <pc:sldChg chg="modSp add del mod">
        <pc:chgData name="Brett Schwartz" userId="4dd83173-e2e7-4bd4-9c11-f3161ad958bf" providerId="ADAL" clId="{0B14AA1F-271E-432D-BDEB-F6A13ECE66A6}" dt="2025-04-15T16:41:05.175" v="704" actId="113"/>
        <pc:sldMkLst>
          <pc:docMk/>
          <pc:sldMk cId="1729543543" sldId="2147171068"/>
        </pc:sldMkLst>
        <pc:spChg chg="mod">
          <ac:chgData name="Brett Schwartz" userId="4dd83173-e2e7-4bd4-9c11-f3161ad958bf" providerId="ADAL" clId="{0B14AA1F-271E-432D-BDEB-F6A13ECE66A6}" dt="2025-04-15T16:40:53.941" v="698" actId="113"/>
          <ac:spMkLst>
            <pc:docMk/>
            <pc:sldMk cId="1729543543" sldId="2147171068"/>
            <ac:spMk id="2" creationId="{42ACCCE6-31E1-832B-4320-384CA9E023A4}"/>
          </ac:spMkLst>
        </pc:spChg>
        <pc:spChg chg="mod">
          <ac:chgData name="Brett Schwartz" userId="4dd83173-e2e7-4bd4-9c11-f3161ad958bf" providerId="ADAL" clId="{0B14AA1F-271E-432D-BDEB-F6A13ECE66A6}" dt="2025-04-15T16:41:05.175" v="704" actId="113"/>
          <ac:spMkLst>
            <pc:docMk/>
            <pc:sldMk cId="1729543543" sldId="2147171068"/>
            <ac:spMk id="3" creationId="{9D46EDF8-7555-9853-F61B-C087925DB41E}"/>
          </ac:spMkLst>
        </pc:spChg>
      </pc:sldChg>
      <pc:sldChg chg="modSp add del mod">
        <pc:chgData name="Brett Schwartz" userId="4dd83173-e2e7-4bd4-9c11-f3161ad958bf" providerId="ADAL" clId="{0B14AA1F-271E-432D-BDEB-F6A13ECE66A6}" dt="2025-04-15T16:40:51.469" v="697" actId="1076"/>
        <pc:sldMkLst>
          <pc:docMk/>
          <pc:sldMk cId="2568280737" sldId="2147171069"/>
        </pc:sldMkLst>
        <pc:spChg chg="mod">
          <ac:chgData name="Brett Schwartz" userId="4dd83173-e2e7-4bd4-9c11-f3161ad958bf" providerId="ADAL" clId="{0B14AA1F-271E-432D-BDEB-F6A13ECE66A6}" dt="2025-04-15T16:40:49.379" v="696" actId="1076"/>
          <ac:spMkLst>
            <pc:docMk/>
            <pc:sldMk cId="2568280737" sldId="2147171069"/>
            <ac:spMk id="2" creationId="{59B2FD13-029F-94D3-29D1-D274FAF77274}"/>
          </ac:spMkLst>
        </pc:spChg>
        <pc:spChg chg="mod">
          <ac:chgData name="Brett Schwartz" userId="4dd83173-e2e7-4bd4-9c11-f3161ad958bf" providerId="ADAL" clId="{0B14AA1F-271E-432D-BDEB-F6A13ECE66A6}" dt="2025-04-15T16:40:51.469" v="697" actId="1076"/>
          <ac:spMkLst>
            <pc:docMk/>
            <pc:sldMk cId="2568280737" sldId="2147171069"/>
            <ac:spMk id="3" creationId="{92605E66-924A-660F-155A-2BF85FB8565A}"/>
          </ac:spMkLst>
        </pc:spChg>
      </pc:sldChg>
      <pc:sldChg chg="modSp add del mod">
        <pc:chgData name="Brett Schwartz" userId="4dd83173-e2e7-4bd4-9c11-f3161ad958bf" providerId="ADAL" clId="{0B14AA1F-271E-432D-BDEB-F6A13ECE66A6}" dt="2025-04-15T16:40:43.487" v="694" actId="113"/>
        <pc:sldMkLst>
          <pc:docMk/>
          <pc:sldMk cId="3718854546" sldId="2147171070"/>
        </pc:sldMkLst>
        <pc:spChg chg="mod">
          <ac:chgData name="Brett Schwartz" userId="4dd83173-e2e7-4bd4-9c11-f3161ad958bf" providerId="ADAL" clId="{0B14AA1F-271E-432D-BDEB-F6A13ECE66A6}" dt="2025-04-15T16:40:43.487" v="694" actId="113"/>
          <ac:spMkLst>
            <pc:docMk/>
            <pc:sldMk cId="3718854546" sldId="2147171070"/>
            <ac:spMk id="2" creationId="{A3857C44-4179-07C1-498D-915DEE4575F2}"/>
          </ac:spMkLst>
        </pc:spChg>
        <pc:spChg chg="mod">
          <ac:chgData name="Brett Schwartz" userId="4dd83173-e2e7-4bd4-9c11-f3161ad958bf" providerId="ADAL" clId="{0B14AA1F-271E-432D-BDEB-F6A13ECE66A6}" dt="2025-04-15T16:40:41.781" v="693" actId="1076"/>
          <ac:spMkLst>
            <pc:docMk/>
            <pc:sldMk cId="3718854546" sldId="2147171070"/>
            <ac:spMk id="3" creationId="{C333BD3B-446B-59CA-743A-43EDD2EA8C38}"/>
          </ac:spMkLst>
        </pc:spChg>
      </pc:sldChg>
      <pc:sldChg chg="addSp delSp modSp new mod ord">
        <pc:chgData name="Brett Schwartz" userId="4dd83173-e2e7-4bd4-9c11-f3161ad958bf" providerId="ADAL" clId="{0B14AA1F-271E-432D-BDEB-F6A13ECE66A6}" dt="2025-04-16T13:27:07.970" v="761"/>
        <pc:sldMkLst>
          <pc:docMk/>
          <pc:sldMk cId="2927422069" sldId="2147171071"/>
        </pc:sldMkLst>
        <pc:spChg chg="add mod">
          <ac:chgData name="Brett Schwartz" userId="4dd83173-e2e7-4bd4-9c11-f3161ad958bf" providerId="ADAL" clId="{0B14AA1F-271E-432D-BDEB-F6A13ECE66A6}" dt="2025-04-15T16:44:17.094" v="725" actId="1076"/>
          <ac:spMkLst>
            <pc:docMk/>
            <pc:sldMk cId="2927422069" sldId="2147171071"/>
            <ac:spMk id="3" creationId="{B1E56AF8-C38A-919C-FECE-1E08CD7A4AA1}"/>
          </ac:spMkLst>
        </pc:spChg>
        <pc:picChg chg="add mod">
          <ac:chgData name="Brett Schwartz" userId="4dd83173-e2e7-4bd4-9c11-f3161ad958bf" providerId="ADAL" clId="{0B14AA1F-271E-432D-BDEB-F6A13ECE66A6}" dt="2025-04-15T16:44:12.879" v="724" actId="1076"/>
          <ac:picMkLst>
            <pc:docMk/>
            <pc:sldMk cId="2927422069" sldId="2147171071"/>
            <ac:picMk id="1026" creationId="{7D606711-75B2-78AB-6A1B-17ABD7F11EDE}"/>
          </ac:picMkLst>
        </pc:picChg>
        <pc:picChg chg="add del mod">
          <ac:chgData name="Brett Schwartz" userId="4dd83173-e2e7-4bd4-9c11-f3161ad958bf" providerId="ADAL" clId="{0B14AA1F-271E-432D-BDEB-F6A13ECE66A6}" dt="2025-04-15T16:20:29.865" v="379" actId="478"/>
          <ac:picMkLst>
            <pc:docMk/>
            <pc:sldMk cId="2927422069" sldId="2147171071"/>
            <ac:picMk id="2050" creationId="{070FA800-4923-E012-52E6-FA3E6C862FA4}"/>
          </ac:picMkLst>
        </pc:picChg>
        <pc:picChg chg="add del mod">
          <ac:chgData name="Brett Schwartz" userId="4dd83173-e2e7-4bd4-9c11-f3161ad958bf" providerId="ADAL" clId="{0B14AA1F-271E-432D-BDEB-F6A13ECE66A6}" dt="2025-04-15T16:42:53.033" v="715" actId="478"/>
          <ac:picMkLst>
            <pc:docMk/>
            <pc:sldMk cId="2927422069" sldId="2147171071"/>
            <ac:picMk id="2052" creationId="{A130F213-71CC-F870-E7E6-6739EEB62B84}"/>
          </ac:picMkLst>
        </pc:picChg>
      </pc:sldChg>
      <pc:sldChg chg="add ord">
        <pc:chgData name="Brett Schwartz" userId="4dd83173-e2e7-4bd4-9c11-f3161ad958bf" providerId="ADAL" clId="{0B14AA1F-271E-432D-BDEB-F6A13ECE66A6}" dt="2025-04-15T16:26:55.342" v="631"/>
        <pc:sldMkLst>
          <pc:docMk/>
          <pc:sldMk cId="3210064802" sldId="2147171072"/>
        </pc:sldMkLst>
      </pc:sldChg>
      <pc:sldChg chg="addSp modSp new del mod">
        <pc:chgData name="Brett Schwartz" userId="4dd83173-e2e7-4bd4-9c11-f3161ad958bf" providerId="ADAL" clId="{0B14AA1F-271E-432D-BDEB-F6A13ECE66A6}" dt="2025-04-16T23:03:20.052" v="767" actId="47"/>
        <pc:sldMkLst>
          <pc:docMk/>
          <pc:sldMk cId="4235729593" sldId="2147171073"/>
        </pc:sldMkLst>
        <pc:picChg chg="add mod">
          <ac:chgData name="Brett Schwartz" userId="4dd83173-e2e7-4bd4-9c11-f3161ad958bf" providerId="ADAL" clId="{0B14AA1F-271E-432D-BDEB-F6A13ECE66A6}" dt="2025-04-15T16:27:51.511" v="643" actId="1076"/>
          <ac:picMkLst>
            <pc:docMk/>
            <pc:sldMk cId="4235729593" sldId="2147171073"/>
            <ac:picMk id="2" creationId="{8133F20D-0E47-D042-3224-B35667DAFAEE}"/>
          </ac:picMkLst>
        </pc:picChg>
      </pc:sldChg>
      <pc:sldChg chg="addSp modSp new mod">
        <pc:chgData name="Brett Schwartz" userId="4dd83173-e2e7-4bd4-9c11-f3161ad958bf" providerId="ADAL" clId="{0B14AA1F-271E-432D-BDEB-F6A13ECE66A6}" dt="2025-04-16T13:26:25.950" v="759" actId="1076"/>
        <pc:sldMkLst>
          <pc:docMk/>
          <pc:sldMk cId="1201585575" sldId="2147171074"/>
        </pc:sldMkLst>
        <pc:spChg chg="add mod">
          <ac:chgData name="Brett Schwartz" userId="4dd83173-e2e7-4bd4-9c11-f3161ad958bf" providerId="ADAL" clId="{0B14AA1F-271E-432D-BDEB-F6A13ECE66A6}" dt="2025-04-16T13:26:25.950" v="759" actId="1076"/>
          <ac:spMkLst>
            <pc:docMk/>
            <pc:sldMk cId="1201585575" sldId="2147171074"/>
            <ac:spMk id="2" creationId="{8E616754-2D00-73BA-D87D-57697A2C451A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034B0C-7546-4886-8458-2CF90C34BC41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2E634A-C167-419D-AEF9-8CA7B36B63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3549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957C96-A64B-F206-B809-9DA367F169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AF04242-9744-175B-477A-60461A29C47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3F5FFE2-481F-F13B-C17D-AF723D7EAA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F3711A-3983-5D3D-3455-D0ACBAB21F8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A54082-0EDA-40C0-B23E-AB88047B24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23417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>
          <a:extLst>
            <a:ext uri="{FF2B5EF4-FFF2-40B4-BE49-F238E27FC236}">
              <a16:creationId xmlns:a16="http://schemas.microsoft.com/office/drawing/2014/main" id="{430BDB24-C06C-CC76-7FCA-F21240144A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>
            <a:extLst>
              <a:ext uri="{FF2B5EF4-FFF2-40B4-BE49-F238E27FC236}">
                <a16:creationId xmlns:a16="http://schemas.microsoft.com/office/drawing/2014/main" id="{50E2CFBC-DE22-8CBD-3C0E-BB859AC2A16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3:notes">
            <a:extLst>
              <a:ext uri="{FF2B5EF4-FFF2-40B4-BE49-F238E27FC236}">
                <a16:creationId xmlns:a16="http://schemas.microsoft.com/office/drawing/2014/main" id="{97F30733-9E33-E409-BE0F-D66D6861647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890254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>
          <a:extLst>
            <a:ext uri="{FF2B5EF4-FFF2-40B4-BE49-F238E27FC236}">
              <a16:creationId xmlns:a16="http://schemas.microsoft.com/office/drawing/2014/main" id="{1D642265-C8DD-7B39-64ED-EEDD552817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>
            <a:extLst>
              <a:ext uri="{FF2B5EF4-FFF2-40B4-BE49-F238E27FC236}">
                <a16:creationId xmlns:a16="http://schemas.microsoft.com/office/drawing/2014/main" id="{2029503F-0242-29EF-FC1E-4007E28FD22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3:notes">
            <a:extLst>
              <a:ext uri="{FF2B5EF4-FFF2-40B4-BE49-F238E27FC236}">
                <a16:creationId xmlns:a16="http://schemas.microsoft.com/office/drawing/2014/main" id="{060A3D42-2EF1-0585-2019-7F308AF828B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398200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Good Morning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32a29b6a98b_0_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32a29b6a98b_0_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Background of our rural area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32a29b6a98b_0_3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32a29b6a98b_0_3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Now, for the reason we are gathered here - our agency incentives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32a29b6a98b_1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32a29b6a98b_1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Thank you - please, reach out anytime you have any questions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A54082-0EDA-40C0-B23E-AB88047B24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11144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A54082-0EDA-40C0-B23E-AB88047B24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25189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0CC12D-339D-4A13-FFED-F7E682A983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22DCEC-0E68-E8EA-8726-F0865209D5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EED20D-DC82-2EC5-07D3-580A763660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CA6A7-57D2-4B2D-892A-3194398B1C2D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CEF953-13E1-34A3-5FEC-26F3718D73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553B13-1E4C-B6BE-4843-91E2CB9165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CF81B-4AC3-4DE3-B729-6766DADAC4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1719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1A53C3-351E-9201-873C-FB1FAF2665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42217D1-9C57-0E61-658E-3143534DE7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936DD-98BA-D3BE-A27E-120E69A1B9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CA6A7-57D2-4B2D-892A-3194398B1C2D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30F158-946F-0134-7C24-DFA9A3FD82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58451B-D7F0-2156-B8EF-145463C46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CF81B-4AC3-4DE3-B729-6766DADAC4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1374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638A8C1-A406-6935-3E7A-76A754A6CA9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7BC58BF-6D10-FD2A-DD25-B04F85A06E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9E92A0-B341-1CA9-0D39-DE08E211D0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CA6A7-57D2-4B2D-892A-3194398B1C2D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789605-0B0F-2EC9-6E93-47F1E0903A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109CDC-F0A3-5542-EBB6-D38CFB8FF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CF81B-4AC3-4DE3-B729-6766DADAC4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2441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tx">
  <p:cSld name="1_Blank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sldNum" idx="12"/>
          </p:nvPr>
        </p:nvSpPr>
        <p:spPr>
          <a:xfrm>
            <a:off x="11779250" y="5879723"/>
            <a:ext cx="194311" cy="5642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75F"/>
              </a:buClr>
              <a:buSzPts val="2000"/>
              <a:buFont typeface="Arial"/>
              <a:buNone/>
              <a:defRPr sz="1000"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75F"/>
              </a:buClr>
              <a:buSzPts val="2000"/>
              <a:buFont typeface="Arial"/>
              <a:buNone/>
              <a:defRPr sz="1000"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75F"/>
              </a:buClr>
              <a:buSzPts val="2000"/>
              <a:buFont typeface="Arial"/>
              <a:buNone/>
              <a:defRPr sz="1000"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75F"/>
              </a:buClr>
              <a:buSzPts val="2000"/>
              <a:buFont typeface="Arial"/>
              <a:buNone/>
              <a:defRPr sz="1000"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75F"/>
              </a:buClr>
              <a:buSzPts val="2000"/>
              <a:buFont typeface="Arial"/>
              <a:buNone/>
              <a:defRPr sz="1000"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75F"/>
              </a:buClr>
              <a:buSzPts val="2000"/>
              <a:buFont typeface="Arial"/>
              <a:buNone/>
              <a:defRPr sz="1000"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75F"/>
              </a:buClr>
              <a:buSzPts val="2000"/>
              <a:buFont typeface="Arial"/>
              <a:buNone/>
              <a:defRPr sz="1000"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75F"/>
              </a:buClr>
              <a:buSzPts val="2000"/>
              <a:buFont typeface="Arial"/>
              <a:buNone/>
              <a:defRPr sz="1000"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75F"/>
              </a:buClr>
              <a:buSzPts val="2000"/>
              <a:buFont typeface="Arial"/>
              <a:buNone/>
              <a:defRPr sz="1000"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7065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2"/>
            <a:ext cx="7316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2098336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2"/>
            <a:ext cx="7316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016980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10935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0" name="Google Shape;20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sldNum" idx="12"/>
          </p:nvPr>
        </p:nvSpPr>
        <p:spPr>
          <a:xfrm>
            <a:off x="11296611" y="6217622"/>
            <a:ext cx="7316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2827088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6"/>
          <p:cNvSpPr txBox="1">
            <a:spLocks noGrp="1"/>
          </p:cNvSpPr>
          <p:nvPr>
            <p:ph type="sldNum" idx="12"/>
          </p:nvPr>
        </p:nvSpPr>
        <p:spPr>
          <a:xfrm>
            <a:off x="11296611" y="6217622"/>
            <a:ext cx="7316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3836036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7" name="Google Shape;27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8" name="Google Shape;28;p7"/>
          <p:cNvSpPr txBox="1">
            <a:spLocks noGrp="1"/>
          </p:cNvSpPr>
          <p:nvPr>
            <p:ph type="sldNum" idx="12"/>
          </p:nvPr>
        </p:nvSpPr>
        <p:spPr>
          <a:xfrm>
            <a:off x="11296611" y="6217622"/>
            <a:ext cx="7316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4245139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1" name="Google Shape;31;p8"/>
          <p:cNvSpPr txBox="1">
            <a:spLocks noGrp="1"/>
          </p:cNvSpPr>
          <p:nvPr>
            <p:ph type="sldNum" idx="12"/>
          </p:nvPr>
        </p:nvSpPr>
        <p:spPr>
          <a:xfrm>
            <a:off x="11296611" y="6217622"/>
            <a:ext cx="7316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5878862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1476AA-B255-CDEE-B4ED-3F8EC85BF4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5A065A-0096-99D2-666F-B9A26BA2BF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68F908-67B7-4338-E971-4960CEB2C3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CA6A7-57D2-4B2D-892A-3194398B1C2D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4DA6B4-168B-972D-BE5F-140EBF7B59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21913A-0D65-BE71-7174-DA3FA278C7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CF81B-4AC3-4DE3-B729-6766DADAC4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56009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34" name="Google Shape;34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5" name="Google Shape;35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6" name="Google Shape;36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sldNum" idx="12"/>
          </p:nvPr>
        </p:nvSpPr>
        <p:spPr>
          <a:xfrm>
            <a:off x="11296611" y="6217622"/>
            <a:ext cx="7316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5269180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0" name="Google Shape;40;p10"/>
          <p:cNvSpPr txBox="1">
            <a:spLocks noGrp="1"/>
          </p:cNvSpPr>
          <p:nvPr>
            <p:ph type="sldNum" idx="12"/>
          </p:nvPr>
        </p:nvSpPr>
        <p:spPr>
          <a:xfrm>
            <a:off x="11296611" y="6217622"/>
            <a:ext cx="7316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2260835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4" name="Google Shape;44;p11"/>
          <p:cNvSpPr txBox="1">
            <a:spLocks noGrp="1"/>
          </p:cNvSpPr>
          <p:nvPr>
            <p:ph type="sldNum" idx="12"/>
          </p:nvPr>
        </p:nvSpPr>
        <p:spPr>
          <a:xfrm>
            <a:off x="11296611" y="6217622"/>
            <a:ext cx="7316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96427819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2"/>
          <p:cNvSpPr txBox="1">
            <a:spLocks noGrp="1"/>
          </p:cNvSpPr>
          <p:nvPr>
            <p:ph type="sldNum" idx="12"/>
          </p:nvPr>
        </p:nvSpPr>
        <p:spPr>
          <a:xfrm>
            <a:off x="11296611" y="6217622"/>
            <a:ext cx="7316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50107428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pening slide">
  <p:cSld name="Opening slide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4"/>
          <p:cNvSpPr txBox="1">
            <a:spLocks noGrp="1"/>
          </p:cNvSpPr>
          <p:nvPr>
            <p:ph type="ctrTitle"/>
          </p:nvPr>
        </p:nvSpPr>
        <p:spPr>
          <a:xfrm>
            <a:off x="1386100" y="2268300"/>
            <a:ext cx="6123200" cy="2376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14"/>
          <p:cNvSpPr txBox="1">
            <a:spLocks noGrp="1"/>
          </p:cNvSpPr>
          <p:nvPr>
            <p:ph type="subTitle" idx="1"/>
          </p:nvPr>
        </p:nvSpPr>
        <p:spPr>
          <a:xfrm>
            <a:off x="1386100" y="4275200"/>
            <a:ext cx="3202800" cy="95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>
                <a:solidFill>
                  <a:srgbClr val="000000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907276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5"/>
          <p:cNvSpPr txBox="1">
            <a:spLocks noGrp="1"/>
          </p:cNvSpPr>
          <p:nvPr>
            <p:ph type="ctrTitle"/>
          </p:nvPr>
        </p:nvSpPr>
        <p:spPr>
          <a:xfrm>
            <a:off x="4565203" y="516631"/>
            <a:ext cx="30024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55" name="Google Shape;55;p15"/>
          <p:cNvSpPr txBox="1">
            <a:spLocks noGrp="1"/>
          </p:cNvSpPr>
          <p:nvPr>
            <p:ph type="subTitle" idx="1"/>
          </p:nvPr>
        </p:nvSpPr>
        <p:spPr>
          <a:xfrm>
            <a:off x="4565200" y="1070029"/>
            <a:ext cx="2542000" cy="7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6" name="Google Shape;56;p15"/>
          <p:cNvSpPr txBox="1">
            <a:spLocks noGrp="1"/>
          </p:cNvSpPr>
          <p:nvPr>
            <p:ph type="title" idx="2" hasCustomPrompt="1"/>
          </p:nvPr>
        </p:nvSpPr>
        <p:spPr>
          <a:xfrm>
            <a:off x="2697343" y="872150"/>
            <a:ext cx="23188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57" name="Google Shape;57;p15"/>
          <p:cNvSpPr txBox="1">
            <a:spLocks noGrp="1"/>
          </p:cNvSpPr>
          <p:nvPr>
            <p:ph type="ctrTitle" idx="3"/>
          </p:nvPr>
        </p:nvSpPr>
        <p:spPr>
          <a:xfrm>
            <a:off x="4567019" y="1632381"/>
            <a:ext cx="30024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58" name="Google Shape;58;p15"/>
          <p:cNvSpPr txBox="1">
            <a:spLocks noGrp="1"/>
          </p:cNvSpPr>
          <p:nvPr>
            <p:ph type="subTitle" idx="4"/>
          </p:nvPr>
        </p:nvSpPr>
        <p:spPr>
          <a:xfrm>
            <a:off x="4567012" y="2185145"/>
            <a:ext cx="2635600" cy="7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9" name="Google Shape;59;p15"/>
          <p:cNvSpPr txBox="1">
            <a:spLocks noGrp="1"/>
          </p:cNvSpPr>
          <p:nvPr>
            <p:ph type="title" idx="5" hasCustomPrompt="1"/>
          </p:nvPr>
        </p:nvSpPr>
        <p:spPr>
          <a:xfrm>
            <a:off x="2697343" y="1985050"/>
            <a:ext cx="21536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60" name="Google Shape;60;p15"/>
          <p:cNvSpPr txBox="1">
            <a:spLocks noGrp="1"/>
          </p:cNvSpPr>
          <p:nvPr>
            <p:ph type="ctrTitle" idx="6"/>
          </p:nvPr>
        </p:nvSpPr>
        <p:spPr>
          <a:xfrm>
            <a:off x="4570665" y="2748131"/>
            <a:ext cx="30024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61" name="Google Shape;61;p15"/>
          <p:cNvSpPr txBox="1">
            <a:spLocks noGrp="1"/>
          </p:cNvSpPr>
          <p:nvPr>
            <p:ph type="subTitle" idx="7"/>
          </p:nvPr>
        </p:nvSpPr>
        <p:spPr>
          <a:xfrm>
            <a:off x="4570663" y="3300262"/>
            <a:ext cx="2542000" cy="7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15"/>
          <p:cNvSpPr txBox="1">
            <a:spLocks noGrp="1"/>
          </p:cNvSpPr>
          <p:nvPr>
            <p:ph type="title" idx="8" hasCustomPrompt="1"/>
          </p:nvPr>
        </p:nvSpPr>
        <p:spPr>
          <a:xfrm>
            <a:off x="2697343" y="3097950"/>
            <a:ext cx="20980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63" name="Google Shape;63;p15"/>
          <p:cNvSpPr txBox="1">
            <a:spLocks noGrp="1"/>
          </p:cNvSpPr>
          <p:nvPr>
            <p:ph type="ctrTitle" idx="9"/>
          </p:nvPr>
        </p:nvSpPr>
        <p:spPr>
          <a:xfrm rot="5400000">
            <a:off x="8802172" y="2195027"/>
            <a:ext cx="3884400" cy="65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64" name="Google Shape;64;p15"/>
          <p:cNvSpPr txBox="1">
            <a:spLocks noGrp="1"/>
          </p:cNvSpPr>
          <p:nvPr>
            <p:ph type="ctrTitle" idx="13"/>
          </p:nvPr>
        </p:nvSpPr>
        <p:spPr>
          <a:xfrm>
            <a:off x="4570665" y="3863881"/>
            <a:ext cx="30024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65" name="Google Shape;65;p15"/>
          <p:cNvSpPr txBox="1">
            <a:spLocks noGrp="1"/>
          </p:cNvSpPr>
          <p:nvPr>
            <p:ph type="subTitle" idx="14"/>
          </p:nvPr>
        </p:nvSpPr>
        <p:spPr>
          <a:xfrm>
            <a:off x="4570663" y="4415379"/>
            <a:ext cx="2542000" cy="7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6" name="Google Shape;66;p15"/>
          <p:cNvSpPr txBox="1">
            <a:spLocks noGrp="1"/>
          </p:cNvSpPr>
          <p:nvPr>
            <p:ph type="title" idx="15" hasCustomPrompt="1"/>
          </p:nvPr>
        </p:nvSpPr>
        <p:spPr>
          <a:xfrm>
            <a:off x="2697343" y="4210850"/>
            <a:ext cx="20980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67" name="Google Shape;67;p15"/>
          <p:cNvSpPr txBox="1">
            <a:spLocks noGrp="1"/>
          </p:cNvSpPr>
          <p:nvPr>
            <p:ph type="ctrTitle" idx="16"/>
          </p:nvPr>
        </p:nvSpPr>
        <p:spPr>
          <a:xfrm>
            <a:off x="4570665" y="4979631"/>
            <a:ext cx="30024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68" name="Google Shape;68;p15"/>
          <p:cNvSpPr txBox="1">
            <a:spLocks noGrp="1"/>
          </p:cNvSpPr>
          <p:nvPr>
            <p:ph type="subTitle" idx="17"/>
          </p:nvPr>
        </p:nvSpPr>
        <p:spPr>
          <a:xfrm>
            <a:off x="4570663" y="5530496"/>
            <a:ext cx="2542000" cy="7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15"/>
          <p:cNvSpPr txBox="1">
            <a:spLocks noGrp="1"/>
          </p:cNvSpPr>
          <p:nvPr>
            <p:ph type="title" idx="18" hasCustomPrompt="1"/>
          </p:nvPr>
        </p:nvSpPr>
        <p:spPr>
          <a:xfrm>
            <a:off x="2697343" y="5323750"/>
            <a:ext cx="20980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50198008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1">
  <p:cSld name="Title + text 1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6"/>
          <p:cNvSpPr txBox="1">
            <a:spLocks noGrp="1"/>
          </p:cNvSpPr>
          <p:nvPr>
            <p:ph type="title"/>
          </p:nvPr>
        </p:nvSpPr>
        <p:spPr>
          <a:xfrm>
            <a:off x="896500" y="1909967"/>
            <a:ext cx="4664000" cy="119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72" name="Google Shape;72;p16"/>
          <p:cNvSpPr txBox="1">
            <a:spLocks noGrp="1"/>
          </p:cNvSpPr>
          <p:nvPr>
            <p:ph type="subTitle" idx="1"/>
          </p:nvPr>
        </p:nvSpPr>
        <p:spPr>
          <a:xfrm flipH="1">
            <a:off x="2222900" y="2872300"/>
            <a:ext cx="3337600" cy="15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>
                <a:solidFill>
                  <a:srgbClr val="434343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4516224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columns 1">
  <p:cSld name="Four columns 1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7"/>
          <p:cNvSpPr txBox="1">
            <a:spLocks noGrp="1"/>
          </p:cNvSpPr>
          <p:nvPr>
            <p:ph type="ctrTitle"/>
          </p:nvPr>
        </p:nvSpPr>
        <p:spPr>
          <a:xfrm>
            <a:off x="842500" y="1122700"/>
            <a:ext cx="3828400" cy="859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75" name="Google Shape;75;p17"/>
          <p:cNvSpPr txBox="1">
            <a:spLocks noGrp="1"/>
          </p:cNvSpPr>
          <p:nvPr>
            <p:ph type="subTitle" idx="1"/>
          </p:nvPr>
        </p:nvSpPr>
        <p:spPr>
          <a:xfrm>
            <a:off x="842512" y="1881121"/>
            <a:ext cx="3307600" cy="71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6" name="Google Shape;76;p17"/>
          <p:cNvSpPr txBox="1">
            <a:spLocks noGrp="1"/>
          </p:cNvSpPr>
          <p:nvPr>
            <p:ph type="ctrTitle" idx="2"/>
          </p:nvPr>
        </p:nvSpPr>
        <p:spPr>
          <a:xfrm>
            <a:off x="5618219" y="1122700"/>
            <a:ext cx="3597200" cy="859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77" name="Google Shape;77;p17"/>
          <p:cNvSpPr txBox="1">
            <a:spLocks noGrp="1"/>
          </p:cNvSpPr>
          <p:nvPr>
            <p:ph type="subTitle" idx="3"/>
          </p:nvPr>
        </p:nvSpPr>
        <p:spPr>
          <a:xfrm>
            <a:off x="5618219" y="1881121"/>
            <a:ext cx="3448000" cy="99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8" name="Google Shape;78;p17"/>
          <p:cNvSpPr txBox="1">
            <a:spLocks noGrp="1"/>
          </p:cNvSpPr>
          <p:nvPr>
            <p:ph type="ctrTitle" idx="4"/>
          </p:nvPr>
        </p:nvSpPr>
        <p:spPr>
          <a:xfrm>
            <a:off x="842511" y="4442569"/>
            <a:ext cx="3828400" cy="859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79" name="Google Shape;79;p17"/>
          <p:cNvSpPr txBox="1">
            <a:spLocks noGrp="1"/>
          </p:cNvSpPr>
          <p:nvPr>
            <p:ph type="subTitle" idx="5"/>
          </p:nvPr>
        </p:nvSpPr>
        <p:spPr>
          <a:xfrm>
            <a:off x="842512" y="5218944"/>
            <a:ext cx="3307600" cy="126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0" name="Google Shape;80;p17"/>
          <p:cNvSpPr txBox="1">
            <a:spLocks noGrp="1"/>
          </p:cNvSpPr>
          <p:nvPr>
            <p:ph type="ctrTitle" idx="6"/>
          </p:nvPr>
        </p:nvSpPr>
        <p:spPr>
          <a:xfrm rot="5400000">
            <a:off x="8913916" y="2195027"/>
            <a:ext cx="3884400" cy="65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81" name="Google Shape;81;p17"/>
          <p:cNvSpPr txBox="1">
            <a:spLocks noGrp="1"/>
          </p:cNvSpPr>
          <p:nvPr>
            <p:ph type="ctrTitle" idx="7"/>
          </p:nvPr>
        </p:nvSpPr>
        <p:spPr>
          <a:xfrm>
            <a:off x="5618219" y="4442578"/>
            <a:ext cx="3448000" cy="859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82" name="Google Shape;82;p17"/>
          <p:cNvSpPr txBox="1">
            <a:spLocks noGrp="1"/>
          </p:cNvSpPr>
          <p:nvPr>
            <p:ph type="subTitle" idx="8"/>
          </p:nvPr>
        </p:nvSpPr>
        <p:spPr>
          <a:xfrm>
            <a:off x="5618219" y="5218944"/>
            <a:ext cx="3448000" cy="99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0468716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 1">
  <p:cSld name="Three columns 1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8"/>
          <p:cNvSpPr txBox="1">
            <a:spLocks noGrp="1"/>
          </p:cNvSpPr>
          <p:nvPr>
            <p:ph type="ctrTitle"/>
          </p:nvPr>
        </p:nvSpPr>
        <p:spPr>
          <a:xfrm>
            <a:off x="6562100" y="3990713"/>
            <a:ext cx="2437600" cy="859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None/>
              <a:defRPr sz="1800">
                <a:solidFill>
                  <a:srgbClr val="F3F3F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None/>
              <a:defRPr sz="1800">
                <a:solidFill>
                  <a:srgbClr val="F3F3F3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None/>
              <a:defRPr sz="1800">
                <a:solidFill>
                  <a:srgbClr val="F3F3F3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None/>
              <a:defRPr sz="1800">
                <a:solidFill>
                  <a:srgbClr val="F3F3F3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None/>
              <a:defRPr sz="1800">
                <a:solidFill>
                  <a:srgbClr val="F3F3F3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None/>
              <a:defRPr sz="1800">
                <a:solidFill>
                  <a:srgbClr val="F3F3F3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None/>
              <a:defRPr sz="1800">
                <a:solidFill>
                  <a:srgbClr val="F3F3F3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None/>
              <a:defRPr sz="1800">
                <a:solidFill>
                  <a:srgbClr val="F3F3F3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None/>
              <a:defRPr sz="18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85" name="Google Shape;85;p18"/>
          <p:cNvSpPr txBox="1">
            <a:spLocks noGrp="1"/>
          </p:cNvSpPr>
          <p:nvPr>
            <p:ph type="subTitle" idx="1"/>
          </p:nvPr>
        </p:nvSpPr>
        <p:spPr>
          <a:xfrm>
            <a:off x="6562100" y="4738413"/>
            <a:ext cx="2029600" cy="126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>
                <a:solidFill>
                  <a:srgbClr val="000000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6" name="Google Shape;86;p18"/>
          <p:cNvSpPr txBox="1">
            <a:spLocks noGrp="1"/>
          </p:cNvSpPr>
          <p:nvPr>
            <p:ph type="ctrTitle" idx="2"/>
          </p:nvPr>
        </p:nvSpPr>
        <p:spPr>
          <a:xfrm>
            <a:off x="1208185" y="3990713"/>
            <a:ext cx="2437600" cy="859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None/>
              <a:defRPr sz="1800">
                <a:solidFill>
                  <a:srgbClr val="F3F3F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None/>
              <a:defRPr sz="1800">
                <a:solidFill>
                  <a:srgbClr val="F3F3F3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None/>
              <a:defRPr sz="1800">
                <a:solidFill>
                  <a:srgbClr val="F3F3F3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None/>
              <a:defRPr sz="1800">
                <a:solidFill>
                  <a:srgbClr val="F3F3F3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None/>
              <a:defRPr sz="1800">
                <a:solidFill>
                  <a:srgbClr val="F3F3F3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None/>
              <a:defRPr sz="1800">
                <a:solidFill>
                  <a:srgbClr val="F3F3F3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None/>
              <a:defRPr sz="1800">
                <a:solidFill>
                  <a:srgbClr val="F3F3F3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None/>
              <a:defRPr sz="1800">
                <a:solidFill>
                  <a:srgbClr val="F3F3F3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None/>
              <a:defRPr sz="18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87" name="Google Shape;87;p18"/>
          <p:cNvSpPr txBox="1">
            <a:spLocks noGrp="1"/>
          </p:cNvSpPr>
          <p:nvPr>
            <p:ph type="subTitle" idx="3"/>
          </p:nvPr>
        </p:nvSpPr>
        <p:spPr>
          <a:xfrm>
            <a:off x="1208185" y="4738413"/>
            <a:ext cx="2029600" cy="126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>
                <a:solidFill>
                  <a:srgbClr val="000000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8" name="Google Shape;88;p18"/>
          <p:cNvSpPr txBox="1">
            <a:spLocks noGrp="1"/>
          </p:cNvSpPr>
          <p:nvPr>
            <p:ph type="ctrTitle" idx="4"/>
          </p:nvPr>
        </p:nvSpPr>
        <p:spPr>
          <a:xfrm rot="5400000">
            <a:off x="8913916" y="2195027"/>
            <a:ext cx="3884400" cy="65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89" name="Google Shape;89;p18"/>
          <p:cNvSpPr txBox="1">
            <a:spLocks noGrp="1"/>
          </p:cNvSpPr>
          <p:nvPr>
            <p:ph type="ctrTitle" idx="5"/>
          </p:nvPr>
        </p:nvSpPr>
        <p:spPr>
          <a:xfrm>
            <a:off x="3904743" y="3990713"/>
            <a:ext cx="2398400" cy="859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None/>
              <a:defRPr sz="1800">
                <a:solidFill>
                  <a:srgbClr val="F3F3F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None/>
              <a:defRPr sz="1800">
                <a:solidFill>
                  <a:srgbClr val="F3F3F3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None/>
              <a:defRPr sz="1800">
                <a:solidFill>
                  <a:srgbClr val="F3F3F3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None/>
              <a:defRPr sz="1800">
                <a:solidFill>
                  <a:srgbClr val="F3F3F3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None/>
              <a:defRPr sz="1800">
                <a:solidFill>
                  <a:srgbClr val="F3F3F3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None/>
              <a:defRPr sz="1800">
                <a:solidFill>
                  <a:srgbClr val="F3F3F3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None/>
              <a:defRPr sz="1800">
                <a:solidFill>
                  <a:srgbClr val="F3F3F3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None/>
              <a:defRPr sz="1800">
                <a:solidFill>
                  <a:srgbClr val="F3F3F3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None/>
              <a:defRPr sz="18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90" name="Google Shape;90;p18"/>
          <p:cNvSpPr txBox="1">
            <a:spLocks noGrp="1"/>
          </p:cNvSpPr>
          <p:nvPr>
            <p:ph type="subTitle" idx="6"/>
          </p:nvPr>
        </p:nvSpPr>
        <p:spPr>
          <a:xfrm>
            <a:off x="3904733" y="4738413"/>
            <a:ext cx="1968400" cy="126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>
                <a:solidFill>
                  <a:srgbClr val="000000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8017025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2">
  <p:cSld name="Title + text 2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9"/>
          <p:cNvSpPr txBox="1">
            <a:spLocks noGrp="1"/>
          </p:cNvSpPr>
          <p:nvPr>
            <p:ph type="ctrTitle"/>
          </p:nvPr>
        </p:nvSpPr>
        <p:spPr>
          <a:xfrm>
            <a:off x="7242667" y="947567"/>
            <a:ext cx="3850800" cy="2738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93" name="Google Shape;93;p19"/>
          <p:cNvSpPr txBox="1">
            <a:spLocks noGrp="1"/>
          </p:cNvSpPr>
          <p:nvPr>
            <p:ph type="subTitle" idx="1"/>
          </p:nvPr>
        </p:nvSpPr>
        <p:spPr>
          <a:xfrm>
            <a:off x="7151400" y="3632833"/>
            <a:ext cx="3942000" cy="237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14122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19324D-2095-6E08-E69E-FB1FB2E44D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225A2B-02A4-C8A4-813B-05770390FC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C9F122-F68E-7A64-34D6-AFD15348C8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CA6A7-57D2-4B2D-892A-3194398B1C2D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0E88A3-BF97-E420-125E-81C82F2028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3BA034-9995-877D-A749-4D70C0DA0C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CF81B-4AC3-4DE3-B729-6766DADAC4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70917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0"/>
          <p:cNvSpPr txBox="1">
            <a:spLocks noGrp="1"/>
          </p:cNvSpPr>
          <p:nvPr>
            <p:ph type="subTitle" idx="1"/>
          </p:nvPr>
        </p:nvSpPr>
        <p:spPr>
          <a:xfrm>
            <a:off x="1220233" y="4507700"/>
            <a:ext cx="5280800" cy="84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20"/>
          <p:cNvSpPr txBox="1">
            <a:spLocks noGrp="1"/>
          </p:cNvSpPr>
          <p:nvPr>
            <p:ph type="subTitle" idx="2"/>
          </p:nvPr>
        </p:nvSpPr>
        <p:spPr>
          <a:xfrm>
            <a:off x="1220233" y="5339433"/>
            <a:ext cx="2428000" cy="28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b="1">
                <a:latin typeface="Livvic"/>
                <a:ea typeface="Livvic"/>
                <a:cs typeface="Livvic"/>
                <a:sym typeface="Livvic"/>
              </a:defRPr>
            </a:lvl1pPr>
            <a:lvl2pPr lvl="1">
              <a:spcBef>
                <a:spcPts val="1600"/>
              </a:spcBef>
              <a:spcAft>
                <a:spcPts val="0"/>
              </a:spcAft>
              <a:buNone/>
              <a:defRPr b="1">
                <a:latin typeface="Livvic"/>
                <a:ea typeface="Livvic"/>
                <a:cs typeface="Livvic"/>
                <a:sym typeface="Livvic"/>
              </a:defRPr>
            </a:lvl2pPr>
            <a:lvl3pPr lvl="2">
              <a:spcBef>
                <a:spcPts val="1600"/>
              </a:spcBef>
              <a:spcAft>
                <a:spcPts val="0"/>
              </a:spcAft>
              <a:buNone/>
              <a:defRPr b="1">
                <a:latin typeface="Livvic"/>
                <a:ea typeface="Livvic"/>
                <a:cs typeface="Livvic"/>
                <a:sym typeface="Livvic"/>
              </a:defRPr>
            </a:lvl3pPr>
            <a:lvl4pPr lvl="3">
              <a:spcBef>
                <a:spcPts val="1600"/>
              </a:spcBef>
              <a:spcAft>
                <a:spcPts val="0"/>
              </a:spcAft>
              <a:buNone/>
              <a:defRPr b="1">
                <a:latin typeface="Livvic"/>
                <a:ea typeface="Livvic"/>
                <a:cs typeface="Livvic"/>
                <a:sym typeface="Livvic"/>
              </a:defRPr>
            </a:lvl4pPr>
            <a:lvl5pPr lvl="4">
              <a:spcBef>
                <a:spcPts val="1600"/>
              </a:spcBef>
              <a:spcAft>
                <a:spcPts val="0"/>
              </a:spcAft>
              <a:buNone/>
              <a:defRPr b="1">
                <a:latin typeface="Livvic"/>
                <a:ea typeface="Livvic"/>
                <a:cs typeface="Livvic"/>
                <a:sym typeface="Livvic"/>
              </a:defRPr>
            </a:lvl5pPr>
            <a:lvl6pPr lvl="5">
              <a:spcBef>
                <a:spcPts val="1600"/>
              </a:spcBef>
              <a:spcAft>
                <a:spcPts val="0"/>
              </a:spcAft>
              <a:buNone/>
              <a:defRPr b="1">
                <a:latin typeface="Livvic"/>
                <a:ea typeface="Livvic"/>
                <a:cs typeface="Livvic"/>
                <a:sym typeface="Livvic"/>
              </a:defRPr>
            </a:lvl6pPr>
            <a:lvl7pPr lvl="6">
              <a:spcBef>
                <a:spcPts val="1600"/>
              </a:spcBef>
              <a:spcAft>
                <a:spcPts val="0"/>
              </a:spcAft>
              <a:buNone/>
              <a:defRPr b="1">
                <a:latin typeface="Livvic"/>
                <a:ea typeface="Livvic"/>
                <a:cs typeface="Livvic"/>
                <a:sym typeface="Livvic"/>
              </a:defRPr>
            </a:lvl7pPr>
            <a:lvl8pPr lvl="7">
              <a:spcBef>
                <a:spcPts val="1600"/>
              </a:spcBef>
              <a:spcAft>
                <a:spcPts val="0"/>
              </a:spcAft>
              <a:buNone/>
              <a:defRPr b="1">
                <a:latin typeface="Livvic"/>
                <a:ea typeface="Livvic"/>
                <a:cs typeface="Livvic"/>
                <a:sym typeface="Livvic"/>
              </a:defRPr>
            </a:lvl8pPr>
            <a:lvl9pPr lvl="8">
              <a:spcBef>
                <a:spcPts val="1600"/>
              </a:spcBef>
              <a:spcAft>
                <a:spcPts val="1600"/>
              </a:spcAft>
              <a:buNone/>
              <a:defRPr b="1"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5510022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3">
  <p:cSld name="Title + text 3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1"/>
          <p:cNvSpPr txBox="1">
            <a:spLocks noGrp="1"/>
          </p:cNvSpPr>
          <p:nvPr>
            <p:ph type="subTitle" idx="1"/>
          </p:nvPr>
        </p:nvSpPr>
        <p:spPr>
          <a:xfrm>
            <a:off x="2823796" y="4507280"/>
            <a:ext cx="39352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1000"/>
            </a:lvl1pPr>
            <a:lvl2pPr lvl="1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ctrTitle"/>
          </p:nvPr>
        </p:nvSpPr>
        <p:spPr>
          <a:xfrm rot="-5400000">
            <a:off x="-457468" y="2345533"/>
            <a:ext cx="3850800" cy="119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2694841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4">
  <p:cSld name="Title + text 4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2"/>
          <p:cNvSpPr txBox="1">
            <a:spLocks noGrp="1"/>
          </p:cNvSpPr>
          <p:nvPr>
            <p:ph type="subTitle" idx="1"/>
          </p:nvPr>
        </p:nvSpPr>
        <p:spPr>
          <a:xfrm flipH="1">
            <a:off x="5586167" y="4507280"/>
            <a:ext cx="39352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1000"/>
            </a:lvl1pPr>
            <a:lvl2pPr lvl="1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22"/>
          <p:cNvSpPr txBox="1">
            <a:spLocks noGrp="1"/>
          </p:cNvSpPr>
          <p:nvPr>
            <p:ph type="ctrTitle"/>
          </p:nvPr>
        </p:nvSpPr>
        <p:spPr>
          <a:xfrm rot="5400000">
            <a:off x="8816545" y="2336752"/>
            <a:ext cx="3850800" cy="119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39517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">
  <p:cSld name="Big title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3"/>
          <p:cNvSpPr txBox="1">
            <a:spLocks noGrp="1"/>
          </p:cNvSpPr>
          <p:nvPr>
            <p:ph type="title"/>
          </p:nvPr>
        </p:nvSpPr>
        <p:spPr>
          <a:xfrm>
            <a:off x="4267000" y="2323667"/>
            <a:ext cx="3657600" cy="7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None/>
              <a:defRPr sz="3600">
                <a:latin typeface="Catamaran Light"/>
                <a:ea typeface="Catamaran Light"/>
                <a:cs typeface="Catamaran Light"/>
                <a:sym typeface="Catamaran Light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None/>
              <a:defRPr sz="3600">
                <a:latin typeface="Catamaran Light"/>
                <a:ea typeface="Catamaran Light"/>
                <a:cs typeface="Catamaran Light"/>
                <a:sym typeface="Catamaran Light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None/>
              <a:defRPr sz="3600">
                <a:latin typeface="Catamaran Light"/>
                <a:ea typeface="Catamaran Light"/>
                <a:cs typeface="Catamaran Light"/>
                <a:sym typeface="Catamaran Light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None/>
              <a:defRPr sz="3600">
                <a:latin typeface="Catamaran Light"/>
                <a:ea typeface="Catamaran Light"/>
                <a:cs typeface="Catamaran Light"/>
                <a:sym typeface="Catamaran Light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None/>
              <a:defRPr sz="3600">
                <a:latin typeface="Catamaran Light"/>
                <a:ea typeface="Catamaran Light"/>
                <a:cs typeface="Catamaran Light"/>
                <a:sym typeface="Catamaran Light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None/>
              <a:defRPr sz="3600">
                <a:latin typeface="Catamaran Light"/>
                <a:ea typeface="Catamaran Light"/>
                <a:cs typeface="Catamaran Light"/>
                <a:sym typeface="Catamaran Light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None/>
              <a:defRPr sz="3600">
                <a:latin typeface="Catamaran Light"/>
                <a:ea typeface="Catamaran Light"/>
                <a:cs typeface="Catamaran Light"/>
                <a:sym typeface="Catamaran Light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None/>
              <a:defRPr sz="3600">
                <a:latin typeface="Catamaran Light"/>
                <a:ea typeface="Catamaran Light"/>
                <a:cs typeface="Catamaran Light"/>
                <a:sym typeface="Catamaran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8545813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">
  <p:cSld name="Section title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4"/>
          <p:cNvSpPr txBox="1">
            <a:spLocks noGrp="1"/>
          </p:cNvSpPr>
          <p:nvPr>
            <p:ph type="ctrTitle"/>
          </p:nvPr>
        </p:nvSpPr>
        <p:spPr>
          <a:xfrm>
            <a:off x="1026300" y="1746733"/>
            <a:ext cx="45736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07" name="Google Shape;107;p24"/>
          <p:cNvSpPr txBox="1">
            <a:spLocks noGrp="1"/>
          </p:cNvSpPr>
          <p:nvPr>
            <p:ph type="title" idx="2" hasCustomPrompt="1"/>
          </p:nvPr>
        </p:nvSpPr>
        <p:spPr>
          <a:xfrm rot="5400000">
            <a:off x="9522904" y="4760301"/>
            <a:ext cx="23184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r">
              <a:spcBef>
                <a:spcPts val="0"/>
              </a:spcBef>
              <a:spcAft>
                <a:spcPts val="0"/>
              </a:spcAft>
              <a:buSzPts val="6000"/>
              <a:buFont typeface="Fira Sans Extra Condensed Medium"/>
              <a:buNone/>
              <a:defRPr sz="6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SzPts val="6000"/>
              <a:buFont typeface="Fira Sans Extra Condensed Medium"/>
              <a:buNone/>
              <a:defRPr sz="6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SzPts val="6000"/>
              <a:buFont typeface="Fira Sans Extra Condensed Medium"/>
              <a:buNone/>
              <a:defRPr sz="6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SzPts val="6000"/>
              <a:buFont typeface="Fira Sans Extra Condensed Medium"/>
              <a:buNone/>
              <a:defRPr sz="6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SzPts val="6000"/>
              <a:buFont typeface="Fira Sans Extra Condensed Medium"/>
              <a:buNone/>
              <a:defRPr sz="6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SzPts val="6000"/>
              <a:buFont typeface="Fira Sans Extra Condensed Medium"/>
              <a:buNone/>
              <a:defRPr sz="6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SzPts val="6000"/>
              <a:buFont typeface="Fira Sans Extra Condensed Medium"/>
              <a:buNone/>
              <a:defRPr sz="6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SzPts val="6000"/>
              <a:buFont typeface="Fira Sans Extra Condensed Medium"/>
              <a:buNone/>
              <a:defRPr sz="6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1945183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x columns">
  <p:cSld name="Six columns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5"/>
          <p:cNvSpPr txBox="1">
            <a:spLocks noGrp="1"/>
          </p:cNvSpPr>
          <p:nvPr>
            <p:ph type="ctrTitle"/>
          </p:nvPr>
        </p:nvSpPr>
        <p:spPr>
          <a:xfrm>
            <a:off x="875229" y="1859222"/>
            <a:ext cx="2508400" cy="859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10" name="Google Shape;110;p25"/>
          <p:cNvSpPr txBox="1">
            <a:spLocks noGrp="1"/>
          </p:cNvSpPr>
          <p:nvPr>
            <p:ph type="subTitle" idx="1"/>
          </p:nvPr>
        </p:nvSpPr>
        <p:spPr>
          <a:xfrm>
            <a:off x="875233" y="2515633"/>
            <a:ext cx="2085200" cy="14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1" name="Google Shape;111;p25"/>
          <p:cNvSpPr txBox="1">
            <a:spLocks noGrp="1"/>
          </p:cNvSpPr>
          <p:nvPr>
            <p:ph type="ctrTitle" idx="2"/>
          </p:nvPr>
        </p:nvSpPr>
        <p:spPr>
          <a:xfrm>
            <a:off x="3534280" y="1859222"/>
            <a:ext cx="2508400" cy="859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12" name="Google Shape;112;p25"/>
          <p:cNvSpPr txBox="1">
            <a:spLocks noGrp="1"/>
          </p:cNvSpPr>
          <p:nvPr>
            <p:ph type="subTitle" idx="3"/>
          </p:nvPr>
        </p:nvSpPr>
        <p:spPr>
          <a:xfrm>
            <a:off x="3480933" y="2515633"/>
            <a:ext cx="2615200" cy="14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3" name="Google Shape;113;p25"/>
          <p:cNvSpPr txBox="1">
            <a:spLocks noGrp="1"/>
          </p:cNvSpPr>
          <p:nvPr>
            <p:ph type="ctrTitle" idx="4"/>
          </p:nvPr>
        </p:nvSpPr>
        <p:spPr>
          <a:xfrm>
            <a:off x="6184141" y="1859222"/>
            <a:ext cx="2508400" cy="859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14" name="Google Shape;114;p25"/>
          <p:cNvSpPr txBox="1">
            <a:spLocks noGrp="1"/>
          </p:cNvSpPr>
          <p:nvPr>
            <p:ph type="subTitle" idx="5"/>
          </p:nvPr>
        </p:nvSpPr>
        <p:spPr>
          <a:xfrm>
            <a:off x="6504101" y="2515633"/>
            <a:ext cx="2197600" cy="14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5" name="Google Shape;115;p25"/>
          <p:cNvSpPr txBox="1">
            <a:spLocks noGrp="1"/>
          </p:cNvSpPr>
          <p:nvPr>
            <p:ph type="ctrTitle" idx="6"/>
          </p:nvPr>
        </p:nvSpPr>
        <p:spPr>
          <a:xfrm rot="5400000">
            <a:off x="9154050" y="1954883"/>
            <a:ext cx="3404100" cy="65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16" name="Google Shape;116;p25"/>
          <p:cNvSpPr txBox="1">
            <a:spLocks noGrp="1"/>
          </p:cNvSpPr>
          <p:nvPr>
            <p:ph type="ctrTitle" idx="7"/>
          </p:nvPr>
        </p:nvSpPr>
        <p:spPr>
          <a:xfrm>
            <a:off x="875229" y="4490422"/>
            <a:ext cx="2508400" cy="859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17" name="Google Shape;117;p25"/>
          <p:cNvSpPr txBox="1">
            <a:spLocks noGrp="1"/>
          </p:cNvSpPr>
          <p:nvPr>
            <p:ph type="subTitle" idx="8"/>
          </p:nvPr>
        </p:nvSpPr>
        <p:spPr>
          <a:xfrm>
            <a:off x="875233" y="5146833"/>
            <a:ext cx="2085200" cy="14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8" name="Google Shape;118;p25"/>
          <p:cNvSpPr txBox="1">
            <a:spLocks noGrp="1"/>
          </p:cNvSpPr>
          <p:nvPr>
            <p:ph type="ctrTitle" idx="9"/>
          </p:nvPr>
        </p:nvSpPr>
        <p:spPr>
          <a:xfrm>
            <a:off x="3534280" y="4490422"/>
            <a:ext cx="2508400" cy="859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19" name="Google Shape;119;p25"/>
          <p:cNvSpPr txBox="1">
            <a:spLocks noGrp="1"/>
          </p:cNvSpPr>
          <p:nvPr>
            <p:ph type="subTitle" idx="13"/>
          </p:nvPr>
        </p:nvSpPr>
        <p:spPr>
          <a:xfrm>
            <a:off x="3480933" y="5146833"/>
            <a:ext cx="2615200" cy="14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20" name="Google Shape;120;p25"/>
          <p:cNvSpPr txBox="1">
            <a:spLocks noGrp="1"/>
          </p:cNvSpPr>
          <p:nvPr>
            <p:ph type="ctrTitle" idx="14"/>
          </p:nvPr>
        </p:nvSpPr>
        <p:spPr>
          <a:xfrm>
            <a:off x="6184141" y="4490422"/>
            <a:ext cx="2508400" cy="859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21" name="Google Shape;121;p25"/>
          <p:cNvSpPr txBox="1">
            <a:spLocks noGrp="1"/>
          </p:cNvSpPr>
          <p:nvPr>
            <p:ph type="subTitle" idx="15"/>
          </p:nvPr>
        </p:nvSpPr>
        <p:spPr>
          <a:xfrm>
            <a:off x="6504101" y="5146833"/>
            <a:ext cx="2197600" cy="14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1609780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">
  <p:cSld name="Title + design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6"/>
          <p:cNvSpPr txBox="1">
            <a:spLocks noGrp="1"/>
          </p:cNvSpPr>
          <p:nvPr>
            <p:ph type="ctrTitle"/>
          </p:nvPr>
        </p:nvSpPr>
        <p:spPr>
          <a:xfrm rot="5400000">
            <a:off x="8804793" y="2573633"/>
            <a:ext cx="4641600" cy="6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6767219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 1">
  <p:cSld name="Two columns 1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7"/>
          <p:cNvSpPr txBox="1">
            <a:spLocks noGrp="1"/>
          </p:cNvSpPr>
          <p:nvPr>
            <p:ph type="subTitle" idx="1"/>
          </p:nvPr>
        </p:nvSpPr>
        <p:spPr>
          <a:xfrm>
            <a:off x="6178600" y="2463861"/>
            <a:ext cx="2424000" cy="14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26" name="Google Shape;126;p27"/>
          <p:cNvSpPr txBox="1">
            <a:spLocks noGrp="1"/>
          </p:cNvSpPr>
          <p:nvPr>
            <p:ph type="subTitle" idx="2"/>
          </p:nvPr>
        </p:nvSpPr>
        <p:spPr>
          <a:xfrm>
            <a:off x="6178600" y="5103827"/>
            <a:ext cx="2424000" cy="14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27" name="Google Shape;127;p27"/>
          <p:cNvSpPr txBox="1">
            <a:spLocks noGrp="1"/>
          </p:cNvSpPr>
          <p:nvPr>
            <p:ph type="ctrTitle"/>
          </p:nvPr>
        </p:nvSpPr>
        <p:spPr>
          <a:xfrm>
            <a:off x="6178600" y="2052394"/>
            <a:ext cx="3492400" cy="513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28" name="Google Shape;128;p27"/>
          <p:cNvSpPr txBox="1">
            <a:spLocks noGrp="1"/>
          </p:cNvSpPr>
          <p:nvPr>
            <p:ph type="ctrTitle" idx="3"/>
          </p:nvPr>
        </p:nvSpPr>
        <p:spPr>
          <a:xfrm>
            <a:off x="6178600" y="4692360"/>
            <a:ext cx="3492400" cy="513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29" name="Google Shape;129;p27"/>
          <p:cNvSpPr txBox="1">
            <a:spLocks noGrp="1"/>
          </p:cNvSpPr>
          <p:nvPr>
            <p:ph type="ctrTitle" idx="4"/>
          </p:nvPr>
        </p:nvSpPr>
        <p:spPr>
          <a:xfrm rot="5400000">
            <a:off x="9222900" y="1886032"/>
            <a:ext cx="3266400" cy="65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801864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80">
          <p15:clr>
            <a:srgbClr val="FA7B17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5">
  <p:cSld name="Title + text 5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8"/>
          <p:cNvSpPr txBox="1">
            <a:spLocks noGrp="1"/>
          </p:cNvSpPr>
          <p:nvPr>
            <p:ph type="subTitle" idx="1"/>
          </p:nvPr>
        </p:nvSpPr>
        <p:spPr>
          <a:xfrm>
            <a:off x="3010833" y="4141767"/>
            <a:ext cx="4038800" cy="134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1100"/>
            </a:lvl1pPr>
            <a:lvl2pPr lvl="1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28"/>
          <p:cNvSpPr txBox="1">
            <a:spLocks noGrp="1"/>
          </p:cNvSpPr>
          <p:nvPr>
            <p:ph type="ctrTitle"/>
          </p:nvPr>
        </p:nvSpPr>
        <p:spPr>
          <a:xfrm rot="5400000">
            <a:off x="9655319" y="1388033"/>
            <a:ext cx="2270400" cy="65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4000734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 4">
  <p:cSld name="Three columns 4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9"/>
          <p:cNvSpPr txBox="1">
            <a:spLocks noGrp="1"/>
          </p:cNvSpPr>
          <p:nvPr>
            <p:ph type="subTitle" idx="1"/>
          </p:nvPr>
        </p:nvSpPr>
        <p:spPr>
          <a:xfrm flipH="1">
            <a:off x="1120800" y="3242867"/>
            <a:ext cx="2200400" cy="100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35" name="Google Shape;135;p29"/>
          <p:cNvSpPr txBox="1">
            <a:spLocks noGrp="1"/>
          </p:cNvSpPr>
          <p:nvPr>
            <p:ph type="subTitle" idx="2"/>
          </p:nvPr>
        </p:nvSpPr>
        <p:spPr>
          <a:xfrm>
            <a:off x="6269565" y="1398791"/>
            <a:ext cx="2613600" cy="14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36" name="Google Shape;136;p29"/>
          <p:cNvSpPr txBox="1">
            <a:spLocks noGrp="1"/>
          </p:cNvSpPr>
          <p:nvPr>
            <p:ph type="ctrTitle"/>
          </p:nvPr>
        </p:nvSpPr>
        <p:spPr>
          <a:xfrm>
            <a:off x="-711200" y="2729800"/>
            <a:ext cx="4032400" cy="513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37" name="Google Shape;137;p29"/>
          <p:cNvSpPr txBox="1">
            <a:spLocks noGrp="1"/>
          </p:cNvSpPr>
          <p:nvPr>
            <p:ph type="ctrTitle" idx="3"/>
          </p:nvPr>
        </p:nvSpPr>
        <p:spPr>
          <a:xfrm>
            <a:off x="6269565" y="885725"/>
            <a:ext cx="3492400" cy="513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38" name="Google Shape;138;p29"/>
          <p:cNvSpPr txBox="1">
            <a:spLocks noGrp="1"/>
          </p:cNvSpPr>
          <p:nvPr>
            <p:ph type="subTitle" idx="4"/>
          </p:nvPr>
        </p:nvSpPr>
        <p:spPr>
          <a:xfrm>
            <a:off x="6269565" y="5051900"/>
            <a:ext cx="2953200" cy="14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39" name="Google Shape;139;p29"/>
          <p:cNvSpPr txBox="1">
            <a:spLocks noGrp="1"/>
          </p:cNvSpPr>
          <p:nvPr>
            <p:ph type="ctrTitle" idx="5"/>
          </p:nvPr>
        </p:nvSpPr>
        <p:spPr>
          <a:xfrm>
            <a:off x="6269565" y="4519633"/>
            <a:ext cx="3300800" cy="513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0" name="Google Shape;140;p29"/>
          <p:cNvSpPr txBox="1">
            <a:spLocks noGrp="1"/>
          </p:cNvSpPr>
          <p:nvPr>
            <p:ph type="ctrTitle" idx="6"/>
          </p:nvPr>
        </p:nvSpPr>
        <p:spPr>
          <a:xfrm rot="5400000">
            <a:off x="9147949" y="1876663"/>
            <a:ext cx="3266400" cy="65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950638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80">
          <p15:clr>
            <a:srgbClr val="FA7B17"/>
          </p15:clr>
        </p15:guide>
        <p15:guide id="2" pos="605">
          <p15:clr>
            <a:srgbClr val="FA7B17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E12046-EA00-B8B7-6262-AC3DA4A995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1D6972-93FB-9AD7-EA80-5DD47C2401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872C53-E91A-BD9E-0A00-1D56E35C30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6866A7-0C36-F89E-BCC7-6DAFA070CF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CA6A7-57D2-4B2D-892A-3194398B1C2D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F5EC44-74C7-4974-6234-9408385755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C11A56-77F8-7BF8-21E7-742865656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CF81B-4AC3-4DE3-B729-6766DADAC4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2570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 2">
  <p:cSld name="Two columns 2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30"/>
          <p:cNvSpPr txBox="1">
            <a:spLocks noGrp="1"/>
          </p:cNvSpPr>
          <p:nvPr>
            <p:ph type="ctrTitle"/>
          </p:nvPr>
        </p:nvSpPr>
        <p:spPr>
          <a:xfrm rot="5400000">
            <a:off x="9147949" y="1876663"/>
            <a:ext cx="3266400" cy="65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43" name="Google Shape;143;p30"/>
          <p:cNvSpPr txBox="1">
            <a:spLocks noGrp="1"/>
          </p:cNvSpPr>
          <p:nvPr>
            <p:ph type="subTitle" idx="1"/>
          </p:nvPr>
        </p:nvSpPr>
        <p:spPr>
          <a:xfrm>
            <a:off x="2105419" y="2862933"/>
            <a:ext cx="2168800" cy="14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44" name="Google Shape;144;p30"/>
          <p:cNvSpPr txBox="1">
            <a:spLocks noGrp="1"/>
          </p:cNvSpPr>
          <p:nvPr>
            <p:ph type="ctrTitle" idx="2"/>
          </p:nvPr>
        </p:nvSpPr>
        <p:spPr>
          <a:xfrm>
            <a:off x="2105419" y="2349867"/>
            <a:ext cx="3492400" cy="513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45" name="Google Shape;145;p30"/>
          <p:cNvSpPr txBox="1">
            <a:spLocks noGrp="1"/>
          </p:cNvSpPr>
          <p:nvPr>
            <p:ph type="subTitle" idx="3"/>
          </p:nvPr>
        </p:nvSpPr>
        <p:spPr>
          <a:xfrm>
            <a:off x="5424359" y="2862933"/>
            <a:ext cx="2168800" cy="14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46" name="Google Shape;146;p30"/>
          <p:cNvSpPr txBox="1">
            <a:spLocks noGrp="1"/>
          </p:cNvSpPr>
          <p:nvPr>
            <p:ph type="ctrTitle" idx="4"/>
          </p:nvPr>
        </p:nvSpPr>
        <p:spPr>
          <a:xfrm>
            <a:off x="4100756" y="2349867"/>
            <a:ext cx="3492400" cy="513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6033793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6">
  <p:cSld name="Title + text 6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31"/>
          <p:cNvSpPr txBox="1">
            <a:spLocks noGrp="1"/>
          </p:cNvSpPr>
          <p:nvPr>
            <p:ph type="ctrTitle"/>
          </p:nvPr>
        </p:nvSpPr>
        <p:spPr>
          <a:xfrm>
            <a:off x="1108267" y="501998"/>
            <a:ext cx="5156400" cy="2738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49" name="Google Shape;149;p31"/>
          <p:cNvSpPr txBox="1">
            <a:spLocks noGrp="1"/>
          </p:cNvSpPr>
          <p:nvPr>
            <p:ph type="subTitle" idx="1"/>
          </p:nvPr>
        </p:nvSpPr>
        <p:spPr>
          <a:xfrm>
            <a:off x="1108267" y="3085633"/>
            <a:ext cx="4108800" cy="237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1692534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redits">
  <p:cSld name="Credits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32"/>
          <p:cNvSpPr txBox="1">
            <a:spLocks noGrp="1"/>
          </p:cNvSpPr>
          <p:nvPr>
            <p:ph type="body" idx="1"/>
          </p:nvPr>
        </p:nvSpPr>
        <p:spPr>
          <a:xfrm>
            <a:off x="856067" y="2846400"/>
            <a:ext cx="7077600" cy="19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  <a:defRPr>
                <a:solidFill>
                  <a:srgbClr val="000000"/>
                </a:solidFill>
              </a:defRPr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  <a:defRPr>
                <a:solidFill>
                  <a:srgbClr val="000000"/>
                </a:solidFill>
              </a:defRPr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■"/>
              <a:defRPr>
                <a:solidFill>
                  <a:srgbClr val="000000"/>
                </a:solidFill>
              </a:defRPr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  <a:defRPr>
                <a:solidFill>
                  <a:srgbClr val="000000"/>
                </a:solidFill>
              </a:defRPr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  <a:defRPr>
                <a:solidFill>
                  <a:srgbClr val="000000"/>
                </a:solidFill>
              </a:defRPr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■"/>
              <a:defRPr>
                <a:solidFill>
                  <a:srgbClr val="000000"/>
                </a:solidFill>
              </a:defRPr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  <a:defRPr>
                <a:solidFill>
                  <a:srgbClr val="000000"/>
                </a:solidFill>
              </a:defRPr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  <a:defRPr>
                <a:solidFill>
                  <a:srgbClr val="000000"/>
                </a:solidFill>
              </a:defRPr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200"/>
              <a:buChar char="■"/>
              <a:defRPr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52" name="Google Shape;152;p32"/>
          <p:cNvSpPr txBox="1">
            <a:spLocks noGrp="1"/>
          </p:cNvSpPr>
          <p:nvPr>
            <p:ph type="ctrTitle"/>
          </p:nvPr>
        </p:nvSpPr>
        <p:spPr>
          <a:xfrm rot="5400000">
            <a:off x="9230812" y="1876663"/>
            <a:ext cx="3266400" cy="65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3169223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esources">
  <p:cSld name="Resources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33"/>
          <p:cNvSpPr txBox="1">
            <a:spLocks noGrp="1"/>
          </p:cNvSpPr>
          <p:nvPr>
            <p:ph type="body" idx="1"/>
          </p:nvPr>
        </p:nvSpPr>
        <p:spPr>
          <a:xfrm>
            <a:off x="856067" y="1703400"/>
            <a:ext cx="7077600" cy="19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  <a:defRPr>
                <a:solidFill>
                  <a:srgbClr val="000000"/>
                </a:solidFill>
              </a:defRPr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  <a:defRPr>
                <a:solidFill>
                  <a:srgbClr val="000000"/>
                </a:solidFill>
              </a:defRPr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■"/>
              <a:defRPr>
                <a:solidFill>
                  <a:srgbClr val="000000"/>
                </a:solidFill>
              </a:defRPr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  <a:defRPr>
                <a:solidFill>
                  <a:srgbClr val="000000"/>
                </a:solidFill>
              </a:defRPr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  <a:defRPr>
                <a:solidFill>
                  <a:srgbClr val="000000"/>
                </a:solidFill>
              </a:defRPr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■"/>
              <a:defRPr>
                <a:solidFill>
                  <a:srgbClr val="000000"/>
                </a:solidFill>
              </a:defRPr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  <a:defRPr>
                <a:solidFill>
                  <a:srgbClr val="000000"/>
                </a:solidFill>
              </a:defRPr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  <a:defRPr>
                <a:solidFill>
                  <a:srgbClr val="000000"/>
                </a:solidFill>
              </a:defRPr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200"/>
              <a:buChar char="■"/>
              <a:defRPr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55" name="Google Shape;155;p33"/>
          <p:cNvSpPr txBox="1">
            <a:spLocks noGrp="1"/>
          </p:cNvSpPr>
          <p:nvPr>
            <p:ph type="ctrTitle"/>
          </p:nvPr>
        </p:nvSpPr>
        <p:spPr>
          <a:xfrm rot="5400000">
            <a:off x="9230812" y="1876663"/>
            <a:ext cx="3266400" cy="65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56" name="Google Shape;156;p33"/>
          <p:cNvSpPr txBox="1">
            <a:spLocks noGrp="1"/>
          </p:cNvSpPr>
          <p:nvPr>
            <p:ph type="subTitle" idx="2"/>
          </p:nvPr>
        </p:nvSpPr>
        <p:spPr>
          <a:xfrm>
            <a:off x="856067" y="720000"/>
            <a:ext cx="6207200" cy="128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7028715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1C93A-D34A-4C0B-B496-5E3B3A2E320C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3A140-7ED0-44C0-9A7C-643336D96B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90330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1C93A-D34A-4C0B-B496-5E3B3A2E320C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3A140-7ED0-44C0-9A7C-643336D96B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97071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1C93A-D34A-4C0B-B496-5E3B3A2E320C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3A140-7ED0-44C0-9A7C-643336D96B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55458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1C93A-D34A-4C0B-B496-5E3B3A2E320C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3A140-7ED0-44C0-9A7C-643336D96B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71554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1C93A-D34A-4C0B-B496-5E3B3A2E320C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3A140-7ED0-44C0-9A7C-643336D96B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61362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1C93A-D34A-4C0B-B496-5E3B3A2E320C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3A140-7ED0-44C0-9A7C-643336D96B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0156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F8A98E-1BA0-BB43-8411-CA7DB4255C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75B57C-6241-CB3E-2B7D-CD9335F718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C560E6-8A4C-80D0-06A6-0773C694FF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5C4FA1E-D668-21C6-0FCF-5BC54C7E66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107D19E-1F4F-4FB1-C82E-F05FBAD6A6C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97B8B00-7320-D5FA-9593-37FC38794A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CA6A7-57D2-4B2D-892A-3194398B1C2D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5E00286-C6C5-AA07-40C8-5ADD222A60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AD3787-C917-0B5B-5979-0685D3CFD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CF81B-4AC3-4DE3-B729-6766DADAC4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38489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1C93A-D34A-4C0B-B496-5E3B3A2E320C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3A140-7ED0-44C0-9A7C-643336D96B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65096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1C93A-D34A-4C0B-B496-5E3B3A2E320C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3A140-7ED0-44C0-9A7C-643336D96B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322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1C93A-D34A-4C0B-B496-5E3B3A2E320C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3A140-7ED0-44C0-9A7C-643336D96B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67123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1C93A-D34A-4C0B-B496-5E3B3A2E320C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3A140-7ED0-44C0-9A7C-643336D96B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10888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1C93A-D34A-4C0B-B496-5E3B3A2E320C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3A140-7ED0-44C0-9A7C-643336D96B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34694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1C93A-D34A-4C0B-B496-5E3B3A2E320C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3A140-7ED0-44C0-9A7C-643336D96B7F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5238542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1C93A-D34A-4C0B-B496-5E3B3A2E320C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3A140-7ED0-44C0-9A7C-643336D96B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31289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1C93A-D34A-4C0B-B496-5E3B3A2E320C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3A140-7ED0-44C0-9A7C-643336D96B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8370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1C93A-D34A-4C0B-B496-5E3B3A2E320C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3A140-7ED0-44C0-9A7C-643336D96B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09170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1C93A-D34A-4C0B-B496-5E3B3A2E320C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3A140-7ED0-44C0-9A7C-643336D96B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4631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463D88-06BC-349F-6A0C-0F1CA7DBA9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7399FAB-6AE6-C080-81E8-7564EAB78B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CA6A7-57D2-4B2D-892A-3194398B1C2D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DA2FD5-E84D-7893-F475-929070FB06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B1D2F6-B9B8-F1B3-8843-04DBA6A8B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CF81B-4AC3-4DE3-B729-6766DADAC4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12130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1C93A-D34A-4C0B-B496-5E3B3A2E320C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3A140-7ED0-44C0-9A7C-643336D96B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4188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75420" y="2493085"/>
            <a:ext cx="4971618" cy="2033753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569348" y="2493085"/>
            <a:ext cx="4984220" cy="203375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6108192" y="2842697"/>
            <a:ext cx="0" cy="1334530"/>
          </a:xfrm>
          <a:prstGeom prst="line">
            <a:avLst/>
          </a:prstGeom>
          <a:ln w="889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 descr="Color filled rectangle border"/>
          <p:cNvSpPr/>
          <p:nvPr userDrawn="1"/>
        </p:nvSpPr>
        <p:spPr>
          <a:xfrm>
            <a:off x="0" y="6479628"/>
            <a:ext cx="3054096" cy="37837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 descr="Color filled rectangle border"/>
          <p:cNvSpPr/>
          <p:nvPr userDrawn="1"/>
        </p:nvSpPr>
        <p:spPr>
          <a:xfrm>
            <a:off x="3054096" y="6479628"/>
            <a:ext cx="3054096" cy="3783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 descr="Color filled rectangle border"/>
          <p:cNvSpPr/>
          <p:nvPr userDrawn="1"/>
        </p:nvSpPr>
        <p:spPr>
          <a:xfrm>
            <a:off x="6108192" y="6479628"/>
            <a:ext cx="3054096" cy="3783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 descr="Color filled rectangle border"/>
          <p:cNvSpPr/>
          <p:nvPr userDrawn="1"/>
        </p:nvSpPr>
        <p:spPr>
          <a:xfrm>
            <a:off x="9137904" y="6479628"/>
            <a:ext cx="3054096" cy="3783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562375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610211"/>
            <a:ext cx="6934201" cy="965477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1" y="2727433"/>
            <a:ext cx="6934200" cy="2585545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1400"/>
              </a:spcAft>
              <a:buNone/>
              <a:defRPr sz="18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/>
            <a:r>
              <a:rPr lang="en-US" dirty="0"/>
              <a:t>Body Text</a:t>
            </a:r>
          </a:p>
        </p:txBody>
      </p:sp>
      <p:sp>
        <p:nvSpPr>
          <p:cNvPr id="7" name="Rectangle 6" descr="Color filled rectangle border"/>
          <p:cNvSpPr/>
          <p:nvPr userDrawn="1"/>
        </p:nvSpPr>
        <p:spPr>
          <a:xfrm>
            <a:off x="0" y="6479628"/>
            <a:ext cx="3054096" cy="37837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 descr="Color filled rectangle border"/>
          <p:cNvSpPr/>
          <p:nvPr userDrawn="1"/>
        </p:nvSpPr>
        <p:spPr>
          <a:xfrm>
            <a:off x="3054096" y="6479628"/>
            <a:ext cx="3054096" cy="3783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 descr="Color filled rectangle border"/>
          <p:cNvSpPr/>
          <p:nvPr userDrawn="1"/>
        </p:nvSpPr>
        <p:spPr>
          <a:xfrm>
            <a:off x="6108192" y="6479628"/>
            <a:ext cx="3054096" cy="3783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 descr="Color filled rectangle border"/>
          <p:cNvSpPr/>
          <p:nvPr userDrawn="1"/>
        </p:nvSpPr>
        <p:spPr>
          <a:xfrm>
            <a:off x="9137904" y="6479628"/>
            <a:ext cx="3054096" cy="3783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255795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Mon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4837386" cy="990709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926758" y="2380595"/>
            <a:ext cx="4748828" cy="450383"/>
          </a:xfrm>
        </p:spPr>
        <p:txBody>
          <a:bodyPr>
            <a:normAutofit/>
          </a:bodyPr>
          <a:lstStyle>
            <a:lvl1pPr marL="0" indent="0">
              <a:buNone/>
              <a:tabLst>
                <a:tab pos="850392" algn="ctr"/>
                <a:tab pos="1545336" algn="ctr"/>
                <a:tab pos="2240280" algn="ctr"/>
                <a:tab pos="2926080" algn="ctr"/>
                <a:tab pos="3621024" algn="ctr"/>
                <a:tab pos="4315968" algn="ctr"/>
              </a:tabLst>
              <a:defRPr sz="24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558454" y="2317530"/>
            <a:ext cx="4795345" cy="4083269"/>
          </a:xfrm>
        </p:spPr>
        <p:txBody>
          <a:bodyPr>
            <a:normAutofit/>
          </a:bodyPr>
          <a:lstStyle>
            <a:lvl1pPr marL="0" indent="0">
              <a:lnSpc>
                <a:spcPct val="137000"/>
              </a:lnSpc>
              <a:spcBef>
                <a:spcPts val="0"/>
              </a:spcBef>
              <a:buNone/>
              <a:defRPr sz="17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6557963" y="365125"/>
            <a:ext cx="4795837" cy="990709"/>
          </a:xfrm>
        </p:spPr>
        <p:txBody>
          <a:bodyPr anchor="ctr">
            <a:normAutofit/>
          </a:bodyPr>
          <a:lstStyle>
            <a:lvl1pPr marL="0" indent="0" algn="r">
              <a:buNone/>
              <a:defRPr sz="24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Month</a:t>
            </a:r>
          </a:p>
        </p:txBody>
      </p:sp>
      <p:grpSp>
        <p:nvGrpSpPr>
          <p:cNvPr id="23" name="Group 22" descr="Dashed lines"/>
          <p:cNvGrpSpPr/>
          <p:nvPr userDrawn="1"/>
        </p:nvGrpSpPr>
        <p:grpSpPr>
          <a:xfrm>
            <a:off x="6557963" y="2680139"/>
            <a:ext cx="4795836" cy="3565213"/>
            <a:chOff x="6557963" y="2680139"/>
            <a:chExt cx="4795836" cy="3565213"/>
          </a:xfrm>
        </p:grpSpPr>
        <p:cxnSp>
          <p:nvCxnSpPr>
            <p:cNvPr id="11" name="Straight Connector 10"/>
            <p:cNvCxnSpPr/>
            <p:nvPr userDrawn="1"/>
          </p:nvCxnSpPr>
          <p:spPr>
            <a:xfrm>
              <a:off x="6557963" y="2680139"/>
              <a:ext cx="4795836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 userDrawn="1"/>
          </p:nvCxnSpPr>
          <p:spPr>
            <a:xfrm>
              <a:off x="6557963" y="3037491"/>
              <a:ext cx="4795836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 userDrawn="1"/>
          </p:nvCxnSpPr>
          <p:spPr>
            <a:xfrm>
              <a:off x="6557963" y="3392424"/>
              <a:ext cx="4795836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 userDrawn="1"/>
          </p:nvCxnSpPr>
          <p:spPr>
            <a:xfrm>
              <a:off x="6557963" y="3749040"/>
              <a:ext cx="4795836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 userDrawn="1"/>
          </p:nvCxnSpPr>
          <p:spPr>
            <a:xfrm>
              <a:off x="6557963" y="4105656"/>
              <a:ext cx="4795836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 userDrawn="1"/>
          </p:nvCxnSpPr>
          <p:spPr>
            <a:xfrm>
              <a:off x="6557963" y="4462272"/>
              <a:ext cx="4795836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 userDrawn="1"/>
          </p:nvCxnSpPr>
          <p:spPr>
            <a:xfrm>
              <a:off x="6557963" y="4818888"/>
              <a:ext cx="4795836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 userDrawn="1"/>
          </p:nvCxnSpPr>
          <p:spPr>
            <a:xfrm>
              <a:off x="6557963" y="5175504"/>
              <a:ext cx="4795836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 userDrawn="1"/>
          </p:nvCxnSpPr>
          <p:spPr>
            <a:xfrm>
              <a:off x="6557963" y="5532120"/>
              <a:ext cx="4795836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 userDrawn="1"/>
          </p:nvCxnSpPr>
          <p:spPr>
            <a:xfrm>
              <a:off x="6557963" y="5888736"/>
              <a:ext cx="4795836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 userDrawn="1"/>
          </p:nvCxnSpPr>
          <p:spPr>
            <a:xfrm>
              <a:off x="6557963" y="6245352"/>
              <a:ext cx="4795836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Rectangle 23"/>
          <p:cNvSpPr/>
          <p:nvPr userDrawn="1"/>
        </p:nvSpPr>
        <p:spPr>
          <a:xfrm>
            <a:off x="838200" y="1618737"/>
            <a:ext cx="4837386" cy="54886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Text</a:t>
            </a:r>
          </a:p>
        </p:txBody>
      </p:sp>
      <p:grpSp>
        <p:nvGrpSpPr>
          <p:cNvPr id="25" name="Group 24" descr="Circle shapes"/>
          <p:cNvGrpSpPr/>
          <p:nvPr userDrawn="1"/>
        </p:nvGrpSpPr>
        <p:grpSpPr>
          <a:xfrm>
            <a:off x="987552" y="3151398"/>
            <a:ext cx="4471416" cy="2875416"/>
            <a:chOff x="987552" y="3151398"/>
            <a:chExt cx="4471416" cy="2875416"/>
          </a:xfrm>
        </p:grpSpPr>
        <p:grpSp>
          <p:nvGrpSpPr>
            <p:cNvPr id="26" name="Group 25"/>
            <p:cNvGrpSpPr/>
            <p:nvPr/>
          </p:nvGrpSpPr>
          <p:grpSpPr>
            <a:xfrm>
              <a:off x="987552" y="3151398"/>
              <a:ext cx="4471416" cy="310901"/>
              <a:chOff x="987552" y="3151398"/>
              <a:chExt cx="4471416" cy="310901"/>
            </a:xfrm>
          </p:grpSpPr>
          <p:sp>
            <p:nvSpPr>
              <p:cNvPr id="59" name="Oval 58"/>
              <p:cNvSpPr/>
              <p:nvPr/>
            </p:nvSpPr>
            <p:spPr>
              <a:xfrm>
                <a:off x="987552" y="3151403"/>
                <a:ext cx="310896" cy="310896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0" name="Oval 59"/>
              <p:cNvSpPr/>
              <p:nvPr/>
            </p:nvSpPr>
            <p:spPr>
              <a:xfrm>
                <a:off x="1682496" y="3151402"/>
                <a:ext cx="310896" cy="310896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1" name="Oval 60"/>
              <p:cNvSpPr/>
              <p:nvPr/>
            </p:nvSpPr>
            <p:spPr>
              <a:xfrm>
                <a:off x="2377440" y="3151400"/>
                <a:ext cx="310896" cy="310896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2" name="Oval 61"/>
              <p:cNvSpPr/>
              <p:nvPr/>
            </p:nvSpPr>
            <p:spPr>
              <a:xfrm>
                <a:off x="3063240" y="3151400"/>
                <a:ext cx="310896" cy="310896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3" name="Oval 62"/>
              <p:cNvSpPr/>
              <p:nvPr/>
            </p:nvSpPr>
            <p:spPr>
              <a:xfrm>
                <a:off x="3758184" y="3151400"/>
                <a:ext cx="310896" cy="310896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4" name="Oval 63"/>
              <p:cNvSpPr/>
              <p:nvPr/>
            </p:nvSpPr>
            <p:spPr>
              <a:xfrm>
                <a:off x="4453128" y="3151399"/>
                <a:ext cx="310896" cy="310896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5" name="Oval 64"/>
              <p:cNvSpPr/>
              <p:nvPr/>
            </p:nvSpPr>
            <p:spPr>
              <a:xfrm>
                <a:off x="5148072" y="3151398"/>
                <a:ext cx="310896" cy="310896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27" name="Group 26"/>
            <p:cNvGrpSpPr/>
            <p:nvPr/>
          </p:nvGrpSpPr>
          <p:grpSpPr>
            <a:xfrm>
              <a:off x="987552" y="3792532"/>
              <a:ext cx="4471416" cy="310901"/>
              <a:chOff x="987552" y="3792532"/>
              <a:chExt cx="4471416" cy="310901"/>
            </a:xfrm>
          </p:grpSpPr>
          <p:sp>
            <p:nvSpPr>
              <p:cNvPr id="52" name="Oval 51"/>
              <p:cNvSpPr/>
              <p:nvPr/>
            </p:nvSpPr>
            <p:spPr>
              <a:xfrm>
                <a:off x="987552" y="3792537"/>
                <a:ext cx="310896" cy="310896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3" name="Oval 52"/>
              <p:cNvSpPr/>
              <p:nvPr/>
            </p:nvSpPr>
            <p:spPr>
              <a:xfrm>
                <a:off x="1682496" y="3792536"/>
                <a:ext cx="310896" cy="310896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4" name="Oval 53"/>
              <p:cNvSpPr/>
              <p:nvPr/>
            </p:nvSpPr>
            <p:spPr>
              <a:xfrm>
                <a:off x="2377440" y="3792534"/>
                <a:ext cx="310896" cy="310896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5" name="Oval 54"/>
              <p:cNvSpPr/>
              <p:nvPr/>
            </p:nvSpPr>
            <p:spPr>
              <a:xfrm>
                <a:off x="3063240" y="3792534"/>
                <a:ext cx="310896" cy="310896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6" name="Oval 55"/>
              <p:cNvSpPr/>
              <p:nvPr/>
            </p:nvSpPr>
            <p:spPr>
              <a:xfrm>
                <a:off x="3758184" y="3792534"/>
                <a:ext cx="310896" cy="310896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7" name="Oval 56"/>
              <p:cNvSpPr/>
              <p:nvPr/>
            </p:nvSpPr>
            <p:spPr>
              <a:xfrm>
                <a:off x="4453128" y="3792533"/>
                <a:ext cx="310896" cy="310896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8" name="Oval 57"/>
              <p:cNvSpPr/>
              <p:nvPr/>
            </p:nvSpPr>
            <p:spPr>
              <a:xfrm>
                <a:off x="5148072" y="3792532"/>
                <a:ext cx="310896" cy="310896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28" name="Group 27"/>
            <p:cNvGrpSpPr/>
            <p:nvPr/>
          </p:nvGrpSpPr>
          <p:grpSpPr>
            <a:xfrm>
              <a:off x="987552" y="4433661"/>
              <a:ext cx="4471416" cy="310901"/>
              <a:chOff x="987552" y="4433661"/>
              <a:chExt cx="4471416" cy="310901"/>
            </a:xfrm>
          </p:grpSpPr>
          <p:sp>
            <p:nvSpPr>
              <p:cNvPr id="45" name="Oval 44"/>
              <p:cNvSpPr/>
              <p:nvPr/>
            </p:nvSpPr>
            <p:spPr>
              <a:xfrm>
                <a:off x="987552" y="4433666"/>
                <a:ext cx="310896" cy="310896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6" name="Oval 45"/>
              <p:cNvSpPr/>
              <p:nvPr/>
            </p:nvSpPr>
            <p:spPr>
              <a:xfrm>
                <a:off x="1682496" y="4433665"/>
                <a:ext cx="310896" cy="310896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7" name="Oval 46"/>
              <p:cNvSpPr/>
              <p:nvPr/>
            </p:nvSpPr>
            <p:spPr>
              <a:xfrm>
                <a:off x="2377440" y="4433663"/>
                <a:ext cx="310896" cy="310896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8" name="Oval 47"/>
              <p:cNvSpPr/>
              <p:nvPr/>
            </p:nvSpPr>
            <p:spPr>
              <a:xfrm>
                <a:off x="3063240" y="4433663"/>
                <a:ext cx="310896" cy="310896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9" name="Oval 48"/>
              <p:cNvSpPr/>
              <p:nvPr/>
            </p:nvSpPr>
            <p:spPr>
              <a:xfrm>
                <a:off x="3758184" y="4433663"/>
                <a:ext cx="310896" cy="310896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0" name="Oval 49"/>
              <p:cNvSpPr/>
              <p:nvPr/>
            </p:nvSpPr>
            <p:spPr>
              <a:xfrm>
                <a:off x="4453128" y="4433662"/>
                <a:ext cx="310896" cy="310896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1" name="Oval 50"/>
              <p:cNvSpPr/>
              <p:nvPr/>
            </p:nvSpPr>
            <p:spPr>
              <a:xfrm>
                <a:off x="5148072" y="4433661"/>
                <a:ext cx="310896" cy="310896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29" name="Group 28"/>
            <p:cNvGrpSpPr/>
            <p:nvPr/>
          </p:nvGrpSpPr>
          <p:grpSpPr>
            <a:xfrm>
              <a:off x="987552" y="5074788"/>
              <a:ext cx="4471416" cy="310901"/>
              <a:chOff x="987552" y="5074788"/>
              <a:chExt cx="4471416" cy="310901"/>
            </a:xfrm>
          </p:grpSpPr>
          <p:sp>
            <p:nvSpPr>
              <p:cNvPr id="38" name="Oval 37"/>
              <p:cNvSpPr/>
              <p:nvPr/>
            </p:nvSpPr>
            <p:spPr>
              <a:xfrm>
                <a:off x="987552" y="5074793"/>
                <a:ext cx="310896" cy="310896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9" name="Oval 38"/>
              <p:cNvSpPr/>
              <p:nvPr/>
            </p:nvSpPr>
            <p:spPr>
              <a:xfrm>
                <a:off x="1682496" y="5074792"/>
                <a:ext cx="310896" cy="310896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0" name="Oval 39"/>
              <p:cNvSpPr/>
              <p:nvPr/>
            </p:nvSpPr>
            <p:spPr>
              <a:xfrm>
                <a:off x="2377440" y="5074790"/>
                <a:ext cx="310896" cy="310896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1" name="Oval 40"/>
              <p:cNvSpPr/>
              <p:nvPr/>
            </p:nvSpPr>
            <p:spPr>
              <a:xfrm>
                <a:off x="3063240" y="5074790"/>
                <a:ext cx="310896" cy="310896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2" name="Oval 41"/>
              <p:cNvSpPr/>
              <p:nvPr/>
            </p:nvSpPr>
            <p:spPr>
              <a:xfrm>
                <a:off x="3758184" y="5074790"/>
                <a:ext cx="310896" cy="310896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3" name="Oval 42"/>
              <p:cNvSpPr/>
              <p:nvPr/>
            </p:nvSpPr>
            <p:spPr>
              <a:xfrm>
                <a:off x="4453128" y="5074789"/>
                <a:ext cx="310896" cy="310896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4" name="Oval 43"/>
              <p:cNvSpPr/>
              <p:nvPr/>
            </p:nvSpPr>
            <p:spPr>
              <a:xfrm>
                <a:off x="5148072" y="5074788"/>
                <a:ext cx="310896" cy="310896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30" name="Group 29"/>
            <p:cNvGrpSpPr/>
            <p:nvPr/>
          </p:nvGrpSpPr>
          <p:grpSpPr>
            <a:xfrm>
              <a:off x="987552" y="5715913"/>
              <a:ext cx="4471416" cy="310901"/>
              <a:chOff x="987552" y="5715913"/>
              <a:chExt cx="4471416" cy="310901"/>
            </a:xfrm>
          </p:grpSpPr>
          <p:sp>
            <p:nvSpPr>
              <p:cNvPr id="31" name="Oval 30"/>
              <p:cNvSpPr/>
              <p:nvPr/>
            </p:nvSpPr>
            <p:spPr>
              <a:xfrm>
                <a:off x="987552" y="5715918"/>
                <a:ext cx="310896" cy="310896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2" name="Oval 31"/>
              <p:cNvSpPr/>
              <p:nvPr/>
            </p:nvSpPr>
            <p:spPr>
              <a:xfrm>
                <a:off x="1682496" y="5715917"/>
                <a:ext cx="310896" cy="310896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3" name="Oval 32"/>
              <p:cNvSpPr/>
              <p:nvPr/>
            </p:nvSpPr>
            <p:spPr>
              <a:xfrm>
                <a:off x="2377440" y="5715915"/>
                <a:ext cx="310896" cy="310896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4" name="Oval 33"/>
              <p:cNvSpPr/>
              <p:nvPr/>
            </p:nvSpPr>
            <p:spPr>
              <a:xfrm>
                <a:off x="3063240" y="5715915"/>
                <a:ext cx="310896" cy="310896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5" name="Oval 34"/>
              <p:cNvSpPr/>
              <p:nvPr/>
            </p:nvSpPr>
            <p:spPr>
              <a:xfrm>
                <a:off x="3758184" y="5715915"/>
                <a:ext cx="310896" cy="310896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6" name="Oval 35"/>
              <p:cNvSpPr/>
              <p:nvPr/>
            </p:nvSpPr>
            <p:spPr>
              <a:xfrm>
                <a:off x="4453128" y="5715914"/>
                <a:ext cx="310896" cy="310896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7" name="Oval 36"/>
              <p:cNvSpPr/>
              <p:nvPr/>
            </p:nvSpPr>
            <p:spPr>
              <a:xfrm>
                <a:off x="5148072" y="5715913"/>
                <a:ext cx="310896" cy="310896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4225188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Mon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4837386" cy="990709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896112" y="2929835"/>
            <a:ext cx="3310128" cy="369421"/>
          </a:xfrm>
        </p:spPr>
        <p:txBody>
          <a:bodyPr>
            <a:normAutofit/>
          </a:bodyPr>
          <a:lstStyle>
            <a:lvl1pPr marL="0" indent="0">
              <a:buNone/>
              <a:tabLst>
                <a:tab pos="576072" algn="ctr"/>
                <a:tab pos="1051560" algn="ctr"/>
                <a:tab pos="1527048" algn="ctr"/>
                <a:tab pos="2002536" algn="ctr"/>
                <a:tab pos="2478024" algn="ctr"/>
                <a:tab pos="2953512" algn="ctr"/>
              </a:tabLst>
              <a:defRPr sz="17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442460" y="2930778"/>
            <a:ext cx="3310128" cy="362604"/>
          </a:xfrm>
        </p:spPr>
        <p:txBody>
          <a:bodyPr>
            <a:normAutofit/>
          </a:bodyPr>
          <a:lstStyle>
            <a:lvl1pPr marL="0" indent="0">
              <a:buNone/>
              <a:tabLst>
                <a:tab pos="576072" algn="ctr"/>
                <a:tab pos="1051560" algn="ctr"/>
                <a:tab pos="1527048" algn="ctr"/>
                <a:tab pos="2002536" algn="ctr"/>
                <a:tab pos="2478024" algn="ctr"/>
                <a:tab pos="2953512" algn="ctr"/>
              </a:tabLst>
              <a:defRPr sz="17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6557963" y="365125"/>
            <a:ext cx="4795837" cy="990709"/>
          </a:xfrm>
        </p:spPr>
        <p:txBody>
          <a:bodyPr anchor="ctr">
            <a:normAutofit/>
          </a:bodyPr>
          <a:lstStyle>
            <a:lvl1pPr marL="0" indent="0" algn="r">
              <a:buNone/>
              <a:defRPr sz="24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Month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half" idx="11" hasCustomPrompt="1"/>
          </p:nvPr>
        </p:nvSpPr>
        <p:spPr>
          <a:xfrm>
            <a:off x="7988808" y="2929835"/>
            <a:ext cx="3310128" cy="369421"/>
          </a:xfrm>
        </p:spPr>
        <p:txBody>
          <a:bodyPr>
            <a:normAutofit/>
          </a:bodyPr>
          <a:lstStyle>
            <a:lvl1pPr marL="0" indent="0">
              <a:buNone/>
              <a:tabLst>
                <a:tab pos="576072" algn="ctr"/>
                <a:tab pos="1051560" algn="ctr"/>
                <a:tab pos="1527048" algn="ctr"/>
                <a:tab pos="2002536" algn="ctr"/>
                <a:tab pos="2478024" algn="ctr"/>
                <a:tab pos="2953512" algn="ctr"/>
              </a:tabLst>
              <a:defRPr sz="17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813486" y="1915303"/>
            <a:ext cx="3364993" cy="75376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Text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4364076" y="1915303"/>
            <a:ext cx="3364992" cy="75376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Text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7914665" y="1920240"/>
            <a:ext cx="3364992" cy="75376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Text</a:t>
            </a:r>
          </a:p>
        </p:txBody>
      </p:sp>
      <p:grpSp>
        <p:nvGrpSpPr>
          <p:cNvPr id="11" name="Group 10" descr="Circle shapes"/>
          <p:cNvGrpSpPr/>
          <p:nvPr userDrawn="1"/>
        </p:nvGrpSpPr>
        <p:grpSpPr>
          <a:xfrm>
            <a:off x="964478" y="3558746"/>
            <a:ext cx="3082157" cy="2218040"/>
            <a:chOff x="976835" y="3558746"/>
            <a:chExt cx="3082157" cy="2218040"/>
          </a:xfrm>
        </p:grpSpPr>
        <p:grpSp>
          <p:nvGrpSpPr>
            <p:cNvPr id="12" name="Group 11"/>
            <p:cNvGrpSpPr/>
            <p:nvPr/>
          </p:nvGrpSpPr>
          <p:grpSpPr>
            <a:xfrm>
              <a:off x="977464" y="3558746"/>
              <a:ext cx="3081528" cy="228600"/>
              <a:chOff x="914400" y="3558746"/>
              <a:chExt cx="3081528" cy="228600"/>
            </a:xfrm>
          </p:grpSpPr>
          <p:sp>
            <p:nvSpPr>
              <p:cNvPr id="45" name="Oval 44"/>
              <p:cNvSpPr/>
              <p:nvPr/>
            </p:nvSpPr>
            <p:spPr>
              <a:xfrm>
                <a:off x="914400" y="3558746"/>
                <a:ext cx="228600" cy="228600"/>
              </a:xfrm>
              <a:prstGeom prst="ellips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6" name="Oval 45"/>
              <p:cNvSpPr/>
              <p:nvPr/>
            </p:nvSpPr>
            <p:spPr>
              <a:xfrm>
                <a:off x="1389888" y="3558746"/>
                <a:ext cx="228600" cy="228600"/>
              </a:xfrm>
              <a:prstGeom prst="ellips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7" name="Oval 46"/>
              <p:cNvSpPr/>
              <p:nvPr/>
            </p:nvSpPr>
            <p:spPr>
              <a:xfrm>
                <a:off x="1865376" y="3558746"/>
                <a:ext cx="228600" cy="228600"/>
              </a:xfrm>
              <a:prstGeom prst="ellips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8" name="Oval 47"/>
              <p:cNvSpPr/>
              <p:nvPr/>
            </p:nvSpPr>
            <p:spPr>
              <a:xfrm>
                <a:off x="2340864" y="3558746"/>
                <a:ext cx="228600" cy="228600"/>
              </a:xfrm>
              <a:prstGeom prst="ellips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9" name="Oval 48"/>
              <p:cNvSpPr/>
              <p:nvPr/>
            </p:nvSpPr>
            <p:spPr>
              <a:xfrm>
                <a:off x="2816352" y="3558746"/>
                <a:ext cx="228600" cy="228600"/>
              </a:xfrm>
              <a:prstGeom prst="ellips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0" name="Oval 49"/>
              <p:cNvSpPr/>
              <p:nvPr/>
            </p:nvSpPr>
            <p:spPr>
              <a:xfrm>
                <a:off x="3288425" y="3558746"/>
                <a:ext cx="228600" cy="228600"/>
              </a:xfrm>
              <a:prstGeom prst="ellips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1" name="Oval 50"/>
              <p:cNvSpPr/>
              <p:nvPr/>
            </p:nvSpPr>
            <p:spPr>
              <a:xfrm>
                <a:off x="3767328" y="3558746"/>
                <a:ext cx="228600" cy="228600"/>
              </a:xfrm>
              <a:prstGeom prst="ellips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3" name="Group 12"/>
            <p:cNvGrpSpPr/>
            <p:nvPr/>
          </p:nvGrpSpPr>
          <p:grpSpPr>
            <a:xfrm>
              <a:off x="977464" y="4056106"/>
              <a:ext cx="3081528" cy="228600"/>
              <a:chOff x="914400" y="3558746"/>
              <a:chExt cx="3081528" cy="228600"/>
            </a:xfrm>
          </p:grpSpPr>
          <p:sp>
            <p:nvSpPr>
              <p:cNvPr id="38" name="Oval 37"/>
              <p:cNvSpPr/>
              <p:nvPr/>
            </p:nvSpPr>
            <p:spPr>
              <a:xfrm>
                <a:off x="914400" y="3558746"/>
                <a:ext cx="228600" cy="228600"/>
              </a:xfrm>
              <a:prstGeom prst="ellips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9" name="Oval 38"/>
              <p:cNvSpPr/>
              <p:nvPr/>
            </p:nvSpPr>
            <p:spPr>
              <a:xfrm>
                <a:off x="1389888" y="3558746"/>
                <a:ext cx="228600" cy="228600"/>
              </a:xfrm>
              <a:prstGeom prst="ellips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0" name="Oval 39"/>
              <p:cNvSpPr/>
              <p:nvPr/>
            </p:nvSpPr>
            <p:spPr>
              <a:xfrm>
                <a:off x="1865376" y="3558746"/>
                <a:ext cx="228600" cy="228600"/>
              </a:xfrm>
              <a:prstGeom prst="ellips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1" name="Oval 40"/>
              <p:cNvSpPr/>
              <p:nvPr/>
            </p:nvSpPr>
            <p:spPr>
              <a:xfrm>
                <a:off x="2340864" y="3558746"/>
                <a:ext cx="228600" cy="228600"/>
              </a:xfrm>
              <a:prstGeom prst="ellips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2" name="Oval 41"/>
              <p:cNvSpPr/>
              <p:nvPr/>
            </p:nvSpPr>
            <p:spPr>
              <a:xfrm>
                <a:off x="2816352" y="3558746"/>
                <a:ext cx="228600" cy="228600"/>
              </a:xfrm>
              <a:prstGeom prst="ellips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3" name="Oval 42"/>
              <p:cNvSpPr/>
              <p:nvPr/>
            </p:nvSpPr>
            <p:spPr>
              <a:xfrm>
                <a:off x="3288425" y="3558746"/>
                <a:ext cx="228600" cy="228600"/>
              </a:xfrm>
              <a:prstGeom prst="ellips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4" name="Oval 43"/>
              <p:cNvSpPr/>
              <p:nvPr/>
            </p:nvSpPr>
            <p:spPr>
              <a:xfrm>
                <a:off x="3767328" y="3558746"/>
                <a:ext cx="228600" cy="228600"/>
              </a:xfrm>
              <a:prstGeom prst="ellips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4" name="Group 13"/>
            <p:cNvGrpSpPr/>
            <p:nvPr/>
          </p:nvGrpSpPr>
          <p:grpSpPr>
            <a:xfrm>
              <a:off x="976835" y="4553466"/>
              <a:ext cx="3081528" cy="228600"/>
              <a:chOff x="914400" y="3558746"/>
              <a:chExt cx="3081528" cy="228600"/>
            </a:xfrm>
          </p:grpSpPr>
          <p:sp>
            <p:nvSpPr>
              <p:cNvPr id="31" name="Oval 30"/>
              <p:cNvSpPr/>
              <p:nvPr/>
            </p:nvSpPr>
            <p:spPr>
              <a:xfrm>
                <a:off x="914400" y="3558746"/>
                <a:ext cx="228600" cy="228600"/>
              </a:xfrm>
              <a:prstGeom prst="ellips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2" name="Oval 31"/>
              <p:cNvSpPr/>
              <p:nvPr/>
            </p:nvSpPr>
            <p:spPr>
              <a:xfrm>
                <a:off x="1389888" y="3558746"/>
                <a:ext cx="228600" cy="228600"/>
              </a:xfrm>
              <a:prstGeom prst="ellips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3" name="Oval 32"/>
              <p:cNvSpPr/>
              <p:nvPr/>
            </p:nvSpPr>
            <p:spPr>
              <a:xfrm>
                <a:off x="1865376" y="3558746"/>
                <a:ext cx="228600" cy="228600"/>
              </a:xfrm>
              <a:prstGeom prst="ellips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4" name="Oval 33"/>
              <p:cNvSpPr/>
              <p:nvPr/>
            </p:nvSpPr>
            <p:spPr>
              <a:xfrm>
                <a:off x="2340864" y="3558746"/>
                <a:ext cx="228600" cy="228600"/>
              </a:xfrm>
              <a:prstGeom prst="ellips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5" name="Oval 34"/>
              <p:cNvSpPr/>
              <p:nvPr/>
            </p:nvSpPr>
            <p:spPr>
              <a:xfrm>
                <a:off x="2816352" y="3558746"/>
                <a:ext cx="228600" cy="228600"/>
              </a:xfrm>
              <a:prstGeom prst="ellips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6" name="Oval 35"/>
              <p:cNvSpPr/>
              <p:nvPr/>
            </p:nvSpPr>
            <p:spPr>
              <a:xfrm>
                <a:off x="3288425" y="3558746"/>
                <a:ext cx="228600" cy="228600"/>
              </a:xfrm>
              <a:prstGeom prst="ellips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7" name="Oval 36"/>
              <p:cNvSpPr/>
              <p:nvPr/>
            </p:nvSpPr>
            <p:spPr>
              <a:xfrm>
                <a:off x="3767328" y="3558746"/>
                <a:ext cx="228600" cy="228600"/>
              </a:xfrm>
              <a:prstGeom prst="ellips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5" name="Group 14"/>
            <p:cNvGrpSpPr/>
            <p:nvPr/>
          </p:nvGrpSpPr>
          <p:grpSpPr>
            <a:xfrm>
              <a:off x="976835" y="5046565"/>
              <a:ext cx="3081528" cy="228600"/>
              <a:chOff x="914400" y="3558746"/>
              <a:chExt cx="3081528" cy="228600"/>
            </a:xfrm>
          </p:grpSpPr>
          <p:sp>
            <p:nvSpPr>
              <p:cNvPr id="24" name="Oval 23"/>
              <p:cNvSpPr/>
              <p:nvPr/>
            </p:nvSpPr>
            <p:spPr>
              <a:xfrm>
                <a:off x="914400" y="3558746"/>
                <a:ext cx="228600" cy="228600"/>
              </a:xfrm>
              <a:prstGeom prst="ellips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5" name="Oval 24"/>
              <p:cNvSpPr/>
              <p:nvPr/>
            </p:nvSpPr>
            <p:spPr>
              <a:xfrm>
                <a:off x="1389888" y="3558746"/>
                <a:ext cx="228600" cy="228600"/>
              </a:xfrm>
              <a:prstGeom prst="ellips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6" name="Oval 25"/>
              <p:cNvSpPr/>
              <p:nvPr/>
            </p:nvSpPr>
            <p:spPr>
              <a:xfrm>
                <a:off x="1865376" y="3558746"/>
                <a:ext cx="228600" cy="228600"/>
              </a:xfrm>
              <a:prstGeom prst="ellips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7" name="Oval 26"/>
              <p:cNvSpPr/>
              <p:nvPr/>
            </p:nvSpPr>
            <p:spPr>
              <a:xfrm>
                <a:off x="2340864" y="3558746"/>
                <a:ext cx="228600" cy="228600"/>
              </a:xfrm>
              <a:prstGeom prst="ellips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8" name="Oval 27"/>
              <p:cNvSpPr/>
              <p:nvPr/>
            </p:nvSpPr>
            <p:spPr>
              <a:xfrm>
                <a:off x="2816352" y="3558746"/>
                <a:ext cx="228600" cy="228600"/>
              </a:xfrm>
              <a:prstGeom prst="ellips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9" name="Oval 28"/>
              <p:cNvSpPr/>
              <p:nvPr/>
            </p:nvSpPr>
            <p:spPr>
              <a:xfrm>
                <a:off x="3288425" y="3558746"/>
                <a:ext cx="228600" cy="228600"/>
              </a:xfrm>
              <a:prstGeom prst="ellips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0" name="Oval 29"/>
              <p:cNvSpPr/>
              <p:nvPr/>
            </p:nvSpPr>
            <p:spPr>
              <a:xfrm>
                <a:off x="3767328" y="3558746"/>
                <a:ext cx="228600" cy="228600"/>
              </a:xfrm>
              <a:prstGeom prst="ellips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6" name="Group 15"/>
            <p:cNvGrpSpPr/>
            <p:nvPr/>
          </p:nvGrpSpPr>
          <p:grpSpPr>
            <a:xfrm>
              <a:off x="976835" y="5548186"/>
              <a:ext cx="3081528" cy="228600"/>
              <a:chOff x="914400" y="3558746"/>
              <a:chExt cx="3081528" cy="228600"/>
            </a:xfrm>
          </p:grpSpPr>
          <p:sp>
            <p:nvSpPr>
              <p:cNvPr id="17" name="Oval 16"/>
              <p:cNvSpPr/>
              <p:nvPr/>
            </p:nvSpPr>
            <p:spPr>
              <a:xfrm>
                <a:off x="914400" y="3558746"/>
                <a:ext cx="228600" cy="228600"/>
              </a:xfrm>
              <a:prstGeom prst="ellips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8" name="Oval 17"/>
              <p:cNvSpPr/>
              <p:nvPr/>
            </p:nvSpPr>
            <p:spPr>
              <a:xfrm>
                <a:off x="1389888" y="3558746"/>
                <a:ext cx="228600" cy="228600"/>
              </a:xfrm>
              <a:prstGeom prst="ellips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9" name="Oval 18"/>
              <p:cNvSpPr/>
              <p:nvPr/>
            </p:nvSpPr>
            <p:spPr>
              <a:xfrm>
                <a:off x="1865376" y="3558746"/>
                <a:ext cx="228600" cy="228600"/>
              </a:xfrm>
              <a:prstGeom prst="ellips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0" name="Oval 19"/>
              <p:cNvSpPr/>
              <p:nvPr/>
            </p:nvSpPr>
            <p:spPr>
              <a:xfrm>
                <a:off x="2340864" y="3558746"/>
                <a:ext cx="228600" cy="228600"/>
              </a:xfrm>
              <a:prstGeom prst="ellips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1" name="Oval 20"/>
              <p:cNvSpPr/>
              <p:nvPr/>
            </p:nvSpPr>
            <p:spPr>
              <a:xfrm>
                <a:off x="2816352" y="3558746"/>
                <a:ext cx="228600" cy="228600"/>
              </a:xfrm>
              <a:prstGeom prst="ellips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2" name="Oval 21"/>
              <p:cNvSpPr/>
              <p:nvPr/>
            </p:nvSpPr>
            <p:spPr>
              <a:xfrm>
                <a:off x="3288425" y="3558746"/>
                <a:ext cx="228600" cy="228600"/>
              </a:xfrm>
              <a:prstGeom prst="ellips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3" name="Oval 22"/>
              <p:cNvSpPr/>
              <p:nvPr/>
            </p:nvSpPr>
            <p:spPr>
              <a:xfrm>
                <a:off x="3767328" y="3558746"/>
                <a:ext cx="228600" cy="228600"/>
              </a:xfrm>
              <a:prstGeom prst="ellips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52" name="Group 51" descr="Circle shapes"/>
          <p:cNvGrpSpPr/>
          <p:nvPr userDrawn="1"/>
        </p:nvGrpSpPr>
        <p:grpSpPr>
          <a:xfrm>
            <a:off x="4517850" y="3558746"/>
            <a:ext cx="3082157" cy="2218040"/>
            <a:chOff x="976835" y="3558746"/>
            <a:chExt cx="3082157" cy="2218040"/>
          </a:xfrm>
        </p:grpSpPr>
        <p:grpSp>
          <p:nvGrpSpPr>
            <p:cNvPr id="53" name="Group 52"/>
            <p:cNvGrpSpPr/>
            <p:nvPr/>
          </p:nvGrpSpPr>
          <p:grpSpPr>
            <a:xfrm>
              <a:off x="977464" y="3558746"/>
              <a:ext cx="3081528" cy="228600"/>
              <a:chOff x="914400" y="3558746"/>
              <a:chExt cx="3081528" cy="228600"/>
            </a:xfrm>
          </p:grpSpPr>
          <p:sp>
            <p:nvSpPr>
              <p:cNvPr id="86" name="Oval 85"/>
              <p:cNvSpPr/>
              <p:nvPr/>
            </p:nvSpPr>
            <p:spPr>
              <a:xfrm>
                <a:off x="914400" y="3558746"/>
                <a:ext cx="228600" cy="228600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7" name="Oval 86"/>
              <p:cNvSpPr/>
              <p:nvPr/>
            </p:nvSpPr>
            <p:spPr>
              <a:xfrm>
                <a:off x="1389888" y="3558746"/>
                <a:ext cx="228600" cy="228600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8" name="Oval 87"/>
              <p:cNvSpPr/>
              <p:nvPr/>
            </p:nvSpPr>
            <p:spPr>
              <a:xfrm>
                <a:off x="1865376" y="3558746"/>
                <a:ext cx="228600" cy="228600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9" name="Oval 88"/>
              <p:cNvSpPr/>
              <p:nvPr/>
            </p:nvSpPr>
            <p:spPr>
              <a:xfrm>
                <a:off x="2340864" y="3558746"/>
                <a:ext cx="228600" cy="228600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0" name="Oval 89"/>
              <p:cNvSpPr/>
              <p:nvPr/>
            </p:nvSpPr>
            <p:spPr>
              <a:xfrm>
                <a:off x="2816352" y="3558746"/>
                <a:ext cx="228600" cy="228600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1" name="Oval 90"/>
              <p:cNvSpPr/>
              <p:nvPr/>
            </p:nvSpPr>
            <p:spPr>
              <a:xfrm>
                <a:off x="3288425" y="3558746"/>
                <a:ext cx="228600" cy="228600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2" name="Oval 91"/>
              <p:cNvSpPr/>
              <p:nvPr/>
            </p:nvSpPr>
            <p:spPr>
              <a:xfrm>
                <a:off x="3767328" y="3558746"/>
                <a:ext cx="228600" cy="228600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54" name="Group 53"/>
            <p:cNvGrpSpPr/>
            <p:nvPr/>
          </p:nvGrpSpPr>
          <p:grpSpPr>
            <a:xfrm>
              <a:off x="977464" y="4056106"/>
              <a:ext cx="3081528" cy="228600"/>
              <a:chOff x="914400" y="3558746"/>
              <a:chExt cx="3081528" cy="228600"/>
            </a:xfrm>
          </p:grpSpPr>
          <p:sp>
            <p:nvSpPr>
              <p:cNvPr id="79" name="Oval 78"/>
              <p:cNvSpPr/>
              <p:nvPr/>
            </p:nvSpPr>
            <p:spPr>
              <a:xfrm>
                <a:off x="914400" y="3558746"/>
                <a:ext cx="228600" cy="228600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0" name="Oval 79"/>
              <p:cNvSpPr/>
              <p:nvPr/>
            </p:nvSpPr>
            <p:spPr>
              <a:xfrm>
                <a:off x="1389888" y="3558746"/>
                <a:ext cx="228600" cy="228600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1" name="Oval 80"/>
              <p:cNvSpPr/>
              <p:nvPr/>
            </p:nvSpPr>
            <p:spPr>
              <a:xfrm>
                <a:off x="1865376" y="3558746"/>
                <a:ext cx="228600" cy="228600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2" name="Oval 81"/>
              <p:cNvSpPr/>
              <p:nvPr/>
            </p:nvSpPr>
            <p:spPr>
              <a:xfrm>
                <a:off x="2340864" y="3558746"/>
                <a:ext cx="228600" cy="228600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3" name="Oval 82"/>
              <p:cNvSpPr/>
              <p:nvPr/>
            </p:nvSpPr>
            <p:spPr>
              <a:xfrm>
                <a:off x="2816352" y="3558746"/>
                <a:ext cx="228600" cy="228600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4" name="Oval 83"/>
              <p:cNvSpPr/>
              <p:nvPr/>
            </p:nvSpPr>
            <p:spPr>
              <a:xfrm>
                <a:off x="3288425" y="3558746"/>
                <a:ext cx="228600" cy="228600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5" name="Oval 84"/>
              <p:cNvSpPr/>
              <p:nvPr/>
            </p:nvSpPr>
            <p:spPr>
              <a:xfrm>
                <a:off x="3767328" y="3558746"/>
                <a:ext cx="228600" cy="228600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55" name="Group 54"/>
            <p:cNvGrpSpPr/>
            <p:nvPr/>
          </p:nvGrpSpPr>
          <p:grpSpPr>
            <a:xfrm>
              <a:off x="976835" y="4553466"/>
              <a:ext cx="3081528" cy="228600"/>
              <a:chOff x="914400" y="3558746"/>
              <a:chExt cx="3081528" cy="228600"/>
            </a:xfrm>
          </p:grpSpPr>
          <p:sp>
            <p:nvSpPr>
              <p:cNvPr id="72" name="Oval 71"/>
              <p:cNvSpPr/>
              <p:nvPr/>
            </p:nvSpPr>
            <p:spPr>
              <a:xfrm>
                <a:off x="914400" y="3558746"/>
                <a:ext cx="228600" cy="228600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3" name="Oval 72"/>
              <p:cNvSpPr/>
              <p:nvPr/>
            </p:nvSpPr>
            <p:spPr>
              <a:xfrm>
                <a:off x="1389888" y="3558746"/>
                <a:ext cx="228600" cy="228600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4" name="Oval 73"/>
              <p:cNvSpPr/>
              <p:nvPr/>
            </p:nvSpPr>
            <p:spPr>
              <a:xfrm>
                <a:off x="1865376" y="3558746"/>
                <a:ext cx="228600" cy="228600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5" name="Oval 74"/>
              <p:cNvSpPr/>
              <p:nvPr/>
            </p:nvSpPr>
            <p:spPr>
              <a:xfrm>
                <a:off x="2340864" y="3558746"/>
                <a:ext cx="228600" cy="228600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6" name="Oval 75"/>
              <p:cNvSpPr/>
              <p:nvPr/>
            </p:nvSpPr>
            <p:spPr>
              <a:xfrm>
                <a:off x="2816352" y="3558746"/>
                <a:ext cx="228600" cy="228600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7" name="Oval 76"/>
              <p:cNvSpPr/>
              <p:nvPr/>
            </p:nvSpPr>
            <p:spPr>
              <a:xfrm>
                <a:off x="3288425" y="3558746"/>
                <a:ext cx="228600" cy="228600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8" name="Oval 77"/>
              <p:cNvSpPr/>
              <p:nvPr/>
            </p:nvSpPr>
            <p:spPr>
              <a:xfrm>
                <a:off x="3767328" y="3558746"/>
                <a:ext cx="228600" cy="228600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56" name="Group 55"/>
            <p:cNvGrpSpPr/>
            <p:nvPr/>
          </p:nvGrpSpPr>
          <p:grpSpPr>
            <a:xfrm>
              <a:off x="976835" y="5046565"/>
              <a:ext cx="3081528" cy="228600"/>
              <a:chOff x="914400" y="3558746"/>
              <a:chExt cx="3081528" cy="228600"/>
            </a:xfrm>
          </p:grpSpPr>
          <p:sp>
            <p:nvSpPr>
              <p:cNvPr id="65" name="Oval 64"/>
              <p:cNvSpPr/>
              <p:nvPr/>
            </p:nvSpPr>
            <p:spPr>
              <a:xfrm>
                <a:off x="914400" y="3558746"/>
                <a:ext cx="228600" cy="228600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6" name="Oval 65"/>
              <p:cNvSpPr/>
              <p:nvPr/>
            </p:nvSpPr>
            <p:spPr>
              <a:xfrm>
                <a:off x="1389888" y="3558746"/>
                <a:ext cx="228600" cy="228600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7" name="Oval 66"/>
              <p:cNvSpPr/>
              <p:nvPr/>
            </p:nvSpPr>
            <p:spPr>
              <a:xfrm>
                <a:off x="1865376" y="3558746"/>
                <a:ext cx="228600" cy="228600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8" name="Oval 67"/>
              <p:cNvSpPr/>
              <p:nvPr/>
            </p:nvSpPr>
            <p:spPr>
              <a:xfrm>
                <a:off x="2340864" y="3558746"/>
                <a:ext cx="228600" cy="228600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9" name="Oval 68"/>
              <p:cNvSpPr/>
              <p:nvPr/>
            </p:nvSpPr>
            <p:spPr>
              <a:xfrm>
                <a:off x="2816352" y="3558746"/>
                <a:ext cx="228600" cy="228600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0" name="Oval 69"/>
              <p:cNvSpPr/>
              <p:nvPr/>
            </p:nvSpPr>
            <p:spPr>
              <a:xfrm>
                <a:off x="3288425" y="3558746"/>
                <a:ext cx="228600" cy="228600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1" name="Oval 70"/>
              <p:cNvSpPr/>
              <p:nvPr/>
            </p:nvSpPr>
            <p:spPr>
              <a:xfrm>
                <a:off x="3767328" y="3558746"/>
                <a:ext cx="228600" cy="228600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57" name="Group 56"/>
            <p:cNvGrpSpPr/>
            <p:nvPr/>
          </p:nvGrpSpPr>
          <p:grpSpPr>
            <a:xfrm>
              <a:off x="976835" y="5548186"/>
              <a:ext cx="3081528" cy="228600"/>
              <a:chOff x="914400" y="3558746"/>
              <a:chExt cx="3081528" cy="228600"/>
            </a:xfrm>
          </p:grpSpPr>
          <p:sp>
            <p:nvSpPr>
              <p:cNvPr id="58" name="Oval 57"/>
              <p:cNvSpPr/>
              <p:nvPr/>
            </p:nvSpPr>
            <p:spPr>
              <a:xfrm>
                <a:off x="914400" y="3558746"/>
                <a:ext cx="228600" cy="228600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9" name="Oval 58"/>
              <p:cNvSpPr/>
              <p:nvPr/>
            </p:nvSpPr>
            <p:spPr>
              <a:xfrm>
                <a:off x="1389888" y="3558746"/>
                <a:ext cx="228600" cy="228600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0" name="Oval 59"/>
              <p:cNvSpPr/>
              <p:nvPr/>
            </p:nvSpPr>
            <p:spPr>
              <a:xfrm>
                <a:off x="1865376" y="3558746"/>
                <a:ext cx="228600" cy="228600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1" name="Oval 60"/>
              <p:cNvSpPr/>
              <p:nvPr/>
            </p:nvSpPr>
            <p:spPr>
              <a:xfrm>
                <a:off x="2340864" y="3558746"/>
                <a:ext cx="228600" cy="228600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2" name="Oval 61"/>
              <p:cNvSpPr/>
              <p:nvPr/>
            </p:nvSpPr>
            <p:spPr>
              <a:xfrm>
                <a:off x="2816352" y="3558746"/>
                <a:ext cx="228600" cy="228600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3" name="Oval 62"/>
              <p:cNvSpPr/>
              <p:nvPr/>
            </p:nvSpPr>
            <p:spPr>
              <a:xfrm>
                <a:off x="3288425" y="3558746"/>
                <a:ext cx="228600" cy="228600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4" name="Oval 63"/>
              <p:cNvSpPr/>
              <p:nvPr/>
            </p:nvSpPr>
            <p:spPr>
              <a:xfrm>
                <a:off x="3767328" y="3558746"/>
                <a:ext cx="228600" cy="228600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93" name="Group 92" descr="Circle shapes"/>
          <p:cNvGrpSpPr/>
          <p:nvPr userDrawn="1"/>
        </p:nvGrpSpPr>
        <p:grpSpPr>
          <a:xfrm>
            <a:off x="8068440" y="3558746"/>
            <a:ext cx="3082157" cy="2218040"/>
            <a:chOff x="976835" y="3558746"/>
            <a:chExt cx="3082157" cy="2218040"/>
          </a:xfrm>
        </p:grpSpPr>
        <p:grpSp>
          <p:nvGrpSpPr>
            <p:cNvPr id="94" name="Group 93"/>
            <p:cNvGrpSpPr/>
            <p:nvPr/>
          </p:nvGrpSpPr>
          <p:grpSpPr>
            <a:xfrm>
              <a:off x="977464" y="3558746"/>
              <a:ext cx="3081528" cy="228600"/>
              <a:chOff x="914400" y="3558746"/>
              <a:chExt cx="3081528" cy="228600"/>
            </a:xfrm>
          </p:grpSpPr>
          <p:sp>
            <p:nvSpPr>
              <p:cNvPr id="127" name="Oval 126"/>
              <p:cNvSpPr/>
              <p:nvPr/>
            </p:nvSpPr>
            <p:spPr>
              <a:xfrm>
                <a:off x="914400" y="3558746"/>
                <a:ext cx="228600" cy="228600"/>
              </a:xfrm>
              <a:prstGeom prst="ellipse">
                <a:avLst/>
              </a:prstGeom>
              <a:no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8" name="Oval 127"/>
              <p:cNvSpPr/>
              <p:nvPr/>
            </p:nvSpPr>
            <p:spPr>
              <a:xfrm>
                <a:off x="1389888" y="3558746"/>
                <a:ext cx="228600" cy="228600"/>
              </a:xfrm>
              <a:prstGeom prst="ellipse">
                <a:avLst/>
              </a:prstGeom>
              <a:no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9" name="Oval 128"/>
              <p:cNvSpPr/>
              <p:nvPr/>
            </p:nvSpPr>
            <p:spPr>
              <a:xfrm>
                <a:off x="1865376" y="3558746"/>
                <a:ext cx="228600" cy="228600"/>
              </a:xfrm>
              <a:prstGeom prst="ellipse">
                <a:avLst/>
              </a:prstGeom>
              <a:no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0" name="Oval 129"/>
              <p:cNvSpPr/>
              <p:nvPr/>
            </p:nvSpPr>
            <p:spPr>
              <a:xfrm>
                <a:off x="2340864" y="3558746"/>
                <a:ext cx="228600" cy="228600"/>
              </a:xfrm>
              <a:prstGeom prst="ellipse">
                <a:avLst/>
              </a:prstGeom>
              <a:no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1" name="Oval 130"/>
              <p:cNvSpPr/>
              <p:nvPr/>
            </p:nvSpPr>
            <p:spPr>
              <a:xfrm>
                <a:off x="2816352" y="3558746"/>
                <a:ext cx="228600" cy="228600"/>
              </a:xfrm>
              <a:prstGeom prst="ellipse">
                <a:avLst/>
              </a:prstGeom>
              <a:no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2" name="Oval 131"/>
              <p:cNvSpPr/>
              <p:nvPr/>
            </p:nvSpPr>
            <p:spPr>
              <a:xfrm>
                <a:off x="3288425" y="3558746"/>
                <a:ext cx="228600" cy="228600"/>
              </a:xfrm>
              <a:prstGeom prst="ellipse">
                <a:avLst/>
              </a:prstGeom>
              <a:no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3" name="Oval 132"/>
              <p:cNvSpPr/>
              <p:nvPr/>
            </p:nvSpPr>
            <p:spPr>
              <a:xfrm>
                <a:off x="3767328" y="3558746"/>
                <a:ext cx="228600" cy="228600"/>
              </a:xfrm>
              <a:prstGeom prst="ellipse">
                <a:avLst/>
              </a:prstGeom>
              <a:no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95" name="Group 94"/>
            <p:cNvGrpSpPr/>
            <p:nvPr/>
          </p:nvGrpSpPr>
          <p:grpSpPr>
            <a:xfrm>
              <a:off x="977464" y="4056106"/>
              <a:ext cx="3081528" cy="228600"/>
              <a:chOff x="914400" y="3558746"/>
              <a:chExt cx="3081528" cy="228600"/>
            </a:xfrm>
          </p:grpSpPr>
          <p:sp>
            <p:nvSpPr>
              <p:cNvPr id="120" name="Oval 119"/>
              <p:cNvSpPr/>
              <p:nvPr/>
            </p:nvSpPr>
            <p:spPr>
              <a:xfrm>
                <a:off x="914400" y="3558746"/>
                <a:ext cx="228600" cy="228600"/>
              </a:xfrm>
              <a:prstGeom prst="ellipse">
                <a:avLst/>
              </a:prstGeom>
              <a:no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1" name="Oval 120"/>
              <p:cNvSpPr/>
              <p:nvPr/>
            </p:nvSpPr>
            <p:spPr>
              <a:xfrm>
                <a:off x="1389888" y="3558746"/>
                <a:ext cx="228600" cy="228600"/>
              </a:xfrm>
              <a:prstGeom prst="ellipse">
                <a:avLst/>
              </a:prstGeom>
              <a:no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2" name="Oval 121"/>
              <p:cNvSpPr/>
              <p:nvPr/>
            </p:nvSpPr>
            <p:spPr>
              <a:xfrm>
                <a:off x="1865376" y="3558746"/>
                <a:ext cx="228600" cy="228600"/>
              </a:xfrm>
              <a:prstGeom prst="ellipse">
                <a:avLst/>
              </a:prstGeom>
              <a:no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3" name="Oval 122"/>
              <p:cNvSpPr/>
              <p:nvPr/>
            </p:nvSpPr>
            <p:spPr>
              <a:xfrm>
                <a:off x="2340864" y="3558746"/>
                <a:ext cx="228600" cy="228600"/>
              </a:xfrm>
              <a:prstGeom prst="ellipse">
                <a:avLst/>
              </a:prstGeom>
              <a:no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4" name="Oval 123"/>
              <p:cNvSpPr/>
              <p:nvPr/>
            </p:nvSpPr>
            <p:spPr>
              <a:xfrm>
                <a:off x="2816352" y="3558746"/>
                <a:ext cx="228600" cy="228600"/>
              </a:xfrm>
              <a:prstGeom prst="ellipse">
                <a:avLst/>
              </a:prstGeom>
              <a:no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5" name="Oval 124"/>
              <p:cNvSpPr/>
              <p:nvPr/>
            </p:nvSpPr>
            <p:spPr>
              <a:xfrm>
                <a:off x="3288425" y="3558746"/>
                <a:ext cx="228600" cy="228600"/>
              </a:xfrm>
              <a:prstGeom prst="ellipse">
                <a:avLst/>
              </a:prstGeom>
              <a:no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6" name="Oval 125"/>
              <p:cNvSpPr/>
              <p:nvPr/>
            </p:nvSpPr>
            <p:spPr>
              <a:xfrm>
                <a:off x="3767328" y="3558746"/>
                <a:ext cx="228600" cy="228600"/>
              </a:xfrm>
              <a:prstGeom prst="ellipse">
                <a:avLst/>
              </a:prstGeom>
              <a:no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96" name="Group 95"/>
            <p:cNvGrpSpPr/>
            <p:nvPr/>
          </p:nvGrpSpPr>
          <p:grpSpPr>
            <a:xfrm>
              <a:off x="976835" y="4553466"/>
              <a:ext cx="3081528" cy="228600"/>
              <a:chOff x="914400" y="3558746"/>
              <a:chExt cx="3081528" cy="228600"/>
            </a:xfrm>
          </p:grpSpPr>
          <p:sp>
            <p:nvSpPr>
              <p:cNvPr id="113" name="Oval 112"/>
              <p:cNvSpPr/>
              <p:nvPr/>
            </p:nvSpPr>
            <p:spPr>
              <a:xfrm>
                <a:off x="914400" y="3558746"/>
                <a:ext cx="228600" cy="228600"/>
              </a:xfrm>
              <a:prstGeom prst="ellipse">
                <a:avLst/>
              </a:prstGeom>
              <a:no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4" name="Oval 113"/>
              <p:cNvSpPr/>
              <p:nvPr/>
            </p:nvSpPr>
            <p:spPr>
              <a:xfrm>
                <a:off x="1389888" y="3558746"/>
                <a:ext cx="228600" cy="228600"/>
              </a:xfrm>
              <a:prstGeom prst="ellipse">
                <a:avLst/>
              </a:prstGeom>
              <a:no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5" name="Oval 114"/>
              <p:cNvSpPr/>
              <p:nvPr/>
            </p:nvSpPr>
            <p:spPr>
              <a:xfrm>
                <a:off x="1865376" y="3558746"/>
                <a:ext cx="228600" cy="228600"/>
              </a:xfrm>
              <a:prstGeom prst="ellipse">
                <a:avLst/>
              </a:prstGeom>
              <a:no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6" name="Oval 115"/>
              <p:cNvSpPr/>
              <p:nvPr/>
            </p:nvSpPr>
            <p:spPr>
              <a:xfrm>
                <a:off x="2340864" y="3558746"/>
                <a:ext cx="228600" cy="228600"/>
              </a:xfrm>
              <a:prstGeom prst="ellipse">
                <a:avLst/>
              </a:prstGeom>
              <a:no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7" name="Oval 116"/>
              <p:cNvSpPr/>
              <p:nvPr/>
            </p:nvSpPr>
            <p:spPr>
              <a:xfrm>
                <a:off x="2816352" y="3558746"/>
                <a:ext cx="228600" cy="228600"/>
              </a:xfrm>
              <a:prstGeom prst="ellipse">
                <a:avLst/>
              </a:prstGeom>
              <a:no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8" name="Oval 117"/>
              <p:cNvSpPr/>
              <p:nvPr/>
            </p:nvSpPr>
            <p:spPr>
              <a:xfrm>
                <a:off x="3288425" y="3558746"/>
                <a:ext cx="228600" cy="228600"/>
              </a:xfrm>
              <a:prstGeom prst="ellipse">
                <a:avLst/>
              </a:prstGeom>
              <a:no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9" name="Oval 118"/>
              <p:cNvSpPr/>
              <p:nvPr/>
            </p:nvSpPr>
            <p:spPr>
              <a:xfrm>
                <a:off x="3767328" y="3558746"/>
                <a:ext cx="228600" cy="228600"/>
              </a:xfrm>
              <a:prstGeom prst="ellipse">
                <a:avLst/>
              </a:prstGeom>
              <a:no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97" name="Group 96"/>
            <p:cNvGrpSpPr/>
            <p:nvPr/>
          </p:nvGrpSpPr>
          <p:grpSpPr>
            <a:xfrm>
              <a:off x="976835" y="5046565"/>
              <a:ext cx="3081528" cy="228600"/>
              <a:chOff x="914400" y="3558746"/>
              <a:chExt cx="3081528" cy="228600"/>
            </a:xfrm>
          </p:grpSpPr>
          <p:sp>
            <p:nvSpPr>
              <p:cNvPr id="106" name="Oval 105"/>
              <p:cNvSpPr/>
              <p:nvPr/>
            </p:nvSpPr>
            <p:spPr>
              <a:xfrm>
                <a:off x="914400" y="3558746"/>
                <a:ext cx="228600" cy="228600"/>
              </a:xfrm>
              <a:prstGeom prst="ellipse">
                <a:avLst/>
              </a:prstGeom>
              <a:no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7" name="Oval 106"/>
              <p:cNvSpPr/>
              <p:nvPr/>
            </p:nvSpPr>
            <p:spPr>
              <a:xfrm>
                <a:off x="1389888" y="3558746"/>
                <a:ext cx="228600" cy="228600"/>
              </a:xfrm>
              <a:prstGeom prst="ellipse">
                <a:avLst/>
              </a:prstGeom>
              <a:no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8" name="Oval 107"/>
              <p:cNvSpPr/>
              <p:nvPr/>
            </p:nvSpPr>
            <p:spPr>
              <a:xfrm>
                <a:off x="1865376" y="3558746"/>
                <a:ext cx="228600" cy="228600"/>
              </a:xfrm>
              <a:prstGeom prst="ellipse">
                <a:avLst/>
              </a:prstGeom>
              <a:no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9" name="Oval 108"/>
              <p:cNvSpPr/>
              <p:nvPr/>
            </p:nvSpPr>
            <p:spPr>
              <a:xfrm>
                <a:off x="2340864" y="3558746"/>
                <a:ext cx="228600" cy="228600"/>
              </a:xfrm>
              <a:prstGeom prst="ellipse">
                <a:avLst/>
              </a:prstGeom>
              <a:no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0" name="Oval 109"/>
              <p:cNvSpPr/>
              <p:nvPr/>
            </p:nvSpPr>
            <p:spPr>
              <a:xfrm>
                <a:off x="2816352" y="3558746"/>
                <a:ext cx="228600" cy="228600"/>
              </a:xfrm>
              <a:prstGeom prst="ellipse">
                <a:avLst/>
              </a:prstGeom>
              <a:no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1" name="Oval 110"/>
              <p:cNvSpPr/>
              <p:nvPr/>
            </p:nvSpPr>
            <p:spPr>
              <a:xfrm>
                <a:off x="3288425" y="3558746"/>
                <a:ext cx="228600" cy="228600"/>
              </a:xfrm>
              <a:prstGeom prst="ellipse">
                <a:avLst/>
              </a:prstGeom>
              <a:no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2" name="Oval 111"/>
              <p:cNvSpPr/>
              <p:nvPr/>
            </p:nvSpPr>
            <p:spPr>
              <a:xfrm>
                <a:off x="3767328" y="3558746"/>
                <a:ext cx="228600" cy="228600"/>
              </a:xfrm>
              <a:prstGeom prst="ellipse">
                <a:avLst/>
              </a:prstGeom>
              <a:no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98" name="Group 97"/>
            <p:cNvGrpSpPr/>
            <p:nvPr/>
          </p:nvGrpSpPr>
          <p:grpSpPr>
            <a:xfrm>
              <a:off x="976835" y="5548186"/>
              <a:ext cx="3081528" cy="228600"/>
              <a:chOff x="914400" y="3558746"/>
              <a:chExt cx="3081528" cy="228600"/>
            </a:xfrm>
          </p:grpSpPr>
          <p:sp>
            <p:nvSpPr>
              <p:cNvPr id="99" name="Oval 98"/>
              <p:cNvSpPr/>
              <p:nvPr/>
            </p:nvSpPr>
            <p:spPr>
              <a:xfrm>
                <a:off x="914400" y="3558746"/>
                <a:ext cx="228600" cy="228600"/>
              </a:xfrm>
              <a:prstGeom prst="ellipse">
                <a:avLst/>
              </a:prstGeom>
              <a:no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0" name="Oval 99"/>
              <p:cNvSpPr/>
              <p:nvPr/>
            </p:nvSpPr>
            <p:spPr>
              <a:xfrm>
                <a:off x="1389888" y="3558746"/>
                <a:ext cx="228600" cy="228600"/>
              </a:xfrm>
              <a:prstGeom prst="ellipse">
                <a:avLst/>
              </a:prstGeom>
              <a:no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1" name="Oval 100"/>
              <p:cNvSpPr/>
              <p:nvPr/>
            </p:nvSpPr>
            <p:spPr>
              <a:xfrm>
                <a:off x="1865376" y="3558746"/>
                <a:ext cx="228600" cy="228600"/>
              </a:xfrm>
              <a:prstGeom prst="ellipse">
                <a:avLst/>
              </a:prstGeom>
              <a:no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2" name="Oval 101"/>
              <p:cNvSpPr/>
              <p:nvPr/>
            </p:nvSpPr>
            <p:spPr>
              <a:xfrm>
                <a:off x="2340864" y="3558746"/>
                <a:ext cx="228600" cy="228600"/>
              </a:xfrm>
              <a:prstGeom prst="ellipse">
                <a:avLst/>
              </a:prstGeom>
              <a:no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3" name="Oval 102"/>
              <p:cNvSpPr/>
              <p:nvPr/>
            </p:nvSpPr>
            <p:spPr>
              <a:xfrm>
                <a:off x="2816352" y="3558746"/>
                <a:ext cx="228600" cy="228600"/>
              </a:xfrm>
              <a:prstGeom prst="ellipse">
                <a:avLst/>
              </a:prstGeom>
              <a:no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4" name="Oval 103"/>
              <p:cNvSpPr/>
              <p:nvPr/>
            </p:nvSpPr>
            <p:spPr>
              <a:xfrm>
                <a:off x="3288425" y="3558746"/>
                <a:ext cx="228600" cy="228600"/>
              </a:xfrm>
              <a:prstGeom prst="ellipse">
                <a:avLst/>
              </a:prstGeom>
              <a:no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5" name="Oval 104"/>
              <p:cNvSpPr/>
              <p:nvPr/>
            </p:nvSpPr>
            <p:spPr>
              <a:xfrm>
                <a:off x="3767328" y="3558746"/>
                <a:ext cx="228600" cy="228600"/>
              </a:xfrm>
              <a:prstGeom prst="ellipse">
                <a:avLst/>
              </a:prstGeom>
              <a:no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1284085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Mon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4837386" cy="990709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838198" y="1877694"/>
            <a:ext cx="2487168" cy="369421"/>
          </a:xfrm>
        </p:spPr>
        <p:txBody>
          <a:bodyPr anchor="ctr">
            <a:normAutofit/>
          </a:bodyPr>
          <a:lstStyle>
            <a:lvl1pPr marL="0" indent="0">
              <a:buNone/>
              <a:tabLst>
                <a:tab pos="429768" algn="ctr"/>
                <a:tab pos="795528" algn="ctr"/>
                <a:tab pos="1161288" algn="ctr"/>
                <a:tab pos="1527048" algn="ctr"/>
                <a:tab pos="1892808" algn="ctr"/>
                <a:tab pos="2258568" algn="ctr"/>
              </a:tabLst>
              <a:defRPr sz="14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3541662" y="1877694"/>
            <a:ext cx="2487168" cy="362604"/>
          </a:xfrm>
        </p:spPr>
        <p:txBody>
          <a:bodyPr anchor="ctr">
            <a:normAutofit/>
          </a:bodyPr>
          <a:lstStyle>
            <a:lvl1pPr marL="0" indent="0">
              <a:buNone/>
              <a:tabLst>
                <a:tab pos="429768" algn="ctr"/>
                <a:tab pos="795528" algn="ctr"/>
                <a:tab pos="1161288" algn="ctr"/>
                <a:tab pos="1527048" algn="ctr"/>
                <a:tab pos="1892808" algn="ctr"/>
                <a:tab pos="2258568" algn="ctr"/>
              </a:tabLst>
              <a:defRPr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6557963" y="365125"/>
            <a:ext cx="4795837" cy="990709"/>
          </a:xfrm>
        </p:spPr>
        <p:txBody>
          <a:bodyPr anchor="ctr">
            <a:normAutofit/>
          </a:bodyPr>
          <a:lstStyle>
            <a:lvl1pPr marL="0" indent="0" algn="r">
              <a:buNone/>
              <a:defRPr sz="24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Month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half" idx="11" hasCustomPrompt="1"/>
          </p:nvPr>
        </p:nvSpPr>
        <p:spPr>
          <a:xfrm>
            <a:off x="6213291" y="1881347"/>
            <a:ext cx="2487168" cy="369421"/>
          </a:xfrm>
        </p:spPr>
        <p:txBody>
          <a:bodyPr anchor="ctr">
            <a:normAutofit/>
          </a:bodyPr>
          <a:lstStyle>
            <a:lvl1pPr marL="0" indent="0">
              <a:buNone/>
              <a:tabLst>
                <a:tab pos="429768" algn="ctr"/>
                <a:tab pos="795528" algn="ctr"/>
                <a:tab pos="1161288" algn="ctr"/>
                <a:tab pos="1527048" algn="ctr"/>
                <a:tab pos="1892808" algn="ctr"/>
                <a:tab pos="2258568" algn="ctr"/>
              </a:tabLst>
              <a:defRPr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7" name="Content Placeholder 3"/>
          <p:cNvSpPr>
            <a:spLocks noGrp="1"/>
          </p:cNvSpPr>
          <p:nvPr>
            <p:ph sz="half" idx="12" hasCustomPrompt="1"/>
          </p:nvPr>
        </p:nvSpPr>
        <p:spPr>
          <a:xfrm>
            <a:off x="8884920" y="1881348"/>
            <a:ext cx="2487168" cy="369421"/>
          </a:xfrm>
        </p:spPr>
        <p:txBody>
          <a:bodyPr anchor="ctr">
            <a:normAutofit/>
          </a:bodyPr>
          <a:lstStyle>
            <a:lvl1pPr marL="0" indent="0">
              <a:buNone/>
              <a:tabLst>
                <a:tab pos="429768" algn="ctr"/>
                <a:tab pos="795528" algn="ctr"/>
                <a:tab pos="1161288" algn="ctr"/>
                <a:tab pos="1527048" algn="ctr"/>
                <a:tab pos="1892808" algn="ctr"/>
                <a:tab pos="2258568" algn="ctr"/>
              </a:tabLst>
              <a:defRPr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838198" y="1355834"/>
            <a:ext cx="2468880" cy="51330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Text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3541662" y="1355834"/>
            <a:ext cx="2468880" cy="51330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Text</a:t>
            </a:r>
          </a:p>
        </p:txBody>
      </p:sp>
      <p:sp>
        <p:nvSpPr>
          <p:cNvPr id="15" name="Rectangle 14"/>
          <p:cNvSpPr/>
          <p:nvPr userDrawn="1"/>
        </p:nvSpPr>
        <p:spPr>
          <a:xfrm>
            <a:off x="6213291" y="1355834"/>
            <a:ext cx="2468880" cy="51330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Text</a:t>
            </a:r>
          </a:p>
        </p:txBody>
      </p:sp>
      <p:sp>
        <p:nvSpPr>
          <p:cNvPr id="16" name="Rectangle 15"/>
          <p:cNvSpPr/>
          <p:nvPr userDrawn="1"/>
        </p:nvSpPr>
        <p:spPr>
          <a:xfrm>
            <a:off x="8884920" y="1355834"/>
            <a:ext cx="2468880" cy="51330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Text</a:t>
            </a:r>
          </a:p>
        </p:txBody>
      </p:sp>
      <p:grpSp>
        <p:nvGrpSpPr>
          <p:cNvPr id="21" name="Group 20" descr="Circle shapes"/>
          <p:cNvGrpSpPr/>
          <p:nvPr userDrawn="1"/>
        </p:nvGrpSpPr>
        <p:grpSpPr>
          <a:xfrm>
            <a:off x="905433" y="2393577"/>
            <a:ext cx="2358975" cy="1394592"/>
            <a:chOff x="905433" y="2595282"/>
            <a:chExt cx="2358975" cy="1394592"/>
          </a:xfrm>
        </p:grpSpPr>
        <p:grpSp>
          <p:nvGrpSpPr>
            <p:cNvPr id="22" name="Group 21"/>
            <p:cNvGrpSpPr/>
            <p:nvPr/>
          </p:nvGrpSpPr>
          <p:grpSpPr>
            <a:xfrm>
              <a:off x="905433" y="2595282"/>
              <a:ext cx="2358975" cy="179758"/>
              <a:chOff x="891986" y="2595282"/>
              <a:chExt cx="2358975" cy="179758"/>
            </a:xfrm>
          </p:grpSpPr>
          <p:sp>
            <p:nvSpPr>
              <p:cNvPr id="55" name="Oval 54"/>
              <p:cNvSpPr/>
              <p:nvPr/>
            </p:nvSpPr>
            <p:spPr>
              <a:xfrm>
                <a:off x="891986" y="2595282"/>
                <a:ext cx="173736" cy="174812"/>
              </a:xfrm>
              <a:prstGeom prst="ellips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6" name="Oval 55"/>
              <p:cNvSpPr/>
              <p:nvPr/>
            </p:nvSpPr>
            <p:spPr>
              <a:xfrm>
                <a:off x="1248425" y="2596896"/>
                <a:ext cx="173736" cy="174812"/>
              </a:xfrm>
              <a:prstGeom prst="ellips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7" name="Oval 56"/>
              <p:cNvSpPr/>
              <p:nvPr/>
            </p:nvSpPr>
            <p:spPr>
              <a:xfrm>
                <a:off x="1614185" y="2595282"/>
                <a:ext cx="173736" cy="174812"/>
              </a:xfrm>
              <a:prstGeom prst="ellips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8" name="Oval 57"/>
              <p:cNvSpPr/>
              <p:nvPr/>
            </p:nvSpPr>
            <p:spPr>
              <a:xfrm>
                <a:off x="1979945" y="2596896"/>
                <a:ext cx="173736" cy="174812"/>
              </a:xfrm>
              <a:prstGeom prst="ellips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9" name="Oval 58"/>
              <p:cNvSpPr/>
              <p:nvPr/>
            </p:nvSpPr>
            <p:spPr>
              <a:xfrm>
                <a:off x="2345705" y="2596896"/>
                <a:ext cx="173736" cy="174812"/>
              </a:xfrm>
              <a:prstGeom prst="ellips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0" name="Oval 59"/>
              <p:cNvSpPr/>
              <p:nvPr/>
            </p:nvSpPr>
            <p:spPr>
              <a:xfrm>
                <a:off x="2711465" y="2600228"/>
                <a:ext cx="173736" cy="174812"/>
              </a:xfrm>
              <a:prstGeom prst="ellips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1" name="Oval 60"/>
              <p:cNvSpPr/>
              <p:nvPr/>
            </p:nvSpPr>
            <p:spPr>
              <a:xfrm>
                <a:off x="3077225" y="2595282"/>
                <a:ext cx="173736" cy="174812"/>
              </a:xfrm>
              <a:prstGeom prst="ellips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23" name="Group 22"/>
            <p:cNvGrpSpPr/>
            <p:nvPr/>
          </p:nvGrpSpPr>
          <p:grpSpPr>
            <a:xfrm>
              <a:off x="905433" y="2903611"/>
              <a:ext cx="2358975" cy="179758"/>
              <a:chOff x="891986" y="2595282"/>
              <a:chExt cx="2358975" cy="179758"/>
            </a:xfrm>
          </p:grpSpPr>
          <p:sp>
            <p:nvSpPr>
              <p:cNvPr id="48" name="Oval 47"/>
              <p:cNvSpPr/>
              <p:nvPr/>
            </p:nvSpPr>
            <p:spPr>
              <a:xfrm>
                <a:off x="891986" y="2595282"/>
                <a:ext cx="173736" cy="174812"/>
              </a:xfrm>
              <a:prstGeom prst="ellips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9" name="Oval 48"/>
              <p:cNvSpPr/>
              <p:nvPr/>
            </p:nvSpPr>
            <p:spPr>
              <a:xfrm>
                <a:off x="1248425" y="2596896"/>
                <a:ext cx="173736" cy="174812"/>
              </a:xfrm>
              <a:prstGeom prst="ellips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0" name="Oval 49"/>
              <p:cNvSpPr/>
              <p:nvPr/>
            </p:nvSpPr>
            <p:spPr>
              <a:xfrm>
                <a:off x="1614185" y="2595282"/>
                <a:ext cx="173736" cy="174812"/>
              </a:xfrm>
              <a:prstGeom prst="ellips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1" name="Oval 50"/>
              <p:cNvSpPr/>
              <p:nvPr/>
            </p:nvSpPr>
            <p:spPr>
              <a:xfrm>
                <a:off x="1979945" y="2596896"/>
                <a:ext cx="173736" cy="174812"/>
              </a:xfrm>
              <a:prstGeom prst="ellips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2" name="Oval 51"/>
              <p:cNvSpPr/>
              <p:nvPr/>
            </p:nvSpPr>
            <p:spPr>
              <a:xfrm>
                <a:off x="2345705" y="2596896"/>
                <a:ext cx="173736" cy="174812"/>
              </a:xfrm>
              <a:prstGeom prst="ellips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3" name="Oval 52"/>
              <p:cNvSpPr/>
              <p:nvPr/>
            </p:nvSpPr>
            <p:spPr>
              <a:xfrm>
                <a:off x="2711465" y="2600228"/>
                <a:ext cx="173736" cy="174812"/>
              </a:xfrm>
              <a:prstGeom prst="ellips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4" name="Oval 53"/>
              <p:cNvSpPr/>
              <p:nvPr/>
            </p:nvSpPr>
            <p:spPr>
              <a:xfrm>
                <a:off x="3077225" y="2595282"/>
                <a:ext cx="173736" cy="174812"/>
              </a:xfrm>
              <a:prstGeom prst="ellips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24" name="Group 23"/>
            <p:cNvGrpSpPr/>
            <p:nvPr/>
          </p:nvGrpSpPr>
          <p:grpSpPr>
            <a:xfrm>
              <a:off x="905433" y="3205216"/>
              <a:ext cx="2358975" cy="179758"/>
              <a:chOff x="891986" y="2595282"/>
              <a:chExt cx="2358975" cy="179758"/>
            </a:xfrm>
          </p:grpSpPr>
          <p:sp>
            <p:nvSpPr>
              <p:cNvPr id="41" name="Oval 40"/>
              <p:cNvSpPr/>
              <p:nvPr/>
            </p:nvSpPr>
            <p:spPr>
              <a:xfrm>
                <a:off x="891986" y="2595282"/>
                <a:ext cx="173736" cy="174812"/>
              </a:xfrm>
              <a:prstGeom prst="ellips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2" name="Oval 41"/>
              <p:cNvSpPr/>
              <p:nvPr/>
            </p:nvSpPr>
            <p:spPr>
              <a:xfrm>
                <a:off x="1248425" y="2596896"/>
                <a:ext cx="173736" cy="174812"/>
              </a:xfrm>
              <a:prstGeom prst="ellips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3" name="Oval 42"/>
              <p:cNvSpPr/>
              <p:nvPr/>
            </p:nvSpPr>
            <p:spPr>
              <a:xfrm>
                <a:off x="1614185" y="2595282"/>
                <a:ext cx="173736" cy="174812"/>
              </a:xfrm>
              <a:prstGeom prst="ellips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4" name="Oval 43"/>
              <p:cNvSpPr/>
              <p:nvPr/>
            </p:nvSpPr>
            <p:spPr>
              <a:xfrm>
                <a:off x="1979945" y="2596896"/>
                <a:ext cx="173736" cy="174812"/>
              </a:xfrm>
              <a:prstGeom prst="ellips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5" name="Oval 44"/>
              <p:cNvSpPr/>
              <p:nvPr/>
            </p:nvSpPr>
            <p:spPr>
              <a:xfrm>
                <a:off x="2345705" y="2596896"/>
                <a:ext cx="173736" cy="174812"/>
              </a:xfrm>
              <a:prstGeom prst="ellips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6" name="Oval 45"/>
              <p:cNvSpPr/>
              <p:nvPr/>
            </p:nvSpPr>
            <p:spPr>
              <a:xfrm>
                <a:off x="2711465" y="2600228"/>
                <a:ext cx="173736" cy="174812"/>
              </a:xfrm>
              <a:prstGeom prst="ellips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7" name="Oval 46"/>
              <p:cNvSpPr/>
              <p:nvPr/>
            </p:nvSpPr>
            <p:spPr>
              <a:xfrm>
                <a:off x="3077225" y="2595282"/>
                <a:ext cx="173736" cy="174812"/>
              </a:xfrm>
              <a:prstGeom prst="ellips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25" name="Group 24"/>
            <p:cNvGrpSpPr/>
            <p:nvPr/>
          </p:nvGrpSpPr>
          <p:grpSpPr>
            <a:xfrm>
              <a:off x="905433" y="3500097"/>
              <a:ext cx="2358975" cy="179758"/>
              <a:chOff x="891986" y="2595282"/>
              <a:chExt cx="2358975" cy="179758"/>
            </a:xfrm>
          </p:grpSpPr>
          <p:sp>
            <p:nvSpPr>
              <p:cNvPr id="34" name="Oval 33"/>
              <p:cNvSpPr/>
              <p:nvPr/>
            </p:nvSpPr>
            <p:spPr>
              <a:xfrm>
                <a:off x="891986" y="2595282"/>
                <a:ext cx="173736" cy="174812"/>
              </a:xfrm>
              <a:prstGeom prst="ellips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5" name="Oval 34"/>
              <p:cNvSpPr/>
              <p:nvPr/>
            </p:nvSpPr>
            <p:spPr>
              <a:xfrm>
                <a:off x="1248425" y="2596896"/>
                <a:ext cx="173736" cy="174812"/>
              </a:xfrm>
              <a:prstGeom prst="ellips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6" name="Oval 35"/>
              <p:cNvSpPr/>
              <p:nvPr/>
            </p:nvSpPr>
            <p:spPr>
              <a:xfrm>
                <a:off x="1614185" y="2595282"/>
                <a:ext cx="173736" cy="174812"/>
              </a:xfrm>
              <a:prstGeom prst="ellips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7" name="Oval 36"/>
              <p:cNvSpPr/>
              <p:nvPr/>
            </p:nvSpPr>
            <p:spPr>
              <a:xfrm>
                <a:off x="1979945" y="2596896"/>
                <a:ext cx="173736" cy="174812"/>
              </a:xfrm>
              <a:prstGeom prst="ellips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8" name="Oval 37"/>
              <p:cNvSpPr/>
              <p:nvPr/>
            </p:nvSpPr>
            <p:spPr>
              <a:xfrm>
                <a:off x="2345705" y="2596896"/>
                <a:ext cx="173736" cy="174812"/>
              </a:xfrm>
              <a:prstGeom prst="ellips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9" name="Oval 38"/>
              <p:cNvSpPr/>
              <p:nvPr/>
            </p:nvSpPr>
            <p:spPr>
              <a:xfrm>
                <a:off x="2711465" y="2600228"/>
                <a:ext cx="173736" cy="174812"/>
              </a:xfrm>
              <a:prstGeom prst="ellips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0" name="Oval 39"/>
              <p:cNvSpPr/>
              <p:nvPr/>
            </p:nvSpPr>
            <p:spPr>
              <a:xfrm>
                <a:off x="3077225" y="2595282"/>
                <a:ext cx="173736" cy="174812"/>
              </a:xfrm>
              <a:prstGeom prst="ellips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26" name="Group 25"/>
            <p:cNvGrpSpPr/>
            <p:nvPr/>
          </p:nvGrpSpPr>
          <p:grpSpPr>
            <a:xfrm>
              <a:off x="905433" y="3810116"/>
              <a:ext cx="2358975" cy="179758"/>
              <a:chOff x="891986" y="2595282"/>
              <a:chExt cx="2358975" cy="179758"/>
            </a:xfrm>
          </p:grpSpPr>
          <p:sp>
            <p:nvSpPr>
              <p:cNvPr id="27" name="Oval 26"/>
              <p:cNvSpPr/>
              <p:nvPr/>
            </p:nvSpPr>
            <p:spPr>
              <a:xfrm>
                <a:off x="891986" y="2595282"/>
                <a:ext cx="173736" cy="174812"/>
              </a:xfrm>
              <a:prstGeom prst="ellips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8" name="Oval 27"/>
              <p:cNvSpPr/>
              <p:nvPr/>
            </p:nvSpPr>
            <p:spPr>
              <a:xfrm>
                <a:off x="1248425" y="2596896"/>
                <a:ext cx="173736" cy="174812"/>
              </a:xfrm>
              <a:prstGeom prst="ellips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9" name="Oval 28"/>
              <p:cNvSpPr/>
              <p:nvPr/>
            </p:nvSpPr>
            <p:spPr>
              <a:xfrm>
                <a:off x="1614185" y="2595282"/>
                <a:ext cx="173736" cy="174812"/>
              </a:xfrm>
              <a:prstGeom prst="ellips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0" name="Oval 29"/>
              <p:cNvSpPr/>
              <p:nvPr/>
            </p:nvSpPr>
            <p:spPr>
              <a:xfrm>
                <a:off x="1979945" y="2596896"/>
                <a:ext cx="173736" cy="174812"/>
              </a:xfrm>
              <a:prstGeom prst="ellips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1" name="Oval 30"/>
              <p:cNvSpPr/>
              <p:nvPr/>
            </p:nvSpPr>
            <p:spPr>
              <a:xfrm>
                <a:off x="2345705" y="2596896"/>
                <a:ext cx="173736" cy="174812"/>
              </a:xfrm>
              <a:prstGeom prst="ellips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2" name="Oval 31"/>
              <p:cNvSpPr/>
              <p:nvPr/>
            </p:nvSpPr>
            <p:spPr>
              <a:xfrm>
                <a:off x="2711465" y="2600228"/>
                <a:ext cx="173736" cy="174812"/>
              </a:xfrm>
              <a:prstGeom prst="ellips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3" name="Oval 32"/>
              <p:cNvSpPr/>
              <p:nvPr/>
            </p:nvSpPr>
            <p:spPr>
              <a:xfrm>
                <a:off x="3077225" y="2595282"/>
                <a:ext cx="173736" cy="174812"/>
              </a:xfrm>
              <a:prstGeom prst="ellips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62" name="Group 61" descr="Circle shapes"/>
          <p:cNvGrpSpPr/>
          <p:nvPr userDrawn="1"/>
        </p:nvGrpSpPr>
        <p:grpSpPr>
          <a:xfrm>
            <a:off x="6287795" y="2393577"/>
            <a:ext cx="2358975" cy="1394592"/>
            <a:chOff x="905433" y="2595282"/>
            <a:chExt cx="2358975" cy="1394592"/>
          </a:xfrm>
        </p:grpSpPr>
        <p:grpSp>
          <p:nvGrpSpPr>
            <p:cNvPr id="63" name="Group 62"/>
            <p:cNvGrpSpPr/>
            <p:nvPr/>
          </p:nvGrpSpPr>
          <p:grpSpPr>
            <a:xfrm>
              <a:off x="905433" y="2595282"/>
              <a:ext cx="2358975" cy="179758"/>
              <a:chOff x="891986" y="2595282"/>
              <a:chExt cx="2358975" cy="179758"/>
            </a:xfrm>
          </p:grpSpPr>
          <p:sp>
            <p:nvSpPr>
              <p:cNvPr id="96" name="Oval 95"/>
              <p:cNvSpPr/>
              <p:nvPr/>
            </p:nvSpPr>
            <p:spPr>
              <a:xfrm>
                <a:off x="891986" y="2595282"/>
                <a:ext cx="173736" cy="174812"/>
              </a:xfrm>
              <a:prstGeom prst="ellipse">
                <a:avLst/>
              </a:prstGeom>
              <a:no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7" name="Oval 96"/>
              <p:cNvSpPr/>
              <p:nvPr/>
            </p:nvSpPr>
            <p:spPr>
              <a:xfrm>
                <a:off x="1248425" y="2596896"/>
                <a:ext cx="173736" cy="174812"/>
              </a:xfrm>
              <a:prstGeom prst="ellipse">
                <a:avLst/>
              </a:prstGeom>
              <a:no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8" name="Oval 97"/>
              <p:cNvSpPr/>
              <p:nvPr/>
            </p:nvSpPr>
            <p:spPr>
              <a:xfrm>
                <a:off x="1614185" y="2595282"/>
                <a:ext cx="173736" cy="174812"/>
              </a:xfrm>
              <a:prstGeom prst="ellipse">
                <a:avLst/>
              </a:prstGeom>
              <a:no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9" name="Oval 98"/>
              <p:cNvSpPr/>
              <p:nvPr/>
            </p:nvSpPr>
            <p:spPr>
              <a:xfrm>
                <a:off x="1979945" y="2596896"/>
                <a:ext cx="173736" cy="174812"/>
              </a:xfrm>
              <a:prstGeom prst="ellipse">
                <a:avLst/>
              </a:prstGeom>
              <a:no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0" name="Oval 99"/>
              <p:cNvSpPr/>
              <p:nvPr/>
            </p:nvSpPr>
            <p:spPr>
              <a:xfrm>
                <a:off x="2345705" y="2596896"/>
                <a:ext cx="173736" cy="174812"/>
              </a:xfrm>
              <a:prstGeom prst="ellipse">
                <a:avLst/>
              </a:prstGeom>
              <a:no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1" name="Oval 100"/>
              <p:cNvSpPr/>
              <p:nvPr/>
            </p:nvSpPr>
            <p:spPr>
              <a:xfrm>
                <a:off x="2711465" y="2600228"/>
                <a:ext cx="173736" cy="174812"/>
              </a:xfrm>
              <a:prstGeom prst="ellipse">
                <a:avLst/>
              </a:prstGeom>
              <a:no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2" name="Oval 101"/>
              <p:cNvSpPr/>
              <p:nvPr/>
            </p:nvSpPr>
            <p:spPr>
              <a:xfrm>
                <a:off x="3077225" y="2595282"/>
                <a:ext cx="173736" cy="174812"/>
              </a:xfrm>
              <a:prstGeom prst="ellipse">
                <a:avLst/>
              </a:prstGeom>
              <a:no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64" name="Group 63"/>
            <p:cNvGrpSpPr/>
            <p:nvPr/>
          </p:nvGrpSpPr>
          <p:grpSpPr>
            <a:xfrm>
              <a:off x="905433" y="2903611"/>
              <a:ext cx="2358975" cy="179758"/>
              <a:chOff x="891986" y="2595282"/>
              <a:chExt cx="2358975" cy="179758"/>
            </a:xfrm>
          </p:grpSpPr>
          <p:sp>
            <p:nvSpPr>
              <p:cNvPr id="89" name="Oval 88"/>
              <p:cNvSpPr/>
              <p:nvPr/>
            </p:nvSpPr>
            <p:spPr>
              <a:xfrm>
                <a:off x="891986" y="2595282"/>
                <a:ext cx="173736" cy="174812"/>
              </a:xfrm>
              <a:prstGeom prst="ellipse">
                <a:avLst/>
              </a:prstGeom>
              <a:no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0" name="Oval 89"/>
              <p:cNvSpPr/>
              <p:nvPr/>
            </p:nvSpPr>
            <p:spPr>
              <a:xfrm>
                <a:off x="1248425" y="2596896"/>
                <a:ext cx="173736" cy="174812"/>
              </a:xfrm>
              <a:prstGeom prst="ellipse">
                <a:avLst/>
              </a:prstGeom>
              <a:no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1" name="Oval 90"/>
              <p:cNvSpPr/>
              <p:nvPr/>
            </p:nvSpPr>
            <p:spPr>
              <a:xfrm>
                <a:off x="1614185" y="2595282"/>
                <a:ext cx="173736" cy="174812"/>
              </a:xfrm>
              <a:prstGeom prst="ellipse">
                <a:avLst/>
              </a:prstGeom>
              <a:no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2" name="Oval 91"/>
              <p:cNvSpPr/>
              <p:nvPr/>
            </p:nvSpPr>
            <p:spPr>
              <a:xfrm>
                <a:off x="1979945" y="2596896"/>
                <a:ext cx="173736" cy="174812"/>
              </a:xfrm>
              <a:prstGeom prst="ellipse">
                <a:avLst/>
              </a:prstGeom>
              <a:no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3" name="Oval 92"/>
              <p:cNvSpPr/>
              <p:nvPr/>
            </p:nvSpPr>
            <p:spPr>
              <a:xfrm>
                <a:off x="2345705" y="2596896"/>
                <a:ext cx="173736" cy="174812"/>
              </a:xfrm>
              <a:prstGeom prst="ellipse">
                <a:avLst/>
              </a:prstGeom>
              <a:no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4" name="Oval 93"/>
              <p:cNvSpPr/>
              <p:nvPr/>
            </p:nvSpPr>
            <p:spPr>
              <a:xfrm>
                <a:off x="2711465" y="2600228"/>
                <a:ext cx="173736" cy="174812"/>
              </a:xfrm>
              <a:prstGeom prst="ellipse">
                <a:avLst/>
              </a:prstGeom>
              <a:no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5" name="Oval 94"/>
              <p:cNvSpPr/>
              <p:nvPr/>
            </p:nvSpPr>
            <p:spPr>
              <a:xfrm>
                <a:off x="3077225" y="2595282"/>
                <a:ext cx="173736" cy="174812"/>
              </a:xfrm>
              <a:prstGeom prst="ellipse">
                <a:avLst/>
              </a:prstGeom>
              <a:no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65" name="Group 64"/>
            <p:cNvGrpSpPr/>
            <p:nvPr/>
          </p:nvGrpSpPr>
          <p:grpSpPr>
            <a:xfrm>
              <a:off x="905433" y="3205216"/>
              <a:ext cx="2358975" cy="179758"/>
              <a:chOff x="891986" y="2595282"/>
              <a:chExt cx="2358975" cy="179758"/>
            </a:xfrm>
          </p:grpSpPr>
          <p:sp>
            <p:nvSpPr>
              <p:cNvPr id="82" name="Oval 81"/>
              <p:cNvSpPr/>
              <p:nvPr/>
            </p:nvSpPr>
            <p:spPr>
              <a:xfrm>
                <a:off x="891986" y="2595282"/>
                <a:ext cx="173736" cy="174812"/>
              </a:xfrm>
              <a:prstGeom prst="ellipse">
                <a:avLst/>
              </a:prstGeom>
              <a:no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3" name="Oval 82"/>
              <p:cNvSpPr/>
              <p:nvPr/>
            </p:nvSpPr>
            <p:spPr>
              <a:xfrm>
                <a:off x="1248425" y="2596896"/>
                <a:ext cx="173736" cy="174812"/>
              </a:xfrm>
              <a:prstGeom prst="ellipse">
                <a:avLst/>
              </a:prstGeom>
              <a:no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4" name="Oval 83"/>
              <p:cNvSpPr/>
              <p:nvPr/>
            </p:nvSpPr>
            <p:spPr>
              <a:xfrm>
                <a:off x="1614185" y="2595282"/>
                <a:ext cx="173736" cy="174812"/>
              </a:xfrm>
              <a:prstGeom prst="ellipse">
                <a:avLst/>
              </a:prstGeom>
              <a:no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5" name="Oval 84"/>
              <p:cNvSpPr/>
              <p:nvPr/>
            </p:nvSpPr>
            <p:spPr>
              <a:xfrm>
                <a:off x="1979945" y="2596896"/>
                <a:ext cx="173736" cy="174812"/>
              </a:xfrm>
              <a:prstGeom prst="ellipse">
                <a:avLst/>
              </a:prstGeom>
              <a:no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6" name="Oval 85"/>
              <p:cNvSpPr/>
              <p:nvPr/>
            </p:nvSpPr>
            <p:spPr>
              <a:xfrm>
                <a:off x="2345705" y="2596896"/>
                <a:ext cx="173736" cy="174812"/>
              </a:xfrm>
              <a:prstGeom prst="ellipse">
                <a:avLst/>
              </a:prstGeom>
              <a:no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7" name="Oval 86"/>
              <p:cNvSpPr/>
              <p:nvPr/>
            </p:nvSpPr>
            <p:spPr>
              <a:xfrm>
                <a:off x="2711465" y="2600228"/>
                <a:ext cx="173736" cy="174812"/>
              </a:xfrm>
              <a:prstGeom prst="ellipse">
                <a:avLst/>
              </a:prstGeom>
              <a:no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8" name="Oval 87"/>
              <p:cNvSpPr/>
              <p:nvPr/>
            </p:nvSpPr>
            <p:spPr>
              <a:xfrm>
                <a:off x="3077225" y="2595282"/>
                <a:ext cx="173736" cy="174812"/>
              </a:xfrm>
              <a:prstGeom prst="ellipse">
                <a:avLst/>
              </a:prstGeom>
              <a:no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66" name="Group 65"/>
            <p:cNvGrpSpPr/>
            <p:nvPr/>
          </p:nvGrpSpPr>
          <p:grpSpPr>
            <a:xfrm>
              <a:off x="905433" y="3500097"/>
              <a:ext cx="2358975" cy="179758"/>
              <a:chOff x="891986" y="2595282"/>
              <a:chExt cx="2358975" cy="179758"/>
            </a:xfrm>
          </p:grpSpPr>
          <p:sp>
            <p:nvSpPr>
              <p:cNvPr id="75" name="Oval 74"/>
              <p:cNvSpPr/>
              <p:nvPr/>
            </p:nvSpPr>
            <p:spPr>
              <a:xfrm>
                <a:off x="891986" y="2595282"/>
                <a:ext cx="173736" cy="174812"/>
              </a:xfrm>
              <a:prstGeom prst="ellipse">
                <a:avLst/>
              </a:prstGeom>
              <a:no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6" name="Oval 75"/>
              <p:cNvSpPr/>
              <p:nvPr/>
            </p:nvSpPr>
            <p:spPr>
              <a:xfrm>
                <a:off x="1248425" y="2596896"/>
                <a:ext cx="173736" cy="174812"/>
              </a:xfrm>
              <a:prstGeom prst="ellipse">
                <a:avLst/>
              </a:prstGeom>
              <a:no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7" name="Oval 76"/>
              <p:cNvSpPr/>
              <p:nvPr/>
            </p:nvSpPr>
            <p:spPr>
              <a:xfrm>
                <a:off x="1614185" y="2595282"/>
                <a:ext cx="173736" cy="174812"/>
              </a:xfrm>
              <a:prstGeom prst="ellipse">
                <a:avLst/>
              </a:prstGeom>
              <a:no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8" name="Oval 77"/>
              <p:cNvSpPr/>
              <p:nvPr/>
            </p:nvSpPr>
            <p:spPr>
              <a:xfrm>
                <a:off x="1979945" y="2596896"/>
                <a:ext cx="173736" cy="174812"/>
              </a:xfrm>
              <a:prstGeom prst="ellipse">
                <a:avLst/>
              </a:prstGeom>
              <a:no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9" name="Oval 78"/>
              <p:cNvSpPr/>
              <p:nvPr/>
            </p:nvSpPr>
            <p:spPr>
              <a:xfrm>
                <a:off x="2345705" y="2596896"/>
                <a:ext cx="173736" cy="174812"/>
              </a:xfrm>
              <a:prstGeom prst="ellipse">
                <a:avLst/>
              </a:prstGeom>
              <a:no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0" name="Oval 79"/>
              <p:cNvSpPr/>
              <p:nvPr/>
            </p:nvSpPr>
            <p:spPr>
              <a:xfrm>
                <a:off x="2711465" y="2600228"/>
                <a:ext cx="173736" cy="174812"/>
              </a:xfrm>
              <a:prstGeom prst="ellipse">
                <a:avLst/>
              </a:prstGeom>
              <a:no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1" name="Oval 80"/>
              <p:cNvSpPr/>
              <p:nvPr/>
            </p:nvSpPr>
            <p:spPr>
              <a:xfrm>
                <a:off x="3077225" y="2595282"/>
                <a:ext cx="173736" cy="174812"/>
              </a:xfrm>
              <a:prstGeom prst="ellipse">
                <a:avLst/>
              </a:prstGeom>
              <a:no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67" name="Group 66"/>
            <p:cNvGrpSpPr/>
            <p:nvPr/>
          </p:nvGrpSpPr>
          <p:grpSpPr>
            <a:xfrm>
              <a:off x="905433" y="3810116"/>
              <a:ext cx="2358975" cy="179758"/>
              <a:chOff x="891986" y="2595282"/>
              <a:chExt cx="2358975" cy="179758"/>
            </a:xfrm>
          </p:grpSpPr>
          <p:sp>
            <p:nvSpPr>
              <p:cNvPr id="68" name="Oval 67"/>
              <p:cNvSpPr/>
              <p:nvPr/>
            </p:nvSpPr>
            <p:spPr>
              <a:xfrm>
                <a:off x="891986" y="2595282"/>
                <a:ext cx="173736" cy="174812"/>
              </a:xfrm>
              <a:prstGeom prst="ellipse">
                <a:avLst/>
              </a:prstGeom>
              <a:no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9" name="Oval 68"/>
              <p:cNvSpPr/>
              <p:nvPr/>
            </p:nvSpPr>
            <p:spPr>
              <a:xfrm>
                <a:off x="1248425" y="2596896"/>
                <a:ext cx="173736" cy="174812"/>
              </a:xfrm>
              <a:prstGeom prst="ellipse">
                <a:avLst/>
              </a:prstGeom>
              <a:no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0" name="Oval 69"/>
              <p:cNvSpPr/>
              <p:nvPr/>
            </p:nvSpPr>
            <p:spPr>
              <a:xfrm>
                <a:off x="1614185" y="2595282"/>
                <a:ext cx="173736" cy="174812"/>
              </a:xfrm>
              <a:prstGeom prst="ellipse">
                <a:avLst/>
              </a:prstGeom>
              <a:no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1" name="Oval 70"/>
              <p:cNvSpPr/>
              <p:nvPr/>
            </p:nvSpPr>
            <p:spPr>
              <a:xfrm>
                <a:off x="1979945" y="2596896"/>
                <a:ext cx="173736" cy="174812"/>
              </a:xfrm>
              <a:prstGeom prst="ellipse">
                <a:avLst/>
              </a:prstGeom>
              <a:no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2" name="Oval 71"/>
              <p:cNvSpPr/>
              <p:nvPr/>
            </p:nvSpPr>
            <p:spPr>
              <a:xfrm>
                <a:off x="2345705" y="2596896"/>
                <a:ext cx="173736" cy="174812"/>
              </a:xfrm>
              <a:prstGeom prst="ellipse">
                <a:avLst/>
              </a:prstGeom>
              <a:no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3" name="Oval 72"/>
              <p:cNvSpPr/>
              <p:nvPr/>
            </p:nvSpPr>
            <p:spPr>
              <a:xfrm>
                <a:off x="2711465" y="2600228"/>
                <a:ext cx="173736" cy="174812"/>
              </a:xfrm>
              <a:prstGeom prst="ellipse">
                <a:avLst/>
              </a:prstGeom>
              <a:no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4" name="Oval 73"/>
              <p:cNvSpPr/>
              <p:nvPr/>
            </p:nvSpPr>
            <p:spPr>
              <a:xfrm>
                <a:off x="3077225" y="2595282"/>
                <a:ext cx="173736" cy="174812"/>
              </a:xfrm>
              <a:prstGeom prst="ellipse">
                <a:avLst/>
              </a:prstGeom>
              <a:no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103" name="Group 102" descr="Circle shapes"/>
          <p:cNvGrpSpPr/>
          <p:nvPr userDrawn="1"/>
        </p:nvGrpSpPr>
        <p:grpSpPr>
          <a:xfrm>
            <a:off x="3596614" y="2393621"/>
            <a:ext cx="2358975" cy="1394592"/>
            <a:chOff x="905433" y="2595282"/>
            <a:chExt cx="2358975" cy="1394592"/>
          </a:xfrm>
        </p:grpSpPr>
        <p:grpSp>
          <p:nvGrpSpPr>
            <p:cNvPr id="104" name="Group 103"/>
            <p:cNvGrpSpPr/>
            <p:nvPr/>
          </p:nvGrpSpPr>
          <p:grpSpPr>
            <a:xfrm>
              <a:off x="905433" y="2595282"/>
              <a:ext cx="2358975" cy="179758"/>
              <a:chOff x="891986" y="2595282"/>
              <a:chExt cx="2358975" cy="179758"/>
            </a:xfrm>
          </p:grpSpPr>
          <p:sp>
            <p:nvSpPr>
              <p:cNvPr id="137" name="Oval 136"/>
              <p:cNvSpPr/>
              <p:nvPr/>
            </p:nvSpPr>
            <p:spPr>
              <a:xfrm>
                <a:off x="891986" y="2595282"/>
                <a:ext cx="173736" cy="174812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8" name="Oval 137"/>
              <p:cNvSpPr/>
              <p:nvPr/>
            </p:nvSpPr>
            <p:spPr>
              <a:xfrm>
                <a:off x="1248425" y="2596896"/>
                <a:ext cx="173736" cy="174812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9" name="Oval 138"/>
              <p:cNvSpPr/>
              <p:nvPr/>
            </p:nvSpPr>
            <p:spPr>
              <a:xfrm>
                <a:off x="1614185" y="2595282"/>
                <a:ext cx="173736" cy="174812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0" name="Oval 139"/>
              <p:cNvSpPr/>
              <p:nvPr/>
            </p:nvSpPr>
            <p:spPr>
              <a:xfrm>
                <a:off x="1979945" y="2596896"/>
                <a:ext cx="173736" cy="174812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1" name="Oval 140"/>
              <p:cNvSpPr/>
              <p:nvPr/>
            </p:nvSpPr>
            <p:spPr>
              <a:xfrm>
                <a:off x="2345705" y="2596896"/>
                <a:ext cx="173736" cy="174812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2" name="Oval 141"/>
              <p:cNvSpPr/>
              <p:nvPr/>
            </p:nvSpPr>
            <p:spPr>
              <a:xfrm>
                <a:off x="2711465" y="2600228"/>
                <a:ext cx="173736" cy="174812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3" name="Oval 142"/>
              <p:cNvSpPr/>
              <p:nvPr/>
            </p:nvSpPr>
            <p:spPr>
              <a:xfrm>
                <a:off x="3077225" y="2595282"/>
                <a:ext cx="173736" cy="174812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05" name="Group 104"/>
            <p:cNvGrpSpPr/>
            <p:nvPr/>
          </p:nvGrpSpPr>
          <p:grpSpPr>
            <a:xfrm>
              <a:off x="905433" y="2903611"/>
              <a:ext cx="2358975" cy="179758"/>
              <a:chOff x="891986" y="2595282"/>
              <a:chExt cx="2358975" cy="179758"/>
            </a:xfrm>
          </p:grpSpPr>
          <p:sp>
            <p:nvSpPr>
              <p:cNvPr id="130" name="Oval 129"/>
              <p:cNvSpPr/>
              <p:nvPr/>
            </p:nvSpPr>
            <p:spPr>
              <a:xfrm>
                <a:off x="891986" y="2595282"/>
                <a:ext cx="173736" cy="174812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1" name="Oval 130"/>
              <p:cNvSpPr/>
              <p:nvPr/>
            </p:nvSpPr>
            <p:spPr>
              <a:xfrm>
                <a:off x="1248425" y="2596896"/>
                <a:ext cx="173736" cy="174812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2" name="Oval 131"/>
              <p:cNvSpPr/>
              <p:nvPr/>
            </p:nvSpPr>
            <p:spPr>
              <a:xfrm>
                <a:off x="1614185" y="2595282"/>
                <a:ext cx="173736" cy="174812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3" name="Oval 132"/>
              <p:cNvSpPr/>
              <p:nvPr/>
            </p:nvSpPr>
            <p:spPr>
              <a:xfrm>
                <a:off x="1979945" y="2596896"/>
                <a:ext cx="173736" cy="174812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4" name="Oval 133"/>
              <p:cNvSpPr/>
              <p:nvPr/>
            </p:nvSpPr>
            <p:spPr>
              <a:xfrm>
                <a:off x="2345705" y="2596896"/>
                <a:ext cx="173736" cy="174812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5" name="Oval 134"/>
              <p:cNvSpPr/>
              <p:nvPr/>
            </p:nvSpPr>
            <p:spPr>
              <a:xfrm>
                <a:off x="2711465" y="2600228"/>
                <a:ext cx="173736" cy="174812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6" name="Oval 135"/>
              <p:cNvSpPr/>
              <p:nvPr/>
            </p:nvSpPr>
            <p:spPr>
              <a:xfrm>
                <a:off x="3077225" y="2595282"/>
                <a:ext cx="173736" cy="174812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06" name="Group 105"/>
            <p:cNvGrpSpPr/>
            <p:nvPr/>
          </p:nvGrpSpPr>
          <p:grpSpPr>
            <a:xfrm>
              <a:off x="905433" y="3205216"/>
              <a:ext cx="2358975" cy="179758"/>
              <a:chOff x="891986" y="2595282"/>
              <a:chExt cx="2358975" cy="179758"/>
            </a:xfrm>
          </p:grpSpPr>
          <p:sp>
            <p:nvSpPr>
              <p:cNvPr id="123" name="Oval 122"/>
              <p:cNvSpPr/>
              <p:nvPr/>
            </p:nvSpPr>
            <p:spPr>
              <a:xfrm>
                <a:off x="891986" y="2595282"/>
                <a:ext cx="173736" cy="174812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4" name="Oval 123"/>
              <p:cNvSpPr/>
              <p:nvPr/>
            </p:nvSpPr>
            <p:spPr>
              <a:xfrm>
                <a:off x="1248425" y="2596896"/>
                <a:ext cx="173736" cy="174812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5" name="Oval 124"/>
              <p:cNvSpPr/>
              <p:nvPr/>
            </p:nvSpPr>
            <p:spPr>
              <a:xfrm>
                <a:off x="1614185" y="2595282"/>
                <a:ext cx="173736" cy="174812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6" name="Oval 125"/>
              <p:cNvSpPr/>
              <p:nvPr/>
            </p:nvSpPr>
            <p:spPr>
              <a:xfrm>
                <a:off x="1979945" y="2596896"/>
                <a:ext cx="173736" cy="174812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7" name="Oval 126"/>
              <p:cNvSpPr/>
              <p:nvPr/>
            </p:nvSpPr>
            <p:spPr>
              <a:xfrm>
                <a:off x="2345705" y="2596896"/>
                <a:ext cx="173736" cy="174812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8" name="Oval 127"/>
              <p:cNvSpPr/>
              <p:nvPr/>
            </p:nvSpPr>
            <p:spPr>
              <a:xfrm>
                <a:off x="2711465" y="2600228"/>
                <a:ext cx="173736" cy="174812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9" name="Oval 128"/>
              <p:cNvSpPr/>
              <p:nvPr/>
            </p:nvSpPr>
            <p:spPr>
              <a:xfrm>
                <a:off x="3077225" y="2595282"/>
                <a:ext cx="173736" cy="174812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07" name="Group 106"/>
            <p:cNvGrpSpPr/>
            <p:nvPr/>
          </p:nvGrpSpPr>
          <p:grpSpPr>
            <a:xfrm>
              <a:off x="905433" y="3500097"/>
              <a:ext cx="2358975" cy="179758"/>
              <a:chOff x="891986" y="2595282"/>
              <a:chExt cx="2358975" cy="179758"/>
            </a:xfrm>
          </p:grpSpPr>
          <p:sp>
            <p:nvSpPr>
              <p:cNvPr id="116" name="Oval 115"/>
              <p:cNvSpPr/>
              <p:nvPr/>
            </p:nvSpPr>
            <p:spPr>
              <a:xfrm>
                <a:off x="891986" y="2595282"/>
                <a:ext cx="173736" cy="174812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7" name="Oval 116"/>
              <p:cNvSpPr/>
              <p:nvPr/>
            </p:nvSpPr>
            <p:spPr>
              <a:xfrm>
                <a:off x="1248425" y="2596896"/>
                <a:ext cx="173736" cy="174812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8" name="Oval 117"/>
              <p:cNvSpPr/>
              <p:nvPr/>
            </p:nvSpPr>
            <p:spPr>
              <a:xfrm>
                <a:off x="1614185" y="2595282"/>
                <a:ext cx="173736" cy="174812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9" name="Oval 118"/>
              <p:cNvSpPr/>
              <p:nvPr/>
            </p:nvSpPr>
            <p:spPr>
              <a:xfrm>
                <a:off x="1979945" y="2596896"/>
                <a:ext cx="173736" cy="174812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0" name="Oval 119"/>
              <p:cNvSpPr/>
              <p:nvPr/>
            </p:nvSpPr>
            <p:spPr>
              <a:xfrm>
                <a:off x="2345705" y="2596896"/>
                <a:ext cx="173736" cy="174812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1" name="Oval 120"/>
              <p:cNvSpPr/>
              <p:nvPr/>
            </p:nvSpPr>
            <p:spPr>
              <a:xfrm>
                <a:off x="2711465" y="2600228"/>
                <a:ext cx="173736" cy="174812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2" name="Oval 121"/>
              <p:cNvSpPr/>
              <p:nvPr/>
            </p:nvSpPr>
            <p:spPr>
              <a:xfrm>
                <a:off x="3077225" y="2595282"/>
                <a:ext cx="173736" cy="174812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08" name="Group 107"/>
            <p:cNvGrpSpPr/>
            <p:nvPr/>
          </p:nvGrpSpPr>
          <p:grpSpPr>
            <a:xfrm>
              <a:off x="905433" y="3810116"/>
              <a:ext cx="2358975" cy="179758"/>
              <a:chOff x="891986" y="2595282"/>
              <a:chExt cx="2358975" cy="179758"/>
            </a:xfrm>
          </p:grpSpPr>
          <p:sp>
            <p:nvSpPr>
              <p:cNvPr id="109" name="Oval 108"/>
              <p:cNvSpPr/>
              <p:nvPr/>
            </p:nvSpPr>
            <p:spPr>
              <a:xfrm>
                <a:off x="891986" y="2595282"/>
                <a:ext cx="173736" cy="174812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0" name="Oval 109"/>
              <p:cNvSpPr/>
              <p:nvPr/>
            </p:nvSpPr>
            <p:spPr>
              <a:xfrm>
                <a:off x="1248425" y="2596896"/>
                <a:ext cx="173736" cy="174812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1" name="Oval 110"/>
              <p:cNvSpPr/>
              <p:nvPr/>
            </p:nvSpPr>
            <p:spPr>
              <a:xfrm>
                <a:off x="1614185" y="2595282"/>
                <a:ext cx="173736" cy="174812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2" name="Oval 111"/>
              <p:cNvSpPr/>
              <p:nvPr/>
            </p:nvSpPr>
            <p:spPr>
              <a:xfrm>
                <a:off x="1979945" y="2596896"/>
                <a:ext cx="173736" cy="174812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3" name="Oval 112"/>
              <p:cNvSpPr/>
              <p:nvPr/>
            </p:nvSpPr>
            <p:spPr>
              <a:xfrm>
                <a:off x="2345705" y="2596896"/>
                <a:ext cx="173736" cy="174812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4" name="Oval 113"/>
              <p:cNvSpPr/>
              <p:nvPr/>
            </p:nvSpPr>
            <p:spPr>
              <a:xfrm>
                <a:off x="2711465" y="2600228"/>
                <a:ext cx="173736" cy="174812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5" name="Oval 114"/>
              <p:cNvSpPr/>
              <p:nvPr/>
            </p:nvSpPr>
            <p:spPr>
              <a:xfrm>
                <a:off x="3077225" y="2595282"/>
                <a:ext cx="173736" cy="174812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144" name="Group 143" descr="Circle shapes"/>
          <p:cNvGrpSpPr/>
          <p:nvPr userDrawn="1"/>
        </p:nvGrpSpPr>
        <p:grpSpPr>
          <a:xfrm>
            <a:off x="8969655" y="2395728"/>
            <a:ext cx="2358975" cy="1394592"/>
            <a:chOff x="905433" y="2595282"/>
            <a:chExt cx="2358975" cy="1394592"/>
          </a:xfrm>
        </p:grpSpPr>
        <p:grpSp>
          <p:nvGrpSpPr>
            <p:cNvPr id="145" name="Group 144"/>
            <p:cNvGrpSpPr/>
            <p:nvPr/>
          </p:nvGrpSpPr>
          <p:grpSpPr>
            <a:xfrm>
              <a:off x="905433" y="2595282"/>
              <a:ext cx="2358975" cy="179758"/>
              <a:chOff x="891986" y="2595282"/>
              <a:chExt cx="2358975" cy="179758"/>
            </a:xfrm>
          </p:grpSpPr>
          <p:sp>
            <p:nvSpPr>
              <p:cNvPr id="178" name="Oval 177"/>
              <p:cNvSpPr/>
              <p:nvPr/>
            </p:nvSpPr>
            <p:spPr>
              <a:xfrm>
                <a:off x="891986" y="2595282"/>
                <a:ext cx="173736" cy="174812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79" name="Oval 178"/>
              <p:cNvSpPr/>
              <p:nvPr/>
            </p:nvSpPr>
            <p:spPr>
              <a:xfrm>
                <a:off x="1248425" y="2596896"/>
                <a:ext cx="173736" cy="174812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80" name="Oval 179"/>
              <p:cNvSpPr/>
              <p:nvPr/>
            </p:nvSpPr>
            <p:spPr>
              <a:xfrm>
                <a:off x="1614185" y="2595282"/>
                <a:ext cx="173736" cy="174812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81" name="Oval 180"/>
              <p:cNvSpPr/>
              <p:nvPr/>
            </p:nvSpPr>
            <p:spPr>
              <a:xfrm>
                <a:off x="1979945" y="2596896"/>
                <a:ext cx="173736" cy="174812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82" name="Oval 181"/>
              <p:cNvSpPr/>
              <p:nvPr/>
            </p:nvSpPr>
            <p:spPr>
              <a:xfrm>
                <a:off x="2345705" y="2596896"/>
                <a:ext cx="173736" cy="174812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83" name="Oval 182"/>
              <p:cNvSpPr/>
              <p:nvPr/>
            </p:nvSpPr>
            <p:spPr>
              <a:xfrm>
                <a:off x="2711465" y="2600228"/>
                <a:ext cx="173736" cy="174812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84" name="Oval 183"/>
              <p:cNvSpPr/>
              <p:nvPr/>
            </p:nvSpPr>
            <p:spPr>
              <a:xfrm>
                <a:off x="3077225" y="2595282"/>
                <a:ext cx="173736" cy="174812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46" name="Group 145"/>
            <p:cNvGrpSpPr/>
            <p:nvPr/>
          </p:nvGrpSpPr>
          <p:grpSpPr>
            <a:xfrm>
              <a:off x="905433" y="2903611"/>
              <a:ext cx="2358975" cy="179758"/>
              <a:chOff x="891986" y="2595282"/>
              <a:chExt cx="2358975" cy="179758"/>
            </a:xfrm>
          </p:grpSpPr>
          <p:sp>
            <p:nvSpPr>
              <p:cNvPr id="171" name="Oval 170"/>
              <p:cNvSpPr/>
              <p:nvPr/>
            </p:nvSpPr>
            <p:spPr>
              <a:xfrm>
                <a:off x="891986" y="2595282"/>
                <a:ext cx="173736" cy="174812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72" name="Oval 171"/>
              <p:cNvSpPr/>
              <p:nvPr/>
            </p:nvSpPr>
            <p:spPr>
              <a:xfrm>
                <a:off x="1248425" y="2596896"/>
                <a:ext cx="173736" cy="174812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73" name="Oval 172"/>
              <p:cNvSpPr/>
              <p:nvPr/>
            </p:nvSpPr>
            <p:spPr>
              <a:xfrm>
                <a:off x="1614185" y="2595282"/>
                <a:ext cx="173736" cy="174812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74" name="Oval 173"/>
              <p:cNvSpPr/>
              <p:nvPr/>
            </p:nvSpPr>
            <p:spPr>
              <a:xfrm>
                <a:off x="1979945" y="2596896"/>
                <a:ext cx="173736" cy="174812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75" name="Oval 174"/>
              <p:cNvSpPr/>
              <p:nvPr/>
            </p:nvSpPr>
            <p:spPr>
              <a:xfrm>
                <a:off x="2345705" y="2596896"/>
                <a:ext cx="173736" cy="174812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76" name="Oval 175"/>
              <p:cNvSpPr/>
              <p:nvPr/>
            </p:nvSpPr>
            <p:spPr>
              <a:xfrm>
                <a:off x="2711465" y="2600228"/>
                <a:ext cx="173736" cy="174812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77" name="Oval 176"/>
              <p:cNvSpPr/>
              <p:nvPr/>
            </p:nvSpPr>
            <p:spPr>
              <a:xfrm>
                <a:off x="3077225" y="2595282"/>
                <a:ext cx="173736" cy="174812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47" name="Group 146"/>
            <p:cNvGrpSpPr/>
            <p:nvPr/>
          </p:nvGrpSpPr>
          <p:grpSpPr>
            <a:xfrm>
              <a:off x="905433" y="3205216"/>
              <a:ext cx="2358975" cy="179758"/>
              <a:chOff x="891986" y="2595282"/>
              <a:chExt cx="2358975" cy="179758"/>
            </a:xfrm>
          </p:grpSpPr>
          <p:sp>
            <p:nvSpPr>
              <p:cNvPr id="164" name="Oval 163"/>
              <p:cNvSpPr/>
              <p:nvPr/>
            </p:nvSpPr>
            <p:spPr>
              <a:xfrm>
                <a:off x="891986" y="2595282"/>
                <a:ext cx="173736" cy="174812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65" name="Oval 164"/>
              <p:cNvSpPr/>
              <p:nvPr/>
            </p:nvSpPr>
            <p:spPr>
              <a:xfrm>
                <a:off x="1248425" y="2596896"/>
                <a:ext cx="173736" cy="174812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66" name="Oval 165"/>
              <p:cNvSpPr/>
              <p:nvPr/>
            </p:nvSpPr>
            <p:spPr>
              <a:xfrm>
                <a:off x="1614185" y="2595282"/>
                <a:ext cx="173736" cy="174812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67" name="Oval 166"/>
              <p:cNvSpPr/>
              <p:nvPr/>
            </p:nvSpPr>
            <p:spPr>
              <a:xfrm>
                <a:off x="1979945" y="2596896"/>
                <a:ext cx="173736" cy="174812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68" name="Oval 167"/>
              <p:cNvSpPr/>
              <p:nvPr/>
            </p:nvSpPr>
            <p:spPr>
              <a:xfrm>
                <a:off x="2345705" y="2596896"/>
                <a:ext cx="173736" cy="174812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69" name="Oval 168"/>
              <p:cNvSpPr/>
              <p:nvPr/>
            </p:nvSpPr>
            <p:spPr>
              <a:xfrm>
                <a:off x="2711465" y="2600228"/>
                <a:ext cx="173736" cy="174812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70" name="Oval 169"/>
              <p:cNvSpPr/>
              <p:nvPr/>
            </p:nvSpPr>
            <p:spPr>
              <a:xfrm>
                <a:off x="3077225" y="2595282"/>
                <a:ext cx="173736" cy="174812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48" name="Group 147"/>
            <p:cNvGrpSpPr/>
            <p:nvPr/>
          </p:nvGrpSpPr>
          <p:grpSpPr>
            <a:xfrm>
              <a:off x="905433" y="3500097"/>
              <a:ext cx="2358975" cy="179758"/>
              <a:chOff x="891986" y="2595282"/>
              <a:chExt cx="2358975" cy="179758"/>
            </a:xfrm>
          </p:grpSpPr>
          <p:sp>
            <p:nvSpPr>
              <p:cNvPr id="157" name="Oval 156"/>
              <p:cNvSpPr/>
              <p:nvPr/>
            </p:nvSpPr>
            <p:spPr>
              <a:xfrm>
                <a:off x="891986" y="2595282"/>
                <a:ext cx="173736" cy="174812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58" name="Oval 157"/>
              <p:cNvSpPr/>
              <p:nvPr/>
            </p:nvSpPr>
            <p:spPr>
              <a:xfrm>
                <a:off x="1248425" y="2596896"/>
                <a:ext cx="173736" cy="174812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59" name="Oval 158"/>
              <p:cNvSpPr/>
              <p:nvPr/>
            </p:nvSpPr>
            <p:spPr>
              <a:xfrm>
                <a:off x="1614185" y="2595282"/>
                <a:ext cx="173736" cy="174812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60" name="Oval 159"/>
              <p:cNvSpPr/>
              <p:nvPr/>
            </p:nvSpPr>
            <p:spPr>
              <a:xfrm>
                <a:off x="1979945" y="2596896"/>
                <a:ext cx="173736" cy="174812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61" name="Oval 160"/>
              <p:cNvSpPr/>
              <p:nvPr/>
            </p:nvSpPr>
            <p:spPr>
              <a:xfrm>
                <a:off x="2345705" y="2596896"/>
                <a:ext cx="173736" cy="174812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62" name="Oval 161"/>
              <p:cNvSpPr/>
              <p:nvPr/>
            </p:nvSpPr>
            <p:spPr>
              <a:xfrm>
                <a:off x="2711465" y="2600228"/>
                <a:ext cx="173736" cy="174812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63" name="Oval 162"/>
              <p:cNvSpPr/>
              <p:nvPr/>
            </p:nvSpPr>
            <p:spPr>
              <a:xfrm>
                <a:off x="3077225" y="2595282"/>
                <a:ext cx="173736" cy="174812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49" name="Group 148"/>
            <p:cNvGrpSpPr/>
            <p:nvPr/>
          </p:nvGrpSpPr>
          <p:grpSpPr>
            <a:xfrm>
              <a:off x="905433" y="3810116"/>
              <a:ext cx="2358975" cy="179758"/>
              <a:chOff x="891986" y="2595282"/>
              <a:chExt cx="2358975" cy="179758"/>
            </a:xfrm>
          </p:grpSpPr>
          <p:sp>
            <p:nvSpPr>
              <p:cNvPr id="150" name="Oval 149"/>
              <p:cNvSpPr/>
              <p:nvPr/>
            </p:nvSpPr>
            <p:spPr>
              <a:xfrm>
                <a:off x="891986" y="2595282"/>
                <a:ext cx="173736" cy="174812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51" name="Oval 150"/>
              <p:cNvSpPr/>
              <p:nvPr/>
            </p:nvSpPr>
            <p:spPr>
              <a:xfrm>
                <a:off x="1248425" y="2596896"/>
                <a:ext cx="173736" cy="174812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52" name="Oval 151"/>
              <p:cNvSpPr/>
              <p:nvPr/>
            </p:nvSpPr>
            <p:spPr>
              <a:xfrm>
                <a:off x="1614185" y="2595282"/>
                <a:ext cx="173736" cy="174812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53" name="Oval 152"/>
              <p:cNvSpPr/>
              <p:nvPr/>
            </p:nvSpPr>
            <p:spPr>
              <a:xfrm>
                <a:off x="1979945" y="2596896"/>
                <a:ext cx="173736" cy="174812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54" name="Oval 153"/>
              <p:cNvSpPr/>
              <p:nvPr/>
            </p:nvSpPr>
            <p:spPr>
              <a:xfrm>
                <a:off x="2345705" y="2596896"/>
                <a:ext cx="173736" cy="174812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55" name="Oval 154"/>
              <p:cNvSpPr/>
              <p:nvPr/>
            </p:nvSpPr>
            <p:spPr>
              <a:xfrm>
                <a:off x="2711465" y="2600228"/>
                <a:ext cx="173736" cy="174812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56" name="Oval 155"/>
              <p:cNvSpPr/>
              <p:nvPr/>
            </p:nvSpPr>
            <p:spPr>
              <a:xfrm>
                <a:off x="3077225" y="2595282"/>
                <a:ext cx="173736" cy="174812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349" name="Group 348" descr="Dashed lines"/>
          <p:cNvGrpSpPr/>
          <p:nvPr userDrawn="1"/>
        </p:nvGrpSpPr>
        <p:grpSpPr>
          <a:xfrm>
            <a:off x="896377" y="4239037"/>
            <a:ext cx="2384144" cy="2121587"/>
            <a:chOff x="6557963" y="2680139"/>
            <a:chExt cx="4795836" cy="3565213"/>
          </a:xfrm>
        </p:grpSpPr>
        <p:cxnSp>
          <p:nvCxnSpPr>
            <p:cNvPr id="350" name="Straight Connector 349"/>
            <p:cNvCxnSpPr/>
            <p:nvPr userDrawn="1"/>
          </p:nvCxnSpPr>
          <p:spPr>
            <a:xfrm>
              <a:off x="6557963" y="2680139"/>
              <a:ext cx="4795836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1" name="Straight Connector 350"/>
            <p:cNvCxnSpPr/>
            <p:nvPr userDrawn="1"/>
          </p:nvCxnSpPr>
          <p:spPr>
            <a:xfrm>
              <a:off x="6557963" y="3037491"/>
              <a:ext cx="4795836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2" name="Straight Connector 351"/>
            <p:cNvCxnSpPr/>
            <p:nvPr userDrawn="1"/>
          </p:nvCxnSpPr>
          <p:spPr>
            <a:xfrm>
              <a:off x="6557963" y="3392424"/>
              <a:ext cx="4795836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3" name="Straight Connector 352"/>
            <p:cNvCxnSpPr/>
            <p:nvPr userDrawn="1"/>
          </p:nvCxnSpPr>
          <p:spPr>
            <a:xfrm>
              <a:off x="6557963" y="3749040"/>
              <a:ext cx="4795836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4" name="Straight Connector 353"/>
            <p:cNvCxnSpPr/>
            <p:nvPr userDrawn="1"/>
          </p:nvCxnSpPr>
          <p:spPr>
            <a:xfrm>
              <a:off x="6557963" y="4105656"/>
              <a:ext cx="4795836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5" name="Straight Connector 354"/>
            <p:cNvCxnSpPr/>
            <p:nvPr userDrawn="1"/>
          </p:nvCxnSpPr>
          <p:spPr>
            <a:xfrm>
              <a:off x="6557963" y="4462272"/>
              <a:ext cx="4795836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6" name="Straight Connector 355"/>
            <p:cNvCxnSpPr/>
            <p:nvPr userDrawn="1"/>
          </p:nvCxnSpPr>
          <p:spPr>
            <a:xfrm>
              <a:off x="6557963" y="4818888"/>
              <a:ext cx="4795836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7" name="Straight Connector 356"/>
            <p:cNvCxnSpPr/>
            <p:nvPr userDrawn="1"/>
          </p:nvCxnSpPr>
          <p:spPr>
            <a:xfrm>
              <a:off x="6557963" y="5175504"/>
              <a:ext cx="4795836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8" name="Straight Connector 357"/>
            <p:cNvCxnSpPr/>
            <p:nvPr userDrawn="1"/>
          </p:nvCxnSpPr>
          <p:spPr>
            <a:xfrm>
              <a:off x="6557963" y="5532120"/>
              <a:ext cx="4795836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9" name="Straight Connector 358"/>
            <p:cNvCxnSpPr/>
            <p:nvPr userDrawn="1"/>
          </p:nvCxnSpPr>
          <p:spPr>
            <a:xfrm>
              <a:off x="6557963" y="5888736"/>
              <a:ext cx="4795836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0" name="Straight Connector 359"/>
            <p:cNvCxnSpPr/>
            <p:nvPr userDrawn="1"/>
          </p:nvCxnSpPr>
          <p:spPr>
            <a:xfrm>
              <a:off x="6557963" y="6245352"/>
              <a:ext cx="4795836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2" name="Group 361" descr="Dashed lines"/>
          <p:cNvGrpSpPr/>
          <p:nvPr userDrawn="1"/>
        </p:nvGrpSpPr>
        <p:grpSpPr>
          <a:xfrm>
            <a:off x="3599840" y="4239037"/>
            <a:ext cx="2384144" cy="2121587"/>
            <a:chOff x="6557963" y="2680139"/>
            <a:chExt cx="4795836" cy="3565213"/>
          </a:xfrm>
        </p:grpSpPr>
        <p:cxnSp>
          <p:nvCxnSpPr>
            <p:cNvPr id="363" name="Straight Connector 362"/>
            <p:cNvCxnSpPr/>
            <p:nvPr userDrawn="1"/>
          </p:nvCxnSpPr>
          <p:spPr>
            <a:xfrm>
              <a:off x="6557963" y="2680139"/>
              <a:ext cx="4795836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4" name="Straight Connector 363"/>
            <p:cNvCxnSpPr/>
            <p:nvPr userDrawn="1"/>
          </p:nvCxnSpPr>
          <p:spPr>
            <a:xfrm>
              <a:off x="6557963" y="3037491"/>
              <a:ext cx="4795836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5" name="Straight Connector 364"/>
            <p:cNvCxnSpPr/>
            <p:nvPr userDrawn="1"/>
          </p:nvCxnSpPr>
          <p:spPr>
            <a:xfrm>
              <a:off x="6557963" y="3392424"/>
              <a:ext cx="4795836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6" name="Straight Connector 365"/>
            <p:cNvCxnSpPr/>
            <p:nvPr userDrawn="1"/>
          </p:nvCxnSpPr>
          <p:spPr>
            <a:xfrm>
              <a:off x="6557963" y="3749040"/>
              <a:ext cx="4795836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7" name="Straight Connector 366"/>
            <p:cNvCxnSpPr/>
            <p:nvPr userDrawn="1"/>
          </p:nvCxnSpPr>
          <p:spPr>
            <a:xfrm>
              <a:off x="6557963" y="4105656"/>
              <a:ext cx="4795836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8" name="Straight Connector 367"/>
            <p:cNvCxnSpPr/>
            <p:nvPr userDrawn="1"/>
          </p:nvCxnSpPr>
          <p:spPr>
            <a:xfrm>
              <a:off x="6557963" y="4462272"/>
              <a:ext cx="4795836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9" name="Straight Connector 368"/>
            <p:cNvCxnSpPr/>
            <p:nvPr userDrawn="1"/>
          </p:nvCxnSpPr>
          <p:spPr>
            <a:xfrm>
              <a:off x="6557963" y="4818888"/>
              <a:ext cx="4795836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0" name="Straight Connector 369"/>
            <p:cNvCxnSpPr/>
            <p:nvPr userDrawn="1"/>
          </p:nvCxnSpPr>
          <p:spPr>
            <a:xfrm>
              <a:off x="6557963" y="5175504"/>
              <a:ext cx="4795836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1" name="Straight Connector 370"/>
            <p:cNvCxnSpPr/>
            <p:nvPr userDrawn="1"/>
          </p:nvCxnSpPr>
          <p:spPr>
            <a:xfrm>
              <a:off x="6557963" y="5532120"/>
              <a:ext cx="4795836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2" name="Straight Connector 371"/>
            <p:cNvCxnSpPr/>
            <p:nvPr userDrawn="1"/>
          </p:nvCxnSpPr>
          <p:spPr>
            <a:xfrm>
              <a:off x="6557963" y="5888736"/>
              <a:ext cx="4795836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3" name="Straight Connector 372"/>
            <p:cNvCxnSpPr/>
            <p:nvPr userDrawn="1"/>
          </p:nvCxnSpPr>
          <p:spPr>
            <a:xfrm>
              <a:off x="6557963" y="6245352"/>
              <a:ext cx="4795836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5" name="Group 374" descr="Dashed lines"/>
          <p:cNvGrpSpPr/>
          <p:nvPr userDrawn="1"/>
        </p:nvGrpSpPr>
        <p:grpSpPr>
          <a:xfrm>
            <a:off x="6298027" y="4239037"/>
            <a:ext cx="2384144" cy="2121587"/>
            <a:chOff x="6557963" y="2680139"/>
            <a:chExt cx="4795836" cy="3565213"/>
          </a:xfrm>
        </p:grpSpPr>
        <p:cxnSp>
          <p:nvCxnSpPr>
            <p:cNvPr id="376" name="Straight Connector 375"/>
            <p:cNvCxnSpPr/>
            <p:nvPr userDrawn="1"/>
          </p:nvCxnSpPr>
          <p:spPr>
            <a:xfrm>
              <a:off x="6557963" y="2680139"/>
              <a:ext cx="4795836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7" name="Straight Connector 376"/>
            <p:cNvCxnSpPr/>
            <p:nvPr userDrawn="1"/>
          </p:nvCxnSpPr>
          <p:spPr>
            <a:xfrm>
              <a:off x="6557963" y="3037491"/>
              <a:ext cx="4795836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8" name="Straight Connector 377"/>
            <p:cNvCxnSpPr/>
            <p:nvPr userDrawn="1"/>
          </p:nvCxnSpPr>
          <p:spPr>
            <a:xfrm>
              <a:off x="6557963" y="3392424"/>
              <a:ext cx="4795836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9" name="Straight Connector 378"/>
            <p:cNvCxnSpPr/>
            <p:nvPr userDrawn="1"/>
          </p:nvCxnSpPr>
          <p:spPr>
            <a:xfrm>
              <a:off x="6557963" y="3749040"/>
              <a:ext cx="4795836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0" name="Straight Connector 379"/>
            <p:cNvCxnSpPr/>
            <p:nvPr userDrawn="1"/>
          </p:nvCxnSpPr>
          <p:spPr>
            <a:xfrm>
              <a:off x="6557963" y="4105656"/>
              <a:ext cx="4795836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1" name="Straight Connector 380"/>
            <p:cNvCxnSpPr/>
            <p:nvPr userDrawn="1"/>
          </p:nvCxnSpPr>
          <p:spPr>
            <a:xfrm>
              <a:off x="6557963" y="4462272"/>
              <a:ext cx="4795836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2" name="Straight Connector 381"/>
            <p:cNvCxnSpPr/>
            <p:nvPr userDrawn="1"/>
          </p:nvCxnSpPr>
          <p:spPr>
            <a:xfrm>
              <a:off x="6557963" y="4818888"/>
              <a:ext cx="4795836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3" name="Straight Connector 382"/>
            <p:cNvCxnSpPr/>
            <p:nvPr userDrawn="1"/>
          </p:nvCxnSpPr>
          <p:spPr>
            <a:xfrm>
              <a:off x="6557963" y="5175504"/>
              <a:ext cx="4795836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4" name="Straight Connector 383"/>
            <p:cNvCxnSpPr/>
            <p:nvPr userDrawn="1"/>
          </p:nvCxnSpPr>
          <p:spPr>
            <a:xfrm>
              <a:off x="6557963" y="5532120"/>
              <a:ext cx="4795836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5" name="Straight Connector 384"/>
            <p:cNvCxnSpPr/>
            <p:nvPr userDrawn="1"/>
          </p:nvCxnSpPr>
          <p:spPr>
            <a:xfrm>
              <a:off x="6557963" y="5888736"/>
              <a:ext cx="4795836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6" name="Straight Connector 385"/>
            <p:cNvCxnSpPr/>
            <p:nvPr userDrawn="1"/>
          </p:nvCxnSpPr>
          <p:spPr>
            <a:xfrm>
              <a:off x="6557963" y="6245352"/>
              <a:ext cx="4795836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1" name="Group 400" descr="Dashed lines"/>
          <p:cNvGrpSpPr/>
          <p:nvPr userDrawn="1"/>
        </p:nvGrpSpPr>
        <p:grpSpPr>
          <a:xfrm>
            <a:off x="8996214" y="4232850"/>
            <a:ext cx="2384144" cy="2121587"/>
            <a:chOff x="6557963" y="2680139"/>
            <a:chExt cx="4795836" cy="3565213"/>
          </a:xfrm>
        </p:grpSpPr>
        <p:cxnSp>
          <p:nvCxnSpPr>
            <p:cNvPr id="402" name="Straight Connector 401"/>
            <p:cNvCxnSpPr/>
            <p:nvPr userDrawn="1"/>
          </p:nvCxnSpPr>
          <p:spPr>
            <a:xfrm>
              <a:off x="6557963" y="2680139"/>
              <a:ext cx="4795836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3" name="Straight Connector 402"/>
            <p:cNvCxnSpPr/>
            <p:nvPr userDrawn="1"/>
          </p:nvCxnSpPr>
          <p:spPr>
            <a:xfrm>
              <a:off x="6557963" y="3037491"/>
              <a:ext cx="4795836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4" name="Straight Connector 403"/>
            <p:cNvCxnSpPr/>
            <p:nvPr userDrawn="1"/>
          </p:nvCxnSpPr>
          <p:spPr>
            <a:xfrm>
              <a:off x="6557963" y="3392424"/>
              <a:ext cx="4795836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5" name="Straight Connector 404"/>
            <p:cNvCxnSpPr/>
            <p:nvPr userDrawn="1"/>
          </p:nvCxnSpPr>
          <p:spPr>
            <a:xfrm>
              <a:off x="6557963" y="3749040"/>
              <a:ext cx="4795836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6" name="Straight Connector 405"/>
            <p:cNvCxnSpPr/>
            <p:nvPr userDrawn="1"/>
          </p:nvCxnSpPr>
          <p:spPr>
            <a:xfrm>
              <a:off x="6557963" y="4105656"/>
              <a:ext cx="4795836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7" name="Straight Connector 406"/>
            <p:cNvCxnSpPr/>
            <p:nvPr userDrawn="1"/>
          </p:nvCxnSpPr>
          <p:spPr>
            <a:xfrm>
              <a:off x="6557963" y="4462272"/>
              <a:ext cx="4795836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8" name="Straight Connector 407"/>
            <p:cNvCxnSpPr/>
            <p:nvPr userDrawn="1"/>
          </p:nvCxnSpPr>
          <p:spPr>
            <a:xfrm>
              <a:off x="6557963" y="4818888"/>
              <a:ext cx="4795836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9" name="Straight Connector 408"/>
            <p:cNvCxnSpPr/>
            <p:nvPr userDrawn="1"/>
          </p:nvCxnSpPr>
          <p:spPr>
            <a:xfrm>
              <a:off x="6557963" y="5175504"/>
              <a:ext cx="4795836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0" name="Straight Connector 409"/>
            <p:cNvCxnSpPr/>
            <p:nvPr userDrawn="1"/>
          </p:nvCxnSpPr>
          <p:spPr>
            <a:xfrm>
              <a:off x="6557963" y="5532120"/>
              <a:ext cx="4795836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1" name="Straight Connector 410"/>
            <p:cNvCxnSpPr/>
            <p:nvPr userDrawn="1"/>
          </p:nvCxnSpPr>
          <p:spPr>
            <a:xfrm>
              <a:off x="6557963" y="5888736"/>
              <a:ext cx="4795836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2" name="Straight Connector 411"/>
            <p:cNvCxnSpPr/>
            <p:nvPr userDrawn="1"/>
          </p:nvCxnSpPr>
          <p:spPr>
            <a:xfrm>
              <a:off x="6557963" y="6245352"/>
              <a:ext cx="4795836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1" name="Text Placeholder 360"/>
          <p:cNvSpPr>
            <a:spLocks noGrp="1"/>
          </p:cNvSpPr>
          <p:nvPr>
            <p:ph type="body" sz="quarter" idx="13" hasCustomPrompt="1"/>
          </p:nvPr>
        </p:nvSpPr>
        <p:spPr>
          <a:xfrm>
            <a:off x="844865" y="3983201"/>
            <a:ext cx="2487168" cy="2510024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374" name="Text Placeholder 360"/>
          <p:cNvSpPr>
            <a:spLocks noGrp="1"/>
          </p:cNvSpPr>
          <p:nvPr>
            <p:ph type="body" sz="quarter" idx="14" hasCustomPrompt="1"/>
          </p:nvPr>
        </p:nvSpPr>
        <p:spPr>
          <a:xfrm>
            <a:off x="3541662" y="3989388"/>
            <a:ext cx="2487168" cy="2510024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387" name="Text Placeholder 360"/>
          <p:cNvSpPr>
            <a:spLocks noGrp="1"/>
          </p:cNvSpPr>
          <p:nvPr>
            <p:ph type="body" sz="quarter" idx="15" hasCustomPrompt="1"/>
          </p:nvPr>
        </p:nvSpPr>
        <p:spPr>
          <a:xfrm>
            <a:off x="6239849" y="3989388"/>
            <a:ext cx="2487168" cy="2510024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413" name="Text Placeholder 360"/>
          <p:cNvSpPr>
            <a:spLocks noGrp="1"/>
          </p:cNvSpPr>
          <p:nvPr>
            <p:ph type="body" sz="quarter" idx="16" hasCustomPrompt="1"/>
          </p:nvPr>
        </p:nvSpPr>
        <p:spPr>
          <a:xfrm>
            <a:off x="8938036" y="3983201"/>
            <a:ext cx="2487168" cy="2510024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47789060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9551F-0685-470A-A63A-F808D54B9B6A}" type="datetimeFigureOut">
              <a:rPr lang="en-US" smtClean="0"/>
              <a:t>4/16/2025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BDE3A-8A5F-47C4-AA75-58FC1EB2D38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010932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9551F-0685-470A-A63A-F808D54B9B6A}" type="datetimeFigureOut">
              <a:rPr lang="en-US" smtClean="0"/>
              <a:t>4/16/2025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BDE3A-8A5F-47C4-AA75-58FC1EB2D38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278221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9551F-0685-470A-A63A-F808D54B9B6A}" type="datetimeFigureOut">
              <a:rPr lang="en-US" smtClean="0"/>
              <a:t>4/16/2025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BDE3A-8A5F-47C4-AA75-58FC1EB2D38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109302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9551F-0685-470A-A63A-F808D54B9B6A}" type="datetimeFigureOut">
              <a:rPr lang="en-US" smtClean="0"/>
              <a:t>4/16/2025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BDE3A-8A5F-47C4-AA75-58FC1EB2D38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14229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22D250A-B984-140A-1E50-2941E6949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CA6A7-57D2-4B2D-892A-3194398B1C2D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C06BEC6-BC7E-3FBD-114B-5A14BB00B5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621221-91C4-5E59-F222-3B4AFC98D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CF81B-4AC3-4DE3-B729-6766DADAC4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1614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9551F-0685-470A-A63A-F808D54B9B6A}" type="datetimeFigureOut">
              <a:rPr lang="en-US" smtClean="0"/>
              <a:t>4/16/2025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BDE3A-8A5F-47C4-AA75-58FC1EB2D38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340847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9551F-0685-470A-A63A-F808D54B9B6A}" type="datetimeFigureOut">
              <a:rPr lang="en-US" smtClean="0"/>
              <a:t>4/16/2025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BDE3A-8A5F-47C4-AA75-58FC1EB2D38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956194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9551F-0685-470A-A63A-F808D54B9B6A}" type="datetimeFigureOut">
              <a:rPr lang="en-US" smtClean="0"/>
              <a:t>4/16/2025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BDE3A-8A5F-47C4-AA75-58FC1EB2D38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401276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9551F-0685-470A-A63A-F808D54B9B6A}" type="datetimeFigureOut">
              <a:rPr lang="en-US" smtClean="0"/>
              <a:t>4/16/2025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BDE3A-8A5F-47C4-AA75-58FC1EB2D38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22806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A68DDA-AA1A-1D71-81FF-5C39C525CE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11C342-6B00-800F-87E5-FAD547B912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4E6F33-0D0A-0F75-5A22-24A53825EC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D3DED5-BEBC-B030-8517-83790B2C8C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CA6A7-57D2-4B2D-892A-3194398B1C2D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D4B7E6-0AD5-3CDF-2668-60613D911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AFC5BD-B264-E576-AE8A-72760AA503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CF81B-4AC3-4DE3-B729-6766DADAC4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7668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12B267-51C8-3225-B660-D35866759C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B8D2188-82B7-A10F-E13A-C3B999F7A61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1F2B02-9325-4498-F313-392A13DB9F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818F3C-880E-C8F6-4D80-5A72E4D4D0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CA6A7-57D2-4B2D-892A-3194398B1C2D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93B8FB-396B-7CBC-143F-76105F1B9B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43ECAD-5E13-3407-5496-62AA1E058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CF81B-4AC3-4DE3-B729-6766DADAC4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6792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1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26.xml"/><Relationship Id="rId21" Type="http://schemas.openxmlformats.org/officeDocument/2006/relationships/theme" Target="../theme/theme3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20" Type="http://schemas.openxmlformats.org/officeDocument/2006/relationships/slideLayout" Target="../slideLayouts/slideLayout43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33.xml"/><Relationship Id="rId19" Type="http://schemas.openxmlformats.org/officeDocument/2006/relationships/slideLayout" Target="../slideLayouts/slideLayout42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slideLayout" Target="../slideLayouts/slideLayout56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46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17" Type="http://schemas.openxmlformats.org/officeDocument/2006/relationships/slideLayout" Target="../slideLayouts/slideLayout60.xml"/><Relationship Id="rId2" Type="http://schemas.openxmlformats.org/officeDocument/2006/relationships/slideLayout" Target="../slideLayouts/slideLayout45.xml"/><Relationship Id="rId16" Type="http://schemas.openxmlformats.org/officeDocument/2006/relationships/slideLayout" Target="../slideLayouts/slideLayout59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5" Type="http://schemas.openxmlformats.org/officeDocument/2006/relationships/slideLayout" Target="../slideLayouts/slideLayout58.xml"/><Relationship Id="rId23" Type="http://schemas.openxmlformats.org/officeDocument/2006/relationships/image" Target="../media/image5.png"/><Relationship Id="rId10" Type="http://schemas.openxmlformats.org/officeDocument/2006/relationships/slideLayout" Target="../slideLayouts/slideLayout53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slideLayout" Target="../slideLayouts/slideLayout57.xml"/><Relationship Id="rId22" Type="http://schemas.openxmlformats.org/officeDocument/2006/relationships/image" Target="../media/image4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slideLayout" Target="../slideLayouts/slideLayout73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0203D49-C0CC-367A-B238-EBFDB0C57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52C245-926E-BF29-0F49-4E23DA4DC8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872209-449A-139F-80A8-0A518FF5F5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E9CA6A7-57D2-4B2D-892A-3194398B1C2D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3A23D7-DF57-6B84-E3AA-2499494177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1656B7-BB2B-4C68-A10A-FAC0150137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2ACF81B-4AC3-4DE3-B729-6766DADAC4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1747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2"/>
            <a:ext cx="7316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16992040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endParaRPr/>
          </a:p>
        </p:txBody>
      </p:sp>
      <p:sp>
        <p:nvSpPr>
          <p:cNvPr id="49" name="Google Shape;49;p13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●"/>
              <a:defRPr sz="12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1pPr>
            <a:lvl2pPr marL="914400" lvl="1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○"/>
              <a:defRPr sz="12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2pPr>
            <a:lvl3pPr marL="1371600" lvl="2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■"/>
              <a:defRPr sz="12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3pPr>
            <a:lvl4pPr marL="1828800" lvl="3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●"/>
              <a:defRPr sz="12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4pPr>
            <a:lvl5pPr marL="2286000" lvl="4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○"/>
              <a:defRPr sz="12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5pPr>
            <a:lvl6pPr marL="2743200" lvl="5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■"/>
              <a:defRPr sz="12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6pPr>
            <a:lvl7pPr marL="3200400" lvl="6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●"/>
              <a:defRPr sz="12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7pPr>
            <a:lvl8pPr marL="3657600" lvl="7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○"/>
              <a:defRPr sz="12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8pPr>
            <a:lvl9pPr marL="4114800" lvl="8" indent="-30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Catamaran Light"/>
              <a:buChar char="■"/>
              <a:defRPr sz="12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0352475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  <p:sldLayoutId id="2147483689" r:id="rId16"/>
    <p:sldLayoutId id="2147483690" r:id="rId17"/>
    <p:sldLayoutId id="2147483691" r:id="rId18"/>
    <p:sldLayoutId id="2147483692" r:id="rId19"/>
    <p:sldLayoutId id="2147483693" r:id="rId2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F011C93A-D34A-4C0B-B496-5E3B3A2E320C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F3A140-7ED0-44C0-9A7C-643336D96B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99988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  <p:sldLayoutId id="2147483708" r:id="rId14"/>
    <p:sldLayoutId id="2147483709" r:id="rId15"/>
    <p:sldLayoutId id="2147483710" r:id="rId16"/>
    <p:sldLayoutId id="2147483711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99551F-0685-470A-A63A-F808D54B9B6A}" type="datetimeFigureOut">
              <a:rPr lang="en-US" smtClean="0"/>
              <a:t>4/16/2025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2BDE3A-8A5F-47C4-AA75-58FC1EB2D38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48317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jpeg"/><Relationship Id="rId5" Type="http://schemas.openxmlformats.org/officeDocument/2006/relationships/image" Target="../media/image25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4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41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43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44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6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6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6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jpeg"/><Relationship Id="rId5" Type="http://schemas.openxmlformats.org/officeDocument/2006/relationships/image" Target="../media/image25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20.jpeg"/><Relationship Id="rId5" Type="http://schemas.openxmlformats.org/officeDocument/2006/relationships/image" Target="../media/image15.png"/><Relationship Id="rId10" Type="http://schemas.openxmlformats.org/officeDocument/2006/relationships/image" Target="../media/image19.png"/><Relationship Id="rId4" Type="http://schemas.openxmlformats.org/officeDocument/2006/relationships/image" Target="../media/image14.jpeg"/><Relationship Id="rId9" Type="http://schemas.openxmlformats.org/officeDocument/2006/relationships/hyperlink" Target="http://www.nado.org/eddcop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9"/>
          <p:cNvSpPr/>
          <p:nvPr/>
        </p:nvSpPr>
        <p:spPr>
          <a:xfrm>
            <a:off x="0" y="0"/>
            <a:ext cx="12279644" cy="4267521"/>
          </a:xfrm>
          <a:prstGeom prst="rect">
            <a:avLst/>
          </a:prstGeom>
          <a:solidFill>
            <a:srgbClr val="203864"/>
          </a:solidFill>
          <a:ln>
            <a:noFill/>
          </a:ln>
        </p:spPr>
        <p:txBody>
          <a:bodyPr spcFirstLastPara="1" wrap="square" lIns="25400" tIns="25400" rIns="25400" bIns="254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Tx/>
              <a:buNone/>
              <a:tabLst/>
              <a:defRPr/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8" name="Google Shape;88;p19"/>
          <p:cNvCxnSpPr/>
          <p:nvPr/>
        </p:nvCxnSpPr>
        <p:spPr>
          <a:xfrm>
            <a:off x="12488563" y="4477577"/>
            <a:ext cx="5168871" cy="1"/>
          </a:xfrm>
          <a:prstGeom prst="straightConnector1">
            <a:avLst/>
          </a:prstGeom>
          <a:noFill/>
          <a:ln w="76200" cap="flat" cmpd="sng">
            <a:solidFill>
              <a:srgbClr val="52575F"/>
            </a:solidFill>
            <a:prstDash val="solid"/>
            <a:miter lim="400000"/>
            <a:headEnd type="none" w="sm" len="sm"/>
            <a:tailEnd type="none" w="sm" len="sm"/>
          </a:ln>
        </p:spPr>
      </p:cxnSp>
      <p:pic>
        <p:nvPicPr>
          <p:cNvPr id="89" name="Google Shape;89;p19" descr="Im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891967"/>
            <a:ext cx="2334651" cy="3160967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19"/>
          <p:cNvSpPr txBox="1"/>
          <p:nvPr/>
        </p:nvSpPr>
        <p:spPr>
          <a:xfrm>
            <a:off x="2479286" y="1822438"/>
            <a:ext cx="9712714" cy="1528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0"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r" panose="020B0604020202020204" charset="0"/>
                <a:ea typeface="Inter" panose="020B0604020202020204" charset="0"/>
                <a:cs typeface="+mn-cs"/>
                <a:sym typeface="Inter ExtraBold"/>
              </a:rPr>
              <a:t>Attracting, Retaining, &amp; Nurturing </a:t>
            </a:r>
            <a:b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r" panose="020B0604020202020204" charset="0"/>
                <a:ea typeface="Inter" panose="020B0604020202020204" charset="0"/>
                <a:cs typeface="+mn-cs"/>
                <a:sym typeface="Inter ExtraBold"/>
              </a:rPr>
            </a:b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r" panose="020B0604020202020204" charset="0"/>
                <a:ea typeface="Inter" panose="020B0604020202020204" charset="0"/>
                <a:cs typeface="+mn-cs"/>
                <a:sym typeface="Inter ExtraBold"/>
              </a:rPr>
              <a:t>EDD Staff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ter" panose="020B0604020202020204" charset="0"/>
              <a:ea typeface="Inter" panose="020B0604020202020204" charset="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5C40AF4-9FE5-0501-9014-2FB6891F79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340" y="5159488"/>
            <a:ext cx="2883414" cy="838202"/>
          </a:xfrm>
          <a:prstGeom prst="rect">
            <a:avLst/>
          </a:prstGeom>
        </p:spPr>
      </p:pic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F5FD3F1F-8F58-77DF-B9C6-32A341A2416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96" t="18244" r="16543" b="19886"/>
          <a:stretch/>
        </p:blipFill>
        <p:spPr>
          <a:xfrm>
            <a:off x="3756100" y="4950372"/>
            <a:ext cx="1410388" cy="1287745"/>
          </a:xfrm>
          <a:prstGeom prst="rect">
            <a:avLst/>
          </a:prstGeom>
        </p:spPr>
      </p:pic>
      <p:sp>
        <p:nvSpPr>
          <p:cNvPr id="2" name="Google Shape;91;p19">
            <a:extLst>
              <a:ext uri="{FF2B5EF4-FFF2-40B4-BE49-F238E27FC236}">
                <a16:creationId xmlns:a16="http://schemas.microsoft.com/office/drawing/2014/main" id="{58FCA1F3-DBED-5ED5-3464-621DF39E9B45}"/>
              </a:ext>
            </a:extLst>
          </p:cNvPr>
          <p:cNvSpPr txBox="1"/>
          <p:nvPr/>
        </p:nvSpPr>
        <p:spPr>
          <a:xfrm>
            <a:off x="3583115" y="5147567"/>
            <a:ext cx="9712714" cy="820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0"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Inter" panose="020B0604020202020204" charset="0"/>
                <a:ea typeface="Inter" panose="020B0604020202020204" charset="0"/>
                <a:cs typeface="+mn-cs"/>
                <a:sym typeface="Inter ExtraBold"/>
              </a:rPr>
              <a:t>2025 Economic Development Conference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0"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Inter" panose="020B0604020202020204" charset="0"/>
                <a:ea typeface="Inter" panose="020B0604020202020204" charset="0"/>
                <a:cs typeface="+mn-cs"/>
                <a:sym typeface="Inter ExtraBold"/>
              </a:rPr>
              <a:t>for the EDA Denver Region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Inter" panose="020B0604020202020204" charset="0"/>
              <a:ea typeface="Inter" panose="020B0604020202020204" charset="0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>
          <a:extLst>
            <a:ext uri="{FF2B5EF4-FFF2-40B4-BE49-F238E27FC236}">
              <a16:creationId xmlns:a16="http://schemas.microsoft.com/office/drawing/2014/main" id="{F66A0282-76A4-9455-DF3B-367BECCFB1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1">
            <a:extLst>
              <a:ext uri="{FF2B5EF4-FFF2-40B4-BE49-F238E27FC236}">
                <a16:creationId xmlns:a16="http://schemas.microsoft.com/office/drawing/2014/main" id="{CBDB053C-DE6F-4C28-0C63-BA19F9F8D963}"/>
              </a:ext>
            </a:extLst>
          </p:cNvPr>
          <p:cNvSpPr/>
          <p:nvPr/>
        </p:nvSpPr>
        <p:spPr>
          <a:xfrm>
            <a:off x="-12627" y="-12526"/>
            <a:ext cx="1101603" cy="6883051"/>
          </a:xfrm>
          <a:prstGeom prst="rect">
            <a:avLst/>
          </a:prstGeom>
          <a:solidFill>
            <a:srgbClr val="203864"/>
          </a:solidFill>
          <a:ln>
            <a:noFill/>
          </a:ln>
        </p:spPr>
        <p:txBody>
          <a:bodyPr spcFirstLastPara="1" wrap="square" lIns="25400" tIns="25400" rIns="25400" bIns="25400" anchor="ctr" anchorCtr="0">
            <a:noAutofit/>
          </a:bodyPr>
          <a:lstStyle/>
          <a:p>
            <a:pPr algn="ctr" defTabSz="457200">
              <a:buClr>
                <a:srgbClr val="FFFFFF"/>
              </a:buClr>
              <a:buSzPts val="3200"/>
            </a:pPr>
            <a:endParaRPr sz="1600" ker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1" name="Google Shape;111;p21" descr="Image">
            <a:extLst>
              <a:ext uri="{FF2B5EF4-FFF2-40B4-BE49-F238E27FC236}">
                <a16:creationId xmlns:a16="http://schemas.microsoft.com/office/drawing/2014/main" id="{B1FE4C86-9A44-9F0A-6A03-C76C21DD665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62390" y="370050"/>
            <a:ext cx="1602545" cy="21697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2" descr="Logo&#10;&#10;Description automatically generated">
            <a:extLst>
              <a:ext uri="{FF2B5EF4-FFF2-40B4-BE49-F238E27FC236}">
                <a16:creationId xmlns:a16="http://schemas.microsoft.com/office/drawing/2014/main" id="{EC3BC655-016A-3421-92BC-61AE734A31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8964" y="1582518"/>
            <a:ext cx="274955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17">
            <a:extLst>
              <a:ext uri="{FF2B5EF4-FFF2-40B4-BE49-F238E27FC236}">
                <a16:creationId xmlns:a16="http://schemas.microsoft.com/office/drawing/2014/main" id="{4857BE06-5E33-8F1C-D531-777D6F74BB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6365" y="1608335"/>
            <a:ext cx="5519676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600" b="1" dirty="0">
                <a:solidFill>
                  <a:srgbClr val="000000"/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Brett Schwartz</a:t>
            </a:r>
            <a:r>
              <a:rPr lang="en-US" altLang="en-US" sz="2600" dirty="0">
                <a:solidFill>
                  <a:srgbClr val="000000"/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, Associate Director</a:t>
            </a:r>
            <a:br>
              <a:rPr lang="en-US" altLang="en-US" sz="2600" dirty="0">
                <a:solidFill>
                  <a:srgbClr val="000000"/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</a:br>
            <a:r>
              <a:rPr lang="en-US" altLang="en-US" sz="2600" dirty="0">
                <a:solidFill>
                  <a:srgbClr val="000000"/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NADO Research Foundation (CA)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F9491FE-6964-783F-A22B-DA8880189F32}"/>
              </a:ext>
            </a:extLst>
          </p:cNvPr>
          <p:cNvSpPr txBox="1"/>
          <p:nvPr/>
        </p:nvSpPr>
        <p:spPr>
          <a:xfrm>
            <a:off x="4278229" y="481008"/>
            <a:ext cx="613088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7ACBD"/>
              </a:buClr>
              <a:buSzPts val="7000"/>
              <a:buFont typeface="Inter"/>
              <a:buNone/>
            </a:pPr>
            <a:r>
              <a:rPr lang="en-US" sz="3600" b="1" i="0" u="none" strike="noStrike" cap="none" dirty="0">
                <a:solidFill>
                  <a:srgbClr val="002060"/>
                </a:solidFill>
                <a:latin typeface="Inter"/>
                <a:ea typeface="Inter"/>
                <a:cs typeface="Inter"/>
                <a:sym typeface="Inter"/>
              </a:rPr>
              <a:t>Today’s Presenters </a:t>
            </a:r>
            <a:endParaRPr lang="en-US" sz="3600" dirty="0">
              <a:solidFill>
                <a:srgbClr val="002060"/>
              </a:solidFill>
            </a:endParaRPr>
          </a:p>
        </p:txBody>
      </p:sp>
      <p:sp>
        <p:nvSpPr>
          <p:cNvPr id="6" name="Rectangle 17">
            <a:extLst>
              <a:ext uri="{FF2B5EF4-FFF2-40B4-BE49-F238E27FC236}">
                <a16:creationId xmlns:a16="http://schemas.microsoft.com/office/drawing/2014/main" id="{C59CD17E-1F7A-0C5D-1E5B-C7ED50E558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6365" y="2988229"/>
            <a:ext cx="8300531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600" b="1" dirty="0">
                <a:solidFill>
                  <a:srgbClr val="000000"/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Geri Gamber</a:t>
            </a:r>
            <a:r>
              <a:rPr lang="en-US" altLang="en-US" sz="2600" dirty="0">
                <a:solidFill>
                  <a:srgbClr val="000000"/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, Executive Director </a:t>
            </a:r>
            <a:br>
              <a:rPr lang="en-US" altLang="en-US" sz="2600" dirty="0">
                <a:solidFill>
                  <a:srgbClr val="000000"/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</a:br>
            <a:r>
              <a:rPr lang="en-US" altLang="en-US" sz="2600" dirty="0">
                <a:solidFill>
                  <a:srgbClr val="000000"/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South Eastern Regional Development Agency (UT)</a:t>
            </a:r>
          </a:p>
        </p:txBody>
      </p:sp>
      <p:sp>
        <p:nvSpPr>
          <p:cNvPr id="3" name="Rectangle 17">
            <a:extLst>
              <a:ext uri="{FF2B5EF4-FFF2-40B4-BE49-F238E27FC236}">
                <a16:creationId xmlns:a16="http://schemas.microsoft.com/office/drawing/2014/main" id="{0FAA6230-7272-7E99-7231-372EFC05B8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6365" y="5768607"/>
            <a:ext cx="8300531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600" b="1" dirty="0">
                <a:solidFill>
                  <a:srgbClr val="000000"/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Rachelle Howe</a:t>
            </a:r>
            <a:r>
              <a:rPr lang="en-US" altLang="en-US" sz="2600" dirty="0">
                <a:solidFill>
                  <a:srgbClr val="000000"/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, Executive Director </a:t>
            </a:r>
            <a:br>
              <a:rPr lang="en-US" altLang="en-US" sz="2600" dirty="0">
                <a:solidFill>
                  <a:srgbClr val="000000"/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</a:br>
            <a:r>
              <a:rPr lang="en-US" altLang="en-US" sz="2600" dirty="0">
                <a:solidFill>
                  <a:srgbClr val="000000"/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Upper </a:t>
            </a:r>
            <a:r>
              <a:rPr lang="en-US" altLang="en-US" sz="2600" dirty="0" err="1">
                <a:solidFill>
                  <a:srgbClr val="000000"/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Explorerland</a:t>
            </a:r>
            <a:r>
              <a:rPr lang="en-US" altLang="en-US" sz="2600" dirty="0">
                <a:solidFill>
                  <a:srgbClr val="000000"/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 Regional Planning Commission (IA)</a:t>
            </a:r>
          </a:p>
        </p:txBody>
      </p:sp>
      <p:sp>
        <p:nvSpPr>
          <p:cNvPr id="8" name="Rectangle 17">
            <a:extLst>
              <a:ext uri="{FF2B5EF4-FFF2-40B4-BE49-F238E27FC236}">
                <a16:creationId xmlns:a16="http://schemas.microsoft.com/office/drawing/2014/main" id="{0B034F18-49C6-B05B-000F-CBCB6A8D87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6365" y="4427597"/>
            <a:ext cx="8300531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600" b="1" dirty="0">
                <a:solidFill>
                  <a:srgbClr val="000000"/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Lynne Keller Forbes</a:t>
            </a:r>
            <a:r>
              <a:rPr lang="en-US" altLang="en-US" sz="2600" dirty="0">
                <a:solidFill>
                  <a:srgbClr val="000000"/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, Executive Director </a:t>
            </a:r>
            <a:br>
              <a:rPr lang="en-US" altLang="en-US" sz="2600" dirty="0">
                <a:solidFill>
                  <a:srgbClr val="000000"/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</a:br>
            <a:r>
              <a:rPr lang="en-US" altLang="en-US" sz="2600" dirty="0">
                <a:solidFill>
                  <a:srgbClr val="000000"/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South Eastern Council of Governments (SD)  </a:t>
            </a:r>
          </a:p>
        </p:txBody>
      </p:sp>
      <p:pic>
        <p:nvPicPr>
          <p:cNvPr id="9" name="Picture 2" descr="SERDA">
            <a:extLst>
              <a:ext uri="{FF2B5EF4-FFF2-40B4-BE49-F238E27FC236}">
                <a16:creationId xmlns:a16="http://schemas.microsoft.com/office/drawing/2014/main" id="{284B78DB-382D-42FF-6112-67BD85C012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6421" y="2941504"/>
            <a:ext cx="2693860" cy="974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ECOG">
            <a:extLst>
              <a:ext uri="{FF2B5EF4-FFF2-40B4-BE49-F238E27FC236}">
                <a16:creationId xmlns:a16="http://schemas.microsoft.com/office/drawing/2014/main" id="{AC12BBDD-149D-97CD-3B49-39CA11CF14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8964" y="4360570"/>
            <a:ext cx="2921317" cy="1090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Upper Explorerland Regional Planning ...">
            <a:extLst>
              <a:ext uri="{FF2B5EF4-FFF2-40B4-BE49-F238E27FC236}">
                <a16:creationId xmlns:a16="http://schemas.microsoft.com/office/drawing/2014/main" id="{F7DD29C7-F152-988A-7B62-E2EE52C0D4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6896" y="5623585"/>
            <a:ext cx="2131504" cy="1182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00648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Google Shape;161;p34"/>
          <p:cNvPicPr preferRelativeResize="0"/>
          <p:nvPr/>
        </p:nvPicPr>
        <p:blipFill rotWithShape="1">
          <a:blip r:embed="rId3">
            <a:alphaModFix/>
          </a:blip>
          <a:srcRect l="22087" r="27148"/>
          <a:stretch/>
        </p:blipFill>
        <p:spPr>
          <a:xfrm flipH="1">
            <a:off x="3738590" y="0"/>
            <a:ext cx="6929409" cy="5143500"/>
          </a:xfrm>
          <a:prstGeom prst="rect">
            <a:avLst/>
          </a:prstGeom>
          <a:noFill/>
          <a:ln w="19050" cap="flat" cmpd="sng">
            <a:solidFill>
              <a:srgbClr val="EEB208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62" name="Google Shape;162;p34"/>
          <p:cNvSpPr/>
          <p:nvPr/>
        </p:nvSpPr>
        <p:spPr>
          <a:xfrm rot="5400000">
            <a:off x="1612455" y="75596"/>
            <a:ext cx="4478400" cy="6587742"/>
          </a:xfrm>
          <a:prstGeom prst="rect">
            <a:avLst/>
          </a:prstGeom>
          <a:solidFill>
            <a:srgbClr val="D63227">
              <a:alpha val="860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3" name="Google Shape;163;p34"/>
          <p:cNvSpPr txBox="1"/>
          <p:nvPr/>
        </p:nvSpPr>
        <p:spPr>
          <a:xfrm>
            <a:off x="1042416" y="2550075"/>
            <a:ext cx="6113559" cy="23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33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ivvic"/>
                <a:ea typeface="Livvic"/>
                <a:cs typeface="Livvic"/>
                <a:sym typeface="Livvic"/>
              </a:rPr>
              <a:t> 2025 Economic Development Conference for the EDA Denver Region </a:t>
            </a:r>
            <a:endParaRPr kumimoji="0" sz="33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ivvic"/>
              <a:ea typeface="Livvic"/>
              <a:cs typeface="Livvic"/>
              <a:sym typeface="Livvic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ivvic"/>
              <a:ea typeface="Livvic"/>
              <a:cs typeface="Livvic"/>
              <a:sym typeface="Livvic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ivvic"/>
              <a:ea typeface="Livvic"/>
              <a:cs typeface="Livvic"/>
              <a:sym typeface="Livvic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ivvic"/>
              <a:ea typeface="Livvic"/>
              <a:cs typeface="Livvic"/>
              <a:sym typeface="Livvic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ivvic"/>
                <a:ea typeface="Livvic"/>
                <a:cs typeface="Livvic"/>
                <a:sym typeface="Livvic"/>
              </a:rPr>
              <a:t>Attracting, Retaining and Nurturing the EDD Team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ivvic"/>
              <a:ea typeface="Livvic"/>
              <a:cs typeface="Livvic"/>
              <a:sym typeface="Livvic"/>
            </a:endParaRPr>
          </a:p>
        </p:txBody>
      </p:sp>
      <p:sp>
        <p:nvSpPr>
          <p:cNvPr id="164" name="Google Shape;164;p34"/>
          <p:cNvSpPr/>
          <p:nvPr/>
        </p:nvSpPr>
        <p:spPr>
          <a:xfrm rot="-5400000" flipH="1">
            <a:off x="8318400" y="3258917"/>
            <a:ext cx="4478400" cy="221100"/>
          </a:xfrm>
          <a:prstGeom prst="rect">
            <a:avLst/>
          </a:prstGeom>
          <a:solidFill>
            <a:srgbClr val="D63227">
              <a:alpha val="860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65" name="Google Shape;165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91001" y="5886350"/>
            <a:ext cx="7409976" cy="593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35"/>
          <p:cNvSpPr/>
          <p:nvPr/>
        </p:nvSpPr>
        <p:spPr>
          <a:xfrm>
            <a:off x="1344168" y="682825"/>
            <a:ext cx="4684107" cy="6095400"/>
          </a:xfrm>
          <a:prstGeom prst="rect">
            <a:avLst/>
          </a:prstGeom>
          <a:solidFill>
            <a:srgbClr val="0094C4">
              <a:alpha val="664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1" name="Google Shape;171;p35"/>
          <p:cNvSpPr txBox="1">
            <a:spLocks noGrp="1"/>
          </p:cNvSpPr>
          <p:nvPr>
            <p:ph type="ctrTitle"/>
          </p:nvPr>
        </p:nvSpPr>
        <p:spPr>
          <a:xfrm>
            <a:off x="1344168" y="811900"/>
            <a:ext cx="4501227" cy="5876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indent="-311150">
              <a:buClr>
                <a:schemeClr val="lt1"/>
              </a:buClr>
              <a:buSzPts val="1300"/>
              <a:buChar char="●"/>
            </a:pPr>
            <a:r>
              <a:rPr lang="en" sz="1400" dirty="0">
                <a:solidFill>
                  <a:schemeClr val="lt1"/>
                </a:solidFill>
              </a:rPr>
              <a:t>Formally known as Southeastern Utah Association of Local Governments | Southeastern Utah Economic Development District (SEUALG | SEUEDD)</a:t>
            </a:r>
            <a:endParaRPr sz="1400" dirty="0">
              <a:solidFill>
                <a:schemeClr val="lt1"/>
              </a:solidFill>
            </a:endParaRPr>
          </a:p>
          <a:p>
            <a:pPr marL="457200"/>
            <a:endParaRPr sz="1400" dirty="0">
              <a:solidFill>
                <a:schemeClr val="lt1"/>
              </a:solidFill>
            </a:endParaRPr>
          </a:p>
          <a:p>
            <a:pPr marL="457200" indent="-311150">
              <a:buClr>
                <a:schemeClr val="lt1"/>
              </a:buClr>
              <a:buSzPts val="1300"/>
              <a:buChar char="●"/>
            </a:pPr>
            <a:r>
              <a:rPr lang="en" sz="1400" dirty="0">
                <a:solidFill>
                  <a:schemeClr val="lt1"/>
                </a:solidFill>
              </a:rPr>
              <a:t>Services Carbon, Emery, Grand and San Juan Counties</a:t>
            </a:r>
            <a:endParaRPr sz="1400" dirty="0">
              <a:solidFill>
                <a:schemeClr val="lt1"/>
              </a:solidFill>
            </a:endParaRPr>
          </a:p>
          <a:p>
            <a:pPr marL="457200"/>
            <a:endParaRPr sz="1400" dirty="0">
              <a:solidFill>
                <a:schemeClr val="lt1"/>
              </a:solidFill>
            </a:endParaRPr>
          </a:p>
          <a:p>
            <a:pPr marL="457200" indent="-311150">
              <a:buClr>
                <a:schemeClr val="lt1"/>
              </a:buClr>
              <a:buSzPts val="1300"/>
              <a:buChar char="●"/>
            </a:pPr>
            <a:r>
              <a:rPr lang="en" sz="1400" dirty="0">
                <a:solidFill>
                  <a:schemeClr val="lt1"/>
                </a:solidFill>
              </a:rPr>
              <a:t>One of the seven association of governments (AOG) in Utah</a:t>
            </a:r>
            <a:endParaRPr sz="1400" dirty="0">
              <a:solidFill>
                <a:schemeClr val="lt1"/>
              </a:solidFill>
            </a:endParaRPr>
          </a:p>
          <a:p>
            <a:endParaRPr sz="1400" dirty="0">
              <a:solidFill>
                <a:schemeClr val="lt1"/>
              </a:solidFill>
            </a:endParaRPr>
          </a:p>
          <a:p>
            <a:pPr marL="457200" indent="-311150">
              <a:buClr>
                <a:schemeClr val="lt1"/>
              </a:buClr>
              <a:buSzPts val="1300"/>
              <a:buChar char="●"/>
            </a:pPr>
            <a:r>
              <a:rPr lang="en" sz="1400" dirty="0">
                <a:solidFill>
                  <a:schemeClr val="lt1"/>
                </a:solidFill>
              </a:rPr>
              <a:t>Areas of Focus: </a:t>
            </a:r>
            <a:endParaRPr sz="1400" dirty="0">
              <a:solidFill>
                <a:schemeClr val="lt1"/>
              </a:solidFill>
            </a:endParaRPr>
          </a:p>
          <a:p>
            <a:pPr marL="914400" lvl="1" indent="-311150">
              <a:buClr>
                <a:schemeClr val="lt1"/>
              </a:buClr>
              <a:buSzPts val="1300"/>
              <a:buChar char="○"/>
            </a:pPr>
            <a:r>
              <a:rPr lang="en" sz="1400" dirty="0">
                <a:solidFill>
                  <a:schemeClr val="lt1"/>
                </a:solidFill>
              </a:rPr>
              <a:t>Economic &amp; Community Development </a:t>
            </a:r>
            <a:endParaRPr sz="1400" dirty="0">
              <a:solidFill>
                <a:schemeClr val="lt1"/>
              </a:solidFill>
            </a:endParaRPr>
          </a:p>
          <a:p>
            <a:pPr marL="914400" lvl="1" indent="-311150">
              <a:buClr>
                <a:schemeClr val="lt1"/>
              </a:buClr>
              <a:buSzPts val="1300"/>
              <a:buChar char="○"/>
            </a:pPr>
            <a:r>
              <a:rPr lang="en" sz="1400" dirty="0">
                <a:solidFill>
                  <a:schemeClr val="lt1"/>
                </a:solidFill>
              </a:rPr>
              <a:t>Community Services </a:t>
            </a:r>
            <a:endParaRPr sz="1400" dirty="0">
              <a:solidFill>
                <a:schemeClr val="lt1"/>
              </a:solidFill>
            </a:endParaRPr>
          </a:p>
          <a:p>
            <a:pPr marL="914400" lvl="1" indent="-311150">
              <a:buClr>
                <a:schemeClr val="lt1"/>
              </a:buClr>
              <a:buSzPts val="1300"/>
              <a:buChar char="○"/>
            </a:pPr>
            <a:r>
              <a:rPr lang="en" sz="1400" dirty="0">
                <a:solidFill>
                  <a:schemeClr val="lt1"/>
                </a:solidFill>
              </a:rPr>
              <a:t>Housing and Weatherization </a:t>
            </a:r>
            <a:endParaRPr sz="1400" dirty="0">
              <a:solidFill>
                <a:schemeClr val="lt1"/>
              </a:solidFill>
            </a:endParaRPr>
          </a:p>
          <a:p>
            <a:pPr marL="914400" lvl="1" indent="-311150">
              <a:buClr>
                <a:schemeClr val="lt1"/>
              </a:buClr>
              <a:buSzPts val="1300"/>
              <a:buChar char="○"/>
            </a:pPr>
            <a:r>
              <a:rPr lang="en" sz="1400" dirty="0">
                <a:solidFill>
                  <a:schemeClr val="lt1"/>
                </a:solidFill>
              </a:rPr>
              <a:t>Aging and Senior Services</a:t>
            </a:r>
            <a:endParaRPr sz="1400" dirty="0">
              <a:solidFill>
                <a:schemeClr val="lt1"/>
              </a:solidFill>
            </a:endParaRPr>
          </a:p>
          <a:p>
            <a:pPr marL="457200"/>
            <a:endParaRPr sz="1400" dirty="0">
              <a:solidFill>
                <a:schemeClr val="lt1"/>
              </a:solidFill>
            </a:endParaRPr>
          </a:p>
          <a:p>
            <a:pPr marL="457200" indent="-311150">
              <a:buClr>
                <a:schemeClr val="lt1"/>
              </a:buClr>
              <a:buSzPts val="1300"/>
              <a:buChar char="●"/>
            </a:pPr>
            <a:r>
              <a:rPr lang="en" sz="1400" dirty="0">
                <a:solidFill>
                  <a:schemeClr val="lt1"/>
                </a:solidFill>
              </a:rPr>
              <a:t>Population of Region: Approx. 55,000</a:t>
            </a:r>
            <a:endParaRPr sz="1400" dirty="0">
              <a:solidFill>
                <a:schemeClr val="lt1"/>
              </a:solidFill>
            </a:endParaRPr>
          </a:p>
          <a:p>
            <a:pPr marL="914400" lvl="1" indent="-311150">
              <a:buClr>
                <a:schemeClr val="lt1"/>
              </a:buClr>
              <a:buSzPts val="1300"/>
              <a:buChar char="○"/>
            </a:pPr>
            <a:r>
              <a:rPr lang="en" sz="1400" dirty="0">
                <a:solidFill>
                  <a:schemeClr val="lt1"/>
                </a:solidFill>
              </a:rPr>
              <a:t>~24% of the landmass of Utah </a:t>
            </a:r>
            <a:endParaRPr sz="1400" dirty="0">
              <a:solidFill>
                <a:schemeClr val="lt1"/>
              </a:solidFill>
            </a:endParaRPr>
          </a:p>
          <a:p>
            <a:pPr marL="914400" lvl="1" indent="-311150">
              <a:buClr>
                <a:schemeClr val="lt1"/>
              </a:buClr>
              <a:buSzPts val="1300"/>
              <a:buChar char="○"/>
            </a:pPr>
            <a:r>
              <a:rPr lang="en" sz="1400" dirty="0">
                <a:solidFill>
                  <a:schemeClr val="lt1"/>
                </a:solidFill>
              </a:rPr>
              <a:t>1.7% of the total population of Utah</a:t>
            </a:r>
            <a:endParaRPr sz="1400" dirty="0">
              <a:solidFill>
                <a:schemeClr val="lt1"/>
              </a:solidFill>
            </a:endParaRPr>
          </a:p>
          <a:p>
            <a:pPr marL="457200"/>
            <a:endParaRPr sz="1400" dirty="0">
              <a:solidFill>
                <a:schemeClr val="lt1"/>
              </a:solidFill>
            </a:endParaRPr>
          </a:p>
          <a:p>
            <a:pPr marL="457200" indent="-311150">
              <a:buClr>
                <a:schemeClr val="lt1"/>
              </a:buClr>
              <a:buSzPts val="1300"/>
              <a:buChar char="●"/>
            </a:pPr>
            <a:r>
              <a:rPr lang="en" sz="1400" dirty="0">
                <a:solidFill>
                  <a:schemeClr val="lt1"/>
                </a:solidFill>
              </a:rPr>
              <a:t>Median Income / Average Home Cost: </a:t>
            </a:r>
            <a:endParaRPr sz="1400" dirty="0">
              <a:solidFill>
                <a:schemeClr val="lt1"/>
              </a:solidFill>
            </a:endParaRPr>
          </a:p>
          <a:p>
            <a:pPr marL="914400" lvl="1" indent="-311150">
              <a:buClr>
                <a:schemeClr val="lt1"/>
              </a:buClr>
              <a:buSzPts val="1300"/>
              <a:buChar char="○"/>
            </a:pPr>
            <a:r>
              <a:rPr lang="en" sz="1400" dirty="0">
                <a:solidFill>
                  <a:schemeClr val="lt1"/>
                </a:solidFill>
              </a:rPr>
              <a:t>Carbon: $53,673 / $319,000</a:t>
            </a:r>
            <a:endParaRPr sz="1400" dirty="0">
              <a:solidFill>
                <a:schemeClr val="lt1"/>
              </a:solidFill>
            </a:endParaRPr>
          </a:p>
          <a:p>
            <a:pPr marL="914400" lvl="1" indent="-311150">
              <a:buClr>
                <a:schemeClr val="lt1"/>
              </a:buClr>
              <a:buSzPts val="1300"/>
              <a:buChar char="○"/>
            </a:pPr>
            <a:r>
              <a:rPr lang="en" sz="1400" dirty="0">
                <a:solidFill>
                  <a:schemeClr val="lt1"/>
                </a:solidFill>
              </a:rPr>
              <a:t>Emery: $69,956 / $340,000</a:t>
            </a:r>
            <a:endParaRPr sz="1400" dirty="0">
              <a:solidFill>
                <a:schemeClr val="lt1"/>
              </a:solidFill>
            </a:endParaRPr>
          </a:p>
          <a:p>
            <a:pPr marL="914400" lvl="1" indent="-311150">
              <a:buClr>
                <a:schemeClr val="lt1"/>
              </a:buClr>
              <a:buSzPts val="1300"/>
              <a:buChar char="○"/>
            </a:pPr>
            <a:r>
              <a:rPr lang="en" sz="1400" dirty="0">
                <a:solidFill>
                  <a:schemeClr val="lt1"/>
                </a:solidFill>
              </a:rPr>
              <a:t>Grand: $59,171 / $675,000</a:t>
            </a:r>
            <a:endParaRPr sz="1400" dirty="0">
              <a:solidFill>
                <a:schemeClr val="lt1"/>
              </a:solidFill>
            </a:endParaRPr>
          </a:p>
          <a:p>
            <a:pPr marL="914400" lvl="1" indent="-311150">
              <a:buClr>
                <a:schemeClr val="lt1"/>
              </a:buClr>
              <a:buSzPts val="1300"/>
              <a:buChar char="○"/>
            </a:pPr>
            <a:r>
              <a:rPr lang="en" sz="1400" dirty="0">
                <a:solidFill>
                  <a:schemeClr val="lt1"/>
                </a:solidFill>
              </a:rPr>
              <a:t>San Juan: $54,890 / $420,000</a:t>
            </a:r>
            <a:endParaRPr sz="1400" dirty="0">
              <a:solidFill>
                <a:schemeClr val="lt1"/>
              </a:solidFill>
            </a:endParaRPr>
          </a:p>
          <a:p>
            <a:endParaRPr sz="1400" dirty="0">
              <a:solidFill>
                <a:schemeClr val="lt1"/>
              </a:solidFill>
            </a:endParaRPr>
          </a:p>
        </p:txBody>
      </p:sp>
      <p:sp>
        <p:nvSpPr>
          <p:cNvPr id="172" name="Google Shape;172;p35"/>
          <p:cNvSpPr/>
          <p:nvPr/>
        </p:nvSpPr>
        <p:spPr>
          <a:xfrm>
            <a:off x="6559025" y="811900"/>
            <a:ext cx="3310200" cy="1086900"/>
          </a:xfrm>
          <a:prstGeom prst="rect">
            <a:avLst/>
          </a:prstGeom>
          <a:solidFill>
            <a:srgbClr val="D63227">
              <a:alpha val="860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3" name="Google Shape;173;p35"/>
          <p:cNvSpPr txBox="1">
            <a:spLocks noGrp="1"/>
          </p:cNvSpPr>
          <p:nvPr>
            <p:ph type="ctrTitle"/>
          </p:nvPr>
        </p:nvSpPr>
        <p:spPr>
          <a:xfrm>
            <a:off x="6550475" y="811900"/>
            <a:ext cx="3430200" cy="108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>
                <a:solidFill>
                  <a:schemeClr val="lt1"/>
                </a:solidFill>
              </a:rPr>
              <a:t>SERDA </a:t>
            </a:r>
            <a:endParaRPr>
              <a:solidFill>
                <a:schemeClr val="lt1"/>
              </a:solidFill>
            </a:endParaRPr>
          </a:p>
          <a:p>
            <a:r>
              <a:rPr lang="en">
                <a:solidFill>
                  <a:schemeClr val="lt1"/>
                </a:solidFill>
              </a:rPr>
              <a:t>Overview</a:t>
            </a:r>
            <a:endParaRPr sz="1800">
              <a:solidFill>
                <a:schemeClr val="lt1"/>
              </a:solidFill>
            </a:endParaRPr>
          </a:p>
          <a:p>
            <a:endParaRPr sz="1200" b="0">
              <a:solidFill>
                <a:schemeClr val="lt1"/>
              </a:solidFill>
            </a:endParaRPr>
          </a:p>
        </p:txBody>
      </p:sp>
      <p:sp>
        <p:nvSpPr>
          <p:cNvPr id="174" name="Google Shape;174;p35"/>
          <p:cNvSpPr/>
          <p:nvPr/>
        </p:nvSpPr>
        <p:spPr>
          <a:xfrm flipH="1">
            <a:off x="8244525" y="6492450"/>
            <a:ext cx="2190600" cy="239700"/>
          </a:xfrm>
          <a:prstGeom prst="rect">
            <a:avLst/>
          </a:prstGeom>
          <a:solidFill>
            <a:srgbClr val="EEB208">
              <a:alpha val="740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ivvic"/>
                <a:ea typeface="Livvic"/>
                <a:cs typeface="Livvic"/>
                <a:sym typeface="Livvic"/>
              </a:rPr>
              <a:t>San Rafael Swell, Utah</a:t>
            </a:r>
            <a:endParaRPr kumimoji="0" sz="10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ivvic"/>
              <a:ea typeface="Livvic"/>
              <a:cs typeface="Livvic"/>
              <a:sym typeface="Livvic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B208"/>
        </a:solidFill>
        <a:effectLst/>
      </p:bgPr>
    </p:bg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36"/>
          <p:cNvSpPr/>
          <p:nvPr/>
        </p:nvSpPr>
        <p:spPr>
          <a:xfrm>
            <a:off x="749808" y="529950"/>
            <a:ext cx="4798417" cy="5798100"/>
          </a:xfrm>
          <a:prstGeom prst="rect">
            <a:avLst/>
          </a:prstGeom>
          <a:solidFill>
            <a:srgbClr val="0094C4">
              <a:alpha val="664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0" name="Google Shape;180;p36"/>
          <p:cNvSpPr txBox="1">
            <a:spLocks noGrp="1"/>
          </p:cNvSpPr>
          <p:nvPr>
            <p:ph type="ctrTitle"/>
          </p:nvPr>
        </p:nvSpPr>
        <p:spPr>
          <a:xfrm>
            <a:off x="685800" y="529950"/>
            <a:ext cx="4862425" cy="527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indent="-307975">
              <a:buClr>
                <a:schemeClr val="lt1"/>
              </a:buClr>
              <a:buSzPts val="1250"/>
              <a:buChar char="●"/>
            </a:pPr>
            <a:r>
              <a:rPr lang="en" sz="1400" dirty="0">
                <a:solidFill>
                  <a:schemeClr val="lt1"/>
                </a:solidFill>
              </a:rPr>
              <a:t>Team Member Incentives / Benefits: </a:t>
            </a:r>
            <a:endParaRPr sz="1400" dirty="0">
              <a:solidFill>
                <a:schemeClr val="lt1"/>
              </a:solidFill>
            </a:endParaRPr>
          </a:p>
          <a:p>
            <a:pPr marL="914400" lvl="1" indent="-307975">
              <a:buClr>
                <a:schemeClr val="lt1"/>
              </a:buClr>
              <a:buSzPts val="1250"/>
              <a:buChar char="○"/>
            </a:pPr>
            <a:r>
              <a:rPr lang="en" sz="1400" dirty="0">
                <a:solidFill>
                  <a:schemeClr val="lt1"/>
                </a:solidFill>
              </a:rPr>
              <a:t>Birthday “Extra Holiday” Day Off</a:t>
            </a:r>
            <a:endParaRPr sz="1400" dirty="0">
              <a:solidFill>
                <a:schemeClr val="lt1"/>
              </a:solidFill>
            </a:endParaRPr>
          </a:p>
          <a:p>
            <a:pPr marL="914400" lvl="1" indent="-307975">
              <a:buClr>
                <a:schemeClr val="lt1"/>
              </a:buClr>
              <a:buSzPts val="1250"/>
              <a:buChar char="○"/>
            </a:pPr>
            <a:r>
              <a:rPr lang="en" sz="1400" dirty="0">
                <a:solidFill>
                  <a:schemeClr val="lt1"/>
                </a:solidFill>
              </a:rPr>
              <a:t>Employee Appreciation Day Off </a:t>
            </a:r>
            <a:endParaRPr sz="1400" dirty="0">
              <a:solidFill>
                <a:schemeClr val="lt1"/>
              </a:solidFill>
            </a:endParaRPr>
          </a:p>
          <a:p>
            <a:pPr marL="914400" lvl="1" indent="-307975">
              <a:buClr>
                <a:schemeClr val="lt1"/>
              </a:buClr>
              <a:buSzPts val="1250"/>
              <a:buChar char="○"/>
            </a:pPr>
            <a:r>
              <a:rPr lang="en" sz="1400" dirty="0">
                <a:solidFill>
                  <a:schemeClr val="lt1"/>
                </a:solidFill>
              </a:rPr>
              <a:t>17 Paid Holidays </a:t>
            </a:r>
            <a:endParaRPr sz="1400" dirty="0">
              <a:solidFill>
                <a:schemeClr val="lt1"/>
              </a:solidFill>
            </a:endParaRPr>
          </a:p>
          <a:p>
            <a:pPr marL="914400" lvl="1" indent="-307975">
              <a:buClr>
                <a:schemeClr val="lt1"/>
              </a:buClr>
              <a:buSzPts val="1250"/>
              <a:buChar char="○"/>
            </a:pPr>
            <a:r>
              <a:rPr lang="en" sz="1400" dirty="0">
                <a:solidFill>
                  <a:schemeClr val="lt1"/>
                </a:solidFill>
              </a:rPr>
              <a:t>Flexible Schedule - Child Care or Education</a:t>
            </a:r>
            <a:endParaRPr sz="1400" dirty="0">
              <a:solidFill>
                <a:schemeClr val="lt1"/>
              </a:solidFill>
            </a:endParaRPr>
          </a:p>
          <a:p>
            <a:pPr marL="914400" lvl="1" indent="-307975">
              <a:buClr>
                <a:schemeClr val="lt1"/>
              </a:buClr>
              <a:buSzPts val="1250"/>
              <a:buChar char="○"/>
            </a:pPr>
            <a:r>
              <a:rPr lang="en" sz="1400" dirty="0">
                <a:solidFill>
                  <a:schemeClr val="lt1"/>
                </a:solidFill>
              </a:rPr>
              <a:t>Company Contributes 6% to 401k</a:t>
            </a:r>
            <a:endParaRPr sz="1400" dirty="0">
              <a:solidFill>
                <a:schemeClr val="lt1"/>
              </a:solidFill>
            </a:endParaRPr>
          </a:p>
          <a:p>
            <a:pPr marL="914400" lvl="1" indent="-307975">
              <a:buClr>
                <a:schemeClr val="lt1"/>
              </a:buClr>
              <a:buSzPts val="1250"/>
              <a:buChar char="○"/>
            </a:pPr>
            <a:r>
              <a:rPr lang="en" sz="1400" dirty="0">
                <a:solidFill>
                  <a:schemeClr val="lt1"/>
                </a:solidFill>
              </a:rPr>
              <a:t>Anniversary Day Off</a:t>
            </a:r>
            <a:endParaRPr sz="1400" dirty="0">
              <a:solidFill>
                <a:schemeClr val="lt1"/>
              </a:solidFill>
            </a:endParaRPr>
          </a:p>
          <a:p>
            <a:pPr marL="914400" lvl="1" indent="-307975">
              <a:buClr>
                <a:schemeClr val="lt1"/>
              </a:buClr>
              <a:buSzPts val="1250"/>
              <a:buChar char="○"/>
            </a:pPr>
            <a:r>
              <a:rPr lang="en" sz="1400" dirty="0">
                <a:solidFill>
                  <a:schemeClr val="lt1"/>
                </a:solidFill>
              </a:rPr>
              <a:t>Neighborhood Activities - Luncheons with partnering agencies</a:t>
            </a:r>
            <a:endParaRPr sz="1400" dirty="0">
              <a:solidFill>
                <a:schemeClr val="lt1"/>
              </a:solidFill>
            </a:endParaRPr>
          </a:p>
          <a:p>
            <a:pPr marL="914400" lvl="1" indent="-307975">
              <a:buClr>
                <a:schemeClr val="lt1"/>
              </a:buClr>
              <a:buSzPts val="1250"/>
              <a:buChar char="○"/>
            </a:pPr>
            <a:r>
              <a:rPr lang="en" sz="1400" dirty="0">
                <a:solidFill>
                  <a:schemeClr val="lt1"/>
                </a:solidFill>
              </a:rPr>
              <a:t>Holiday Celebrations / Activities</a:t>
            </a:r>
            <a:endParaRPr sz="1400" dirty="0">
              <a:solidFill>
                <a:schemeClr val="lt1"/>
              </a:solidFill>
            </a:endParaRPr>
          </a:p>
          <a:p>
            <a:pPr marL="914400" lvl="1" indent="-307975">
              <a:buClr>
                <a:schemeClr val="lt1"/>
              </a:buClr>
              <a:buSzPts val="1250"/>
              <a:buChar char="○"/>
            </a:pPr>
            <a:r>
              <a:rPr lang="en" sz="1400" dirty="0">
                <a:solidFill>
                  <a:schemeClr val="lt1"/>
                </a:solidFill>
              </a:rPr>
              <a:t>Management Retreat</a:t>
            </a:r>
            <a:endParaRPr sz="1400" dirty="0">
              <a:solidFill>
                <a:schemeClr val="lt1"/>
              </a:solidFill>
            </a:endParaRPr>
          </a:p>
          <a:p>
            <a:pPr marL="914400"/>
            <a:endParaRPr sz="1400" dirty="0">
              <a:solidFill>
                <a:schemeClr val="lt1"/>
              </a:solidFill>
            </a:endParaRPr>
          </a:p>
          <a:p>
            <a:pPr marL="457200" indent="-307975">
              <a:buClr>
                <a:schemeClr val="lt1"/>
              </a:buClr>
              <a:buSzPts val="1250"/>
              <a:buChar char="●"/>
            </a:pPr>
            <a:r>
              <a:rPr lang="en" sz="1400" dirty="0">
                <a:solidFill>
                  <a:schemeClr val="lt1"/>
                </a:solidFill>
              </a:rPr>
              <a:t>Remote work for parents with special needs children - Rural Utah doesn't have many resources</a:t>
            </a:r>
            <a:endParaRPr sz="1400" dirty="0">
              <a:solidFill>
                <a:schemeClr val="lt1"/>
              </a:solidFill>
            </a:endParaRPr>
          </a:p>
          <a:p>
            <a:endParaRPr sz="1400" dirty="0">
              <a:solidFill>
                <a:schemeClr val="lt1"/>
              </a:solidFill>
            </a:endParaRPr>
          </a:p>
          <a:p>
            <a:pPr marL="457200" indent="-307975">
              <a:buClr>
                <a:schemeClr val="lt1"/>
              </a:buClr>
              <a:buSzPts val="1250"/>
              <a:buChar char="●"/>
            </a:pPr>
            <a:r>
              <a:rPr lang="en" sz="1400" dirty="0">
                <a:solidFill>
                  <a:schemeClr val="lt1"/>
                </a:solidFill>
              </a:rPr>
              <a:t>Team members can donate their sick leave to other team members in need</a:t>
            </a:r>
            <a:endParaRPr sz="1400" dirty="0">
              <a:solidFill>
                <a:schemeClr val="lt1"/>
              </a:solidFill>
            </a:endParaRPr>
          </a:p>
          <a:p>
            <a:pPr marL="457200"/>
            <a:endParaRPr sz="1400" dirty="0">
              <a:solidFill>
                <a:schemeClr val="lt1"/>
              </a:solidFill>
            </a:endParaRPr>
          </a:p>
          <a:p>
            <a:pPr marL="457200" indent="-307975">
              <a:buClr>
                <a:schemeClr val="lt1"/>
              </a:buClr>
              <a:buSzPts val="1250"/>
              <a:buChar char="●"/>
            </a:pPr>
            <a:r>
              <a:rPr lang="en" sz="1400" dirty="0">
                <a:solidFill>
                  <a:schemeClr val="lt1"/>
                </a:solidFill>
              </a:rPr>
              <a:t>Volunteer Exchange - For every hour donated we offer as paid time off</a:t>
            </a:r>
            <a:endParaRPr sz="1400" dirty="0">
              <a:solidFill>
                <a:schemeClr val="lt1"/>
              </a:solidFill>
            </a:endParaRPr>
          </a:p>
          <a:p>
            <a:pPr marL="457200"/>
            <a:endParaRPr sz="1400" dirty="0">
              <a:solidFill>
                <a:schemeClr val="lt1"/>
              </a:solidFill>
            </a:endParaRPr>
          </a:p>
          <a:p>
            <a:pPr marL="457200" indent="-307975">
              <a:buClr>
                <a:schemeClr val="lt1"/>
              </a:buClr>
              <a:buSzPts val="1250"/>
              <a:buChar char="●"/>
            </a:pPr>
            <a:r>
              <a:rPr lang="en" sz="1400" dirty="0">
                <a:solidFill>
                  <a:schemeClr val="lt1"/>
                </a:solidFill>
              </a:rPr>
              <a:t>Fitness Facility - Employees and family can use facility - Reserve through a calendar system. Every employee receive 3 hours off per week - limits to 1 hour per day for exercise</a:t>
            </a:r>
            <a:endParaRPr sz="1400" dirty="0">
              <a:solidFill>
                <a:schemeClr val="lt1"/>
              </a:solidFill>
            </a:endParaRPr>
          </a:p>
        </p:txBody>
      </p:sp>
      <p:pic>
        <p:nvPicPr>
          <p:cNvPr id="181" name="Google Shape;181;p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20550" y="529950"/>
            <a:ext cx="2286000" cy="1714500"/>
          </a:xfrm>
          <a:prstGeom prst="rect">
            <a:avLst/>
          </a:prstGeom>
          <a:noFill/>
          <a:ln w="19050" cap="flat" cmpd="sng">
            <a:solidFill>
              <a:srgbClr val="D63227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82" name="Google Shape;182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78875" y="529950"/>
            <a:ext cx="2286000" cy="1714500"/>
          </a:xfrm>
          <a:prstGeom prst="rect">
            <a:avLst/>
          </a:prstGeom>
          <a:noFill/>
          <a:ln w="19050" cap="flat" cmpd="sng">
            <a:solidFill>
              <a:srgbClr val="D63227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83" name="Google Shape;183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20550" y="2571750"/>
            <a:ext cx="2286000" cy="1714500"/>
          </a:xfrm>
          <a:prstGeom prst="rect">
            <a:avLst/>
          </a:prstGeom>
          <a:noFill/>
          <a:ln w="19050" cap="flat" cmpd="sng">
            <a:solidFill>
              <a:srgbClr val="D63227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84" name="Google Shape;184;p3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78875" y="2571750"/>
            <a:ext cx="2286000" cy="1714500"/>
          </a:xfrm>
          <a:prstGeom prst="rect">
            <a:avLst/>
          </a:prstGeom>
          <a:noFill/>
          <a:ln w="19050" cap="flat" cmpd="sng">
            <a:solidFill>
              <a:srgbClr val="D63227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85" name="Google Shape;185;p3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720550" y="4613550"/>
            <a:ext cx="2286000" cy="1714500"/>
          </a:xfrm>
          <a:prstGeom prst="rect">
            <a:avLst/>
          </a:prstGeom>
          <a:noFill/>
          <a:ln w="19050" cap="flat" cmpd="sng">
            <a:solidFill>
              <a:srgbClr val="D63227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86" name="Google Shape;186;p3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178875" y="4613550"/>
            <a:ext cx="2286000" cy="1714500"/>
          </a:xfrm>
          <a:prstGeom prst="rect">
            <a:avLst/>
          </a:prstGeom>
          <a:noFill/>
          <a:ln w="19050" cap="flat" cmpd="sng">
            <a:solidFill>
              <a:srgbClr val="D63227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Google Shape;191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24500" y="0"/>
            <a:ext cx="5143500" cy="6858000"/>
          </a:xfrm>
          <a:prstGeom prst="rect">
            <a:avLst/>
          </a:prstGeom>
          <a:noFill/>
          <a:ln w="19050" cap="flat" cmpd="sng">
            <a:solidFill>
              <a:srgbClr val="EEB208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92" name="Google Shape;192;p37"/>
          <p:cNvSpPr/>
          <p:nvPr/>
        </p:nvSpPr>
        <p:spPr>
          <a:xfrm rot="5400000">
            <a:off x="2393075" y="856217"/>
            <a:ext cx="4478400" cy="5026500"/>
          </a:xfrm>
          <a:prstGeom prst="rect">
            <a:avLst/>
          </a:prstGeom>
          <a:solidFill>
            <a:srgbClr val="D63227">
              <a:alpha val="860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3" name="Google Shape;193;p37"/>
          <p:cNvSpPr txBox="1">
            <a:spLocks noGrp="1"/>
          </p:cNvSpPr>
          <p:nvPr>
            <p:ph type="ctrTitle"/>
          </p:nvPr>
        </p:nvSpPr>
        <p:spPr>
          <a:xfrm>
            <a:off x="2563575" y="2550075"/>
            <a:ext cx="4592400" cy="2868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">
                <a:solidFill>
                  <a:schemeClr val="lt1"/>
                </a:solidFill>
              </a:rPr>
              <a:t>Questions? </a:t>
            </a:r>
            <a:endParaRPr>
              <a:solidFill>
                <a:schemeClr val="lt1"/>
              </a:solidFill>
            </a:endParaRPr>
          </a:p>
          <a:p>
            <a:endParaRPr sz="2400">
              <a:solidFill>
                <a:schemeClr val="lt1"/>
              </a:solidFill>
            </a:endParaRPr>
          </a:p>
          <a:p>
            <a:r>
              <a:rPr lang="en" sz="3000">
                <a:solidFill>
                  <a:schemeClr val="lt1"/>
                </a:solidFill>
              </a:rPr>
              <a:t>Thank you </a:t>
            </a:r>
            <a:endParaRPr sz="3000">
              <a:solidFill>
                <a:schemeClr val="lt1"/>
              </a:solidFill>
            </a:endParaRPr>
          </a:p>
          <a:p>
            <a:endParaRPr sz="1200">
              <a:solidFill>
                <a:schemeClr val="lt1"/>
              </a:solidFill>
            </a:endParaRPr>
          </a:p>
          <a:p>
            <a:endParaRPr sz="1200">
              <a:solidFill>
                <a:schemeClr val="lt1"/>
              </a:solidFill>
            </a:endParaRPr>
          </a:p>
          <a:p>
            <a:endParaRPr sz="1200">
              <a:solidFill>
                <a:schemeClr val="lt1"/>
              </a:solidFill>
            </a:endParaRPr>
          </a:p>
          <a:p>
            <a:r>
              <a:rPr lang="en" sz="1200">
                <a:solidFill>
                  <a:schemeClr val="lt1"/>
                </a:solidFill>
              </a:rPr>
              <a:t>Geri Gamber, Executive Director </a:t>
            </a:r>
            <a:endParaRPr sz="1200">
              <a:solidFill>
                <a:schemeClr val="lt1"/>
              </a:solidFill>
            </a:endParaRPr>
          </a:p>
          <a:p>
            <a:r>
              <a:rPr lang="en" sz="1200">
                <a:solidFill>
                  <a:schemeClr val="lt1"/>
                </a:solidFill>
              </a:rPr>
              <a:t>ggamber@seualg.utah.gov</a:t>
            </a:r>
            <a:endParaRPr sz="1200">
              <a:solidFill>
                <a:schemeClr val="lt1"/>
              </a:solidFill>
            </a:endParaRPr>
          </a:p>
          <a:p>
            <a:r>
              <a:rPr lang="en" sz="1200">
                <a:solidFill>
                  <a:schemeClr val="lt1"/>
                </a:solidFill>
              </a:rPr>
              <a:t>435-215-9142</a:t>
            </a:r>
            <a:endParaRPr sz="1200">
              <a:solidFill>
                <a:schemeClr val="lt1"/>
              </a:solidFill>
            </a:endParaRPr>
          </a:p>
          <a:p>
            <a:endParaRPr sz="1200">
              <a:solidFill>
                <a:schemeClr val="lt1"/>
              </a:solidFill>
            </a:endParaRPr>
          </a:p>
          <a:p>
            <a:endParaRPr sz="1200">
              <a:solidFill>
                <a:schemeClr val="lt1"/>
              </a:solidFill>
            </a:endParaRPr>
          </a:p>
        </p:txBody>
      </p:sp>
      <p:sp>
        <p:nvSpPr>
          <p:cNvPr id="194" name="Google Shape;194;p37"/>
          <p:cNvSpPr/>
          <p:nvPr/>
        </p:nvSpPr>
        <p:spPr>
          <a:xfrm rot="-5400000" flipH="1">
            <a:off x="8318400" y="3258917"/>
            <a:ext cx="4478400" cy="221100"/>
          </a:xfrm>
          <a:prstGeom prst="rect">
            <a:avLst/>
          </a:prstGeom>
          <a:solidFill>
            <a:srgbClr val="D63227">
              <a:alpha val="860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95" name="Google Shape;195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19026" y="5734625"/>
            <a:ext cx="7409976" cy="593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8A0B882D-4FEF-4E28-9811-11D57386D4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FDCB9FF-38D0-8D25-132E-902046D1EF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tx1"/>
                </a:solidFill>
              </a:rPr>
              <a:t>By Lynne Keller forbes, President &amp; cEO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9C4832-2FAA-13A2-7D89-4175D729DD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5600"/>
              <a:t>South Eastern Council of Governments’ (SECOG) Employee Retention Strategies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8DA6D14-0849-4180-8DEF-F2F6BF1232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28484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C8A3C342-1D03-412F-8DD3-BF519E8E0A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CC2CC7A-03DD-DACF-DC0B-4E44BC90C4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0" y="629266"/>
            <a:ext cx="6188190" cy="1622321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EBEBEB"/>
                </a:solidFill>
              </a:rPr>
              <a:t>Overview of Strategies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EBAF43-81D9-625F-E424-C54732EE22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7938" y="1974772"/>
            <a:ext cx="6188609" cy="4388195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rgbClr val="FFFFFF"/>
                </a:solidFill>
              </a:rPr>
              <a:t>Compressed Work Week</a:t>
            </a:r>
          </a:p>
          <a:p>
            <a:r>
              <a:rPr lang="en-US" sz="2400" dirty="0">
                <a:solidFill>
                  <a:srgbClr val="FFFFFF"/>
                </a:solidFill>
              </a:rPr>
              <a:t>Flex Fridays</a:t>
            </a:r>
          </a:p>
          <a:p>
            <a:r>
              <a:rPr lang="en-US" sz="2400" dirty="0">
                <a:solidFill>
                  <a:srgbClr val="FFFFFF"/>
                </a:solidFill>
              </a:rPr>
              <a:t>Front-loading Annual Leave</a:t>
            </a:r>
          </a:p>
          <a:p>
            <a:r>
              <a:rPr lang="en-US" sz="2400" dirty="0">
                <a:solidFill>
                  <a:srgbClr val="FFFFFF"/>
                </a:solidFill>
              </a:rPr>
              <a:t>Floating Holidays</a:t>
            </a:r>
          </a:p>
          <a:p>
            <a:r>
              <a:rPr lang="en-US" sz="2400" dirty="0">
                <a:solidFill>
                  <a:srgbClr val="FFFFFF"/>
                </a:solidFill>
              </a:rPr>
              <a:t>Cash Out Leave</a:t>
            </a:r>
          </a:p>
          <a:p>
            <a:r>
              <a:rPr lang="en-US" sz="2400" dirty="0">
                <a:solidFill>
                  <a:srgbClr val="FFFFFF"/>
                </a:solidFill>
              </a:rPr>
              <a:t>Housing Opportunities</a:t>
            </a:r>
          </a:p>
          <a:p>
            <a:r>
              <a:rPr lang="en-US" sz="2400" dirty="0">
                <a:solidFill>
                  <a:srgbClr val="FFFFFF"/>
                </a:solidFill>
              </a:rPr>
              <a:t>Education Assistance</a:t>
            </a:r>
          </a:p>
          <a:p>
            <a:r>
              <a:rPr lang="en-US" sz="2400" dirty="0">
                <a:solidFill>
                  <a:srgbClr val="FFFFFF"/>
                </a:solidFill>
              </a:rPr>
              <a:t>Volunteer Opportunities</a:t>
            </a:r>
          </a:p>
          <a:p>
            <a:endParaRPr lang="en-US" dirty="0">
              <a:solidFill>
                <a:srgbClr val="FFFFFF"/>
              </a:solidFill>
            </a:endParaRPr>
          </a:p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3" name="Freeform 31">
            <a:extLst>
              <a:ext uri="{FF2B5EF4-FFF2-40B4-BE49-F238E27FC236}">
                <a16:creationId xmlns:a16="http://schemas.microsoft.com/office/drawing/2014/main" id="{81CC9B02-E087-4350-AEBD-2C3CF001AF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15974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4" name="Picture 3" descr="A hand holding a magnet&#10;&#10;AI-generated content may be incorrect.">
            <a:extLst>
              <a:ext uri="{FF2B5EF4-FFF2-40B4-BE49-F238E27FC236}">
                <a16:creationId xmlns:a16="http://schemas.microsoft.com/office/drawing/2014/main" id="{A11C9ECC-C76D-0804-56C3-49AB77A5B42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4999" r="17186" b="-1"/>
          <a:stretch/>
        </p:blipFill>
        <p:spPr>
          <a:xfrm>
            <a:off x="7229175" y="1"/>
            <a:ext cx="4963245" cy="6858001"/>
          </a:xfrm>
          <a:custGeom>
            <a:avLst/>
            <a:gdLst/>
            <a:ahLst/>
            <a:cxnLst/>
            <a:rect l="l" t="t" r="r" b="b"/>
            <a:pathLst>
              <a:path w="4963245" h="6858001">
                <a:moveTo>
                  <a:pt x="1177" y="0"/>
                </a:moveTo>
                <a:lnTo>
                  <a:pt x="1344715" y="0"/>
                </a:lnTo>
                <a:lnTo>
                  <a:pt x="1344715" y="1"/>
                </a:lnTo>
                <a:lnTo>
                  <a:pt x="4963245" y="1"/>
                </a:lnTo>
                <a:lnTo>
                  <a:pt x="4963244" y="6858001"/>
                </a:lnTo>
                <a:lnTo>
                  <a:pt x="900697" y="6858001"/>
                </a:lnTo>
                <a:lnTo>
                  <a:pt x="900697" y="6858000"/>
                </a:lnTo>
                <a:lnTo>
                  <a:pt x="0" y="6858000"/>
                </a:lnTo>
                <a:lnTo>
                  <a:pt x="5883" y="6817538"/>
                </a:lnTo>
                <a:lnTo>
                  <a:pt x="23196" y="6698894"/>
                </a:lnTo>
                <a:lnTo>
                  <a:pt x="35299" y="6612483"/>
                </a:lnTo>
                <a:lnTo>
                  <a:pt x="48073" y="6509613"/>
                </a:lnTo>
                <a:lnTo>
                  <a:pt x="63369" y="6387541"/>
                </a:lnTo>
                <a:lnTo>
                  <a:pt x="79506" y="6252438"/>
                </a:lnTo>
                <a:lnTo>
                  <a:pt x="96483" y="6100191"/>
                </a:lnTo>
                <a:lnTo>
                  <a:pt x="114469" y="5934227"/>
                </a:lnTo>
                <a:lnTo>
                  <a:pt x="132454" y="5753862"/>
                </a:lnTo>
                <a:lnTo>
                  <a:pt x="150776" y="5561838"/>
                </a:lnTo>
                <a:lnTo>
                  <a:pt x="167753" y="5354726"/>
                </a:lnTo>
                <a:lnTo>
                  <a:pt x="184058" y="5138013"/>
                </a:lnTo>
                <a:lnTo>
                  <a:pt x="198849" y="4908956"/>
                </a:lnTo>
                <a:lnTo>
                  <a:pt x="212969" y="4670298"/>
                </a:lnTo>
                <a:lnTo>
                  <a:pt x="226248" y="4421352"/>
                </a:lnTo>
                <a:lnTo>
                  <a:pt x="230955" y="4293793"/>
                </a:lnTo>
                <a:lnTo>
                  <a:pt x="236165" y="4163492"/>
                </a:lnTo>
                <a:lnTo>
                  <a:pt x="241040" y="4031133"/>
                </a:lnTo>
                <a:lnTo>
                  <a:pt x="244234" y="3898087"/>
                </a:lnTo>
                <a:lnTo>
                  <a:pt x="247091" y="3762299"/>
                </a:lnTo>
                <a:lnTo>
                  <a:pt x="250117" y="3625139"/>
                </a:lnTo>
                <a:lnTo>
                  <a:pt x="252134" y="3485236"/>
                </a:lnTo>
                <a:lnTo>
                  <a:pt x="252134" y="3343961"/>
                </a:lnTo>
                <a:lnTo>
                  <a:pt x="253142" y="3201315"/>
                </a:lnTo>
                <a:lnTo>
                  <a:pt x="252134" y="3057297"/>
                </a:lnTo>
                <a:lnTo>
                  <a:pt x="250117" y="2911221"/>
                </a:lnTo>
                <a:lnTo>
                  <a:pt x="248268" y="2765146"/>
                </a:lnTo>
                <a:lnTo>
                  <a:pt x="244234" y="2617013"/>
                </a:lnTo>
                <a:lnTo>
                  <a:pt x="240032" y="2467509"/>
                </a:lnTo>
                <a:lnTo>
                  <a:pt x="235157" y="2318004"/>
                </a:lnTo>
                <a:lnTo>
                  <a:pt x="228266" y="2167128"/>
                </a:lnTo>
                <a:lnTo>
                  <a:pt x="220029" y="2014881"/>
                </a:lnTo>
                <a:lnTo>
                  <a:pt x="212129" y="1861947"/>
                </a:lnTo>
                <a:lnTo>
                  <a:pt x="202044" y="1709014"/>
                </a:lnTo>
                <a:lnTo>
                  <a:pt x="189941" y="1554023"/>
                </a:lnTo>
                <a:lnTo>
                  <a:pt x="177839" y="1401090"/>
                </a:lnTo>
                <a:lnTo>
                  <a:pt x="163887" y="1245413"/>
                </a:lnTo>
                <a:lnTo>
                  <a:pt x="148591" y="1089051"/>
                </a:lnTo>
                <a:lnTo>
                  <a:pt x="132455" y="934746"/>
                </a:lnTo>
                <a:lnTo>
                  <a:pt x="113629" y="778383"/>
                </a:lnTo>
                <a:lnTo>
                  <a:pt x="93458" y="622707"/>
                </a:lnTo>
                <a:lnTo>
                  <a:pt x="73455" y="466344"/>
                </a:lnTo>
                <a:lnTo>
                  <a:pt x="50091" y="310668"/>
                </a:lnTo>
                <a:lnTo>
                  <a:pt x="26222" y="155677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7350400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0FDE1E-FCD7-6654-3F1C-0642B65CE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7172" y="471132"/>
            <a:ext cx="9404723" cy="1400530"/>
          </a:xfrm>
        </p:spPr>
        <p:txBody>
          <a:bodyPr/>
          <a:lstStyle/>
          <a:p>
            <a:pPr algn="ctr"/>
            <a:r>
              <a:rPr lang="en-US" sz="4800" dirty="0"/>
              <a:t>Flexible Work Arrangements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E62977-CB8D-EFFA-A224-7D976D10702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sz="2600" dirty="0">
                <a:solidFill>
                  <a:schemeClr val="tx1"/>
                </a:solidFill>
              </a:rPr>
              <a:t>Compressed Work Week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DDB861-0F6A-FDB7-664E-2C40114262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0468" y="2514600"/>
            <a:ext cx="5075581" cy="3741738"/>
          </a:xfrm>
        </p:spPr>
        <p:txBody>
          <a:bodyPr/>
          <a:lstStyle/>
          <a:p>
            <a:r>
              <a:rPr lang="en-US" dirty="0"/>
              <a:t>Mondays-Thursday = 9 hours</a:t>
            </a:r>
          </a:p>
          <a:p>
            <a:r>
              <a:rPr lang="en-US" dirty="0"/>
              <a:t>Fridays = 4 hours</a:t>
            </a:r>
          </a:p>
          <a:p>
            <a:r>
              <a:rPr lang="en-US" dirty="0"/>
              <a:t>Employees get to pick their work schedule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C1E3226-410C-BF3E-9602-980A7572540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654495" y="1865312"/>
            <a:ext cx="4396339" cy="576262"/>
          </a:xfrm>
        </p:spPr>
        <p:txBody>
          <a:bodyPr/>
          <a:lstStyle/>
          <a:p>
            <a:pPr algn="ctr"/>
            <a:r>
              <a:rPr lang="en-US" sz="2600" dirty="0">
                <a:solidFill>
                  <a:schemeClr val="tx1"/>
                </a:solidFill>
              </a:rPr>
              <a:t>Flex Fridays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F04862D-0354-89FC-E16C-E357BB605BE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906286" y="2524539"/>
            <a:ext cx="5434193" cy="3741738"/>
          </a:xfrm>
        </p:spPr>
        <p:txBody>
          <a:bodyPr/>
          <a:lstStyle/>
          <a:p>
            <a:r>
              <a:rPr lang="en-US" dirty="0"/>
              <a:t>Piloted Flex Friday beginning January 1, 2025 for three months</a:t>
            </a:r>
          </a:p>
          <a:p>
            <a:r>
              <a:rPr lang="en-US" dirty="0"/>
              <a:t>Employees are allowed to work remotely on Fridays beginning April 1, 2025</a:t>
            </a:r>
          </a:p>
          <a:p>
            <a:r>
              <a:rPr lang="en-US" dirty="0"/>
              <a:t>Always have the option to come into the office</a:t>
            </a:r>
          </a:p>
          <a:p>
            <a:r>
              <a:rPr lang="en-US" dirty="0"/>
              <a:t>MUST come into the office for meetings</a:t>
            </a:r>
          </a:p>
          <a:p>
            <a:r>
              <a:rPr lang="en-US" dirty="0"/>
              <a:t>New employees must work in the office on Fridays for three months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026" name="Picture 2" descr="What is a Compressed Work Week schedule? A Detailed Guide - Shiftbase">
            <a:extLst>
              <a:ext uri="{FF2B5EF4-FFF2-40B4-BE49-F238E27FC236}">
                <a16:creationId xmlns:a16="http://schemas.microsoft.com/office/drawing/2014/main" id="{9B3E7E8C-B6C7-44CE-F7CB-33445C3722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863"/>
          <a:stretch/>
        </p:blipFill>
        <p:spPr bwMode="auto">
          <a:xfrm>
            <a:off x="1255483" y="4175764"/>
            <a:ext cx="3765550" cy="1760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3810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148D29-D411-C285-59CA-F89C5EDE15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7039" y="601662"/>
            <a:ext cx="9404723" cy="1400530"/>
          </a:xfrm>
        </p:spPr>
        <p:txBody>
          <a:bodyPr/>
          <a:lstStyle/>
          <a:p>
            <a:pPr algn="ctr"/>
            <a:r>
              <a:rPr lang="en-US" sz="4400" dirty="0"/>
              <a:t>Employee Leave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90AB39-8685-E928-6AFD-C4834A8DE5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46263" y="1440970"/>
            <a:ext cx="4396338" cy="576262"/>
          </a:xfrm>
        </p:spPr>
        <p:txBody>
          <a:bodyPr/>
          <a:lstStyle/>
          <a:p>
            <a:pPr algn="ctr"/>
            <a:r>
              <a:rPr lang="en-US" sz="2600" dirty="0">
                <a:solidFill>
                  <a:schemeClr val="tx1"/>
                </a:solidFill>
              </a:rPr>
              <a:t>Paid Time Off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18B47B-46C6-2B18-2FF8-D8DAE2ECFD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6263" y="2077776"/>
            <a:ext cx="4856665" cy="3812074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New employees are front-loaded 40 hours of annual leave</a:t>
            </a:r>
          </a:p>
          <a:p>
            <a:r>
              <a:rPr lang="en-US" sz="2400" dirty="0"/>
              <a:t>13 paid holidays</a:t>
            </a:r>
          </a:p>
          <a:p>
            <a:r>
              <a:rPr lang="en-US" sz="2400" dirty="0"/>
              <a:t>1 personal day</a:t>
            </a:r>
          </a:p>
          <a:p>
            <a:r>
              <a:rPr lang="en-US" sz="2400" dirty="0"/>
              <a:t>2 weeks of sick leave</a:t>
            </a:r>
          </a:p>
          <a:p>
            <a:r>
              <a:rPr lang="en-US" sz="2400" dirty="0"/>
              <a:t>Floating holidays</a:t>
            </a:r>
          </a:p>
          <a:p>
            <a:pPr lvl="1"/>
            <a:r>
              <a:rPr lang="en-US" sz="2000" dirty="0"/>
              <a:t>Must be used in the same calendar year</a:t>
            </a:r>
          </a:p>
          <a:p>
            <a:endParaRPr lang="en-US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D8BF6396-0451-E325-233C-8D2BE1B4E402}"/>
              </a:ext>
            </a:extLst>
          </p:cNvPr>
          <p:cNvSpPr txBox="1">
            <a:spLocks/>
          </p:cNvSpPr>
          <p:nvPr/>
        </p:nvSpPr>
        <p:spPr>
          <a:xfrm>
            <a:off x="6487560" y="1440970"/>
            <a:ext cx="4396338" cy="57626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400" b="0" i="0" kern="120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1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1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1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1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1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1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1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1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2060">
                  <a:lumMod val="40000"/>
                  <a:lumOff val="60000"/>
                </a:srgbClr>
              </a:buClr>
              <a:buSzPct val="80000"/>
              <a:buFont typeface="Wingdings 3" charset="2"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  <a:t>Cash Out Leave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081C9607-3EAB-F448-FE0F-DE972DE033CF}"/>
              </a:ext>
            </a:extLst>
          </p:cNvPr>
          <p:cNvSpPr txBox="1">
            <a:spLocks/>
          </p:cNvSpPr>
          <p:nvPr/>
        </p:nvSpPr>
        <p:spPr>
          <a:xfrm>
            <a:off x="6257396" y="2058063"/>
            <a:ext cx="4856665" cy="38120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2060">
                  <a:lumMod val="40000"/>
                  <a:lumOff val="60000"/>
                </a:srgbClr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  <a:t>Must have more than 160 hours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2060">
                  <a:lumMod val="40000"/>
                  <a:lumOff val="60000"/>
                </a:srgbClr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  <a:t>Done in November each year for December pay out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j-ea"/>
              <a:cs typeface="+mj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2060">
                  <a:lumMod val="40000"/>
                  <a:lumOff val="60000"/>
                </a:srgbClr>
              </a:buClr>
              <a:buSzPct val="80000"/>
              <a:buFont typeface="Wingdings 3" charset="2"/>
              <a:buChar char="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j-ea"/>
              <a:cs typeface="+mj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239CD63-59ED-57CF-4862-311E03C245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8048" y="3991136"/>
            <a:ext cx="3355359" cy="1879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6836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94DDC893-E5EF-4CDE-B040-BA5B53AADD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85F1A06D-D369-4974-8208-56120C5E7A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35" name="Oval 34">
            <a:extLst>
              <a:ext uri="{FF2B5EF4-FFF2-40B4-BE49-F238E27FC236}">
                <a16:creationId xmlns:a16="http://schemas.microsoft.com/office/drawing/2014/main" id="{DAD27A50-88D7-4E2A-8488-F2879768AF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A47C6ACD-2325-48C6-B9F3-C21563A05E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1081DF83-4F35-4560-87E6-0DE8AAAC33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7C704F0F-1CD8-4DC1-AEE9-2259582324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B7E971B-CB9A-D098-1247-B669A9221B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1" y="452718"/>
            <a:ext cx="4765226" cy="1400530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dirty="0"/>
              <a:t>Housing Opportunities</a:t>
            </a:r>
          </a:p>
        </p:txBody>
      </p:sp>
      <p:pic>
        <p:nvPicPr>
          <p:cNvPr id="6" name="Content Placeholder 5" descr="A house under construction with a garage&#10;&#10;AI-generated content may be incorrect.">
            <a:extLst>
              <a:ext uri="{FF2B5EF4-FFF2-40B4-BE49-F238E27FC236}">
                <a16:creationId xmlns:a16="http://schemas.microsoft.com/office/drawing/2014/main" id="{52C5D846-DAB2-B200-FC07-BC3C04E9029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" b="24881"/>
          <a:stretch/>
        </p:blipFill>
        <p:spPr>
          <a:xfrm>
            <a:off x="6103423" y="-2"/>
            <a:ext cx="6087038" cy="3429461"/>
          </a:xfrm>
          <a:prstGeom prst="rect">
            <a:avLst/>
          </a:prstGeom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C4FC9395-363F-4303-9B88-F5B9F15A26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00175C-9E59-9F7C-1C4D-C5E84E7DFF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8682" y="2281519"/>
            <a:ext cx="4764245" cy="4195481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buClr>
                <a:schemeClr val="bg2">
                  <a:lumMod val="50000"/>
                  <a:lumOff val="50000"/>
                </a:schemeClr>
              </a:buClr>
            </a:pPr>
            <a:r>
              <a:rPr lang="en-US" sz="2800" dirty="0"/>
              <a:t>Employees have first “shot” at SECOG’s housing</a:t>
            </a:r>
          </a:p>
          <a:p>
            <a:pPr>
              <a:buClr>
                <a:schemeClr val="bg2">
                  <a:lumMod val="50000"/>
                  <a:lumOff val="50000"/>
                </a:schemeClr>
              </a:buClr>
            </a:pPr>
            <a:r>
              <a:rPr lang="en-US" sz="2800" dirty="0"/>
              <a:t>Receive 3% reduction in price if they do not use a realtor</a:t>
            </a:r>
          </a:p>
          <a:p>
            <a:pPr>
              <a:buClr>
                <a:schemeClr val="bg2">
                  <a:lumMod val="50000"/>
                  <a:lumOff val="50000"/>
                </a:schemeClr>
              </a:buClr>
            </a:pPr>
            <a:r>
              <a:rPr lang="en-US" sz="2800" dirty="0"/>
              <a:t>Option to purchase houses before they are listed</a:t>
            </a:r>
            <a:endParaRPr lang="en-US" dirty="0"/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15687FF-4338-5379-67C3-8F99A9E17D56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24409" r="3" b="493"/>
          <a:stretch/>
        </p:blipFill>
        <p:spPr>
          <a:xfrm>
            <a:off x="6103423" y="3429460"/>
            <a:ext cx="6087038" cy="3428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391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John Mackey Talks New Startup and the 2 Types of Entrepreneurs |  Entrepreneur">
            <a:extLst>
              <a:ext uri="{FF2B5EF4-FFF2-40B4-BE49-F238E27FC236}">
                <a16:creationId xmlns:a16="http://schemas.microsoft.com/office/drawing/2014/main" id="{7D606711-75B2-78AB-6A1B-17ABD7F11E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0"/>
            <a:ext cx="1228997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1E56AF8-C38A-919C-FECE-1E08CD7A4AA1}"/>
              </a:ext>
            </a:extLst>
          </p:cNvPr>
          <p:cNvSpPr txBox="1"/>
          <p:nvPr/>
        </p:nvSpPr>
        <p:spPr>
          <a:xfrm>
            <a:off x="0" y="4574170"/>
            <a:ext cx="12289971" cy="1846659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lang="en-US" sz="3200" b="1" dirty="0"/>
              <a:t>If you are lucky enough to be someone’s employer, then you have a moral obligation to make sure people do look forward to coming to work in the morning</a:t>
            </a:r>
            <a:r>
              <a:rPr lang="en-US" sz="3200" dirty="0"/>
              <a:t>.</a:t>
            </a:r>
            <a:endParaRPr lang="en-US" dirty="0"/>
          </a:p>
          <a:p>
            <a:r>
              <a:rPr lang="en-US" dirty="0"/>
              <a:t>                                                                                                                                                                         John Mackey, Co-Founder, Whole Foods  </a:t>
            </a:r>
          </a:p>
        </p:txBody>
      </p:sp>
    </p:spTree>
    <p:extLst>
      <p:ext uri="{BB962C8B-B14F-4D97-AF65-F5344CB8AC3E}">
        <p14:creationId xmlns:p14="http://schemas.microsoft.com/office/powerpoint/2010/main" val="29274220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41B68C77-138E-4BF7-A276-BD0C78A421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7C268552-D473-46ED-B1B8-422042C4DE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39" name="Oval 38">
            <a:extLst>
              <a:ext uri="{FF2B5EF4-FFF2-40B4-BE49-F238E27FC236}">
                <a16:creationId xmlns:a16="http://schemas.microsoft.com/office/drawing/2014/main" id="{4AC0CD9D-7610-4620-93B4-798CCD9AB5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B9238B3E-24AA-439A-B527-6C5DF6D721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69F01145-BEA3-4CBF-AA21-10077B948C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DE4D62F9-188E-4530-84C2-24BDEE4BEB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B4AAD3FD-83A5-4B89-9F8F-01B8870865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14EFD49-804B-1A2F-E65F-B199B7D60C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137" y="413200"/>
            <a:ext cx="4166510" cy="1622321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b="0" i="0" kern="1200" dirty="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Education Assistance</a:t>
            </a:r>
          </a:p>
        </p:txBody>
      </p:sp>
      <p:sp>
        <p:nvSpPr>
          <p:cNvPr id="49" name="Freeform 31">
            <a:extLst>
              <a:ext uri="{FF2B5EF4-FFF2-40B4-BE49-F238E27FC236}">
                <a16:creationId xmlns:a16="http://schemas.microsoft.com/office/drawing/2014/main" id="{61752F1D-FC0F-4103-9584-630E643CCD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94020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B01513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 useBgFill="1">
        <p:nvSpPr>
          <p:cNvPr id="51" name="Freeform: Shape 50">
            <a:extLst>
              <a:ext uri="{FF2B5EF4-FFF2-40B4-BE49-F238E27FC236}">
                <a16:creationId xmlns:a16="http://schemas.microsoft.com/office/drawing/2014/main" id="{70151CB7-E7DE-4917-B831-01DF9CE013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5270819" y="-63600"/>
            <a:ext cx="6858001" cy="6985200"/>
          </a:xfrm>
          <a:custGeom>
            <a:avLst/>
            <a:gdLst>
              <a:gd name="connsiteX0" fmla="*/ 6858001 w 6858001"/>
              <a:gd name="connsiteY0" fmla="*/ 1177 h 6985200"/>
              <a:gd name="connsiteX1" fmla="*/ 6858001 w 6858001"/>
              <a:gd name="connsiteY1" fmla="*/ 1344715 h 6985200"/>
              <a:gd name="connsiteX2" fmla="*/ 6858000 w 6858001"/>
              <a:gd name="connsiteY2" fmla="*/ 1344715 h 6985200"/>
              <a:gd name="connsiteX3" fmla="*/ 6858000 w 6858001"/>
              <a:gd name="connsiteY3" fmla="*/ 6985200 h 6985200"/>
              <a:gd name="connsiteX4" fmla="*/ 0 w 6858001"/>
              <a:gd name="connsiteY4" fmla="*/ 6985199 h 6985200"/>
              <a:gd name="connsiteX5" fmla="*/ 0 w 6858001"/>
              <a:gd name="connsiteY5" fmla="*/ 886772 h 6985200"/>
              <a:gd name="connsiteX6" fmla="*/ 1 w 6858001"/>
              <a:gd name="connsiteY6" fmla="*/ 886772 h 6985200"/>
              <a:gd name="connsiteX7" fmla="*/ 1 w 6858001"/>
              <a:gd name="connsiteY7" fmla="*/ 0 h 6985200"/>
              <a:gd name="connsiteX8" fmla="*/ 40463 w 6858001"/>
              <a:gd name="connsiteY8" fmla="*/ 5883 h 6985200"/>
              <a:gd name="connsiteX9" fmla="*/ 159107 w 6858001"/>
              <a:gd name="connsiteY9" fmla="*/ 23196 h 6985200"/>
              <a:gd name="connsiteX10" fmla="*/ 245518 w 6858001"/>
              <a:gd name="connsiteY10" fmla="*/ 35299 h 6985200"/>
              <a:gd name="connsiteX11" fmla="*/ 348388 w 6858001"/>
              <a:gd name="connsiteY11" fmla="*/ 48073 h 6985200"/>
              <a:gd name="connsiteX12" fmla="*/ 470460 w 6858001"/>
              <a:gd name="connsiteY12" fmla="*/ 63369 h 6985200"/>
              <a:gd name="connsiteX13" fmla="*/ 605563 w 6858001"/>
              <a:gd name="connsiteY13" fmla="*/ 79506 h 6985200"/>
              <a:gd name="connsiteX14" fmla="*/ 757810 w 6858001"/>
              <a:gd name="connsiteY14" fmla="*/ 96483 h 6985200"/>
              <a:gd name="connsiteX15" fmla="*/ 923774 w 6858001"/>
              <a:gd name="connsiteY15" fmla="*/ 114469 h 6985200"/>
              <a:gd name="connsiteX16" fmla="*/ 1104139 w 6858001"/>
              <a:gd name="connsiteY16" fmla="*/ 132454 h 6985200"/>
              <a:gd name="connsiteX17" fmla="*/ 1296163 w 6858001"/>
              <a:gd name="connsiteY17" fmla="*/ 150776 h 6985200"/>
              <a:gd name="connsiteX18" fmla="*/ 1503275 w 6858001"/>
              <a:gd name="connsiteY18" fmla="*/ 167753 h 6985200"/>
              <a:gd name="connsiteX19" fmla="*/ 1719988 w 6858001"/>
              <a:gd name="connsiteY19" fmla="*/ 184058 h 6985200"/>
              <a:gd name="connsiteX20" fmla="*/ 1949045 w 6858001"/>
              <a:gd name="connsiteY20" fmla="*/ 198849 h 6985200"/>
              <a:gd name="connsiteX21" fmla="*/ 2187703 w 6858001"/>
              <a:gd name="connsiteY21" fmla="*/ 212969 h 6985200"/>
              <a:gd name="connsiteX22" fmla="*/ 2436649 w 6858001"/>
              <a:gd name="connsiteY22" fmla="*/ 226248 h 6985200"/>
              <a:gd name="connsiteX23" fmla="*/ 2564208 w 6858001"/>
              <a:gd name="connsiteY23" fmla="*/ 230955 h 6985200"/>
              <a:gd name="connsiteX24" fmla="*/ 2694509 w 6858001"/>
              <a:gd name="connsiteY24" fmla="*/ 236165 h 6985200"/>
              <a:gd name="connsiteX25" fmla="*/ 2826869 w 6858001"/>
              <a:gd name="connsiteY25" fmla="*/ 241040 h 6985200"/>
              <a:gd name="connsiteX26" fmla="*/ 2959914 w 6858001"/>
              <a:gd name="connsiteY26" fmla="*/ 244234 h 6985200"/>
              <a:gd name="connsiteX27" fmla="*/ 3095702 w 6858001"/>
              <a:gd name="connsiteY27" fmla="*/ 247091 h 6985200"/>
              <a:gd name="connsiteX28" fmla="*/ 3232862 w 6858001"/>
              <a:gd name="connsiteY28" fmla="*/ 250117 h 6985200"/>
              <a:gd name="connsiteX29" fmla="*/ 3372766 w 6858001"/>
              <a:gd name="connsiteY29" fmla="*/ 252134 h 6985200"/>
              <a:gd name="connsiteX30" fmla="*/ 3514040 w 6858001"/>
              <a:gd name="connsiteY30" fmla="*/ 252134 h 6985200"/>
              <a:gd name="connsiteX31" fmla="*/ 3656686 w 6858001"/>
              <a:gd name="connsiteY31" fmla="*/ 253142 h 6985200"/>
              <a:gd name="connsiteX32" fmla="*/ 3800705 w 6858001"/>
              <a:gd name="connsiteY32" fmla="*/ 252134 h 6985200"/>
              <a:gd name="connsiteX33" fmla="*/ 3946780 w 6858001"/>
              <a:gd name="connsiteY33" fmla="*/ 250117 h 6985200"/>
              <a:gd name="connsiteX34" fmla="*/ 4092856 w 6858001"/>
              <a:gd name="connsiteY34" fmla="*/ 248268 h 6985200"/>
              <a:gd name="connsiteX35" fmla="*/ 4240988 w 6858001"/>
              <a:gd name="connsiteY35" fmla="*/ 244234 h 6985200"/>
              <a:gd name="connsiteX36" fmla="*/ 4390492 w 6858001"/>
              <a:gd name="connsiteY36" fmla="*/ 240032 h 6985200"/>
              <a:gd name="connsiteX37" fmla="*/ 4539997 w 6858001"/>
              <a:gd name="connsiteY37" fmla="*/ 235157 h 6985200"/>
              <a:gd name="connsiteX38" fmla="*/ 4690873 w 6858001"/>
              <a:gd name="connsiteY38" fmla="*/ 228266 h 6985200"/>
              <a:gd name="connsiteX39" fmla="*/ 4843120 w 6858001"/>
              <a:gd name="connsiteY39" fmla="*/ 220029 h 6985200"/>
              <a:gd name="connsiteX40" fmla="*/ 4996054 w 6858001"/>
              <a:gd name="connsiteY40" fmla="*/ 212129 h 6985200"/>
              <a:gd name="connsiteX41" fmla="*/ 5148987 w 6858001"/>
              <a:gd name="connsiteY41" fmla="*/ 202044 h 6985200"/>
              <a:gd name="connsiteX42" fmla="*/ 5303978 w 6858001"/>
              <a:gd name="connsiteY42" fmla="*/ 189941 h 6985200"/>
              <a:gd name="connsiteX43" fmla="*/ 5456911 w 6858001"/>
              <a:gd name="connsiteY43" fmla="*/ 177839 h 6985200"/>
              <a:gd name="connsiteX44" fmla="*/ 5612588 w 6858001"/>
              <a:gd name="connsiteY44" fmla="*/ 163887 h 6985200"/>
              <a:gd name="connsiteX45" fmla="*/ 5768950 w 6858001"/>
              <a:gd name="connsiteY45" fmla="*/ 148591 h 6985200"/>
              <a:gd name="connsiteX46" fmla="*/ 5923255 w 6858001"/>
              <a:gd name="connsiteY46" fmla="*/ 132455 h 6985200"/>
              <a:gd name="connsiteX47" fmla="*/ 6079618 w 6858001"/>
              <a:gd name="connsiteY47" fmla="*/ 113629 h 6985200"/>
              <a:gd name="connsiteX48" fmla="*/ 6235294 w 6858001"/>
              <a:gd name="connsiteY48" fmla="*/ 93458 h 6985200"/>
              <a:gd name="connsiteX49" fmla="*/ 6391657 w 6858001"/>
              <a:gd name="connsiteY49" fmla="*/ 73455 h 6985200"/>
              <a:gd name="connsiteX50" fmla="*/ 6547333 w 6858001"/>
              <a:gd name="connsiteY50" fmla="*/ 50091 h 6985200"/>
              <a:gd name="connsiteX51" fmla="*/ 6702324 w 6858001"/>
              <a:gd name="connsiteY51" fmla="*/ 26222 h 698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858001" h="6985200">
                <a:moveTo>
                  <a:pt x="6858001" y="1177"/>
                </a:moveTo>
                <a:lnTo>
                  <a:pt x="6858001" y="1344715"/>
                </a:lnTo>
                <a:lnTo>
                  <a:pt x="6858000" y="1344715"/>
                </a:lnTo>
                <a:lnTo>
                  <a:pt x="6858000" y="6985200"/>
                </a:lnTo>
                <a:lnTo>
                  <a:pt x="0" y="6985199"/>
                </a:lnTo>
                <a:lnTo>
                  <a:pt x="0" y="886772"/>
                </a:lnTo>
                <a:lnTo>
                  <a:pt x="1" y="886772"/>
                </a:lnTo>
                <a:lnTo>
                  <a:pt x="1" y="0"/>
                </a:lnTo>
                <a:lnTo>
                  <a:pt x="40463" y="5883"/>
                </a:lnTo>
                <a:lnTo>
                  <a:pt x="159107" y="23196"/>
                </a:lnTo>
                <a:lnTo>
                  <a:pt x="245518" y="35299"/>
                </a:lnTo>
                <a:lnTo>
                  <a:pt x="348388" y="48073"/>
                </a:lnTo>
                <a:lnTo>
                  <a:pt x="470460" y="63369"/>
                </a:lnTo>
                <a:lnTo>
                  <a:pt x="605563" y="79506"/>
                </a:lnTo>
                <a:lnTo>
                  <a:pt x="757810" y="96483"/>
                </a:lnTo>
                <a:lnTo>
                  <a:pt x="923774" y="114469"/>
                </a:lnTo>
                <a:lnTo>
                  <a:pt x="1104139" y="132454"/>
                </a:lnTo>
                <a:lnTo>
                  <a:pt x="1296163" y="150776"/>
                </a:lnTo>
                <a:lnTo>
                  <a:pt x="1503275" y="167753"/>
                </a:lnTo>
                <a:lnTo>
                  <a:pt x="1719988" y="184058"/>
                </a:lnTo>
                <a:lnTo>
                  <a:pt x="1949045" y="198849"/>
                </a:lnTo>
                <a:lnTo>
                  <a:pt x="2187703" y="212969"/>
                </a:lnTo>
                <a:lnTo>
                  <a:pt x="2436649" y="226248"/>
                </a:lnTo>
                <a:lnTo>
                  <a:pt x="2564208" y="230955"/>
                </a:lnTo>
                <a:lnTo>
                  <a:pt x="2694509" y="236165"/>
                </a:lnTo>
                <a:lnTo>
                  <a:pt x="2826869" y="241040"/>
                </a:lnTo>
                <a:lnTo>
                  <a:pt x="2959914" y="244234"/>
                </a:lnTo>
                <a:lnTo>
                  <a:pt x="3095702" y="247091"/>
                </a:lnTo>
                <a:lnTo>
                  <a:pt x="3232862" y="250117"/>
                </a:lnTo>
                <a:lnTo>
                  <a:pt x="3372766" y="252134"/>
                </a:lnTo>
                <a:lnTo>
                  <a:pt x="3514040" y="252134"/>
                </a:lnTo>
                <a:lnTo>
                  <a:pt x="3656686" y="253142"/>
                </a:lnTo>
                <a:lnTo>
                  <a:pt x="3800705" y="252134"/>
                </a:lnTo>
                <a:lnTo>
                  <a:pt x="3946780" y="250117"/>
                </a:lnTo>
                <a:lnTo>
                  <a:pt x="4092856" y="248268"/>
                </a:lnTo>
                <a:lnTo>
                  <a:pt x="4240988" y="244234"/>
                </a:lnTo>
                <a:lnTo>
                  <a:pt x="4390492" y="240032"/>
                </a:lnTo>
                <a:lnTo>
                  <a:pt x="4539997" y="235157"/>
                </a:lnTo>
                <a:lnTo>
                  <a:pt x="4690873" y="228266"/>
                </a:lnTo>
                <a:lnTo>
                  <a:pt x="4843120" y="220029"/>
                </a:lnTo>
                <a:lnTo>
                  <a:pt x="4996054" y="212129"/>
                </a:lnTo>
                <a:lnTo>
                  <a:pt x="5148987" y="202044"/>
                </a:lnTo>
                <a:lnTo>
                  <a:pt x="5303978" y="189941"/>
                </a:lnTo>
                <a:lnTo>
                  <a:pt x="5456911" y="177839"/>
                </a:lnTo>
                <a:lnTo>
                  <a:pt x="5612588" y="163887"/>
                </a:lnTo>
                <a:lnTo>
                  <a:pt x="5768950" y="148591"/>
                </a:lnTo>
                <a:lnTo>
                  <a:pt x="5923255" y="132455"/>
                </a:lnTo>
                <a:lnTo>
                  <a:pt x="6079618" y="113629"/>
                </a:lnTo>
                <a:lnTo>
                  <a:pt x="6235294" y="93458"/>
                </a:lnTo>
                <a:lnTo>
                  <a:pt x="6391657" y="73455"/>
                </a:lnTo>
                <a:lnTo>
                  <a:pt x="6547333" y="50091"/>
                </a:lnTo>
                <a:lnTo>
                  <a:pt x="6702324" y="26222"/>
                </a:lnTo>
                <a:close/>
              </a:path>
            </a:pathLst>
          </a:custGeom>
          <a:ln>
            <a:noFill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B01513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989A606-39D8-BC44-6C44-19998F9B9AAC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6"/>
          <a:stretch>
            <a:fillRect/>
          </a:stretch>
        </p:blipFill>
        <p:spPr>
          <a:xfrm>
            <a:off x="6093992" y="1480663"/>
            <a:ext cx="5449889" cy="3896670"/>
          </a:xfrm>
          <a:prstGeom prst="rect">
            <a:avLst/>
          </a:prstGeom>
          <a:effectLst/>
        </p:spPr>
      </p:pic>
      <p:sp>
        <p:nvSpPr>
          <p:cNvPr id="53" name="Rectangle 52">
            <a:extLst>
              <a:ext uri="{FF2B5EF4-FFF2-40B4-BE49-F238E27FC236}">
                <a16:creationId xmlns:a16="http://schemas.microsoft.com/office/drawing/2014/main" id="{A92A1116-1C84-41DF-B803-1F7B0883EC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47C68B-7086-E19C-56A3-B6662D4823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78904" y="1914940"/>
            <a:ext cx="4912846" cy="4750904"/>
          </a:xfr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>
              <a:lnSpc>
                <a:spcPct val="90000"/>
              </a:lnSpc>
              <a:buClr>
                <a:schemeClr val="tx2">
                  <a:lumMod val="50000"/>
                  <a:lumOff val="50000"/>
                </a:schemeClr>
              </a:buClr>
            </a:pPr>
            <a:r>
              <a:rPr lang="en-US" dirty="0">
                <a:solidFill>
                  <a:srgbClr val="EBEBEB"/>
                </a:solidFill>
              </a:rPr>
              <a:t>SECOG will reimburse employees for courses/training that will improve or enhance performance or career growth</a:t>
            </a:r>
          </a:p>
          <a:p>
            <a:pPr lvl="1">
              <a:lnSpc>
                <a:spcPct val="90000"/>
              </a:lnSpc>
              <a:buClr>
                <a:schemeClr val="tx2">
                  <a:lumMod val="50000"/>
                  <a:lumOff val="50000"/>
                </a:schemeClr>
              </a:buClr>
            </a:pPr>
            <a:r>
              <a:rPr lang="en-US" sz="1800" dirty="0">
                <a:solidFill>
                  <a:srgbClr val="EBEBEB"/>
                </a:solidFill>
              </a:rPr>
              <a:t>Must have a written Career Growth Plan</a:t>
            </a:r>
          </a:p>
          <a:p>
            <a:pPr>
              <a:lnSpc>
                <a:spcPct val="90000"/>
              </a:lnSpc>
              <a:buClr>
                <a:schemeClr val="tx2">
                  <a:lumMod val="50000"/>
                  <a:lumOff val="50000"/>
                </a:schemeClr>
              </a:buClr>
            </a:pPr>
            <a:r>
              <a:rPr lang="en-US" dirty="0">
                <a:solidFill>
                  <a:srgbClr val="EBEBEB"/>
                </a:solidFill>
              </a:rPr>
              <a:t>80% of tuition expenses up to $3,000 a year</a:t>
            </a:r>
          </a:p>
          <a:p>
            <a:pPr>
              <a:lnSpc>
                <a:spcPct val="90000"/>
              </a:lnSpc>
              <a:buClr>
                <a:schemeClr val="tx2">
                  <a:lumMod val="50000"/>
                  <a:lumOff val="50000"/>
                </a:schemeClr>
              </a:buClr>
            </a:pPr>
            <a:r>
              <a:rPr lang="en-US" dirty="0">
                <a:solidFill>
                  <a:srgbClr val="EBEBEB"/>
                </a:solidFill>
              </a:rPr>
              <a:t>Must have completed at least 90 days of employment</a:t>
            </a:r>
          </a:p>
          <a:p>
            <a:pPr>
              <a:lnSpc>
                <a:spcPct val="90000"/>
              </a:lnSpc>
              <a:buClr>
                <a:schemeClr val="tx2">
                  <a:lumMod val="50000"/>
                  <a:lumOff val="50000"/>
                </a:schemeClr>
              </a:buClr>
            </a:pPr>
            <a:r>
              <a:rPr lang="en-US" dirty="0">
                <a:solidFill>
                  <a:srgbClr val="EBEBEB"/>
                </a:solidFill>
              </a:rPr>
              <a:t>Must complete the course with a</a:t>
            </a:r>
          </a:p>
          <a:p>
            <a:pPr lvl="1">
              <a:lnSpc>
                <a:spcPct val="90000"/>
              </a:lnSpc>
              <a:buClr>
                <a:schemeClr val="tx2">
                  <a:lumMod val="50000"/>
                  <a:lumOff val="50000"/>
                </a:schemeClr>
              </a:buClr>
            </a:pPr>
            <a:r>
              <a:rPr lang="en-US" dirty="0">
                <a:solidFill>
                  <a:srgbClr val="EBEBEB"/>
                </a:solidFill>
              </a:rPr>
              <a:t>“B” for graduate courses</a:t>
            </a:r>
          </a:p>
          <a:p>
            <a:pPr lvl="1">
              <a:lnSpc>
                <a:spcPct val="90000"/>
              </a:lnSpc>
              <a:buClr>
                <a:schemeClr val="tx2">
                  <a:lumMod val="50000"/>
                  <a:lumOff val="50000"/>
                </a:schemeClr>
              </a:buClr>
            </a:pPr>
            <a:r>
              <a:rPr lang="en-US" dirty="0">
                <a:solidFill>
                  <a:srgbClr val="EBEBEB"/>
                </a:solidFill>
              </a:rPr>
              <a:t>“C” for junior, community or college courses</a:t>
            </a:r>
          </a:p>
          <a:p>
            <a:pPr lvl="1">
              <a:lnSpc>
                <a:spcPct val="90000"/>
              </a:lnSpc>
              <a:buClr>
                <a:schemeClr val="tx2">
                  <a:lumMod val="50000"/>
                  <a:lumOff val="50000"/>
                </a:schemeClr>
              </a:buClr>
            </a:pPr>
            <a:r>
              <a:rPr lang="en-US" dirty="0">
                <a:solidFill>
                  <a:srgbClr val="EBEBEB"/>
                </a:solidFill>
              </a:rPr>
              <a:t>A pass or certificate of completion for training or apprenticeship courses</a:t>
            </a:r>
          </a:p>
          <a:p>
            <a:pPr>
              <a:lnSpc>
                <a:spcPct val="90000"/>
              </a:lnSpc>
              <a:buClr>
                <a:schemeClr val="tx2">
                  <a:lumMod val="50000"/>
                  <a:lumOff val="50000"/>
                </a:schemeClr>
              </a:buClr>
            </a:pPr>
            <a:r>
              <a:rPr lang="en-US" dirty="0">
                <a:solidFill>
                  <a:srgbClr val="EBEBEB"/>
                </a:solidFill>
              </a:rPr>
              <a:t>Employee must reimburse SECOG if they leave the organization within 12 months of completion of the class</a:t>
            </a:r>
          </a:p>
          <a:p>
            <a:pPr>
              <a:lnSpc>
                <a:spcPct val="90000"/>
              </a:lnSpc>
            </a:pPr>
            <a:endParaRPr lang="en-US" sz="1500" dirty="0">
              <a:solidFill>
                <a:srgbClr val="EBEBE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8772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DF19BAF3-7E20-4B9D-B544-BABAEEA1FA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950648F4-ABCD-4DF0-8641-76CFB23547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43" name="Oval 42">
            <a:extLst>
              <a:ext uri="{FF2B5EF4-FFF2-40B4-BE49-F238E27FC236}">
                <a16:creationId xmlns:a16="http://schemas.microsoft.com/office/drawing/2014/main" id="{989BE678-777B-482A-A616-FEDC47B162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CF1EB4BD-9C7E-4AA3-9681-C7EB0DA625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94AAE3AA-3759-4D28-B0EF-575F25A514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46" name="Rectangle 45">
            <a:extLst>
              <a:ext uri="{FF2B5EF4-FFF2-40B4-BE49-F238E27FC236}">
                <a16:creationId xmlns:a16="http://schemas.microsoft.com/office/drawing/2014/main" id="{D28BE0C3-2102-4820-B88B-A448B1840D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F4E938-C402-2F77-0DCA-1B5B210D1C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0" y="609601"/>
            <a:ext cx="3322912" cy="1641987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3600" dirty="0"/>
              <a:t>Volunteer Opportunities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6CADE7F-DAAD-9FDA-0163-2DA90339827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6"/>
          <a:srcRect l="7896"/>
          <a:stretch/>
        </p:blipFill>
        <p:spPr>
          <a:xfrm>
            <a:off x="4619544" y="609601"/>
            <a:ext cx="6924756" cy="563879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  <p:sp>
        <p:nvSpPr>
          <p:cNvPr id="47" name="Rectangle 46">
            <a:extLst>
              <a:ext uri="{FF2B5EF4-FFF2-40B4-BE49-F238E27FC236}">
                <a16:creationId xmlns:a16="http://schemas.microsoft.com/office/drawing/2014/main" id="{A93A089E-0A16-452C-B341-0F769780D2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350CF2-D778-90D7-0A7B-CA3FEA25B5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84312" y="1974850"/>
            <a:ext cx="3909391" cy="4498837"/>
          </a:xfrm>
        </p:spPr>
        <p:txBody>
          <a:bodyPr vert="horz" lIns="91440" tIns="45720" rIns="91440" bIns="45720" rtlCol="0">
            <a:normAutofit fontScale="92500"/>
          </a:bodyPr>
          <a:lstStyle/>
          <a:p>
            <a:r>
              <a:rPr lang="en-US" sz="2400" dirty="0"/>
              <a:t>SECOG sponsors a meal at a meal ministry twice a year</a:t>
            </a:r>
          </a:p>
          <a:p>
            <a:r>
              <a:rPr lang="en-US" sz="2400" dirty="0"/>
              <a:t>Pay employees for volunteering for up to three hours</a:t>
            </a:r>
          </a:p>
          <a:p>
            <a:r>
              <a:rPr lang="en-US" sz="2400" dirty="0"/>
              <a:t>Also invite clients/customers and board members to serve</a:t>
            </a:r>
          </a:p>
          <a:p>
            <a:r>
              <a:rPr lang="en-US" sz="2400" dirty="0"/>
              <a:t>Other examples:  mentoring, Meals on Wheels</a:t>
            </a:r>
          </a:p>
          <a:p>
            <a:pPr marL="0" indent="0"/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05358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584" y="2480713"/>
            <a:ext cx="5647038" cy="2033753"/>
          </a:xfrm>
        </p:spPr>
        <p:txBody>
          <a:bodyPr/>
          <a:lstStyle/>
          <a:p>
            <a:r>
              <a:rPr lang="en-US" dirty="0"/>
              <a:t>UERPC’s WELLNESS PLAN</a:t>
            </a: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b="1" i="1" dirty="0"/>
              <a:t>Health is the new Wealth……</a:t>
            </a:r>
          </a:p>
        </p:txBody>
      </p:sp>
      <p:pic>
        <p:nvPicPr>
          <p:cNvPr id="4" name="Picture 3" descr="A logo for a company&#10;&#10;AI-generated content may be incorrect.">
            <a:extLst>
              <a:ext uri="{FF2B5EF4-FFF2-40B4-BE49-F238E27FC236}">
                <a16:creationId xmlns:a16="http://schemas.microsoft.com/office/drawing/2014/main" id="{A2044B22-861D-54CC-B0F2-31E48D160E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5888" y="689447"/>
            <a:ext cx="329184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7708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326747"/>
            <a:ext cx="6934201" cy="965477"/>
          </a:xfrm>
        </p:spPr>
        <p:txBody>
          <a:bodyPr/>
          <a:lstStyle/>
          <a:p>
            <a:r>
              <a:rPr lang="en-US" b="1" dirty="0"/>
              <a:t>Retaining Employees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1" y="2727432"/>
            <a:ext cx="6934200" cy="3192105"/>
          </a:xfrm>
        </p:spPr>
        <p:txBody>
          <a:bodyPr>
            <a:normAutofit/>
          </a:bodyPr>
          <a:lstStyle/>
          <a:p>
            <a:pPr marL="0" marR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Top reasons why employee leave….</a:t>
            </a:r>
          </a:p>
          <a:p>
            <a:pPr marL="342900" marR="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Lack of career development</a:t>
            </a:r>
          </a:p>
          <a:p>
            <a:pPr marL="342900" marR="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Poor work-life balance</a:t>
            </a:r>
          </a:p>
          <a:p>
            <a:pPr marL="342900" marR="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Upsetting manager behavior</a:t>
            </a:r>
          </a:p>
          <a:p>
            <a:pPr marL="342900" marR="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Perilous job characteristics</a:t>
            </a:r>
          </a:p>
          <a:p>
            <a:pPr marL="342900" marR="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Unsatisfactory compensation and benefits</a:t>
            </a:r>
          </a:p>
          <a:p>
            <a:pPr marL="0" marR="0" algn="ctr">
              <a:lnSpc>
                <a:spcPct val="107000"/>
              </a:lnSpc>
              <a:spcAft>
                <a:spcPts val="800"/>
              </a:spcAft>
            </a:pPr>
            <a:r>
              <a:rPr lang="en-US" sz="1800" i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78% of the reasons could been prevented</a:t>
            </a:r>
          </a:p>
        </p:txBody>
      </p:sp>
      <p:pic>
        <p:nvPicPr>
          <p:cNvPr id="4" name="Picture 3" descr="A logo for a company&#10;&#10;AI-generated content may be incorrect.">
            <a:extLst>
              <a:ext uri="{FF2B5EF4-FFF2-40B4-BE49-F238E27FC236}">
                <a16:creationId xmlns:a16="http://schemas.microsoft.com/office/drawing/2014/main" id="{5E23285B-59FB-811C-10A1-3D0A064F0D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0269" y="695811"/>
            <a:ext cx="329184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668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C722F9-7DCA-3B37-F384-47D6ABC7D3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Why Develop a Wellness Plan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9FD1A6-3ECE-7893-D4D2-FBDCF55F9C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W.K. Kellogg Foundation – Northeast Iowa Food and Fitness Work</a:t>
            </a:r>
          </a:p>
          <a:p>
            <a:endParaRPr lang="en-US" dirty="0"/>
          </a:p>
          <a:p>
            <a:r>
              <a:rPr lang="en-US" dirty="0"/>
              <a:t>Brain/Mental Health Story</a:t>
            </a:r>
          </a:p>
        </p:txBody>
      </p:sp>
      <p:pic>
        <p:nvPicPr>
          <p:cNvPr id="6" name="Picture 5" descr="A logo for a company&#10;&#10;AI-generated content may be incorrect.">
            <a:extLst>
              <a:ext uri="{FF2B5EF4-FFF2-40B4-BE49-F238E27FC236}">
                <a16:creationId xmlns:a16="http://schemas.microsoft.com/office/drawing/2014/main" id="{D998A0A3-C17B-EABD-3F3E-EE2E89D73B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36864" y="1089003"/>
            <a:ext cx="329184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0876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5FE273-D505-D06F-DA7F-9C927E8FBF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1AF387-E3B8-95FA-E5B6-C484C1FA8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9368" y="1281027"/>
            <a:ext cx="6934201" cy="965477"/>
          </a:xfrm>
        </p:spPr>
        <p:txBody>
          <a:bodyPr/>
          <a:lstStyle/>
          <a:p>
            <a:r>
              <a:rPr lang="en-US" b="1" dirty="0"/>
              <a:t>Benefits to UERPC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1A9127-5DE8-5434-7B15-C6C3304C8D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2727432"/>
            <a:ext cx="6934200" cy="4575736"/>
          </a:xfrm>
        </p:spPr>
        <p:txBody>
          <a:bodyPr>
            <a:normAutofit/>
          </a:bodyPr>
          <a:lstStyle/>
          <a:p>
            <a:pPr marL="342900" marR="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Improved employee health	* Reduced absenteeism</a:t>
            </a:r>
          </a:p>
          <a:p>
            <a:pPr marL="342900" marR="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Increased productivity		* Higher employee morale</a:t>
            </a:r>
          </a:p>
          <a:p>
            <a:pPr marL="342900" marR="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Lower healthcare costs</a:t>
            </a:r>
            <a:r>
              <a:rPr lang="en-US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	* </a:t>
            </a: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Improved employee 						   retention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Reduced stress levels</a:t>
            </a:r>
            <a:r>
              <a:rPr lang="en-US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		* </a:t>
            </a: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Positive company image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Enhanced teamwork and camaraderie</a:t>
            </a:r>
          </a:p>
          <a:p>
            <a:pPr marL="342900" marR="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Better work-life balance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A logo for a company&#10;&#10;AI-generated content may be incorrect.">
            <a:extLst>
              <a:ext uri="{FF2B5EF4-FFF2-40B4-BE49-F238E27FC236}">
                <a16:creationId xmlns:a16="http://schemas.microsoft.com/office/drawing/2014/main" id="{D2939CCC-7A7F-9602-F3D5-3E53E83E48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1960" y="746888"/>
            <a:ext cx="329184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1743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ACCCE6-31E1-832B-4320-384CA9E023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UERPC Process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46EDF8-7555-9853-F61B-C087925DB4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2727433"/>
            <a:ext cx="4887350" cy="2585545"/>
          </a:xfrm>
        </p:spPr>
        <p:txBody>
          <a:bodyPr/>
          <a:lstStyle/>
          <a:p>
            <a:r>
              <a:rPr lang="en-US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 </a:t>
            </a: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survey was developed for find out the challenges for staff and ideas for the plan</a:t>
            </a:r>
          </a:p>
          <a:p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Biggest challenge was time – </a:t>
            </a: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gave</a:t>
            </a: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an extra 15 minutes to your morning/lunch/afternoon break if doing physical activity</a:t>
            </a:r>
          </a:p>
          <a:p>
            <a:endParaRPr lang="en-US" dirty="0"/>
          </a:p>
        </p:txBody>
      </p:sp>
      <p:pic>
        <p:nvPicPr>
          <p:cNvPr id="5" name="Picture 4" descr="A screenshot of a survey&#10;&#10;AI-generated content may be incorrect.">
            <a:extLst>
              <a:ext uri="{FF2B5EF4-FFF2-40B4-BE49-F238E27FC236}">
                <a16:creationId xmlns:a16="http://schemas.microsoft.com/office/drawing/2014/main" id="{E49E6BFB-A17F-27E6-2448-C85E0DE877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9835" y="1498749"/>
            <a:ext cx="4380594" cy="374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5435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B2FD13-029F-94D3-29D1-D274FAF772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1178549"/>
            <a:ext cx="6934201" cy="965477"/>
          </a:xfrm>
        </p:spPr>
        <p:txBody>
          <a:bodyPr/>
          <a:lstStyle/>
          <a:p>
            <a:r>
              <a:rPr lang="en-US" b="1" dirty="0"/>
              <a:t>Wellness Challenges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605E66-924A-660F-155A-2BF85FB856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7224" y="2361672"/>
            <a:ext cx="6934200" cy="3841810"/>
          </a:xfrm>
        </p:spPr>
        <p:txBody>
          <a:bodyPr>
            <a:normAutofit fontScale="32500" lnSpcReduction="20000"/>
          </a:bodyPr>
          <a:lstStyle/>
          <a:p>
            <a:pPr marL="342900" marR="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sz="5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100 Point Wellness Challenge 	</a:t>
            </a:r>
          </a:p>
          <a:p>
            <a:pPr marL="342900" marR="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sz="5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Water Drinking  Challenge</a:t>
            </a:r>
          </a:p>
          <a:p>
            <a:pPr marL="342900" marR="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sz="5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Make Your Streak Challenge</a:t>
            </a:r>
            <a:endParaRPr lang="en-US" sz="5600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sz="5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Pick your own wellness </a:t>
            </a:r>
          </a:p>
          <a:p>
            <a:pPr marL="342900" marR="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sz="5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Kindness Challenge		</a:t>
            </a:r>
            <a:endParaRPr lang="en-US" sz="5600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sz="5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Bingo sheet with random acts of  kindness for the month</a:t>
            </a:r>
          </a:p>
          <a:p>
            <a:pPr marL="342900" marR="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sz="5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Thanksgiving to New Years Hold for the Holidays Challenge</a:t>
            </a:r>
          </a:p>
          <a:p>
            <a:pPr marL="342900" marR="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sz="5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Walking Challenge			</a:t>
            </a:r>
          </a:p>
          <a:p>
            <a:pPr marL="342900" marR="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sz="5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Sleep and Relaxation Challenge</a:t>
            </a:r>
          </a:p>
          <a:p>
            <a:pPr marL="342900" marR="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endParaRPr lang="en-US" sz="56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4" name="Picture 3" descr="A logo for a company&#10;&#10;AI-generated content may be incorrect.">
            <a:extLst>
              <a:ext uri="{FF2B5EF4-FFF2-40B4-BE49-F238E27FC236}">
                <a16:creationId xmlns:a16="http://schemas.microsoft.com/office/drawing/2014/main" id="{2397AF55-22DB-CB2C-639C-CF99DF765F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0445" y="746888"/>
            <a:ext cx="329184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2807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5AA993-4837-0E58-74AC-C9EBCF49F4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857C44-4179-07C1-498D-915DEE4575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9715" y="1178549"/>
            <a:ext cx="6934201" cy="965477"/>
          </a:xfrm>
        </p:spPr>
        <p:txBody>
          <a:bodyPr/>
          <a:lstStyle/>
          <a:p>
            <a:r>
              <a:rPr lang="en-US" b="1" dirty="0"/>
              <a:t>Wellness Challenges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33BD3B-446B-59CA-743A-43EDD2EA8C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9715" y="2242800"/>
            <a:ext cx="6934200" cy="3550537"/>
          </a:xfrm>
        </p:spPr>
        <p:txBody>
          <a:bodyPr>
            <a:normAutofit fontScale="32500" lnSpcReduction="20000"/>
          </a:bodyPr>
          <a:lstStyle/>
          <a:p>
            <a:pPr marL="342900" marR="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sz="5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Gratitude Challenge	</a:t>
            </a:r>
            <a:endParaRPr lang="en-US" sz="5600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sz="5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Mindful Bingo</a:t>
            </a:r>
          </a:p>
          <a:p>
            <a:pPr marL="342900" marR="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sz="5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Summer Movement Challenge		 </a:t>
            </a:r>
          </a:p>
          <a:p>
            <a:pPr marL="342900" marR="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sz="5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Estate Planning learning session</a:t>
            </a:r>
          </a:p>
          <a:p>
            <a:pPr marL="342900" marR="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sz="5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Financial Planning learning session	 </a:t>
            </a:r>
          </a:p>
          <a:p>
            <a:pPr marL="342900" marR="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sz="5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Spread the Love Challenge</a:t>
            </a:r>
          </a:p>
          <a:p>
            <a:pPr marL="342900" marR="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sz="5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Earth Month Challenge		</a:t>
            </a:r>
          </a:p>
          <a:p>
            <a:pPr marL="342900" marR="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sz="5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Onsite Biometric screening</a:t>
            </a:r>
          </a:p>
          <a:p>
            <a:endParaRPr lang="en-US" dirty="0"/>
          </a:p>
        </p:txBody>
      </p:sp>
      <p:pic>
        <p:nvPicPr>
          <p:cNvPr id="4" name="Picture 3" descr="A logo for a company&#10;&#10;AI-generated content may be incorrect.">
            <a:extLst>
              <a:ext uri="{FF2B5EF4-FFF2-40B4-BE49-F238E27FC236}">
                <a16:creationId xmlns:a16="http://schemas.microsoft.com/office/drawing/2014/main" id="{A5410779-7CA1-0ABC-D2F8-550E2AFF02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0445" y="746888"/>
            <a:ext cx="329184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85454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Strategy Starts with Asking the Right Questions">
            <a:extLst>
              <a:ext uri="{FF2B5EF4-FFF2-40B4-BE49-F238E27FC236}">
                <a16:creationId xmlns:a16="http://schemas.microsoft.com/office/drawing/2014/main" id="{880439E6-FE80-4AB0-A4A9-783744631B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0" y="738188"/>
            <a:ext cx="9525000" cy="538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2917BB-A20E-06F8-6E8E-00239B0CD49F}"/>
              </a:ext>
            </a:extLst>
          </p:cNvPr>
          <p:cNvSpPr txBox="1"/>
          <p:nvPr/>
        </p:nvSpPr>
        <p:spPr>
          <a:xfrm>
            <a:off x="2009774" y="6119812"/>
            <a:ext cx="161925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Flywheel Strategic</a:t>
            </a:r>
          </a:p>
        </p:txBody>
      </p:sp>
    </p:spTree>
    <p:extLst>
      <p:ext uri="{BB962C8B-B14F-4D97-AF65-F5344CB8AC3E}">
        <p14:creationId xmlns:p14="http://schemas.microsoft.com/office/powerpoint/2010/main" val="40315192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E616754-2D00-73BA-D87D-57697A2C451A}"/>
              </a:ext>
            </a:extLst>
          </p:cNvPr>
          <p:cNvSpPr txBox="1"/>
          <p:nvPr/>
        </p:nvSpPr>
        <p:spPr>
          <a:xfrm>
            <a:off x="0" y="2767280"/>
            <a:ext cx="12192000" cy="1323439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8000" dirty="0"/>
              <a:t>90,000 Hours </a:t>
            </a:r>
          </a:p>
        </p:txBody>
      </p:sp>
    </p:spTree>
    <p:extLst>
      <p:ext uri="{BB962C8B-B14F-4D97-AF65-F5344CB8AC3E}">
        <p14:creationId xmlns:p14="http://schemas.microsoft.com/office/powerpoint/2010/main" val="120158557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1"/>
          <p:cNvSpPr/>
          <p:nvPr/>
        </p:nvSpPr>
        <p:spPr>
          <a:xfrm>
            <a:off x="-12627" y="-12526"/>
            <a:ext cx="1101603" cy="6883051"/>
          </a:xfrm>
          <a:prstGeom prst="rect">
            <a:avLst/>
          </a:prstGeom>
          <a:solidFill>
            <a:srgbClr val="203864"/>
          </a:solidFill>
          <a:ln>
            <a:noFill/>
          </a:ln>
        </p:spPr>
        <p:txBody>
          <a:bodyPr spcFirstLastPara="1" wrap="square" lIns="25400" tIns="25400" rIns="25400" bIns="25400" anchor="ctr" anchorCtr="0">
            <a:noAutofit/>
          </a:bodyPr>
          <a:lstStyle/>
          <a:p>
            <a:pPr algn="ctr" defTabSz="457200">
              <a:buClr>
                <a:srgbClr val="FFFFFF"/>
              </a:buClr>
              <a:buSzPts val="3200"/>
            </a:pPr>
            <a:endParaRPr sz="1600" ker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1" name="Google Shape;111;p21" descr="Im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62390" y="370050"/>
            <a:ext cx="1602545" cy="21697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2" descr="Logo&#10;&#10;Description automatically generated">
            <a:extLst>
              <a:ext uri="{FF2B5EF4-FFF2-40B4-BE49-F238E27FC236}">
                <a16:creationId xmlns:a16="http://schemas.microsoft.com/office/drawing/2014/main" id="{8676F1AE-ACE9-484A-2ECA-3CC7644655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8964" y="1582518"/>
            <a:ext cx="274955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17">
            <a:extLst>
              <a:ext uri="{FF2B5EF4-FFF2-40B4-BE49-F238E27FC236}">
                <a16:creationId xmlns:a16="http://schemas.microsoft.com/office/drawing/2014/main" id="{90729B9A-3817-FFE7-7793-CAC9AD8523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6365" y="1608335"/>
            <a:ext cx="5519676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600" b="1" dirty="0">
                <a:solidFill>
                  <a:srgbClr val="000000"/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Brett Schwartz</a:t>
            </a:r>
            <a:r>
              <a:rPr lang="en-US" altLang="en-US" sz="2600" dirty="0">
                <a:solidFill>
                  <a:srgbClr val="000000"/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, Associate Director</a:t>
            </a:r>
            <a:br>
              <a:rPr lang="en-US" altLang="en-US" sz="2600" dirty="0">
                <a:solidFill>
                  <a:srgbClr val="000000"/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</a:br>
            <a:r>
              <a:rPr lang="en-US" altLang="en-US" sz="2600" dirty="0">
                <a:solidFill>
                  <a:srgbClr val="000000"/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NADO Research Foundation (CA)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8567684-C2E6-FB7A-151F-E1F6E1A0C743}"/>
              </a:ext>
            </a:extLst>
          </p:cNvPr>
          <p:cNvSpPr txBox="1"/>
          <p:nvPr/>
        </p:nvSpPr>
        <p:spPr>
          <a:xfrm>
            <a:off x="4278229" y="481008"/>
            <a:ext cx="613088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7ACBD"/>
              </a:buClr>
              <a:buSzPts val="7000"/>
              <a:buFont typeface="Inter"/>
              <a:buNone/>
            </a:pPr>
            <a:r>
              <a:rPr lang="en-US" sz="3600" b="1" i="0" u="none" strike="noStrike" cap="none" dirty="0">
                <a:solidFill>
                  <a:srgbClr val="002060"/>
                </a:solidFill>
                <a:latin typeface="Inter"/>
                <a:ea typeface="Inter"/>
                <a:cs typeface="Inter"/>
                <a:sym typeface="Inter"/>
              </a:rPr>
              <a:t>Today’s Presenters </a:t>
            </a:r>
            <a:endParaRPr lang="en-US" sz="3600" dirty="0">
              <a:solidFill>
                <a:srgbClr val="002060"/>
              </a:solidFill>
            </a:endParaRPr>
          </a:p>
        </p:txBody>
      </p:sp>
      <p:sp>
        <p:nvSpPr>
          <p:cNvPr id="6" name="Rectangle 17">
            <a:extLst>
              <a:ext uri="{FF2B5EF4-FFF2-40B4-BE49-F238E27FC236}">
                <a16:creationId xmlns:a16="http://schemas.microsoft.com/office/drawing/2014/main" id="{309129AE-6CB3-EA34-A403-08AC8152C8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6365" y="2988229"/>
            <a:ext cx="8300531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600" b="1" dirty="0">
                <a:solidFill>
                  <a:srgbClr val="000000"/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Geri Gamber</a:t>
            </a:r>
            <a:r>
              <a:rPr lang="en-US" altLang="en-US" sz="2600" dirty="0">
                <a:solidFill>
                  <a:srgbClr val="000000"/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, Executive Director </a:t>
            </a:r>
            <a:br>
              <a:rPr lang="en-US" altLang="en-US" sz="2600" dirty="0">
                <a:solidFill>
                  <a:srgbClr val="000000"/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</a:br>
            <a:r>
              <a:rPr lang="en-US" altLang="en-US" sz="2600" dirty="0">
                <a:solidFill>
                  <a:srgbClr val="000000"/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South Eastern Regional Development Agency (UT)</a:t>
            </a:r>
          </a:p>
        </p:txBody>
      </p:sp>
      <p:sp>
        <p:nvSpPr>
          <p:cNvPr id="3" name="Rectangle 17">
            <a:extLst>
              <a:ext uri="{FF2B5EF4-FFF2-40B4-BE49-F238E27FC236}">
                <a16:creationId xmlns:a16="http://schemas.microsoft.com/office/drawing/2014/main" id="{E7401EE2-3A78-7257-0CC7-2B5574D367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6365" y="5768607"/>
            <a:ext cx="8300531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600" b="1" dirty="0">
                <a:solidFill>
                  <a:srgbClr val="000000"/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Rachelle Howe</a:t>
            </a:r>
            <a:r>
              <a:rPr lang="en-US" altLang="en-US" sz="2600" dirty="0">
                <a:solidFill>
                  <a:srgbClr val="000000"/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, Executive Director </a:t>
            </a:r>
            <a:br>
              <a:rPr lang="en-US" altLang="en-US" sz="2600" dirty="0">
                <a:solidFill>
                  <a:srgbClr val="000000"/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</a:br>
            <a:r>
              <a:rPr lang="en-US" altLang="en-US" sz="2600" dirty="0">
                <a:solidFill>
                  <a:srgbClr val="000000"/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Upper </a:t>
            </a:r>
            <a:r>
              <a:rPr lang="en-US" altLang="en-US" sz="2600" dirty="0" err="1">
                <a:solidFill>
                  <a:srgbClr val="000000"/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Explorerland</a:t>
            </a:r>
            <a:r>
              <a:rPr lang="en-US" altLang="en-US" sz="2600" dirty="0">
                <a:solidFill>
                  <a:srgbClr val="000000"/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 Regional Planning Commission (IA)</a:t>
            </a:r>
          </a:p>
        </p:txBody>
      </p:sp>
      <p:sp>
        <p:nvSpPr>
          <p:cNvPr id="8" name="Rectangle 17">
            <a:extLst>
              <a:ext uri="{FF2B5EF4-FFF2-40B4-BE49-F238E27FC236}">
                <a16:creationId xmlns:a16="http://schemas.microsoft.com/office/drawing/2014/main" id="{B0075352-AB09-4C28-3630-2497F60B63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6365" y="4427597"/>
            <a:ext cx="8300531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600" b="1" dirty="0">
                <a:solidFill>
                  <a:srgbClr val="000000"/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Lynne Keller Forbes</a:t>
            </a:r>
            <a:r>
              <a:rPr lang="en-US" altLang="en-US" sz="2600" dirty="0">
                <a:solidFill>
                  <a:srgbClr val="000000"/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, Executive Director </a:t>
            </a:r>
            <a:br>
              <a:rPr lang="en-US" altLang="en-US" sz="2600" dirty="0">
                <a:solidFill>
                  <a:srgbClr val="000000"/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</a:br>
            <a:r>
              <a:rPr lang="en-US" altLang="en-US" sz="2600" dirty="0">
                <a:solidFill>
                  <a:srgbClr val="000000"/>
                </a:solidFill>
                <a:latin typeface="Inter" panose="020B0604020202020204" charset="0"/>
                <a:ea typeface="Inter" panose="020B0604020202020204" charset="0"/>
                <a:cs typeface="Times New Roman" panose="02020603050405020304" pitchFamily="18" charset="0"/>
              </a:rPr>
              <a:t>South Eastern Council of Governments (SD)  </a:t>
            </a:r>
          </a:p>
        </p:txBody>
      </p:sp>
      <p:pic>
        <p:nvPicPr>
          <p:cNvPr id="9" name="Picture 2" descr="SERDA">
            <a:extLst>
              <a:ext uri="{FF2B5EF4-FFF2-40B4-BE49-F238E27FC236}">
                <a16:creationId xmlns:a16="http://schemas.microsoft.com/office/drawing/2014/main" id="{451084F2-1446-757B-7D07-422DA7D2A4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6421" y="2941504"/>
            <a:ext cx="2693860" cy="974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ECOG">
            <a:extLst>
              <a:ext uri="{FF2B5EF4-FFF2-40B4-BE49-F238E27FC236}">
                <a16:creationId xmlns:a16="http://schemas.microsoft.com/office/drawing/2014/main" id="{FB3B35EC-2A0D-18ED-F8B5-ADCDBF9FC2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8964" y="4360570"/>
            <a:ext cx="2921317" cy="1090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Upper Explorerland Regional Planning ...">
            <a:extLst>
              <a:ext uri="{FF2B5EF4-FFF2-40B4-BE49-F238E27FC236}">
                <a16:creationId xmlns:a16="http://schemas.microsoft.com/office/drawing/2014/main" id="{40ED2338-A293-3C16-49F2-1E29A3F4DF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6896" y="5623585"/>
            <a:ext cx="2131504" cy="1182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F9B12730-EF71-8940-553E-DB99CAA8BF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97" t="18243" r="16544" b="19885"/>
          <a:stretch>
            <a:fillRect/>
          </a:stretch>
        </p:blipFill>
        <p:spPr bwMode="auto">
          <a:xfrm>
            <a:off x="4027488" y="452438"/>
            <a:ext cx="4137025" cy="3776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899" name="Picture 7" descr="Logo&#10;&#10;Description automatically generated">
            <a:extLst>
              <a:ext uri="{FF2B5EF4-FFF2-40B4-BE49-F238E27FC236}">
                <a16:creationId xmlns:a16="http://schemas.microsoft.com/office/drawing/2014/main" id="{60D4E1A1-BC5B-9BCD-3D63-7A3101E12D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2850" y="4822825"/>
            <a:ext cx="2127250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0" name="Picture 8" descr="U.S. Economic Development Administration (EDA) Logo">
            <a:extLst>
              <a:ext uri="{FF2B5EF4-FFF2-40B4-BE49-F238E27FC236}">
                <a16:creationId xmlns:a16="http://schemas.microsoft.com/office/drawing/2014/main" id="{27DD1F9B-7F82-1C09-42DE-86B09367E3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8275" y="4854575"/>
            <a:ext cx="180975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901" name="TextBox 1">
            <a:extLst>
              <a:ext uri="{FF2B5EF4-FFF2-40B4-BE49-F238E27FC236}">
                <a16:creationId xmlns:a16="http://schemas.microsoft.com/office/drawing/2014/main" id="{C3E8CC94-0E7D-FB14-3555-F0F1251DC1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7875" y="6034088"/>
            <a:ext cx="82486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Segoe UI Semilight" panose="020B0402040204020203" pitchFamily="34" charset="0"/>
              </a:rPr>
              <a:t>More info at:  www.nado.org/EDDCoP</a:t>
            </a:r>
            <a:endParaRPr kumimoji="0" lang="en-US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Segoe UI Semilight" panose="020B0402040204020203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0AC6E04E-A0AF-DAFC-681E-27BAF282A3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5109" y="423272"/>
            <a:ext cx="2016518" cy="2609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9322CF1-2D03-51BB-4C7D-776633ED2A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7457" y="601955"/>
            <a:ext cx="1827755" cy="2261615"/>
          </a:xfrm>
          <a:prstGeom prst="rect">
            <a:avLst/>
          </a:prstGeom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26D7528B-8492-A2CD-B726-C41ECC2A32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4099" y="3202486"/>
            <a:ext cx="1970057" cy="2547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341D880-4B8E-C386-DD20-C97FCBF6E1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48906" y="601954"/>
            <a:ext cx="1720225" cy="226161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313F2BD-E602-BEBD-BB60-2E0D16C745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06939" y="752188"/>
            <a:ext cx="1655478" cy="21390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D66BA3-8338-71CA-F60C-7AD82EFE527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81547" y="3149517"/>
            <a:ext cx="2027471" cy="236447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431AB77-B836-00E1-80F3-4A9BEF77F77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6120" y="215797"/>
            <a:ext cx="2400308" cy="358607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3140A2C-9997-EE84-502B-ECD520E1D84A}"/>
              </a:ext>
            </a:extLst>
          </p:cNvPr>
          <p:cNvSpPr txBox="1"/>
          <p:nvPr/>
        </p:nvSpPr>
        <p:spPr>
          <a:xfrm>
            <a:off x="6662803" y="6011614"/>
            <a:ext cx="9675628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7ACBD"/>
              </a:buClr>
              <a:buSzPts val="7000"/>
              <a:buFont typeface="Inter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Inter"/>
                <a:ea typeface="Inter"/>
                <a:cs typeface="+mn-cs"/>
                <a:sym typeface="Inter"/>
              </a:rPr>
              <a:t>Visit: 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F9ED5">
                    <a:lumMod val="75000"/>
                  </a:srgbClr>
                </a:solidFill>
                <a:effectLst/>
                <a:highlight>
                  <a:srgbClr val="FFFF00"/>
                </a:highlight>
                <a:uLnTx/>
                <a:uFillTx/>
                <a:latin typeface="Inter"/>
                <a:ea typeface="Inter"/>
                <a:cs typeface="+mn-cs"/>
                <a:sym typeface="Inter"/>
                <a:hlinkClick r:id="rId9"/>
              </a:rPr>
              <a:t>www.nado.org/eddcop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F9ED5">
                  <a:lumMod val="75000"/>
                </a:srgbClr>
              </a:solidFill>
              <a:effectLst/>
              <a:highlight>
                <a:srgbClr val="FFFF00"/>
              </a:highlight>
              <a:uLnTx/>
              <a:uFillTx/>
              <a:latin typeface="Inter"/>
              <a:ea typeface="Inter"/>
              <a:cs typeface="+mn-cs"/>
              <a:sym typeface="Inter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7ACBD"/>
              </a:buClr>
              <a:buSzPts val="7000"/>
              <a:buFont typeface="Inter"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F9ED5">
                  <a:lumMod val="75000"/>
                </a:srgbClr>
              </a:solidFill>
              <a:effectLst/>
              <a:uLnTx/>
              <a:uFillTx/>
              <a:latin typeface="Inter"/>
              <a:ea typeface="Inter"/>
              <a:cs typeface="+mn-cs"/>
              <a:sym typeface="Inter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7ACBD"/>
              </a:buClr>
              <a:buSzPts val="7000"/>
              <a:buFont typeface="Inter"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F9ED5">
                  <a:lumMod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3E9EB6F-E2E5-23F5-CB7A-5A9DE88DB82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5198" y="4094528"/>
            <a:ext cx="3492679" cy="2286117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AF380750-1109-323C-DE2A-97EAB7A9F6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2410" y="3149517"/>
            <a:ext cx="1972627" cy="2552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9030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AC3B822-FF91-F729-277B-5F532B4C3A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5064" y="1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616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B322662-6051-9B36-D7B6-21E0A04BFF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7656" y="0"/>
            <a:ext cx="10076688" cy="6860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5400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26D928E-0E85-B2A0-6D07-DD91119B19E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725" t="62983" r="19897" b="2056"/>
          <a:stretch/>
        </p:blipFill>
        <p:spPr>
          <a:xfrm>
            <a:off x="6400995" y="2002971"/>
            <a:ext cx="5791005" cy="363583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A9058BA-0B5E-B59E-73CF-0FC4DF585F2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698" t="22688" r="22213" b="43775"/>
          <a:stretch/>
        </p:blipFill>
        <p:spPr>
          <a:xfrm>
            <a:off x="0" y="1857962"/>
            <a:ext cx="6555775" cy="425022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37E8B14-9E2E-94CA-42E0-3C1F3C64F6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900" y="391196"/>
            <a:ext cx="9982200" cy="100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5687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>
          <a:extLst>
            <a:ext uri="{FF2B5EF4-FFF2-40B4-BE49-F238E27FC236}">
              <a16:creationId xmlns:a16="http://schemas.microsoft.com/office/drawing/2014/main" id="{0D34AB93-CA75-6AE2-D359-7005AC4A63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1">
            <a:extLst>
              <a:ext uri="{FF2B5EF4-FFF2-40B4-BE49-F238E27FC236}">
                <a16:creationId xmlns:a16="http://schemas.microsoft.com/office/drawing/2014/main" id="{46B8405A-5128-A5A6-A748-CB4E9877D2C0}"/>
              </a:ext>
            </a:extLst>
          </p:cNvPr>
          <p:cNvSpPr/>
          <p:nvPr/>
        </p:nvSpPr>
        <p:spPr>
          <a:xfrm>
            <a:off x="-12627" y="-12526"/>
            <a:ext cx="1101603" cy="6883051"/>
          </a:xfrm>
          <a:prstGeom prst="rect">
            <a:avLst/>
          </a:prstGeom>
          <a:solidFill>
            <a:srgbClr val="203864"/>
          </a:solidFill>
          <a:ln>
            <a:noFill/>
          </a:ln>
        </p:spPr>
        <p:txBody>
          <a:bodyPr spcFirstLastPara="1" wrap="square" lIns="25400" tIns="25400" rIns="25400" bIns="25400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Tx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1" name="Google Shape;111;p21" descr="Image">
            <a:extLst>
              <a:ext uri="{FF2B5EF4-FFF2-40B4-BE49-F238E27FC236}">
                <a16:creationId xmlns:a16="http://schemas.microsoft.com/office/drawing/2014/main" id="{860BEB73-552A-C9F0-32B4-8529BD2DA82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62390" y="370050"/>
            <a:ext cx="1602545" cy="216974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4371038" y="2108056"/>
            <a:ext cx="45720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Segoe UI Semilight" panose="020B0402040204020203" pitchFamily="34" charset="0"/>
              </a:rPr>
              <a:t>Brett Schwartz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Segoe UI Semilight" panose="020B0402040204020203" pitchFamily="34" charset="0"/>
              </a:rPr>
            </a:b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Segoe UI Semilight" panose="020B0402040204020203" pitchFamily="34" charset="0"/>
              </a:rPr>
            </a:b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Segoe UI Semilight" panose="020B0402040204020203" pitchFamily="34" charset="0"/>
              </a:rPr>
              <a:t>Associate Director</a:t>
            </a:r>
            <a:b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Segoe UI Semilight" panose="020B0402040204020203" pitchFamily="34" charset="0"/>
              </a:rPr>
            </a:b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Segoe UI Semilight" panose="020B0402040204020203" pitchFamily="34" charset="0"/>
              </a:rPr>
              <a:t>NADO Research Foundation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Segoe UI Semilight" panose="020B0402040204020203" pitchFamily="34" charset="0"/>
              <a:hlinkClick r:id="" action="ppaction://noaction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Segoe UI Semilight" panose="020B0402040204020203" pitchFamily="34" charset="0"/>
                <a:hlinkClick r:id="" action="ppaction://noaction"/>
              </a:rPr>
              <a:t>bschwartz@nado.org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Segoe UI Semilight" panose="020B0402040204020203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Segoe UI Semilight" panose="020B0402040204020203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Segoe UI Semilight" panose="020B0402040204020203" pitchFamily="34" charset="0"/>
            </a:endParaRPr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39EC8413-4AE7-576D-4063-311F9E4124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845" y="5040744"/>
            <a:ext cx="2279647" cy="663389"/>
          </a:xfrm>
          <a:prstGeom prst="rect">
            <a:avLst/>
          </a:prstGeom>
        </p:spPr>
      </p:pic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AE1AD4E0-179C-ECF6-BF37-AD40AA0D7BE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96" t="18244" r="16543" b="19886"/>
          <a:stretch/>
        </p:blipFill>
        <p:spPr>
          <a:xfrm>
            <a:off x="7421397" y="4632462"/>
            <a:ext cx="1173736" cy="107167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FD10182-B241-9429-75ED-22979F901A1D}"/>
              </a:ext>
            </a:extLst>
          </p:cNvPr>
          <p:cNvSpPr txBox="1"/>
          <p:nvPr/>
        </p:nvSpPr>
        <p:spPr>
          <a:xfrm rot="20626903">
            <a:off x="1409114" y="756439"/>
            <a:ext cx="468117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7ACBD"/>
              </a:buClr>
              <a:buSzPts val="7000"/>
              <a:buFont typeface="Inter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Inter"/>
                <a:ea typeface="Inter"/>
                <a:cs typeface="+mn-cs"/>
                <a:sym typeface="Inter"/>
              </a:rPr>
              <a:t>Stay in Touch!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F9ED5">
                  <a:lumMod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0202854"/>
      </p:ext>
    </p:extLst>
  </p:cSld>
  <p:clrMapOvr>
    <a:masterClrMapping/>
  </p:clrMapOvr>
</p:sld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Engineering Project Proposal by Slidesgo">
  <a:themeElements>
    <a:clrScheme name="Simple Light">
      <a:dk1>
        <a:srgbClr val="434343"/>
      </a:dk1>
      <a:lt1>
        <a:srgbClr val="FFFFFF"/>
      </a:lt1>
      <a:dk2>
        <a:srgbClr val="595959"/>
      </a:dk2>
      <a:lt2>
        <a:srgbClr val="EEEEEE"/>
      </a:lt2>
      <a:accent1>
        <a:srgbClr val="908269"/>
      </a:accent1>
      <a:accent2>
        <a:srgbClr val="212121"/>
      </a:accent2>
      <a:accent3>
        <a:srgbClr val="CFC3AC"/>
      </a:accent3>
      <a:accent4>
        <a:srgbClr val="976E26"/>
      </a:accent4>
      <a:accent5>
        <a:srgbClr val="927D59"/>
      </a:accent5>
      <a:accent6>
        <a:srgbClr val="584F3E"/>
      </a:accent6>
      <a:hlink>
        <a:srgbClr val="4343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Ion">
  <a:themeElements>
    <a:clrScheme name="Custom 1">
      <a:dk1>
        <a:srgbClr val="B01513"/>
      </a:dk1>
      <a:lt1>
        <a:sysClr val="window" lastClr="FFFFFF"/>
      </a:lt1>
      <a:dk2>
        <a:srgbClr val="002060"/>
      </a:dk2>
      <a:lt2>
        <a:srgbClr val="EBEBEB"/>
      </a:lt2>
      <a:accent1>
        <a:srgbClr val="B01513"/>
      </a:accent1>
      <a:accent2>
        <a:srgbClr val="B01513"/>
      </a:accent2>
      <a:accent3>
        <a:srgbClr val="FFFFFF"/>
      </a:accent3>
      <a:accent4>
        <a:srgbClr val="002060"/>
      </a:accent4>
      <a:accent5>
        <a:srgbClr val="002060"/>
      </a:accent5>
      <a:accent6>
        <a:srgbClr val="002060"/>
      </a:accent6>
      <a:hlink>
        <a:srgbClr val="B01513"/>
      </a:hlink>
      <a:folHlink>
        <a:srgbClr val="B01513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5.xml><?xml version="1.0" encoding="utf-8"?>
<a:theme xmlns:a="http://schemas.openxmlformats.org/drawingml/2006/main" name="1_Office Theme">
  <a:themeElements>
    <a:clrScheme name="Custom 1">
      <a:dk1>
        <a:sysClr val="windowText" lastClr="000000"/>
      </a:dk1>
      <a:lt1>
        <a:sysClr val="window" lastClr="FFFFFF"/>
      </a:lt1>
      <a:dk2>
        <a:srgbClr val="2D3C50"/>
      </a:dk2>
      <a:lt2>
        <a:srgbClr val="CBD1D1"/>
      </a:lt2>
      <a:accent1>
        <a:srgbClr val="46A0D8"/>
      </a:accent1>
      <a:accent2>
        <a:srgbClr val="CC5B27"/>
      </a:accent2>
      <a:accent3>
        <a:srgbClr val="33AC55"/>
      </a:accent3>
      <a:accent4>
        <a:srgbClr val="EE9F20"/>
      </a:accent4>
      <a:accent5>
        <a:srgbClr val="824D9D"/>
      </a:accent5>
      <a:accent6>
        <a:srgbClr val="3ABA99"/>
      </a:accent6>
      <a:hlink>
        <a:srgbClr val="0563C1"/>
      </a:hlink>
      <a:folHlink>
        <a:srgbClr val="954F72"/>
      </a:folHlink>
    </a:clrScheme>
    <a:fontScheme name="Custom 2">
      <a:majorFont>
        <a:latin typeface="Century Gothic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16401942_win32_v2" id="{BFDBA5BB-00C2-4FD6-BF44-6F34C81AFAE6}" vid="{710E1C20-E799-41A9-B32B-772BA18F6960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633</TotalTime>
  <Words>1110</Words>
  <Application>Microsoft Office PowerPoint</Application>
  <PresentationFormat>Widescreen</PresentationFormat>
  <Paragraphs>182</Paragraphs>
  <Slides>30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30</vt:i4>
      </vt:variant>
    </vt:vector>
  </HeadingPairs>
  <TitlesOfParts>
    <vt:vector size="47" baseType="lpstr">
      <vt:lpstr>Aptos</vt:lpstr>
      <vt:lpstr>Aptos Display</vt:lpstr>
      <vt:lpstr>Arial</vt:lpstr>
      <vt:lpstr>Calibri</vt:lpstr>
      <vt:lpstr>Catamaran Light</vt:lpstr>
      <vt:lpstr>Century Gothic</vt:lpstr>
      <vt:lpstr>Fira Sans Extra Condensed Medium</vt:lpstr>
      <vt:lpstr>Inter</vt:lpstr>
      <vt:lpstr>Livvic</vt:lpstr>
      <vt:lpstr>Segoe UI</vt:lpstr>
      <vt:lpstr>Symbol</vt:lpstr>
      <vt:lpstr>Wingdings 3</vt:lpstr>
      <vt:lpstr>Office Theme</vt:lpstr>
      <vt:lpstr>Simple Light</vt:lpstr>
      <vt:lpstr>Engineering Project Proposal by Slidesgo</vt:lpstr>
      <vt:lpstr>Ion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Formally known as Southeastern Utah Association of Local Governments | Southeastern Utah Economic Development District (SEUALG | SEUEDD)  Services Carbon, Emery, Grand and San Juan Counties  One of the seven association of governments (AOG) in Utah  Areas of Focus:  Economic &amp; Community Development  Community Services  Housing and Weatherization  Aging and Senior Services  Population of Region: Approx. 55,000 ~24% of the landmass of Utah  1.7% of the total population of Utah  Median Income / Average Home Cost:  Carbon: $53,673 / $319,000 Emery: $69,956 / $340,000 Grand: $59,171 / $675,000 San Juan: $54,890 / $420,000 </vt:lpstr>
      <vt:lpstr>Team Member Incentives / Benefits:  Birthday “Extra Holiday” Day Off Employee Appreciation Day Off  17 Paid Holidays  Flexible Schedule - Child Care or Education Company Contributes 6% to 401k Anniversary Day Off Neighborhood Activities - Luncheons with partnering agencies Holiday Celebrations / Activities Management Retreat  Remote work for parents with special needs children - Rural Utah doesn't have many resources  Team members can donate their sick leave to other team members in need  Volunteer Exchange - For every hour donated we offer as paid time off  Fitness Facility - Employees and family can use facility - Reserve through a calendar system. Every employee receive 3 hours off per week - limits to 1 hour per day for exercise</vt:lpstr>
      <vt:lpstr>Questions?   Thank you     Geri Gamber, Executive Director  ggamber@seualg.utah.gov 435-215-9142  </vt:lpstr>
      <vt:lpstr>South Eastern Council of Governments’ (SECOG) Employee Retention Strategies</vt:lpstr>
      <vt:lpstr>Overview of Strategies</vt:lpstr>
      <vt:lpstr>Flexible Work Arrangements</vt:lpstr>
      <vt:lpstr>Employee Leave</vt:lpstr>
      <vt:lpstr>Housing Opportunities</vt:lpstr>
      <vt:lpstr>Education Assistance</vt:lpstr>
      <vt:lpstr>Volunteer Opportunities</vt:lpstr>
      <vt:lpstr>UERPC’s WELLNESS PLAN</vt:lpstr>
      <vt:lpstr>Retaining Employees</vt:lpstr>
      <vt:lpstr>Why Develop a Wellness Plan</vt:lpstr>
      <vt:lpstr>Benefits to UERPC</vt:lpstr>
      <vt:lpstr>UERPC Process</vt:lpstr>
      <vt:lpstr>Wellness Challenges</vt:lpstr>
      <vt:lpstr>Wellness Challenges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Brett Schwartz</dc:creator>
  <cp:lastModifiedBy>Brett Schwartz</cp:lastModifiedBy>
  <cp:revision>1</cp:revision>
  <dcterms:created xsi:type="dcterms:W3CDTF">2025-04-15T15:53:28Z</dcterms:created>
  <dcterms:modified xsi:type="dcterms:W3CDTF">2025-04-16T23:03:30Z</dcterms:modified>
</cp:coreProperties>
</file>