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7" r:id="rId4"/>
    <p:sldMasterId id="2147483707" r:id="rId5"/>
  </p:sldMasterIdLst>
  <p:notesMasterIdLst>
    <p:notesMasterId r:id="rId52"/>
  </p:notesMasterIdLst>
  <p:handoutMasterIdLst>
    <p:handoutMasterId r:id="rId53"/>
  </p:handoutMasterIdLst>
  <p:sldIdLst>
    <p:sldId id="256" r:id="rId6"/>
    <p:sldId id="258" r:id="rId7"/>
    <p:sldId id="280" r:id="rId8"/>
    <p:sldId id="264" r:id="rId9"/>
    <p:sldId id="714" r:id="rId10"/>
    <p:sldId id="2147171007" r:id="rId11"/>
    <p:sldId id="720" r:id="rId12"/>
    <p:sldId id="690" r:id="rId13"/>
    <p:sldId id="2147171032" r:id="rId14"/>
    <p:sldId id="2147171050" r:id="rId15"/>
    <p:sldId id="2147171051" r:id="rId16"/>
    <p:sldId id="2147171052" r:id="rId17"/>
    <p:sldId id="718" r:id="rId18"/>
    <p:sldId id="693" r:id="rId19"/>
    <p:sldId id="2147171053" r:id="rId20"/>
    <p:sldId id="2147171045" r:id="rId21"/>
    <p:sldId id="2147171046" r:id="rId22"/>
    <p:sldId id="2147171047" r:id="rId23"/>
    <p:sldId id="2147171048" r:id="rId24"/>
    <p:sldId id="2147171049" r:id="rId25"/>
    <p:sldId id="2147171042" r:id="rId26"/>
    <p:sldId id="2147171054" r:id="rId27"/>
    <p:sldId id="2147171055" r:id="rId28"/>
    <p:sldId id="726" r:id="rId29"/>
    <p:sldId id="2147171019" r:id="rId30"/>
    <p:sldId id="2147171044" r:id="rId31"/>
    <p:sldId id="2147171010" r:id="rId32"/>
    <p:sldId id="728" r:id="rId33"/>
    <p:sldId id="729" r:id="rId34"/>
    <p:sldId id="2147171011" r:id="rId35"/>
    <p:sldId id="2147171012" r:id="rId36"/>
    <p:sldId id="740" r:id="rId37"/>
    <p:sldId id="2147171013" r:id="rId38"/>
    <p:sldId id="453" r:id="rId39"/>
    <p:sldId id="2147171014" r:id="rId40"/>
    <p:sldId id="2147171016" r:id="rId41"/>
    <p:sldId id="2147171017" r:id="rId42"/>
    <p:sldId id="2147171018" r:id="rId43"/>
    <p:sldId id="2147171021" r:id="rId44"/>
    <p:sldId id="2147171020" r:id="rId45"/>
    <p:sldId id="737" r:id="rId46"/>
    <p:sldId id="2147171009" r:id="rId47"/>
    <p:sldId id="2147171022" r:id="rId48"/>
    <p:sldId id="2147171008" r:id="rId49"/>
    <p:sldId id="284" r:id="rId50"/>
    <p:sldId id="275"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1B92B4F-26C7-BE43-81C6-4D869C20DCED}">
          <p14:sldIdLst>
            <p14:sldId id="256"/>
            <p14:sldId id="258"/>
            <p14:sldId id="280"/>
            <p14:sldId id="264"/>
            <p14:sldId id="714"/>
          </p14:sldIdLst>
        </p14:section>
        <p14:section name="BRETT" id="{8B3ECC8E-BACD-4946-B2D9-5A8719D9D687}">
          <p14:sldIdLst>
            <p14:sldId id="2147171007"/>
            <p14:sldId id="720"/>
            <p14:sldId id="690"/>
            <p14:sldId id="2147171032"/>
            <p14:sldId id="2147171050"/>
            <p14:sldId id="2147171051"/>
            <p14:sldId id="2147171052"/>
            <p14:sldId id="718"/>
            <p14:sldId id="693"/>
            <p14:sldId id="2147171053"/>
            <p14:sldId id="2147171045"/>
            <p14:sldId id="2147171046"/>
            <p14:sldId id="2147171047"/>
            <p14:sldId id="2147171048"/>
            <p14:sldId id="2147171049"/>
            <p14:sldId id="2147171042"/>
            <p14:sldId id="2147171054"/>
            <p14:sldId id="2147171055"/>
            <p14:sldId id="726"/>
            <p14:sldId id="2147171019"/>
            <p14:sldId id="2147171044"/>
          </p14:sldIdLst>
        </p14:section>
        <p14:section name="Untitled Section" id="{38FC23DB-DFDE-F245-84E4-F9AB1BF8AC50}">
          <p14:sldIdLst>
            <p14:sldId id="2147171010"/>
            <p14:sldId id="728"/>
            <p14:sldId id="729"/>
            <p14:sldId id="2147171011"/>
            <p14:sldId id="2147171012"/>
            <p14:sldId id="740"/>
            <p14:sldId id="2147171013"/>
            <p14:sldId id="453"/>
            <p14:sldId id="2147171014"/>
            <p14:sldId id="2147171016"/>
            <p14:sldId id="2147171017"/>
            <p14:sldId id="2147171018"/>
            <p14:sldId id="2147171021"/>
            <p14:sldId id="2147171020"/>
            <p14:sldId id="737"/>
            <p14:sldId id="2147171009"/>
            <p14:sldId id="2147171022"/>
            <p14:sldId id="2147171008"/>
            <p14:sldId id="284"/>
            <p14:sldId id="2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70946B"/>
    <a:srgbClr val="A683AF"/>
    <a:srgbClr val="9A0000"/>
    <a:srgbClr val="0099FF"/>
    <a:srgbClr val="FF0202"/>
    <a:srgbClr val="3F523C"/>
    <a:srgbClr val="A162D0"/>
    <a:srgbClr val="BF68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8"/>
    <p:restoredTop sz="94672"/>
  </p:normalViewPr>
  <p:slideViewPr>
    <p:cSldViewPr snapToGrid="0">
      <p:cViewPr varScale="1">
        <p:scale>
          <a:sx n="112" d="100"/>
          <a:sy n="112" d="100"/>
        </p:scale>
        <p:origin x="560" y="192"/>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diagrams/_rels/data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diagrams/_rels/data4.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hyperlink" Target="https://www.nado.org/training-materials-and-resources/" TargetMode="External"/><Relationship Id="rId7" Type="http://schemas.openxmlformats.org/officeDocument/2006/relationships/image" Target="../media/image81.png"/><Relationship Id="rId2" Type="http://schemas.openxmlformats.org/officeDocument/2006/relationships/hyperlink" Target="https://www.nado.org/ceds-strategy-committee/" TargetMode="External"/><Relationship Id="rId1" Type="http://schemas.openxmlformats.org/officeDocument/2006/relationships/hyperlink" Target="https://ucpcog.org/wp-content/uploads/2024/09/CEDS-2023-2027-2023-Annual-Update.pdf" TargetMode="Externa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hyperlink" Target="https://www.eda.gov/resources/comprehensive-economic-development-strategy/content/evaluation-framework" TargetMode="External"/></Relationships>
</file>

<file path=ppt/diagrams/_rels/data5.xml.rels><?xml version="1.0" encoding="UTF-8" standalone="yes"?>
<Relationships xmlns="http://schemas.openxmlformats.org/package/2006/relationships"><Relationship Id="rId3" Type="http://schemas.openxmlformats.org/officeDocument/2006/relationships/hyperlink" Target="https://southerntier8.org/" TargetMode="External"/><Relationship Id="rId2" Type="http://schemas.openxmlformats.org/officeDocument/2006/relationships/hyperlink" Target="https://www.planacadiana.org/strategic-planning/comprehensive-economic-development-strategy-ceds/" TargetMode="External"/><Relationship Id="rId1" Type="http://schemas.openxmlformats.org/officeDocument/2006/relationships/hyperlink" Target="https://clearwater-eda.org/" TargetMode="External"/></Relationships>
</file>

<file path=ppt/diagrams/_rels/data6.xml.rels><?xml version="1.0" encoding="UTF-8" standalone="yes"?>
<Relationships xmlns="http://schemas.openxmlformats.org/package/2006/relationships"><Relationship Id="rId8" Type="http://schemas.openxmlformats.org/officeDocument/2006/relationships/image" Target="../media/image92.sv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svg"/><Relationship Id="rId1" Type="http://schemas.openxmlformats.org/officeDocument/2006/relationships/image" Target="../media/image85.png"/><Relationship Id="rId6" Type="http://schemas.openxmlformats.org/officeDocument/2006/relationships/image" Target="../media/image90.svg"/><Relationship Id="rId5" Type="http://schemas.openxmlformats.org/officeDocument/2006/relationships/image" Target="../media/image89.png"/><Relationship Id="rId4" Type="http://schemas.openxmlformats.org/officeDocument/2006/relationships/image" Target="../media/image8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diagrams/_rels/drawing4.xml.rels><?xml version="1.0" encoding="UTF-8" standalone="yes"?>
<Relationships xmlns="http://schemas.openxmlformats.org/package/2006/relationships"><Relationship Id="rId8" Type="http://schemas.openxmlformats.org/officeDocument/2006/relationships/hyperlink" Target="https://www.eda.gov/resources/comprehensive-economic-development-strategy/content/evaluation-framework" TargetMode="External"/><Relationship Id="rId3" Type="http://schemas.openxmlformats.org/officeDocument/2006/relationships/hyperlink" Target="https://ucpcog.org/wp-content/uploads/2024/09/CEDS-2023-2027-2023-Annual-Update.pdf" TargetMode="External"/><Relationship Id="rId7" Type="http://schemas.openxmlformats.org/officeDocument/2006/relationships/hyperlink" Target="https://www.nado.org/training-materials-and-resources/" TargetMode="External"/><Relationship Id="rId2" Type="http://schemas.openxmlformats.org/officeDocument/2006/relationships/image" Target="../media/image80.svg"/><Relationship Id="rId1" Type="http://schemas.openxmlformats.org/officeDocument/2006/relationships/image" Target="../media/image79.png"/><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hyperlink" Target="https://www.nado.org/ceds-strategy-committee/"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https://southerntier8.org/" TargetMode="External"/><Relationship Id="rId2" Type="http://schemas.openxmlformats.org/officeDocument/2006/relationships/hyperlink" Target="https://www.planacadiana.org/strategic-planning/comprehensive-economic-development-strategy-ceds/" TargetMode="External"/><Relationship Id="rId1" Type="http://schemas.openxmlformats.org/officeDocument/2006/relationships/hyperlink" Target="https://clearwater-eda.org/" TargetMode="External"/></Relationships>
</file>

<file path=ppt/diagrams/_rels/drawing6.xml.rels><?xml version="1.0" encoding="UTF-8" standalone="yes"?>
<Relationships xmlns="http://schemas.openxmlformats.org/package/2006/relationships"><Relationship Id="rId8" Type="http://schemas.openxmlformats.org/officeDocument/2006/relationships/image" Target="../media/image92.sv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svg"/><Relationship Id="rId1" Type="http://schemas.openxmlformats.org/officeDocument/2006/relationships/image" Target="../media/image85.png"/><Relationship Id="rId6" Type="http://schemas.openxmlformats.org/officeDocument/2006/relationships/image" Target="../media/image90.svg"/><Relationship Id="rId5" Type="http://schemas.openxmlformats.org/officeDocument/2006/relationships/image" Target="../media/image89.png"/><Relationship Id="rId4" Type="http://schemas.openxmlformats.org/officeDocument/2006/relationships/image" Target="../media/image8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A6F675-473A-E248-B755-DA246D2D7C5B}" type="doc">
      <dgm:prSet loTypeId="urn:microsoft.com/office/officeart/2008/layout/VerticalCurvedList" loCatId="hierarchy" qsTypeId="urn:microsoft.com/office/officeart/2005/8/quickstyle/simple1" qsCatId="simple" csTypeId="urn:microsoft.com/office/officeart/2005/8/colors/accent1_2" csCatId="accent1" phldr="1"/>
      <dgm:spPr/>
      <dgm:t>
        <a:bodyPr/>
        <a:lstStyle/>
        <a:p>
          <a:endParaRPr lang="en-US"/>
        </a:p>
      </dgm:t>
    </dgm:pt>
    <dgm:pt modelId="{9735EAA1-1E64-D241-8E87-B6DDD9AF27FB}">
      <dgm:prSet phldrT="[Text]"/>
      <dgm:spPr/>
      <dgm:t>
        <a:bodyPr/>
        <a:lstStyle/>
        <a:p>
          <a:r>
            <a:rPr lang="en-US" b="1" dirty="0"/>
            <a:t>Comprehensive Planning</a:t>
          </a:r>
        </a:p>
      </dgm:t>
    </dgm:pt>
    <dgm:pt modelId="{1223E93F-031E-A64F-8500-1AACC9F0E568}" type="parTrans" cxnId="{43847C5D-A057-F747-B325-B9B381AA8579}">
      <dgm:prSet/>
      <dgm:spPr/>
      <dgm:t>
        <a:bodyPr/>
        <a:lstStyle/>
        <a:p>
          <a:endParaRPr lang="en-US"/>
        </a:p>
      </dgm:t>
    </dgm:pt>
    <dgm:pt modelId="{1DC271B2-C92C-3143-BB4A-4C96A24CFCCB}" type="sibTrans" cxnId="{43847C5D-A057-F747-B325-B9B381AA8579}">
      <dgm:prSet/>
      <dgm:spPr/>
      <dgm:t>
        <a:bodyPr/>
        <a:lstStyle/>
        <a:p>
          <a:endParaRPr lang="en-US"/>
        </a:p>
      </dgm:t>
    </dgm:pt>
    <dgm:pt modelId="{9B85B337-5DE8-BC41-90F0-E68CDCA69F4E}">
      <dgm:prSet phldrT="[Text]"/>
      <dgm:spPr/>
      <dgm:t>
        <a:bodyPr/>
        <a:lstStyle/>
        <a:p>
          <a:r>
            <a:rPr lang="en-US" dirty="0"/>
            <a:t>SWOT</a:t>
          </a:r>
        </a:p>
      </dgm:t>
    </dgm:pt>
    <dgm:pt modelId="{6E7725EF-02A7-8240-BDA2-00390E9A1178}" type="parTrans" cxnId="{741B3306-E8D3-5142-917B-6C34EED3784B}">
      <dgm:prSet/>
      <dgm:spPr/>
      <dgm:t>
        <a:bodyPr/>
        <a:lstStyle/>
        <a:p>
          <a:endParaRPr lang="en-US"/>
        </a:p>
      </dgm:t>
    </dgm:pt>
    <dgm:pt modelId="{337C5888-BCC5-6047-AEF1-559A1BB12D32}" type="sibTrans" cxnId="{741B3306-E8D3-5142-917B-6C34EED3784B}">
      <dgm:prSet/>
      <dgm:spPr/>
      <dgm:t>
        <a:bodyPr/>
        <a:lstStyle/>
        <a:p>
          <a:endParaRPr lang="en-US"/>
        </a:p>
      </dgm:t>
    </dgm:pt>
    <dgm:pt modelId="{67C368E8-0D6B-B847-B25A-0BAFC906E6E6}">
      <dgm:prSet phldrT="[Text]"/>
      <dgm:spPr/>
      <dgm:t>
        <a:bodyPr/>
        <a:lstStyle/>
        <a:p>
          <a:r>
            <a:rPr lang="en-US" dirty="0"/>
            <a:t>Measuring outcomes</a:t>
          </a:r>
        </a:p>
      </dgm:t>
    </dgm:pt>
    <dgm:pt modelId="{0B07FBBD-E6A8-7243-8BE7-8DA1ECD0ACC4}" type="parTrans" cxnId="{428AF50D-4BE8-E548-B8C7-AFD6B6772CD4}">
      <dgm:prSet/>
      <dgm:spPr/>
      <dgm:t>
        <a:bodyPr/>
        <a:lstStyle/>
        <a:p>
          <a:endParaRPr lang="en-US"/>
        </a:p>
      </dgm:t>
    </dgm:pt>
    <dgm:pt modelId="{708BEF8C-815D-A044-B5CE-92CC6E1BFBFD}" type="sibTrans" cxnId="{428AF50D-4BE8-E548-B8C7-AFD6B6772CD4}">
      <dgm:prSet/>
      <dgm:spPr/>
      <dgm:t>
        <a:bodyPr/>
        <a:lstStyle/>
        <a:p>
          <a:endParaRPr lang="en-US"/>
        </a:p>
      </dgm:t>
    </dgm:pt>
    <dgm:pt modelId="{68310C65-748D-744A-B74B-F2A64256EF09}">
      <dgm:prSet phldrT="[Text]"/>
      <dgm:spPr/>
      <dgm:t>
        <a:bodyPr/>
        <a:lstStyle/>
        <a:p>
          <a:r>
            <a:rPr lang="en-US" b="1"/>
            <a:t>Sector-specific</a:t>
          </a:r>
        </a:p>
      </dgm:t>
    </dgm:pt>
    <dgm:pt modelId="{71F4A412-D472-B449-BD02-4C6AFBB4F5AD}" type="parTrans" cxnId="{B4495982-4D17-E248-840A-D10F8891A436}">
      <dgm:prSet/>
      <dgm:spPr/>
      <dgm:t>
        <a:bodyPr/>
        <a:lstStyle/>
        <a:p>
          <a:endParaRPr lang="en-US"/>
        </a:p>
      </dgm:t>
    </dgm:pt>
    <dgm:pt modelId="{C345A8B8-1310-A94B-9A1D-423F78F6CE5E}" type="sibTrans" cxnId="{B4495982-4D17-E248-840A-D10F8891A436}">
      <dgm:prSet/>
      <dgm:spPr/>
      <dgm:t>
        <a:bodyPr/>
        <a:lstStyle/>
        <a:p>
          <a:endParaRPr lang="en-US"/>
        </a:p>
      </dgm:t>
    </dgm:pt>
    <dgm:pt modelId="{4ACDE719-D086-E14E-975E-58951118A3E0}">
      <dgm:prSet phldrT="[Text]"/>
      <dgm:spPr/>
      <dgm:t>
        <a:bodyPr/>
        <a:lstStyle/>
        <a:p>
          <a:r>
            <a:rPr lang="en-US"/>
            <a:t>Collaboration</a:t>
          </a:r>
        </a:p>
      </dgm:t>
    </dgm:pt>
    <dgm:pt modelId="{1FBD90EE-C962-3643-AE06-4E4F9C71102B}" type="parTrans" cxnId="{029194FA-4EF7-9344-B86B-F2942296DD32}">
      <dgm:prSet/>
      <dgm:spPr/>
      <dgm:t>
        <a:bodyPr/>
        <a:lstStyle/>
        <a:p>
          <a:endParaRPr lang="en-US"/>
        </a:p>
      </dgm:t>
    </dgm:pt>
    <dgm:pt modelId="{2C3CDA22-3D5A-0949-9A5C-A651C05B750C}" type="sibTrans" cxnId="{029194FA-4EF7-9344-B86B-F2942296DD32}">
      <dgm:prSet/>
      <dgm:spPr/>
      <dgm:t>
        <a:bodyPr/>
        <a:lstStyle/>
        <a:p>
          <a:endParaRPr lang="en-US"/>
        </a:p>
      </dgm:t>
    </dgm:pt>
    <dgm:pt modelId="{6DDA73B9-4881-6C40-99D1-639DB3FDD0A8}">
      <dgm:prSet phldrT="[Text]"/>
      <dgm:spPr/>
      <dgm:t>
        <a:bodyPr/>
        <a:lstStyle/>
        <a:p>
          <a:r>
            <a:rPr lang="en-US" b="1"/>
            <a:t>Value chain development</a:t>
          </a:r>
        </a:p>
      </dgm:t>
    </dgm:pt>
    <dgm:pt modelId="{1DBA1402-C8F3-C340-8777-67557A638C92}" type="parTrans" cxnId="{A9D192E8-3E42-C348-9019-965F5A2D5FA8}">
      <dgm:prSet/>
      <dgm:spPr/>
      <dgm:t>
        <a:bodyPr/>
        <a:lstStyle/>
        <a:p>
          <a:endParaRPr lang="en-US"/>
        </a:p>
      </dgm:t>
    </dgm:pt>
    <dgm:pt modelId="{60DADD77-647C-334F-AA37-EDED45F2B5D1}" type="sibTrans" cxnId="{A9D192E8-3E42-C348-9019-965F5A2D5FA8}">
      <dgm:prSet/>
      <dgm:spPr/>
      <dgm:t>
        <a:bodyPr/>
        <a:lstStyle/>
        <a:p>
          <a:endParaRPr lang="en-US"/>
        </a:p>
      </dgm:t>
    </dgm:pt>
    <dgm:pt modelId="{5B50B193-D843-9E48-8CEB-5DC558734EFF}">
      <dgm:prSet phldrT="[Text]"/>
      <dgm:spPr/>
      <dgm:t>
        <a:bodyPr/>
        <a:lstStyle/>
        <a:p>
          <a:r>
            <a:rPr lang="en-US"/>
            <a:t>Value chain mapping</a:t>
          </a:r>
        </a:p>
      </dgm:t>
    </dgm:pt>
    <dgm:pt modelId="{3A76B41A-5CC6-9741-A3A6-D10E4C8E2BEF}" type="parTrans" cxnId="{5A6DA076-6904-DB45-A440-A744ED222126}">
      <dgm:prSet/>
      <dgm:spPr/>
      <dgm:t>
        <a:bodyPr/>
        <a:lstStyle/>
        <a:p>
          <a:endParaRPr lang="en-US"/>
        </a:p>
      </dgm:t>
    </dgm:pt>
    <dgm:pt modelId="{BED186ED-FB02-F045-B9D5-B299D3B2AD7C}" type="sibTrans" cxnId="{5A6DA076-6904-DB45-A440-A744ED222126}">
      <dgm:prSet/>
      <dgm:spPr/>
      <dgm:t>
        <a:bodyPr/>
        <a:lstStyle/>
        <a:p>
          <a:endParaRPr lang="en-US"/>
        </a:p>
      </dgm:t>
    </dgm:pt>
    <dgm:pt modelId="{1D5CBEB1-D49D-7446-9193-499ABD19D565}">
      <dgm:prSet phldrT="[Text]"/>
      <dgm:spPr/>
      <dgm:t>
        <a:bodyPr/>
        <a:lstStyle/>
        <a:p>
          <a:r>
            <a:rPr lang="en-US"/>
            <a:t>Filling gaps in the chain</a:t>
          </a:r>
        </a:p>
      </dgm:t>
    </dgm:pt>
    <dgm:pt modelId="{2169600A-B58D-8644-80B5-151BA2D35680}" type="parTrans" cxnId="{4C3882F6-B7F2-D44A-9BBB-499D71CF502A}">
      <dgm:prSet/>
      <dgm:spPr/>
      <dgm:t>
        <a:bodyPr/>
        <a:lstStyle/>
        <a:p>
          <a:endParaRPr lang="en-US"/>
        </a:p>
      </dgm:t>
    </dgm:pt>
    <dgm:pt modelId="{5EF63D40-E74D-664F-B55A-59470C65327A}" type="sibTrans" cxnId="{4C3882F6-B7F2-D44A-9BBB-499D71CF502A}">
      <dgm:prSet/>
      <dgm:spPr/>
      <dgm:t>
        <a:bodyPr/>
        <a:lstStyle/>
        <a:p>
          <a:endParaRPr lang="en-US"/>
        </a:p>
      </dgm:t>
    </dgm:pt>
    <dgm:pt modelId="{B8B30479-19DF-584D-BD53-C2E3AE7F8A21}">
      <dgm:prSet phldrT="[Text]"/>
      <dgm:spPr/>
      <dgm:t>
        <a:bodyPr/>
        <a:lstStyle/>
        <a:p>
          <a:r>
            <a:rPr lang="en-US"/>
            <a:t>Coopetition</a:t>
          </a:r>
        </a:p>
      </dgm:t>
    </dgm:pt>
    <dgm:pt modelId="{D6A75052-51EA-424A-B465-29C5F789B795}" type="parTrans" cxnId="{FFC71E44-4784-954D-AEE0-DD9DFA83214A}">
      <dgm:prSet/>
      <dgm:spPr/>
      <dgm:t>
        <a:bodyPr/>
        <a:lstStyle/>
        <a:p>
          <a:endParaRPr lang="en-US"/>
        </a:p>
      </dgm:t>
    </dgm:pt>
    <dgm:pt modelId="{ACCC47D2-FB8F-384E-A7C7-17450236EEA0}" type="sibTrans" cxnId="{FFC71E44-4784-954D-AEE0-DD9DFA83214A}">
      <dgm:prSet/>
      <dgm:spPr/>
      <dgm:t>
        <a:bodyPr/>
        <a:lstStyle/>
        <a:p>
          <a:endParaRPr lang="en-US"/>
        </a:p>
      </dgm:t>
    </dgm:pt>
    <dgm:pt modelId="{C0C300E8-6FC8-344E-A6E5-48C3E98087BC}" type="pres">
      <dgm:prSet presAssocID="{D2A6F675-473A-E248-B755-DA246D2D7C5B}" presName="Name0" presStyleCnt="0">
        <dgm:presLayoutVars>
          <dgm:chMax val="7"/>
          <dgm:chPref val="7"/>
          <dgm:dir/>
        </dgm:presLayoutVars>
      </dgm:prSet>
      <dgm:spPr/>
    </dgm:pt>
    <dgm:pt modelId="{04E7296E-0991-1240-AB16-D3ADEB1535E8}" type="pres">
      <dgm:prSet presAssocID="{D2A6F675-473A-E248-B755-DA246D2D7C5B}" presName="Name1" presStyleCnt="0"/>
      <dgm:spPr/>
    </dgm:pt>
    <dgm:pt modelId="{DF033B91-0F47-444A-9579-EC2E2C0A81F8}" type="pres">
      <dgm:prSet presAssocID="{D2A6F675-473A-E248-B755-DA246D2D7C5B}" presName="cycle" presStyleCnt="0"/>
      <dgm:spPr/>
    </dgm:pt>
    <dgm:pt modelId="{CE72AA88-21AC-314B-B893-BDC94D388D55}" type="pres">
      <dgm:prSet presAssocID="{D2A6F675-473A-E248-B755-DA246D2D7C5B}" presName="srcNode" presStyleLbl="node1" presStyleIdx="0" presStyleCnt="3"/>
      <dgm:spPr/>
    </dgm:pt>
    <dgm:pt modelId="{73EBC5F7-F052-8B40-863E-233FBF73995C}" type="pres">
      <dgm:prSet presAssocID="{D2A6F675-473A-E248-B755-DA246D2D7C5B}" presName="conn" presStyleLbl="parChTrans1D2" presStyleIdx="0" presStyleCnt="1"/>
      <dgm:spPr/>
    </dgm:pt>
    <dgm:pt modelId="{E183B6E0-338E-534A-84E4-685FE2EB1592}" type="pres">
      <dgm:prSet presAssocID="{D2A6F675-473A-E248-B755-DA246D2D7C5B}" presName="extraNode" presStyleLbl="node1" presStyleIdx="0" presStyleCnt="3"/>
      <dgm:spPr/>
    </dgm:pt>
    <dgm:pt modelId="{F10F85EB-F673-DA4A-84FA-996935849D56}" type="pres">
      <dgm:prSet presAssocID="{D2A6F675-473A-E248-B755-DA246D2D7C5B}" presName="dstNode" presStyleLbl="node1" presStyleIdx="0" presStyleCnt="3"/>
      <dgm:spPr/>
    </dgm:pt>
    <dgm:pt modelId="{284A87DB-E114-F247-A632-7B618E7BC5B6}" type="pres">
      <dgm:prSet presAssocID="{9735EAA1-1E64-D241-8E87-B6DDD9AF27FB}" presName="text_1" presStyleLbl="node1" presStyleIdx="0" presStyleCnt="3">
        <dgm:presLayoutVars>
          <dgm:bulletEnabled val="1"/>
        </dgm:presLayoutVars>
      </dgm:prSet>
      <dgm:spPr/>
    </dgm:pt>
    <dgm:pt modelId="{ECAEED8A-BE7B-C142-B3B9-BF6EA9C63DB1}" type="pres">
      <dgm:prSet presAssocID="{9735EAA1-1E64-D241-8E87-B6DDD9AF27FB}" presName="accent_1" presStyleCnt="0"/>
      <dgm:spPr/>
    </dgm:pt>
    <dgm:pt modelId="{1FB5AEF0-09FF-0044-BA15-F9FEE7871235}" type="pres">
      <dgm:prSet presAssocID="{9735EAA1-1E64-D241-8E87-B6DDD9AF27FB}" presName="accentRepeatNode" presStyleLbl="solidFgAcc1" presStyleIdx="0" presStyleCnt="3"/>
      <dgm:spPr/>
    </dgm:pt>
    <dgm:pt modelId="{8A001076-F4AA-0F46-8446-2AAD44176E44}" type="pres">
      <dgm:prSet presAssocID="{68310C65-748D-744A-B74B-F2A64256EF09}" presName="text_2" presStyleLbl="node1" presStyleIdx="1" presStyleCnt="3">
        <dgm:presLayoutVars>
          <dgm:bulletEnabled val="1"/>
        </dgm:presLayoutVars>
      </dgm:prSet>
      <dgm:spPr/>
    </dgm:pt>
    <dgm:pt modelId="{86881713-CA82-3643-AFAF-A1EB09D61CCA}" type="pres">
      <dgm:prSet presAssocID="{68310C65-748D-744A-B74B-F2A64256EF09}" presName="accent_2" presStyleCnt="0"/>
      <dgm:spPr/>
    </dgm:pt>
    <dgm:pt modelId="{D8991919-92ED-5742-8C51-2AC0C0668E57}" type="pres">
      <dgm:prSet presAssocID="{68310C65-748D-744A-B74B-F2A64256EF09}" presName="accentRepeatNode" presStyleLbl="solidFgAcc1" presStyleIdx="1" presStyleCnt="3"/>
      <dgm:spPr/>
    </dgm:pt>
    <dgm:pt modelId="{B9B8E0CD-FABA-7A43-A8D6-4D712BF676B3}" type="pres">
      <dgm:prSet presAssocID="{6DDA73B9-4881-6C40-99D1-639DB3FDD0A8}" presName="text_3" presStyleLbl="node1" presStyleIdx="2" presStyleCnt="3">
        <dgm:presLayoutVars>
          <dgm:bulletEnabled val="1"/>
        </dgm:presLayoutVars>
      </dgm:prSet>
      <dgm:spPr/>
    </dgm:pt>
    <dgm:pt modelId="{1D854044-1FC1-AB46-B719-D554A7D8514F}" type="pres">
      <dgm:prSet presAssocID="{6DDA73B9-4881-6C40-99D1-639DB3FDD0A8}" presName="accent_3" presStyleCnt="0"/>
      <dgm:spPr/>
    </dgm:pt>
    <dgm:pt modelId="{60FFE6CD-5EB9-1540-ABEF-9A337EAFAEDA}" type="pres">
      <dgm:prSet presAssocID="{6DDA73B9-4881-6C40-99D1-639DB3FDD0A8}" presName="accentRepeatNode" presStyleLbl="solidFgAcc1" presStyleIdx="2" presStyleCnt="3"/>
      <dgm:spPr/>
    </dgm:pt>
  </dgm:ptLst>
  <dgm:cxnLst>
    <dgm:cxn modelId="{D5117403-BFBE-884D-860F-DA07FF005BC2}" type="presOf" srcId="{1D5CBEB1-D49D-7446-9193-499ABD19D565}" destId="{B9B8E0CD-FABA-7A43-A8D6-4D712BF676B3}" srcOrd="0" destOrd="2" presId="urn:microsoft.com/office/officeart/2008/layout/VerticalCurvedList"/>
    <dgm:cxn modelId="{741B3306-E8D3-5142-917B-6C34EED3784B}" srcId="{9735EAA1-1E64-D241-8E87-B6DDD9AF27FB}" destId="{9B85B337-5DE8-BC41-90F0-E68CDCA69F4E}" srcOrd="0" destOrd="0" parTransId="{6E7725EF-02A7-8240-BDA2-00390E9A1178}" sibTransId="{337C5888-BCC5-6047-AEF1-559A1BB12D32}"/>
    <dgm:cxn modelId="{428AF50D-4BE8-E548-B8C7-AFD6B6772CD4}" srcId="{9735EAA1-1E64-D241-8E87-B6DDD9AF27FB}" destId="{67C368E8-0D6B-B847-B25A-0BAFC906E6E6}" srcOrd="1" destOrd="0" parTransId="{0B07FBBD-E6A8-7243-8BE7-8DA1ECD0ACC4}" sibTransId="{708BEF8C-815D-A044-B5CE-92CC6E1BFBFD}"/>
    <dgm:cxn modelId="{2B15663D-98B9-F04A-8B00-75895D19036B}" type="presOf" srcId="{68310C65-748D-744A-B74B-F2A64256EF09}" destId="{8A001076-F4AA-0F46-8446-2AAD44176E44}" srcOrd="0" destOrd="0" presId="urn:microsoft.com/office/officeart/2008/layout/VerticalCurvedList"/>
    <dgm:cxn modelId="{FFC71E44-4784-954D-AEE0-DD9DFA83214A}" srcId="{68310C65-748D-744A-B74B-F2A64256EF09}" destId="{B8B30479-19DF-584D-BD53-C2E3AE7F8A21}" srcOrd="1" destOrd="0" parTransId="{D6A75052-51EA-424A-B465-29C5F789B795}" sibTransId="{ACCC47D2-FB8F-384E-A7C7-17450236EEA0}"/>
    <dgm:cxn modelId="{9510BB52-DC5B-1646-8EB4-811E7ECD175D}" type="presOf" srcId="{D2A6F675-473A-E248-B755-DA246D2D7C5B}" destId="{C0C300E8-6FC8-344E-A6E5-48C3E98087BC}" srcOrd="0" destOrd="0" presId="urn:microsoft.com/office/officeart/2008/layout/VerticalCurvedList"/>
    <dgm:cxn modelId="{43847C5D-A057-F747-B325-B9B381AA8579}" srcId="{D2A6F675-473A-E248-B755-DA246D2D7C5B}" destId="{9735EAA1-1E64-D241-8E87-B6DDD9AF27FB}" srcOrd="0" destOrd="0" parTransId="{1223E93F-031E-A64F-8500-1AACC9F0E568}" sibTransId="{1DC271B2-C92C-3143-BB4A-4C96A24CFCCB}"/>
    <dgm:cxn modelId="{30F85A60-D8BF-3549-8352-1DE7989E2295}" type="presOf" srcId="{9735EAA1-1E64-D241-8E87-B6DDD9AF27FB}" destId="{284A87DB-E114-F247-A632-7B618E7BC5B6}" srcOrd="0" destOrd="0" presId="urn:microsoft.com/office/officeart/2008/layout/VerticalCurvedList"/>
    <dgm:cxn modelId="{9E49CF70-5EC2-5640-87FF-3007D77F7B57}" type="presOf" srcId="{5B50B193-D843-9E48-8CEB-5DC558734EFF}" destId="{B9B8E0CD-FABA-7A43-A8D6-4D712BF676B3}" srcOrd="0" destOrd="1" presId="urn:microsoft.com/office/officeart/2008/layout/VerticalCurvedList"/>
    <dgm:cxn modelId="{5A6DA076-6904-DB45-A440-A744ED222126}" srcId="{6DDA73B9-4881-6C40-99D1-639DB3FDD0A8}" destId="{5B50B193-D843-9E48-8CEB-5DC558734EFF}" srcOrd="0" destOrd="0" parTransId="{3A76B41A-5CC6-9741-A3A6-D10E4C8E2BEF}" sibTransId="{BED186ED-FB02-F045-B9D5-B299D3B2AD7C}"/>
    <dgm:cxn modelId="{FEB5C579-01E9-FD41-95E7-5F262D07C162}" type="presOf" srcId="{6DDA73B9-4881-6C40-99D1-639DB3FDD0A8}" destId="{B9B8E0CD-FABA-7A43-A8D6-4D712BF676B3}" srcOrd="0" destOrd="0" presId="urn:microsoft.com/office/officeart/2008/layout/VerticalCurvedList"/>
    <dgm:cxn modelId="{B4495982-4D17-E248-840A-D10F8891A436}" srcId="{D2A6F675-473A-E248-B755-DA246D2D7C5B}" destId="{68310C65-748D-744A-B74B-F2A64256EF09}" srcOrd="1" destOrd="0" parTransId="{71F4A412-D472-B449-BD02-4C6AFBB4F5AD}" sibTransId="{C345A8B8-1310-A94B-9A1D-423F78F6CE5E}"/>
    <dgm:cxn modelId="{B73AA983-5365-6949-B37A-375ACFB59158}" type="presOf" srcId="{B8B30479-19DF-584D-BD53-C2E3AE7F8A21}" destId="{8A001076-F4AA-0F46-8446-2AAD44176E44}" srcOrd="0" destOrd="2" presId="urn:microsoft.com/office/officeart/2008/layout/VerticalCurvedList"/>
    <dgm:cxn modelId="{6C4B4A8D-646A-D440-81AC-56C669B0C7AD}" type="presOf" srcId="{4ACDE719-D086-E14E-975E-58951118A3E0}" destId="{8A001076-F4AA-0F46-8446-2AAD44176E44}" srcOrd="0" destOrd="1" presId="urn:microsoft.com/office/officeart/2008/layout/VerticalCurvedList"/>
    <dgm:cxn modelId="{222D63A7-F66B-B34E-A687-DA5A9EAB981A}" type="presOf" srcId="{9B85B337-5DE8-BC41-90F0-E68CDCA69F4E}" destId="{284A87DB-E114-F247-A632-7B618E7BC5B6}" srcOrd="0" destOrd="1" presId="urn:microsoft.com/office/officeart/2008/layout/VerticalCurvedList"/>
    <dgm:cxn modelId="{656C9EB3-F1F9-FD4E-8257-DDB3B220BCBE}" type="presOf" srcId="{337C5888-BCC5-6047-AEF1-559A1BB12D32}" destId="{73EBC5F7-F052-8B40-863E-233FBF73995C}" srcOrd="0" destOrd="0" presId="urn:microsoft.com/office/officeart/2008/layout/VerticalCurvedList"/>
    <dgm:cxn modelId="{A9D192E8-3E42-C348-9019-965F5A2D5FA8}" srcId="{D2A6F675-473A-E248-B755-DA246D2D7C5B}" destId="{6DDA73B9-4881-6C40-99D1-639DB3FDD0A8}" srcOrd="2" destOrd="0" parTransId="{1DBA1402-C8F3-C340-8777-67557A638C92}" sibTransId="{60DADD77-647C-334F-AA37-EDED45F2B5D1}"/>
    <dgm:cxn modelId="{4C3882F6-B7F2-D44A-9BBB-499D71CF502A}" srcId="{6DDA73B9-4881-6C40-99D1-639DB3FDD0A8}" destId="{1D5CBEB1-D49D-7446-9193-499ABD19D565}" srcOrd="1" destOrd="0" parTransId="{2169600A-B58D-8644-80B5-151BA2D35680}" sibTransId="{5EF63D40-E74D-664F-B55A-59470C65327A}"/>
    <dgm:cxn modelId="{029194FA-4EF7-9344-B86B-F2942296DD32}" srcId="{68310C65-748D-744A-B74B-F2A64256EF09}" destId="{4ACDE719-D086-E14E-975E-58951118A3E0}" srcOrd="0" destOrd="0" parTransId="{1FBD90EE-C962-3643-AE06-4E4F9C71102B}" sibTransId="{2C3CDA22-3D5A-0949-9A5C-A651C05B750C}"/>
    <dgm:cxn modelId="{373233FD-CD76-E242-AB0E-9696F3CB3B29}" type="presOf" srcId="{67C368E8-0D6B-B847-B25A-0BAFC906E6E6}" destId="{284A87DB-E114-F247-A632-7B618E7BC5B6}" srcOrd="0" destOrd="2" presId="urn:microsoft.com/office/officeart/2008/layout/VerticalCurvedList"/>
    <dgm:cxn modelId="{794C2382-7CFB-D649-A697-C4D31D7C83ED}" type="presParOf" srcId="{C0C300E8-6FC8-344E-A6E5-48C3E98087BC}" destId="{04E7296E-0991-1240-AB16-D3ADEB1535E8}" srcOrd="0" destOrd="0" presId="urn:microsoft.com/office/officeart/2008/layout/VerticalCurvedList"/>
    <dgm:cxn modelId="{2DEA4413-EAC2-C843-9221-96FBF740F971}" type="presParOf" srcId="{04E7296E-0991-1240-AB16-D3ADEB1535E8}" destId="{DF033B91-0F47-444A-9579-EC2E2C0A81F8}" srcOrd="0" destOrd="0" presId="urn:microsoft.com/office/officeart/2008/layout/VerticalCurvedList"/>
    <dgm:cxn modelId="{4227AA85-2A97-334A-9B52-D83D62B3509E}" type="presParOf" srcId="{DF033B91-0F47-444A-9579-EC2E2C0A81F8}" destId="{CE72AA88-21AC-314B-B893-BDC94D388D55}" srcOrd="0" destOrd="0" presId="urn:microsoft.com/office/officeart/2008/layout/VerticalCurvedList"/>
    <dgm:cxn modelId="{3B1D6DFD-96BD-7046-A2B9-857DC50E2BED}" type="presParOf" srcId="{DF033B91-0F47-444A-9579-EC2E2C0A81F8}" destId="{73EBC5F7-F052-8B40-863E-233FBF73995C}" srcOrd="1" destOrd="0" presId="urn:microsoft.com/office/officeart/2008/layout/VerticalCurvedList"/>
    <dgm:cxn modelId="{2B00CD96-34EC-834B-9402-34F559AA61EE}" type="presParOf" srcId="{DF033B91-0F47-444A-9579-EC2E2C0A81F8}" destId="{E183B6E0-338E-534A-84E4-685FE2EB1592}" srcOrd="2" destOrd="0" presId="urn:microsoft.com/office/officeart/2008/layout/VerticalCurvedList"/>
    <dgm:cxn modelId="{5172F111-5FBD-B54F-A034-6DA882D6EAD6}" type="presParOf" srcId="{DF033B91-0F47-444A-9579-EC2E2C0A81F8}" destId="{F10F85EB-F673-DA4A-84FA-996935849D56}" srcOrd="3" destOrd="0" presId="urn:microsoft.com/office/officeart/2008/layout/VerticalCurvedList"/>
    <dgm:cxn modelId="{0FC2DB57-E4EE-7C4C-9540-1A775B6469F2}" type="presParOf" srcId="{04E7296E-0991-1240-AB16-D3ADEB1535E8}" destId="{284A87DB-E114-F247-A632-7B618E7BC5B6}" srcOrd="1" destOrd="0" presId="urn:microsoft.com/office/officeart/2008/layout/VerticalCurvedList"/>
    <dgm:cxn modelId="{9B18C80B-A722-EC42-B92C-743DA8BFC6E0}" type="presParOf" srcId="{04E7296E-0991-1240-AB16-D3ADEB1535E8}" destId="{ECAEED8A-BE7B-C142-B3B9-BF6EA9C63DB1}" srcOrd="2" destOrd="0" presId="urn:microsoft.com/office/officeart/2008/layout/VerticalCurvedList"/>
    <dgm:cxn modelId="{4522608D-0AFE-644C-8D50-6D4F5C9A1359}" type="presParOf" srcId="{ECAEED8A-BE7B-C142-B3B9-BF6EA9C63DB1}" destId="{1FB5AEF0-09FF-0044-BA15-F9FEE7871235}" srcOrd="0" destOrd="0" presId="urn:microsoft.com/office/officeart/2008/layout/VerticalCurvedList"/>
    <dgm:cxn modelId="{4423A654-CCE4-B14B-BED2-32D1C0BA30D9}" type="presParOf" srcId="{04E7296E-0991-1240-AB16-D3ADEB1535E8}" destId="{8A001076-F4AA-0F46-8446-2AAD44176E44}" srcOrd="3" destOrd="0" presId="urn:microsoft.com/office/officeart/2008/layout/VerticalCurvedList"/>
    <dgm:cxn modelId="{FA37D496-D001-2643-8117-D18E5177CAD7}" type="presParOf" srcId="{04E7296E-0991-1240-AB16-D3ADEB1535E8}" destId="{86881713-CA82-3643-AFAF-A1EB09D61CCA}" srcOrd="4" destOrd="0" presId="urn:microsoft.com/office/officeart/2008/layout/VerticalCurvedList"/>
    <dgm:cxn modelId="{C0627CE4-E804-F34D-A331-3716CDD30FF1}" type="presParOf" srcId="{86881713-CA82-3643-AFAF-A1EB09D61CCA}" destId="{D8991919-92ED-5742-8C51-2AC0C0668E57}" srcOrd="0" destOrd="0" presId="urn:microsoft.com/office/officeart/2008/layout/VerticalCurvedList"/>
    <dgm:cxn modelId="{C776385A-414F-E948-9701-E8CC418FB5A5}" type="presParOf" srcId="{04E7296E-0991-1240-AB16-D3ADEB1535E8}" destId="{B9B8E0CD-FABA-7A43-A8D6-4D712BF676B3}" srcOrd="5" destOrd="0" presId="urn:microsoft.com/office/officeart/2008/layout/VerticalCurvedList"/>
    <dgm:cxn modelId="{18E9B080-5751-0747-9F84-4955B85542C5}" type="presParOf" srcId="{04E7296E-0991-1240-AB16-D3ADEB1535E8}" destId="{1D854044-1FC1-AB46-B719-D554A7D8514F}" srcOrd="6" destOrd="0" presId="urn:microsoft.com/office/officeart/2008/layout/VerticalCurvedList"/>
    <dgm:cxn modelId="{B3E63CBC-521D-7D46-A38F-660A63E6EAB9}" type="presParOf" srcId="{1D854044-1FC1-AB46-B719-D554A7D8514F}" destId="{60FFE6CD-5EB9-1540-ABEF-9A337EAFAED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C77C99-36F1-419B-B463-B64C5BE3DCC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62015C3-2B4F-4E75-A783-E9A5CC342411}">
      <dgm:prSet/>
      <dgm:spPr/>
      <dgm:t>
        <a:bodyPr/>
        <a:lstStyle/>
        <a:p>
          <a:r>
            <a:rPr lang="en-US"/>
            <a:t>Summary Background</a:t>
          </a:r>
        </a:p>
      </dgm:t>
    </dgm:pt>
    <dgm:pt modelId="{D944A59C-C7F7-4B66-8D97-1526B0674ABD}" type="parTrans" cxnId="{7A1A81C7-A4D3-4101-959C-11D8D2889158}">
      <dgm:prSet/>
      <dgm:spPr/>
      <dgm:t>
        <a:bodyPr/>
        <a:lstStyle/>
        <a:p>
          <a:endParaRPr lang="en-US"/>
        </a:p>
      </dgm:t>
    </dgm:pt>
    <dgm:pt modelId="{8B9DF099-A977-4668-AA6D-B3FA1AA59967}" type="sibTrans" cxnId="{7A1A81C7-A4D3-4101-959C-11D8D2889158}">
      <dgm:prSet/>
      <dgm:spPr/>
      <dgm:t>
        <a:bodyPr/>
        <a:lstStyle/>
        <a:p>
          <a:endParaRPr lang="en-US"/>
        </a:p>
      </dgm:t>
    </dgm:pt>
    <dgm:pt modelId="{9F262665-C577-4A7E-9A97-760E3C2D44E2}">
      <dgm:prSet/>
      <dgm:spPr/>
      <dgm:t>
        <a:bodyPr/>
        <a:lstStyle/>
        <a:p>
          <a:r>
            <a:rPr lang="en-US"/>
            <a:t>SWOT Analysis</a:t>
          </a:r>
        </a:p>
      </dgm:t>
    </dgm:pt>
    <dgm:pt modelId="{04415D6A-0E6E-4A1F-ADEB-70BF62ADAF80}" type="parTrans" cxnId="{201E6002-3F7E-47B9-8524-C8388BB5551F}">
      <dgm:prSet/>
      <dgm:spPr/>
      <dgm:t>
        <a:bodyPr/>
        <a:lstStyle/>
        <a:p>
          <a:endParaRPr lang="en-US"/>
        </a:p>
      </dgm:t>
    </dgm:pt>
    <dgm:pt modelId="{E7A79CFD-1C48-414A-A291-1125BAC041A4}" type="sibTrans" cxnId="{201E6002-3F7E-47B9-8524-C8388BB5551F}">
      <dgm:prSet/>
      <dgm:spPr/>
      <dgm:t>
        <a:bodyPr/>
        <a:lstStyle/>
        <a:p>
          <a:endParaRPr lang="en-US"/>
        </a:p>
      </dgm:t>
    </dgm:pt>
    <dgm:pt modelId="{1BC4CF26-EE55-48CB-AC23-7A7E8672B8F4}">
      <dgm:prSet/>
      <dgm:spPr/>
      <dgm:t>
        <a:bodyPr/>
        <a:lstStyle/>
        <a:p>
          <a:r>
            <a:rPr lang="en-US"/>
            <a:t>Strategic Direction/Action Plan</a:t>
          </a:r>
        </a:p>
      </dgm:t>
    </dgm:pt>
    <dgm:pt modelId="{CBD0B4C9-C832-4A60-A183-3BF48A725809}" type="parTrans" cxnId="{F897E471-55C4-44AC-A9C3-87D1827C233E}">
      <dgm:prSet/>
      <dgm:spPr/>
      <dgm:t>
        <a:bodyPr/>
        <a:lstStyle/>
        <a:p>
          <a:endParaRPr lang="en-US"/>
        </a:p>
      </dgm:t>
    </dgm:pt>
    <dgm:pt modelId="{C9B3C0AB-CF6F-48BC-99C2-768AC5FA1790}" type="sibTrans" cxnId="{F897E471-55C4-44AC-A9C3-87D1827C233E}">
      <dgm:prSet/>
      <dgm:spPr/>
      <dgm:t>
        <a:bodyPr/>
        <a:lstStyle/>
        <a:p>
          <a:endParaRPr lang="en-US"/>
        </a:p>
      </dgm:t>
    </dgm:pt>
    <dgm:pt modelId="{177B4AC1-8D26-4191-A423-A96D895F8602}">
      <dgm:prSet/>
      <dgm:spPr/>
      <dgm:t>
        <a:bodyPr/>
        <a:lstStyle/>
        <a:p>
          <a:r>
            <a:rPr lang="en-US"/>
            <a:t>Evaluation Framework</a:t>
          </a:r>
        </a:p>
      </dgm:t>
    </dgm:pt>
    <dgm:pt modelId="{41B467F3-B957-4F4F-B4B6-5937DBD67731}" type="parTrans" cxnId="{2FBF4713-C2E6-46B9-81D9-21C6F876D62A}">
      <dgm:prSet/>
      <dgm:spPr/>
      <dgm:t>
        <a:bodyPr/>
        <a:lstStyle/>
        <a:p>
          <a:endParaRPr lang="en-US"/>
        </a:p>
      </dgm:t>
    </dgm:pt>
    <dgm:pt modelId="{8D4F3495-FA12-4100-8079-AE55AF855B13}" type="sibTrans" cxnId="{2FBF4713-C2E6-46B9-81D9-21C6F876D62A}">
      <dgm:prSet/>
      <dgm:spPr/>
      <dgm:t>
        <a:bodyPr/>
        <a:lstStyle/>
        <a:p>
          <a:endParaRPr lang="en-US"/>
        </a:p>
      </dgm:t>
    </dgm:pt>
    <dgm:pt modelId="{E9A3ECDA-4EC3-4745-BC6F-BD0F6E69569B}" type="pres">
      <dgm:prSet presAssocID="{9CC77C99-36F1-419B-B463-B64C5BE3DCCB}" presName="root" presStyleCnt="0">
        <dgm:presLayoutVars>
          <dgm:dir/>
          <dgm:resizeHandles val="exact"/>
        </dgm:presLayoutVars>
      </dgm:prSet>
      <dgm:spPr/>
    </dgm:pt>
    <dgm:pt modelId="{56EFF2DD-C678-4ACB-9BCD-683775840072}" type="pres">
      <dgm:prSet presAssocID="{C62015C3-2B4F-4E75-A783-E9A5CC342411}" presName="compNode" presStyleCnt="0"/>
      <dgm:spPr/>
    </dgm:pt>
    <dgm:pt modelId="{DCFF7D83-BC26-4F7F-B88A-766B2B1F10D2}" type="pres">
      <dgm:prSet presAssocID="{C62015C3-2B4F-4E75-A783-E9A5CC342411}" presName="bgRect" presStyleLbl="bgShp" presStyleIdx="0" presStyleCnt="4"/>
      <dgm:spPr/>
    </dgm:pt>
    <dgm:pt modelId="{D5CF9701-AE2B-41D5-BE8A-5C7A4C7D51B5}" type="pres">
      <dgm:prSet presAssocID="{C62015C3-2B4F-4E75-A783-E9A5CC34241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21814D50-1A4A-40EE-B484-AF4F365D5B8D}" type="pres">
      <dgm:prSet presAssocID="{C62015C3-2B4F-4E75-A783-E9A5CC342411}" presName="spaceRect" presStyleCnt="0"/>
      <dgm:spPr/>
    </dgm:pt>
    <dgm:pt modelId="{B0506730-6A8E-467D-93EF-25E29D26BCAD}" type="pres">
      <dgm:prSet presAssocID="{C62015C3-2B4F-4E75-A783-E9A5CC342411}" presName="parTx" presStyleLbl="revTx" presStyleIdx="0" presStyleCnt="4">
        <dgm:presLayoutVars>
          <dgm:chMax val="0"/>
          <dgm:chPref val="0"/>
        </dgm:presLayoutVars>
      </dgm:prSet>
      <dgm:spPr/>
    </dgm:pt>
    <dgm:pt modelId="{A6A67413-1743-4BAF-93B6-5771BECA6053}" type="pres">
      <dgm:prSet presAssocID="{8B9DF099-A977-4668-AA6D-B3FA1AA59967}" presName="sibTrans" presStyleCnt="0"/>
      <dgm:spPr/>
    </dgm:pt>
    <dgm:pt modelId="{8796D350-A0B7-4F76-850B-32D488623B9D}" type="pres">
      <dgm:prSet presAssocID="{9F262665-C577-4A7E-9A97-760E3C2D44E2}" presName="compNode" presStyleCnt="0"/>
      <dgm:spPr/>
    </dgm:pt>
    <dgm:pt modelId="{C186DAE0-B1A3-4C43-A21C-2168A6E0E831}" type="pres">
      <dgm:prSet presAssocID="{9F262665-C577-4A7E-9A97-760E3C2D44E2}" presName="bgRect" presStyleLbl="bgShp" presStyleIdx="1" presStyleCnt="4"/>
      <dgm:spPr/>
    </dgm:pt>
    <dgm:pt modelId="{CA393520-C9DE-4049-94DB-E670680C6FB8}" type="pres">
      <dgm:prSet presAssocID="{9F262665-C577-4A7E-9A97-760E3C2D44E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5B63FF9C-52CA-44D2-90B1-5529B3F944CC}" type="pres">
      <dgm:prSet presAssocID="{9F262665-C577-4A7E-9A97-760E3C2D44E2}" presName="spaceRect" presStyleCnt="0"/>
      <dgm:spPr/>
    </dgm:pt>
    <dgm:pt modelId="{0FA87AB8-580E-4453-859B-BFFD10BE4DAA}" type="pres">
      <dgm:prSet presAssocID="{9F262665-C577-4A7E-9A97-760E3C2D44E2}" presName="parTx" presStyleLbl="revTx" presStyleIdx="1" presStyleCnt="4">
        <dgm:presLayoutVars>
          <dgm:chMax val="0"/>
          <dgm:chPref val="0"/>
        </dgm:presLayoutVars>
      </dgm:prSet>
      <dgm:spPr/>
    </dgm:pt>
    <dgm:pt modelId="{F97695D6-66BF-41B4-B144-71FF44690136}" type="pres">
      <dgm:prSet presAssocID="{E7A79CFD-1C48-414A-A291-1125BAC041A4}" presName="sibTrans" presStyleCnt="0"/>
      <dgm:spPr/>
    </dgm:pt>
    <dgm:pt modelId="{0C80577B-E18B-48DF-8196-38424D637617}" type="pres">
      <dgm:prSet presAssocID="{1BC4CF26-EE55-48CB-AC23-7A7E8672B8F4}" presName="compNode" presStyleCnt="0"/>
      <dgm:spPr/>
    </dgm:pt>
    <dgm:pt modelId="{D0F56077-8A81-4281-9C37-3EA5F4577651}" type="pres">
      <dgm:prSet presAssocID="{1BC4CF26-EE55-48CB-AC23-7A7E8672B8F4}" presName="bgRect" presStyleLbl="bgShp" presStyleIdx="2" presStyleCnt="4"/>
      <dgm:spPr/>
    </dgm:pt>
    <dgm:pt modelId="{2DE5F8D7-41BE-4B31-B3C7-2D6FD6A5503D}" type="pres">
      <dgm:prSet presAssocID="{1BC4CF26-EE55-48CB-AC23-7A7E8672B8F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laybook"/>
        </a:ext>
      </dgm:extLst>
    </dgm:pt>
    <dgm:pt modelId="{74F754E4-6F93-4DB9-AE35-29F29FF0B274}" type="pres">
      <dgm:prSet presAssocID="{1BC4CF26-EE55-48CB-AC23-7A7E8672B8F4}" presName="spaceRect" presStyleCnt="0"/>
      <dgm:spPr/>
    </dgm:pt>
    <dgm:pt modelId="{B9F3B6DE-8606-4367-BF16-B7BCB0AA58B3}" type="pres">
      <dgm:prSet presAssocID="{1BC4CF26-EE55-48CB-AC23-7A7E8672B8F4}" presName="parTx" presStyleLbl="revTx" presStyleIdx="2" presStyleCnt="4">
        <dgm:presLayoutVars>
          <dgm:chMax val="0"/>
          <dgm:chPref val="0"/>
        </dgm:presLayoutVars>
      </dgm:prSet>
      <dgm:spPr/>
    </dgm:pt>
    <dgm:pt modelId="{E3B941DC-9664-4C31-B977-57F3C62DB95D}" type="pres">
      <dgm:prSet presAssocID="{C9B3C0AB-CF6F-48BC-99C2-768AC5FA1790}" presName="sibTrans" presStyleCnt="0"/>
      <dgm:spPr/>
    </dgm:pt>
    <dgm:pt modelId="{AC07A162-81B5-4BD3-A7CA-85520AA2FC4A}" type="pres">
      <dgm:prSet presAssocID="{177B4AC1-8D26-4191-A423-A96D895F8602}" presName="compNode" presStyleCnt="0"/>
      <dgm:spPr/>
    </dgm:pt>
    <dgm:pt modelId="{3190CF64-EF79-47E6-8ED5-D332B131A277}" type="pres">
      <dgm:prSet presAssocID="{177B4AC1-8D26-4191-A423-A96D895F8602}" presName="bgRect" presStyleLbl="bgShp" presStyleIdx="3" presStyleCnt="4"/>
      <dgm:spPr/>
    </dgm:pt>
    <dgm:pt modelId="{6F519FEB-C302-47AB-BD94-6178DF71000F}" type="pres">
      <dgm:prSet presAssocID="{177B4AC1-8D26-4191-A423-A96D895F860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ECB68335-48EC-4C34-85EC-E7B56BECBC4E}" type="pres">
      <dgm:prSet presAssocID="{177B4AC1-8D26-4191-A423-A96D895F8602}" presName="spaceRect" presStyleCnt="0"/>
      <dgm:spPr/>
    </dgm:pt>
    <dgm:pt modelId="{FB26F924-0C86-4A16-9DCC-FF29DC3185B3}" type="pres">
      <dgm:prSet presAssocID="{177B4AC1-8D26-4191-A423-A96D895F8602}" presName="parTx" presStyleLbl="revTx" presStyleIdx="3" presStyleCnt="4">
        <dgm:presLayoutVars>
          <dgm:chMax val="0"/>
          <dgm:chPref val="0"/>
        </dgm:presLayoutVars>
      </dgm:prSet>
      <dgm:spPr/>
    </dgm:pt>
  </dgm:ptLst>
  <dgm:cxnLst>
    <dgm:cxn modelId="{31666600-2DF4-495A-81C3-A27BE624C88B}" type="presOf" srcId="{9CC77C99-36F1-419B-B463-B64C5BE3DCCB}" destId="{E9A3ECDA-4EC3-4745-BC6F-BD0F6E69569B}" srcOrd="0" destOrd="0" presId="urn:microsoft.com/office/officeart/2018/2/layout/IconVerticalSolidList"/>
    <dgm:cxn modelId="{EA2C7601-72C8-462E-BC00-3B3C8868C620}" type="presOf" srcId="{C62015C3-2B4F-4E75-A783-E9A5CC342411}" destId="{B0506730-6A8E-467D-93EF-25E29D26BCAD}" srcOrd="0" destOrd="0" presId="urn:microsoft.com/office/officeart/2018/2/layout/IconVerticalSolidList"/>
    <dgm:cxn modelId="{201E6002-3F7E-47B9-8524-C8388BB5551F}" srcId="{9CC77C99-36F1-419B-B463-B64C5BE3DCCB}" destId="{9F262665-C577-4A7E-9A97-760E3C2D44E2}" srcOrd="1" destOrd="0" parTransId="{04415D6A-0E6E-4A1F-ADEB-70BF62ADAF80}" sibTransId="{E7A79CFD-1C48-414A-A291-1125BAC041A4}"/>
    <dgm:cxn modelId="{2FBF4713-C2E6-46B9-81D9-21C6F876D62A}" srcId="{9CC77C99-36F1-419B-B463-B64C5BE3DCCB}" destId="{177B4AC1-8D26-4191-A423-A96D895F8602}" srcOrd="3" destOrd="0" parTransId="{41B467F3-B957-4F4F-B4B6-5937DBD67731}" sibTransId="{8D4F3495-FA12-4100-8079-AE55AF855B13}"/>
    <dgm:cxn modelId="{19BA6C40-57FC-4C5A-BEC0-F08AFCA43695}" type="presOf" srcId="{9F262665-C577-4A7E-9A97-760E3C2D44E2}" destId="{0FA87AB8-580E-4453-859B-BFFD10BE4DAA}" srcOrd="0" destOrd="0" presId="urn:microsoft.com/office/officeart/2018/2/layout/IconVerticalSolidList"/>
    <dgm:cxn modelId="{F897E471-55C4-44AC-A9C3-87D1827C233E}" srcId="{9CC77C99-36F1-419B-B463-B64C5BE3DCCB}" destId="{1BC4CF26-EE55-48CB-AC23-7A7E8672B8F4}" srcOrd="2" destOrd="0" parTransId="{CBD0B4C9-C832-4A60-A183-3BF48A725809}" sibTransId="{C9B3C0AB-CF6F-48BC-99C2-768AC5FA1790}"/>
    <dgm:cxn modelId="{1B247886-4FA7-4D4A-B266-B9B73895D38E}" type="presOf" srcId="{177B4AC1-8D26-4191-A423-A96D895F8602}" destId="{FB26F924-0C86-4A16-9DCC-FF29DC3185B3}" srcOrd="0" destOrd="0" presId="urn:microsoft.com/office/officeart/2018/2/layout/IconVerticalSolidList"/>
    <dgm:cxn modelId="{7A1A81C7-A4D3-4101-959C-11D8D2889158}" srcId="{9CC77C99-36F1-419B-B463-B64C5BE3DCCB}" destId="{C62015C3-2B4F-4E75-A783-E9A5CC342411}" srcOrd="0" destOrd="0" parTransId="{D944A59C-C7F7-4B66-8D97-1526B0674ABD}" sibTransId="{8B9DF099-A977-4668-AA6D-B3FA1AA59967}"/>
    <dgm:cxn modelId="{0D5B8BF0-40B0-4A2D-94B2-92EC3E359B5B}" type="presOf" srcId="{1BC4CF26-EE55-48CB-AC23-7A7E8672B8F4}" destId="{B9F3B6DE-8606-4367-BF16-B7BCB0AA58B3}" srcOrd="0" destOrd="0" presId="urn:microsoft.com/office/officeart/2018/2/layout/IconVerticalSolidList"/>
    <dgm:cxn modelId="{515CF26E-B491-4BE9-94FB-2DE5FF3322F4}" type="presParOf" srcId="{E9A3ECDA-4EC3-4745-BC6F-BD0F6E69569B}" destId="{56EFF2DD-C678-4ACB-9BCD-683775840072}" srcOrd="0" destOrd="0" presId="urn:microsoft.com/office/officeart/2018/2/layout/IconVerticalSolidList"/>
    <dgm:cxn modelId="{51338FBA-8ED5-4812-9670-C819B6BDA7A7}" type="presParOf" srcId="{56EFF2DD-C678-4ACB-9BCD-683775840072}" destId="{DCFF7D83-BC26-4F7F-B88A-766B2B1F10D2}" srcOrd="0" destOrd="0" presId="urn:microsoft.com/office/officeart/2018/2/layout/IconVerticalSolidList"/>
    <dgm:cxn modelId="{27AD2F9F-08EC-4D3B-A800-444E6B66F7BC}" type="presParOf" srcId="{56EFF2DD-C678-4ACB-9BCD-683775840072}" destId="{D5CF9701-AE2B-41D5-BE8A-5C7A4C7D51B5}" srcOrd="1" destOrd="0" presId="urn:microsoft.com/office/officeart/2018/2/layout/IconVerticalSolidList"/>
    <dgm:cxn modelId="{1B2F780C-9DBE-445E-BBC1-7645AC63C17C}" type="presParOf" srcId="{56EFF2DD-C678-4ACB-9BCD-683775840072}" destId="{21814D50-1A4A-40EE-B484-AF4F365D5B8D}" srcOrd="2" destOrd="0" presId="urn:microsoft.com/office/officeart/2018/2/layout/IconVerticalSolidList"/>
    <dgm:cxn modelId="{982B608E-9598-4D63-947E-EA702245E6BD}" type="presParOf" srcId="{56EFF2DD-C678-4ACB-9BCD-683775840072}" destId="{B0506730-6A8E-467D-93EF-25E29D26BCAD}" srcOrd="3" destOrd="0" presId="urn:microsoft.com/office/officeart/2018/2/layout/IconVerticalSolidList"/>
    <dgm:cxn modelId="{124A069D-6C82-407F-A1BC-4383218E0092}" type="presParOf" srcId="{E9A3ECDA-4EC3-4745-BC6F-BD0F6E69569B}" destId="{A6A67413-1743-4BAF-93B6-5771BECA6053}" srcOrd="1" destOrd="0" presId="urn:microsoft.com/office/officeart/2018/2/layout/IconVerticalSolidList"/>
    <dgm:cxn modelId="{B4BB7536-1F83-42E3-9F76-3C7A5518224A}" type="presParOf" srcId="{E9A3ECDA-4EC3-4745-BC6F-BD0F6E69569B}" destId="{8796D350-A0B7-4F76-850B-32D488623B9D}" srcOrd="2" destOrd="0" presId="urn:microsoft.com/office/officeart/2018/2/layout/IconVerticalSolidList"/>
    <dgm:cxn modelId="{BB599F44-5D5D-4F89-976D-492985E922CE}" type="presParOf" srcId="{8796D350-A0B7-4F76-850B-32D488623B9D}" destId="{C186DAE0-B1A3-4C43-A21C-2168A6E0E831}" srcOrd="0" destOrd="0" presId="urn:microsoft.com/office/officeart/2018/2/layout/IconVerticalSolidList"/>
    <dgm:cxn modelId="{A31F3E84-1D3A-46EF-830A-E467711DAF9D}" type="presParOf" srcId="{8796D350-A0B7-4F76-850B-32D488623B9D}" destId="{CA393520-C9DE-4049-94DB-E670680C6FB8}" srcOrd="1" destOrd="0" presId="urn:microsoft.com/office/officeart/2018/2/layout/IconVerticalSolidList"/>
    <dgm:cxn modelId="{926BDACE-1690-4D38-BDB6-C631AD46155A}" type="presParOf" srcId="{8796D350-A0B7-4F76-850B-32D488623B9D}" destId="{5B63FF9C-52CA-44D2-90B1-5529B3F944CC}" srcOrd="2" destOrd="0" presId="urn:microsoft.com/office/officeart/2018/2/layout/IconVerticalSolidList"/>
    <dgm:cxn modelId="{3A9BC568-CE56-4B0C-ADDB-2A925E4F21D8}" type="presParOf" srcId="{8796D350-A0B7-4F76-850B-32D488623B9D}" destId="{0FA87AB8-580E-4453-859B-BFFD10BE4DAA}" srcOrd="3" destOrd="0" presId="urn:microsoft.com/office/officeart/2018/2/layout/IconVerticalSolidList"/>
    <dgm:cxn modelId="{B344448D-1D93-47E2-A6F5-6102CE5699E9}" type="presParOf" srcId="{E9A3ECDA-4EC3-4745-BC6F-BD0F6E69569B}" destId="{F97695D6-66BF-41B4-B144-71FF44690136}" srcOrd="3" destOrd="0" presId="urn:microsoft.com/office/officeart/2018/2/layout/IconVerticalSolidList"/>
    <dgm:cxn modelId="{7ADB1082-7BCF-419B-810E-CCA6CB7675F1}" type="presParOf" srcId="{E9A3ECDA-4EC3-4745-BC6F-BD0F6E69569B}" destId="{0C80577B-E18B-48DF-8196-38424D637617}" srcOrd="4" destOrd="0" presId="urn:microsoft.com/office/officeart/2018/2/layout/IconVerticalSolidList"/>
    <dgm:cxn modelId="{3C38AAB1-CDBE-47EA-92D3-B8D26246E7CD}" type="presParOf" srcId="{0C80577B-E18B-48DF-8196-38424D637617}" destId="{D0F56077-8A81-4281-9C37-3EA5F4577651}" srcOrd="0" destOrd="0" presId="urn:microsoft.com/office/officeart/2018/2/layout/IconVerticalSolidList"/>
    <dgm:cxn modelId="{B28598E6-1D85-40CC-88B9-F19CE27C1F6E}" type="presParOf" srcId="{0C80577B-E18B-48DF-8196-38424D637617}" destId="{2DE5F8D7-41BE-4B31-B3C7-2D6FD6A5503D}" srcOrd="1" destOrd="0" presId="urn:microsoft.com/office/officeart/2018/2/layout/IconVerticalSolidList"/>
    <dgm:cxn modelId="{014567EE-F4BE-47AD-AB0D-693E480CE67D}" type="presParOf" srcId="{0C80577B-E18B-48DF-8196-38424D637617}" destId="{74F754E4-6F93-4DB9-AE35-29F29FF0B274}" srcOrd="2" destOrd="0" presId="urn:microsoft.com/office/officeart/2018/2/layout/IconVerticalSolidList"/>
    <dgm:cxn modelId="{DC628CA1-27F0-47ED-8CCD-390BADE3F9AD}" type="presParOf" srcId="{0C80577B-E18B-48DF-8196-38424D637617}" destId="{B9F3B6DE-8606-4367-BF16-B7BCB0AA58B3}" srcOrd="3" destOrd="0" presId="urn:microsoft.com/office/officeart/2018/2/layout/IconVerticalSolidList"/>
    <dgm:cxn modelId="{F2D3A577-9C1E-41A2-A76D-B937C0BCBA66}" type="presParOf" srcId="{E9A3ECDA-4EC3-4745-BC6F-BD0F6E69569B}" destId="{E3B941DC-9664-4C31-B977-57F3C62DB95D}" srcOrd="5" destOrd="0" presId="urn:microsoft.com/office/officeart/2018/2/layout/IconVerticalSolidList"/>
    <dgm:cxn modelId="{37FE4D73-51BD-47D2-B4FA-5D9368139D39}" type="presParOf" srcId="{E9A3ECDA-4EC3-4745-BC6F-BD0F6E69569B}" destId="{AC07A162-81B5-4BD3-A7CA-85520AA2FC4A}" srcOrd="6" destOrd="0" presId="urn:microsoft.com/office/officeart/2018/2/layout/IconVerticalSolidList"/>
    <dgm:cxn modelId="{28120CF8-6DCF-4114-8B44-ED2970C8FDF3}" type="presParOf" srcId="{AC07A162-81B5-4BD3-A7CA-85520AA2FC4A}" destId="{3190CF64-EF79-47E6-8ED5-D332B131A277}" srcOrd="0" destOrd="0" presId="urn:microsoft.com/office/officeart/2018/2/layout/IconVerticalSolidList"/>
    <dgm:cxn modelId="{030C1FDA-3EEB-4922-AAB7-33551E84E458}" type="presParOf" srcId="{AC07A162-81B5-4BD3-A7CA-85520AA2FC4A}" destId="{6F519FEB-C302-47AB-BD94-6178DF71000F}" srcOrd="1" destOrd="0" presId="urn:microsoft.com/office/officeart/2018/2/layout/IconVerticalSolidList"/>
    <dgm:cxn modelId="{5F914B97-BFEB-481F-B728-2BBE2F92CD66}" type="presParOf" srcId="{AC07A162-81B5-4BD3-A7CA-85520AA2FC4A}" destId="{ECB68335-48EC-4C34-85EC-E7B56BECBC4E}" srcOrd="2" destOrd="0" presId="urn:microsoft.com/office/officeart/2018/2/layout/IconVerticalSolidList"/>
    <dgm:cxn modelId="{4098D7B8-244C-4DE2-9B2E-605CCE91BE09}" type="presParOf" srcId="{AC07A162-81B5-4BD3-A7CA-85520AA2FC4A}" destId="{FB26F924-0C86-4A16-9DCC-FF29DC3185B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0F488F-0E9A-4C2B-B7CA-E2574C3F21C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AD36697-46B2-487B-99AB-C121EAB81563}">
      <dgm:prSet/>
      <dgm:spPr/>
      <dgm:t>
        <a:bodyPr/>
        <a:lstStyle/>
        <a:p>
          <a:r>
            <a:rPr lang="en-US" dirty="0"/>
            <a:t>This is a summary background of the economic conditions of the region. </a:t>
          </a:r>
        </a:p>
      </dgm:t>
    </dgm:pt>
    <dgm:pt modelId="{0C6FF9C7-1C32-4F19-AF42-C8041C1C58A6}" type="parTrans" cxnId="{C65C7869-D83C-481E-B36C-7E0575A9ADD4}">
      <dgm:prSet/>
      <dgm:spPr/>
      <dgm:t>
        <a:bodyPr/>
        <a:lstStyle/>
        <a:p>
          <a:endParaRPr lang="en-US"/>
        </a:p>
      </dgm:t>
    </dgm:pt>
    <dgm:pt modelId="{8FD730FA-5C44-4A84-AF4C-D9A5861C91E4}" type="sibTrans" cxnId="{C65C7869-D83C-481E-B36C-7E0575A9ADD4}">
      <dgm:prSet/>
      <dgm:spPr/>
      <dgm:t>
        <a:bodyPr/>
        <a:lstStyle/>
        <a:p>
          <a:endParaRPr lang="en-US"/>
        </a:p>
      </dgm:t>
    </dgm:pt>
    <dgm:pt modelId="{EE0E9AE6-D66C-4061-828F-1D7DAD29A78B}">
      <dgm:prSet/>
      <dgm:spPr/>
      <dgm:t>
        <a:bodyPr/>
        <a:lstStyle/>
        <a:p>
          <a:r>
            <a:rPr lang="en-US"/>
            <a:t>The question to be answered here is “What have we done?” and “What is going on in our region?”</a:t>
          </a:r>
        </a:p>
      </dgm:t>
    </dgm:pt>
    <dgm:pt modelId="{A544587C-8DB9-4AD0-A688-4C6FBD2B96D9}" type="parTrans" cxnId="{A0E1CEFC-BED8-47B2-B2D4-ED9B04959FB5}">
      <dgm:prSet/>
      <dgm:spPr/>
      <dgm:t>
        <a:bodyPr/>
        <a:lstStyle/>
        <a:p>
          <a:endParaRPr lang="en-US"/>
        </a:p>
      </dgm:t>
    </dgm:pt>
    <dgm:pt modelId="{990D9312-E934-499B-B0CC-3EE7192FDB46}" type="sibTrans" cxnId="{A0E1CEFC-BED8-47B2-B2D4-ED9B04959FB5}">
      <dgm:prSet/>
      <dgm:spPr/>
      <dgm:t>
        <a:bodyPr/>
        <a:lstStyle/>
        <a:p>
          <a:endParaRPr lang="en-US"/>
        </a:p>
      </dgm:t>
    </dgm:pt>
    <dgm:pt modelId="{4AC3951A-64EA-4B75-B510-9C8134155B27}">
      <dgm:prSet/>
      <dgm:spPr/>
      <dgm:t>
        <a:bodyPr/>
        <a:lstStyle/>
        <a:p>
          <a:r>
            <a:rPr lang="en-US"/>
            <a:t>The opportunity is to report the conditions of the region across the eight capitals. This might include the obvious ones: jobs and employment, educational attainment, revenues, income. But it may also include conditions of natural capital, cultural capital, intellectual capital, and more. </a:t>
          </a:r>
        </a:p>
      </dgm:t>
    </dgm:pt>
    <dgm:pt modelId="{59890AB6-079B-4B9B-924B-DCDE3334A323}" type="parTrans" cxnId="{AB2AEB36-037F-400B-965A-B5A82F77668F}">
      <dgm:prSet/>
      <dgm:spPr/>
      <dgm:t>
        <a:bodyPr/>
        <a:lstStyle/>
        <a:p>
          <a:endParaRPr lang="en-US"/>
        </a:p>
      </dgm:t>
    </dgm:pt>
    <dgm:pt modelId="{FAE59F72-E50A-4F37-A87B-41E60785431F}" type="sibTrans" cxnId="{AB2AEB36-037F-400B-965A-B5A82F77668F}">
      <dgm:prSet/>
      <dgm:spPr/>
      <dgm:t>
        <a:bodyPr/>
        <a:lstStyle/>
        <a:p>
          <a:endParaRPr lang="en-US"/>
        </a:p>
      </dgm:t>
    </dgm:pt>
    <dgm:pt modelId="{7C5EDD68-A607-47AE-8BF5-F9FB089008C8}" type="pres">
      <dgm:prSet presAssocID="{690F488F-0E9A-4C2B-B7CA-E2574C3F21C6}" presName="root" presStyleCnt="0">
        <dgm:presLayoutVars>
          <dgm:dir/>
          <dgm:resizeHandles val="exact"/>
        </dgm:presLayoutVars>
      </dgm:prSet>
      <dgm:spPr/>
    </dgm:pt>
    <dgm:pt modelId="{EC917F87-7185-4351-B065-53D3C7D01116}" type="pres">
      <dgm:prSet presAssocID="{DAD36697-46B2-487B-99AB-C121EAB81563}" presName="compNode" presStyleCnt="0"/>
      <dgm:spPr/>
    </dgm:pt>
    <dgm:pt modelId="{F32798DA-A0FD-4970-ADA9-4C11F01847A5}" type="pres">
      <dgm:prSet presAssocID="{DAD36697-46B2-487B-99AB-C121EAB81563}" presName="bgRect" presStyleLbl="bgShp" presStyleIdx="0" presStyleCnt="3"/>
      <dgm:spPr/>
    </dgm:pt>
    <dgm:pt modelId="{50C5C0D2-5BC1-46D1-9DCF-C5BB3D0BD404}" type="pres">
      <dgm:prSet presAssocID="{DAD36697-46B2-487B-99AB-C121EAB8156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ins"/>
        </a:ext>
      </dgm:extLst>
    </dgm:pt>
    <dgm:pt modelId="{428B3604-3547-4760-9463-0B15305E70B9}" type="pres">
      <dgm:prSet presAssocID="{DAD36697-46B2-487B-99AB-C121EAB81563}" presName="spaceRect" presStyleCnt="0"/>
      <dgm:spPr/>
    </dgm:pt>
    <dgm:pt modelId="{CA422CC1-A860-48E8-9968-FA821B06D603}" type="pres">
      <dgm:prSet presAssocID="{DAD36697-46B2-487B-99AB-C121EAB81563}" presName="parTx" presStyleLbl="revTx" presStyleIdx="0" presStyleCnt="3">
        <dgm:presLayoutVars>
          <dgm:chMax val="0"/>
          <dgm:chPref val="0"/>
        </dgm:presLayoutVars>
      </dgm:prSet>
      <dgm:spPr/>
    </dgm:pt>
    <dgm:pt modelId="{E1A8B065-54F8-4BB0-B0B7-2CFF27FD6737}" type="pres">
      <dgm:prSet presAssocID="{8FD730FA-5C44-4A84-AF4C-D9A5861C91E4}" presName="sibTrans" presStyleCnt="0"/>
      <dgm:spPr/>
    </dgm:pt>
    <dgm:pt modelId="{EE495333-06F0-4A9C-801E-776B72054BAD}" type="pres">
      <dgm:prSet presAssocID="{EE0E9AE6-D66C-4061-828F-1D7DAD29A78B}" presName="compNode" presStyleCnt="0"/>
      <dgm:spPr/>
    </dgm:pt>
    <dgm:pt modelId="{5C08C53E-ACDA-41B2-BC21-3A497B777105}" type="pres">
      <dgm:prSet presAssocID="{EE0E9AE6-D66C-4061-828F-1D7DAD29A78B}" presName="bgRect" presStyleLbl="bgShp" presStyleIdx="1" presStyleCnt="3"/>
      <dgm:spPr/>
    </dgm:pt>
    <dgm:pt modelId="{10E9A7EA-ED51-4501-8528-8DC25C20D619}" type="pres">
      <dgm:prSet presAssocID="{EE0E9AE6-D66C-4061-828F-1D7DAD29A78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EC3EB699-4A76-4AAC-9BA9-7E39D06C7D23}" type="pres">
      <dgm:prSet presAssocID="{EE0E9AE6-D66C-4061-828F-1D7DAD29A78B}" presName="spaceRect" presStyleCnt="0"/>
      <dgm:spPr/>
    </dgm:pt>
    <dgm:pt modelId="{A7DCA3CD-80A5-4C37-A0F0-512333A35B3A}" type="pres">
      <dgm:prSet presAssocID="{EE0E9AE6-D66C-4061-828F-1D7DAD29A78B}" presName="parTx" presStyleLbl="revTx" presStyleIdx="1" presStyleCnt="3">
        <dgm:presLayoutVars>
          <dgm:chMax val="0"/>
          <dgm:chPref val="0"/>
        </dgm:presLayoutVars>
      </dgm:prSet>
      <dgm:spPr/>
    </dgm:pt>
    <dgm:pt modelId="{379D3701-4E7A-4A2E-9653-CDC99ACE325D}" type="pres">
      <dgm:prSet presAssocID="{990D9312-E934-499B-B0CC-3EE7192FDB46}" presName="sibTrans" presStyleCnt="0"/>
      <dgm:spPr/>
    </dgm:pt>
    <dgm:pt modelId="{9DBC287E-E451-41BD-BB64-03856FAAB266}" type="pres">
      <dgm:prSet presAssocID="{4AC3951A-64EA-4B75-B510-9C8134155B27}" presName="compNode" presStyleCnt="0"/>
      <dgm:spPr/>
    </dgm:pt>
    <dgm:pt modelId="{A5D448CF-EB69-4D2E-89C5-52331E827514}" type="pres">
      <dgm:prSet presAssocID="{4AC3951A-64EA-4B75-B510-9C8134155B27}" presName="bgRect" presStyleLbl="bgShp" presStyleIdx="2" presStyleCnt="3"/>
      <dgm:spPr/>
    </dgm:pt>
    <dgm:pt modelId="{FA5DE142-2F68-4E08-B7DA-91DEF13BDC06}" type="pres">
      <dgm:prSet presAssocID="{4AC3951A-64EA-4B75-B510-9C8134155B2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EBC8E79B-F3E0-4480-A1B1-1B6F3216E14F}" type="pres">
      <dgm:prSet presAssocID="{4AC3951A-64EA-4B75-B510-9C8134155B27}" presName="spaceRect" presStyleCnt="0"/>
      <dgm:spPr/>
    </dgm:pt>
    <dgm:pt modelId="{C13CC8E0-17E2-4C04-B5E5-AA770E778FB7}" type="pres">
      <dgm:prSet presAssocID="{4AC3951A-64EA-4B75-B510-9C8134155B27}" presName="parTx" presStyleLbl="revTx" presStyleIdx="2" presStyleCnt="3">
        <dgm:presLayoutVars>
          <dgm:chMax val="0"/>
          <dgm:chPref val="0"/>
        </dgm:presLayoutVars>
      </dgm:prSet>
      <dgm:spPr/>
    </dgm:pt>
  </dgm:ptLst>
  <dgm:cxnLst>
    <dgm:cxn modelId="{AB2AEB36-037F-400B-965A-B5A82F77668F}" srcId="{690F488F-0E9A-4C2B-B7CA-E2574C3F21C6}" destId="{4AC3951A-64EA-4B75-B510-9C8134155B27}" srcOrd="2" destOrd="0" parTransId="{59890AB6-079B-4B9B-924B-DCDE3334A323}" sibTransId="{FAE59F72-E50A-4F37-A87B-41E60785431F}"/>
    <dgm:cxn modelId="{DDDAB44F-F9E4-4832-B6FD-0FBB10A6B864}" type="presOf" srcId="{4AC3951A-64EA-4B75-B510-9C8134155B27}" destId="{C13CC8E0-17E2-4C04-B5E5-AA770E778FB7}" srcOrd="0" destOrd="0" presId="urn:microsoft.com/office/officeart/2018/2/layout/IconVerticalSolidList"/>
    <dgm:cxn modelId="{6115D957-9152-4AE9-AAFA-9377ED481CB7}" type="presOf" srcId="{690F488F-0E9A-4C2B-B7CA-E2574C3F21C6}" destId="{7C5EDD68-A607-47AE-8BF5-F9FB089008C8}" srcOrd="0" destOrd="0" presId="urn:microsoft.com/office/officeart/2018/2/layout/IconVerticalSolidList"/>
    <dgm:cxn modelId="{C65C7869-D83C-481E-B36C-7E0575A9ADD4}" srcId="{690F488F-0E9A-4C2B-B7CA-E2574C3F21C6}" destId="{DAD36697-46B2-487B-99AB-C121EAB81563}" srcOrd="0" destOrd="0" parTransId="{0C6FF9C7-1C32-4F19-AF42-C8041C1C58A6}" sibTransId="{8FD730FA-5C44-4A84-AF4C-D9A5861C91E4}"/>
    <dgm:cxn modelId="{A34E6DA2-D50A-4586-A5B2-144EF8481A15}" type="presOf" srcId="{DAD36697-46B2-487B-99AB-C121EAB81563}" destId="{CA422CC1-A860-48E8-9968-FA821B06D603}" srcOrd="0" destOrd="0" presId="urn:microsoft.com/office/officeart/2018/2/layout/IconVerticalSolidList"/>
    <dgm:cxn modelId="{5B8046DE-50BE-4B94-A7E8-94D8B40ED441}" type="presOf" srcId="{EE0E9AE6-D66C-4061-828F-1D7DAD29A78B}" destId="{A7DCA3CD-80A5-4C37-A0F0-512333A35B3A}" srcOrd="0" destOrd="0" presId="urn:microsoft.com/office/officeart/2018/2/layout/IconVerticalSolidList"/>
    <dgm:cxn modelId="{A0E1CEFC-BED8-47B2-B2D4-ED9B04959FB5}" srcId="{690F488F-0E9A-4C2B-B7CA-E2574C3F21C6}" destId="{EE0E9AE6-D66C-4061-828F-1D7DAD29A78B}" srcOrd="1" destOrd="0" parTransId="{A544587C-8DB9-4AD0-A688-4C6FBD2B96D9}" sibTransId="{990D9312-E934-499B-B0CC-3EE7192FDB46}"/>
    <dgm:cxn modelId="{6DDE34F6-7DBF-40A2-A988-323CFD805122}" type="presParOf" srcId="{7C5EDD68-A607-47AE-8BF5-F9FB089008C8}" destId="{EC917F87-7185-4351-B065-53D3C7D01116}" srcOrd="0" destOrd="0" presId="urn:microsoft.com/office/officeart/2018/2/layout/IconVerticalSolidList"/>
    <dgm:cxn modelId="{75BBAAF5-CF7E-46BA-9F2A-F7A11445D01C}" type="presParOf" srcId="{EC917F87-7185-4351-B065-53D3C7D01116}" destId="{F32798DA-A0FD-4970-ADA9-4C11F01847A5}" srcOrd="0" destOrd="0" presId="urn:microsoft.com/office/officeart/2018/2/layout/IconVerticalSolidList"/>
    <dgm:cxn modelId="{DE602E92-20D4-433A-AB2D-F009F63AF38F}" type="presParOf" srcId="{EC917F87-7185-4351-B065-53D3C7D01116}" destId="{50C5C0D2-5BC1-46D1-9DCF-C5BB3D0BD404}" srcOrd="1" destOrd="0" presId="urn:microsoft.com/office/officeart/2018/2/layout/IconVerticalSolidList"/>
    <dgm:cxn modelId="{A6ACCFF5-9920-415C-BC90-408015734349}" type="presParOf" srcId="{EC917F87-7185-4351-B065-53D3C7D01116}" destId="{428B3604-3547-4760-9463-0B15305E70B9}" srcOrd="2" destOrd="0" presId="urn:microsoft.com/office/officeart/2018/2/layout/IconVerticalSolidList"/>
    <dgm:cxn modelId="{ECAEB24C-9303-4701-9DEF-6EE08D22E85C}" type="presParOf" srcId="{EC917F87-7185-4351-B065-53D3C7D01116}" destId="{CA422CC1-A860-48E8-9968-FA821B06D603}" srcOrd="3" destOrd="0" presId="urn:microsoft.com/office/officeart/2018/2/layout/IconVerticalSolidList"/>
    <dgm:cxn modelId="{D3D0F942-FF1D-4DF5-ABDF-6DEE39CFA0C3}" type="presParOf" srcId="{7C5EDD68-A607-47AE-8BF5-F9FB089008C8}" destId="{E1A8B065-54F8-4BB0-B0B7-2CFF27FD6737}" srcOrd="1" destOrd="0" presId="urn:microsoft.com/office/officeart/2018/2/layout/IconVerticalSolidList"/>
    <dgm:cxn modelId="{DBD64CF0-E122-460E-BDA6-B4D78C35358A}" type="presParOf" srcId="{7C5EDD68-A607-47AE-8BF5-F9FB089008C8}" destId="{EE495333-06F0-4A9C-801E-776B72054BAD}" srcOrd="2" destOrd="0" presId="urn:microsoft.com/office/officeart/2018/2/layout/IconVerticalSolidList"/>
    <dgm:cxn modelId="{405EFAEF-0B84-4988-80F5-42AF093826CD}" type="presParOf" srcId="{EE495333-06F0-4A9C-801E-776B72054BAD}" destId="{5C08C53E-ACDA-41B2-BC21-3A497B777105}" srcOrd="0" destOrd="0" presId="urn:microsoft.com/office/officeart/2018/2/layout/IconVerticalSolidList"/>
    <dgm:cxn modelId="{458AD7DE-076A-4E7B-940C-4B813B5813E9}" type="presParOf" srcId="{EE495333-06F0-4A9C-801E-776B72054BAD}" destId="{10E9A7EA-ED51-4501-8528-8DC25C20D619}" srcOrd="1" destOrd="0" presId="urn:microsoft.com/office/officeart/2018/2/layout/IconVerticalSolidList"/>
    <dgm:cxn modelId="{68F5AFDD-DBC1-4212-B3A8-4220BFC9FB7C}" type="presParOf" srcId="{EE495333-06F0-4A9C-801E-776B72054BAD}" destId="{EC3EB699-4A76-4AAC-9BA9-7E39D06C7D23}" srcOrd="2" destOrd="0" presId="urn:microsoft.com/office/officeart/2018/2/layout/IconVerticalSolidList"/>
    <dgm:cxn modelId="{CFD2AE61-C428-464B-B08D-C1B7E60D322D}" type="presParOf" srcId="{EE495333-06F0-4A9C-801E-776B72054BAD}" destId="{A7DCA3CD-80A5-4C37-A0F0-512333A35B3A}" srcOrd="3" destOrd="0" presId="urn:microsoft.com/office/officeart/2018/2/layout/IconVerticalSolidList"/>
    <dgm:cxn modelId="{D0C9FB0C-F58A-4B06-838E-1842C57A5E85}" type="presParOf" srcId="{7C5EDD68-A607-47AE-8BF5-F9FB089008C8}" destId="{379D3701-4E7A-4A2E-9653-CDC99ACE325D}" srcOrd="3" destOrd="0" presId="urn:microsoft.com/office/officeart/2018/2/layout/IconVerticalSolidList"/>
    <dgm:cxn modelId="{198170AA-248A-4008-B4A6-6469E07CB450}" type="presParOf" srcId="{7C5EDD68-A607-47AE-8BF5-F9FB089008C8}" destId="{9DBC287E-E451-41BD-BB64-03856FAAB266}" srcOrd="4" destOrd="0" presId="urn:microsoft.com/office/officeart/2018/2/layout/IconVerticalSolidList"/>
    <dgm:cxn modelId="{4FD345C3-E166-4C7E-B156-AFA4073D9118}" type="presParOf" srcId="{9DBC287E-E451-41BD-BB64-03856FAAB266}" destId="{A5D448CF-EB69-4D2E-89C5-52331E827514}" srcOrd="0" destOrd="0" presId="urn:microsoft.com/office/officeart/2018/2/layout/IconVerticalSolidList"/>
    <dgm:cxn modelId="{DC0AE521-BBED-4AC1-A970-DDDBF55E6617}" type="presParOf" srcId="{9DBC287E-E451-41BD-BB64-03856FAAB266}" destId="{FA5DE142-2F68-4E08-B7DA-91DEF13BDC06}" srcOrd="1" destOrd="0" presId="urn:microsoft.com/office/officeart/2018/2/layout/IconVerticalSolidList"/>
    <dgm:cxn modelId="{D032CA67-1DFD-4990-B735-8EF4EB8F727F}" type="presParOf" srcId="{9DBC287E-E451-41BD-BB64-03856FAAB266}" destId="{EBC8E79B-F3E0-4480-A1B1-1B6F3216E14F}" srcOrd="2" destOrd="0" presId="urn:microsoft.com/office/officeart/2018/2/layout/IconVerticalSolidList"/>
    <dgm:cxn modelId="{46F8AE34-C422-442B-869A-5758C09ED88C}" type="presParOf" srcId="{9DBC287E-E451-41BD-BB64-03856FAAB266}" destId="{C13CC8E0-17E2-4C04-B5E5-AA770E778FB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9EA7C7-56DA-4ED2-98A5-1CED084CDB1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2C6FA48-8BB6-4EA2-B7EA-6E653C14A98A}">
      <dgm:prSet/>
      <dgm:spPr/>
      <dgm:t>
        <a:bodyPr/>
        <a:lstStyle/>
        <a:p>
          <a:r>
            <a:rPr lang="en-US" dirty="0"/>
            <a:t>The </a:t>
          </a:r>
          <a:r>
            <a:rPr lang="en-US" u="sng" dirty="0">
              <a:hlinkClick xmlns:r="http://schemas.openxmlformats.org/officeDocument/2006/relationships" r:id="rId1"/>
            </a:rPr>
            <a:t>Southern Tier 8 Regional Board</a:t>
          </a:r>
          <a:r>
            <a:rPr lang="en-US" dirty="0"/>
            <a:t> in New York references in its </a:t>
          </a:r>
          <a:r>
            <a:rPr lang="en-US" u="sng" dirty="0">
              <a:hlinkClick xmlns:r="http://schemas.openxmlformats.org/officeDocument/2006/relationships" r:id="rId2"/>
            </a:rPr>
            <a:t>CEDS</a:t>
          </a:r>
          <a:r>
            <a:rPr lang="en-US" dirty="0"/>
            <a:t> the strategy to “Continue to build a regional local ownership entrepreneurial community,” also referencing local ownership and control of assets. </a:t>
          </a:r>
        </a:p>
      </dgm:t>
    </dgm:pt>
    <dgm:pt modelId="{25418DE4-2029-410A-87FD-0ECD4AF3C3C3}" type="parTrans" cxnId="{D07E6A8C-A19D-48A7-88A6-DB583A45AF5B}">
      <dgm:prSet/>
      <dgm:spPr/>
      <dgm:t>
        <a:bodyPr/>
        <a:lstStyle/>
        <a:p>
          <a:endParaRPr lang="en-US"/>
        </a:p>
      </dgm:t>
    </dgm:pt>
    <dgm:pt modelId="{352E5E1A-3E50-4144-83F1-E2EF4DA29DA2}" type="sibTrans" cxnId="{D07E6A8C-A19D-48A7-88A6-DB583A45AF5B}">
      <dgm:prSet/>
      <dgm:spPr/>
      <dgm:t>
        <a:bodyPr/>
        <a:lstStyle/>
        <a:p>
          <a:endParaRPr lang="en-US"/>
        </a:p>
      </dgm:t>
    </dgm:pt>
    <dgm:pt modelId="{E95561B7-14BE-47BC-8665-31E70ABF9397}">
      <dgm:prSet/>
      <dgm:spPr/>
      <dgm:t>
        <a:bodyPr/>
        <a:lstStyle/>
        <a:p>
          <a:r>
            <a:rPr lang="en-US"/>
            <a:t>The </a:t>
          </a:r>
          <a:r>
            <a:rPr lang="en-US" u="sng">
              <a:hlinkClick xmlns:r="http://schemas.openxmlformats.org/officeDocument/2006/relationships" r:id="rId3"/>
            </a:rPr>
            <a:t>Blackhawk Hills Regional Council</a:t>
          </a:r>
          <a:r>
            <a:rPr lang="en-US"/>
            <a:t> in Illinois in its </a:t>
          </a:r>
          <a:r>
            <a:rPr lang="en-US" u="sng">
              <a:hlinkClick xmlns:r="http://schemas.openxmlformats.org/officeDocument/2006/relationships" r:id="rId4"/>
            </a:rPr>
            <a:t>CEDS</a:t>
          </a:r>
          <a:r>
            <a:rPr lang="en-US"/>
            <a:t> suggests the opportunity to “Discuss employee stock ownership plan (ESOP) and related models with proprietors.” </a:t>
          </a:r>
        </a:p>
      </dgm:t>
    </dgm:pt>
    <dgm:pt modelId="{E6838E11-858C-476D-B56F-C060B4D583E7}" type="parTrans" cxnId="{8C476D27-D2D0-4D77-87EB-FC0F932D89BF}">
      <dgm:prSet/>
      <dgm:spPr/>
      <dgm:t>
        <a:bodyPr/>
        <a:lstStyle/>
        <a:p>
          <a:endParaRPr lang="en-US"/>
        </a:p>
      </dgm:t>
    </dgm:pt>
    <dgm:pt modelId="{1A5B5B7B-6C69-403D-96A9-385D6AE5A23D}" type="sibTrans" cxnId="{8C476D27-D2D0-4D77-87EB-FC0F932D89BF}">
      <dgm:prSet/>
      <dgm:spPr/>
      <dgm:t>
        <a:bodyPr/>
        <a:lstStyle/>
        <a:p>
          <a:endParaRPr lang="en-US"/>
        </a:p>
      </dgm:t>
    </dgm:pt>
    <dgm:pt modelId="{40FB00CC-0BA9-4926-9D8A-8AB984B7E6AB}" type="pres">
      <dgm:prSet presAssocID="{D19EA7C7-56DA-4ED2-98A5-1CED084CDB14}" presName="root" presStyleCnt="0">
        <dgm:presLayoutVars>
          <dgm:dir/>
          <dgm:resizeHandles val="exact"/>
        </dgm:presLayoutVars>
      </dgm:prSet>
      <dgm:spPr/>
    </dgm:pt>
    <dgm:pt modelId="{E2580E40-6B67-4F9D-8F5C-43D6B689FC52}" type="pres">
      <dgm:prSet presAssocID="{B2C6FA48-8BB6-4EA2-B7EA-6E653C14A98A}" presName="compNode" presStyleCnt="0"/>
      <dgm:spPr/>
    </dgm:pt>
    <dgm:pt modelId="{20B901D8-7235-4D9B-9CF4-B074DEB33F6C}" type="pres">
      <dgm:prSet presAssocID="{B2C6FA48-8BB6-4EA2-B7EA-6E653C14A98A}" presName="bgRect" presStyleLbl="bgShp" presStyleIdx="0" presStyleCnt="2"/>
      <dgm:spPr/>
    </dgm:pt>
    <dgm:pt modelId="{BB8C443B-F116-42F9-A47D-59949701CC27}" type="pres">
      <dgm:prSet presAssocID="{B2C6FA48-8BB6-4EA2-B7EA-6E653C14A98A}" presName="iconRect" presStyleLbl="node1" presStyleIdx="0"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nching Diagram"/>
        </a:ext>
      </dgm:extLst>
    </dgm:pt>
    <dgm:pt modelId="{3F436D0B-6959-4F79-A80E-EFF9333CF33B}" type="pres">
      <dgm:prSet presAssocID="{B2C6FA48-8BB6-4EA2-B7EA-6E653C14A98A}" presName="spaceRect" presStyleCnt="0"/>
      <dgm:spPr/>
    </dgm:pt>
    <dgm:pt modelId="{EC54C408-DBA0-4C25-B47A-04D5EC508111}" type="pres">
      <dgm:prSet presAssocID="{B2C6FA48-8BB6-4EA2-B7EA-6E653C14A98A}" presName="parTx" presStyleLbl="revTx" presStyleIdx="0" presStyleCnt="2">
        <dgm:presLayoutVars>
          <dgm:chMax val="0"/>
          <dgm:chPref val="0"/>
        </dgm:presLayoutVars>
      </dgm:prSet>
      <dgm:spPr/>
    </dgm:pt>
    <dgm:pt modelId="{73188726-8BD7-48A1-B5CD-BCC51AA5C6FF}" type="pres">
      <dgm:prSet presAssocID="{352E5E1A-3E50-4144-83F1-E2EF4DA29DA2}" presName="sibTrans" presStyleCnt="0"/>
      <dgm:spPr/>
    </dgm:pt>
    <dgm:pt modelId="{374D286D-0277-4826-87BD-F33337BE4F56}" type="pres">
      <dgm:prSet presAssocID="{E95561B7-14BE-47BC-8665-31E70ABF9397}" presName="compNode" presStyleCnt="0"/>
      <dgm:spPr/>
    </dgm:pt>
    <dgm:pt modelId="{2762F3A4-B459-4992-908B-1133276BC4CC}" type="pres">
      <dgm:prSet presAssocID="{E95561B7-14BE-47BC-8665-31E70ABF9397}" presName="bgRect" presStyleLbl="bgShp" presStyleIdx="1" presStyleCnt="2"/>
      <dgm:spPr/>
    </dgm:pt>
    <dgm:pt modelId="{0E986280-E14C-4D31-B43E-BB09C1303D72}" type="pres">
      <dgm:prSet presAssocID="{E95561B7-14BE-47BC-8665-31E70ABF9397}" presName="iconRect" presStyleLbl="node1" presStyleIdx="1" presStyleCnt="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ll scene"/>
        </a:ext>
      </dgm:extLst>
    </dgm:pt>
    <dgm:pt modelId="{A0904CA4-DDD8-4645-AD1A-9E8B93A3C215}" type="pres">
      <dgm:prSet presAssocID="{E95561B7-14BE-47BC-8665-31E70ABF9397}" presName="spaceRect" presStyleCnt="0"/>
      <dgm:spPr/>
    </dgm:pt>
    <dgm:pt modelId="{CC651652-F3FC-49EA-934B-73FF7E975927}" type="pres">
      <dgm:prSet presAssocID="{E95561B7-14BE-47BC-8665-31E70ABF9397}" presName="parTx" presStyleLbl="revTx" presStyleIdx="1" presStyleCnt="2">
        <dgm:presLayoutVars>
          <dgm:chMax val="0"/>
          <dgm:chPref val="0"/>
        </dgm:presLayoutVars>
      </dgm:prSet>
      <dgm:spPr/>
    </dgm:pt>
  </dgm:ptLst>
  <dgm:cxnLst>
    <dgm:cxn modelId="{8C476D27-D2D0-4D77-87EB-FC0F932D89BF}" srcId="{D19EA7C7-56DA-4ED2-98A5-1CED084CDB14}" destId="{E95561B7-14BE-47BC-8665-31E70ABF9397}" srcOrd="1" destOrd="0" parTransId="{E6838E11-858C-476D-B56F-C060B4D583E7}" sibTransId="{1A5B5B7B-6C69-403D-96A9-385D6AE5A23D}"/>
    <dgm:cxn modelId="{37697A5C-273D-4426-ACFF-C3DEF4C014CD}" type="presOf" srcId="{E95561B7-14BE-47BC-8665-31E70ABF9397}" destId="{CC651652-F3FC-49EA-934B-73FF7E975927}" srcOrd="0" destOrd="0" presId="urn:microsoft.com/office/officeart/2018/2/layout/IconVerticalSolidList"/>
    <dgm:cxn modelId="{D07E6A8C-A19D-48A7-88A6-DB583A45AF5B}" srcId="{D19EA7C7-56DA-4ED2-98A5-1CED084CDB14}" destId="{B2C6FA48-8BB6-4EA2-B7EA-6E653C14A98A}" srcOrd="0" destOrd="0" parTransId="{25418DE4-2029-410A-87FD-0ECD4AF3C3C3}" sibTransId="{352E5E1A-3E50-4144-83F1-E2EF4DA29DA2}"/>
    <dgm:cxn modelId="{CD5F5FB4-CB69-4FEB-8C8B-90418ED3214A}" type="presOf" srcId="{D19EA7C7-56DA-4ED2-98A5-1CED084CDB14}" destId="{40FB00CC-0BA9-4926-9D8A-8AB984B7E6AB}" srcOrd="0" destOrd="0" presId="urn:microsoft.com/office/officeart/2018/2/layout/IconVerticalSolidList"/>
    <dgm:cxn modelId="{8E146DCE-289F-489F-B079-6A744F61691E}" type="presOf" srcId="{B2C6FA48-8BB6-4EA2-B7EA-6E653C14A98A}" destId="{EC54C408-DBA0-4C25-B47A-04D5EC508111}" srcOrd="0" destOrd="0" presId="urn:microsoft.com/office/officeart/2018/2/layout/IconVerticalSolidList"/>
    <dgm:cxn modelId="{E902C547-415A-4EB8-93E9-A717AF01F04D}" type="presParOf" srcId="{40FB00CC-0BA9-4926-9D8A-8AB984B7E6AB}" destId="{E2580E40-6B67-4F9D-8F5C-43D6B689FC52}" srcOrd="0" destOrd="0" presId="urn:microsoft.com/office/officeart/2018/2/layout/IconVerticalSolidList"/>
    <dgm:cxn modelId="{1BA10AF9-1584-4E41-AA9E-7B62A7A991F0}" type="presParOf" srcId="{E2580E40-6B67-4F9D-8F5C-43D6B689FC52}" destId="{20B901D8-7235-4D9B-9CF4-B074DEB33F6C}" srcOrd="0" destOrd="0" presId="urn:microsoft.com/office/officeart/2018/2/layout/IconVerticalSolidList"/>
    <dgm:cxn modelId="{88E9342B-F0E7-479C-86F2-DEB37377DF82}" type="presParOf" srcId="{E2580E40-6B67-4F9D-8F5C-43D6B689FC52}" destId="{BB8C443B-F116-42F9-A47D-59949701CC27}" srcOrd="1" destOrd="0" presId="urn:microsoft.com/office/officeart/2018/2/layout/IconVerticalSolidList"/>
    <dgm:cxn modelId="{46B02C3B-7D81-4D1B-A256-779870B64761}" type="presParOf" srcId="{E2580E40-6B67-4F9D-8F5C-43D6B689FC52}" destId="{3F436D0B-6959-4F79-A80E-EFF9333CF33B}" srcOrd="2" destOrd="0" presId="urn:microsoft.com/office/officeart/2018/2/layout/IconVerticalSolidList"/>
    <dgm:cxn modelId="{5D4CBA7D-6EFA-4C72-8E5E-F6733F6393BD}" type="presParOf" srcId="{E2580E40-6B67-4F9D-8F5C-43D6B689FC52}" destId="{EC54C408-DBA0-4C25-B47A-04D5EC508111}" srcOrd="3" destOrd="0" presId="urn:microsoft.com/office/officeart/2018/2/layout/IconVerticalSolidList"/>
    <dgm:cxn modelId="{5A617810-BDE8-4737-B8B4-8FD813C7A34A}" type="presParOf" srcId="{40FB00CC-0BA9-4926-9D8A-8AB984B7E6AB}" destId="{73188726-8BD7-48A1-B5CD-BCC51AA5C6FF}" srcOrd="1" destOrd="0" presId="urn:microsoft.com/office/officeart/2018/2/layout/IconVerticalSolidList"/>
    <dgm:cxn modelId="{4FBBA0CE-21E3-4B62-9178-5727F1D65B89}" type="presParOf" srcId="{40FB00CC-0BA9-4926-9D8A-8AB984B7E6AB}" destId="{374D286D-0277-4826-87BD-F33337BE4F56}" srcOrd="2" destOrd="0" presId="urn:microsoft.com/office/officeart/2018/2/layout/IconVerticalSolidList"/>
    <dgm:cxn modelId="{2FA8CB19-36A5-4296-AF95-1CBBF1AA5762}" type="presParOf" srcId="{374D286D-0277-4826-87BD-F33337BE4F56}" destId="{2762F3A4-B459-4992-908B-1133276BC4CC}" srcOrd="0" destOrd="0" presId="urn:microsoft.com/office/officeart/2018/2/layout/IconVerticalSolidList"/>
    <dgm:cxn modelId="{5B3FA3FA-F4B0-46A1-9797-5FB523F13852}" type="presParOf" srcId="{374D286D-0277-4826-87BD-F33337BE4F56}" destId="{0E986280-E14C-4D31-B43E-BB09C1303D72}" srcOrd="1" destOrd="0" presId="urn:microsoft.com/office/officeart/2018/2/layout/IconVerticalSolidList"/>
    <dgm:cxn modelId="{B2DA2C9B-CE4F-4A34-9A0C-EF26EBC2A3B6}" type="presParOf" srcId="{374D286D-0277-4826-87BD-F33337BE4F56}" destId="{A0904CA4-DDD8-4645-AD1A-9E8B93A3C215}" srcOrd="2" destOrd="0" presId="urn:microsoft.com/office/officeart/2018/2/layout/IconVerticalSolidList"/>
    <dgm:cxn modelId="{8AF28D6D-2B43-4D03-936C-7BA6E9925DD0}" type="presParOf" srcId="{374D286D-0277-4826-87BD-F33337BE4F56}" destId="{CC651652-F3FC-49EA-934B-73FF7E97592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9D212E-9AFB-4992-9357-8B1059A9B2A6}" type="doc">
      <dgm:prSet loTypeId="urn:microsoft.com/office/officeart/2005/8/layout/vList2" loCatId="list" qsTypeId="urn:microsoft.com/office/officeart/2005/8/quickstyle/simple5" qsCatId="simple" csTypeId="urn:microsoft.com/office/officeart/2005/8/colors/accent2_2" csCatId="accent2"/>
      <dgm:spPr/>
      <dgm:t>
        <a:bodyPr/>
        <a:lstStyle/>
        <a:p>
          <a:endParaRPr lang="en-US"/>
        </a:p>
      </dgm:t>
    </dgm:pt>
    <dgm:pt modelId="{5BEFBD40-84AF-4F26-8E07-7F60A9EF1006}">
      <dgm:prSet/>
      <dgm:spPr/>
      <dgm:t>
        <a:bodyPr/>
        <a:lstStyle/>
        <a:p>
          <a:r>
            <a:rPr lang="en-US" u="sng" dirty="0">
              <a:hlinkClick xmlns:r="http://schemas.openxmlformats.org/officeDocument/2006/relationships" r:id="rId1"/>
            </a:rPr>
            <a:t>Snowy Mountain Development Corporation</a:t>
          </a:r>
          <a:r>
            <a:rPr lang="en-US" dirty="0"/>
            <a:t>, an EDD based in Lewistown, Montana, establishes in its </a:t>
          </a:r>
          <a:r>
            <a:rPr lang="en-US" u="sng" dirty="0">
              <a:hlinkClick xmlns:r="http://schemas.openxmlformats.org/officeDocument/2006/relationships" r:id="rId2"/>
            </a:rPr>
            <a:t>Evaluation section</a:t>
          </a:r>
          <a:r>
            <a:rPr lang="en-US" dirty="0"/>
            <a:t>: “The organization and communities increase in the eight forms of wealth including: individual, social, intellectual, natural, built, political, financial, and cultural capital.”</a:t>
          </a:r>
        </a:p>
      </dgm:t>
    </dgm:pt>
    <dgm:pt modelId="{C35000F7-B022-420E-9DD2-999A477F8D0A}" type="parTrans" cxnId="{DAECC77D-8B62-47C9-AFAD-24D1EDF4E28D}">
      <dgm:prSet/>
      <dgm:spPr/>
      <dgm:t>
        <a:bodyPr/>
        <a:lstStyle/>
        <a:p>
          <a:endParaRPr lang="en-US"/>
        </a:p>
      </dgm:t>
    </dgm:pt>
    <dgm:pt modelId="{7366263D-C4C2-4B4A-9DEA-6CB5EC843A2E}" type="sibTrans" cxnId="{DAECC77D-8B62-47C9-AFAD-24D1EDF4E28D}">
      <dgm:prSet/>
      <dgm:spPr/>
      <dgm:t>
        <a:bodyPr/>
        <a:lstStyle/>
        <a:p>
          <a:endParaRPr lang="en-US"/>
        </a:p>
      </dgm:t>
    </dgm:pt>
    <dgm:pt modelId="{E2A65D51-ABEB-4E76-AC12-88B5F80F18D3}">
      <dgm:prSet/>
      <dgm:spPr/>
      <dgm:t>
        <a:bodyPr/>
        <a:lstStyle/>
        <a:p>
          <a:r>
            <a:rPr lang="en-US"/>
            <a:t>For </a:t>
          </a:r>
          <a:r>
            <a:rPr lang="en-US" u="sng">
              <a:hlinkClick xmlns:r="http://schemas.openxmlformats.org/officeDocument/2006/relationships" r:id="rId3"/>
            </a:rPr>
            <a:t>R5DC</a:t>
          </a:r>
          <a:r>
            <a:rPr lang="en-US"/>
            <a:t>, “the WealthWorks model plays an important role when evaluating the effectiveness of the [CEDS] goals and strategies, ensuring that eight asset banks, intellectual, individual, social, cultural, natural, build, political and financial, are all considered.”</a:t>
          </a:r>
        </a:p>
      </dgm:t>
    </dgm:pt>
    <dgm:pt modelId="{5302A143-8006-421B-8F67-F7CB5DEDE90E}" type="parTrans" cxnId="{5075471B-FAA5-48FB-B3F1-ED0EAFAC25E2}">
      <dgm:prSet/>
      <dgm:spPr/>
      <dgm:t>
        <a:bodyPr/>
        <a:lstStyle/>
        <a:p>
          <a:endParaRPr lang="en-US"/>
        </a:p>
      </dgm:t>
    </dgm:pt>
    <dgm:pt modelId="{C2985CF7-EFF6-4D09-ACCC-96509D3B616F}" type="sibTrans" cxnId="{5075471B-FAA5-48FB-B3F1-ED0EAFAC25E2}">
      <dgm:prSet/>
      <dgm:spPr/>
      <dgm:t>
        <a:bodyPr/>
        <a:lstStyle/>
        <a:p>
          <a:endParaRPr lang="en-US"/>
        </a:p>
      </dgm:t>
    </dgm:pt>
    <dgm:pt modelId="{543C1A84-4D4F-644E-9D0B-75EABE95457A}" type="pres">
      <dgm:prSet presAssocID="{A89D212E-9AFB-4992-9357-8B1059A9B2A6}" presName="linear" presStyleCnt="0">
        <dgm:presLayoutVars>
          <dgm:animLvl val="lvl"/>
          <dgm:resizeHandles val="exact"/>
        </dgm:presLayoutVars>
      </dgm:prSet>
      <dgm:spPr/>
    </dgm:pt>
    <dgm:pt modelId="{4CD85C22-D933-DD45-974D-B7BA0D0DA6D5}" type="pres">
      <dgm:prSet presAssocID="{5BEFBD40-84AF-4F26-8E07-7F60A9EF1006}" presName="parentText" presStyleLbl="node1" presStyleIdx="0" presStyleCnt="2">
        <dgm:presLayoutVars>
          <dgm:chMax val="0"/>
          <dgm:bulletEnabled val="1"/>
        </dgm:presLayoutVars>
      </dgm:prSet>
      <dgm:spPr/>
    </dgm:pt>
    <dgm:pt modelId="{FC5ECCBC-5FA0-C543-9CEF-2C0DB7F54812}" type="pres">
      <dgm:prSet presAssocID="{7366263D-C4C2-4B4A-9DEA-6CB5EC843A2E}" presName="spacer" presStyleCnt="0"/>
      <dgm:spPr/>
    </dgm:pt>
    <dgm:pt modelId="{E03390FF-816C-B54F-8760-7D624509A7A8}" type="pres">
      <dgm:prSet presAssocID="{E2A65D51-ABEB-4E76-AC12-88B5F80F18D3}" presName="parentText" presStyleLbl="node1" presStyleIdx="1" presStyleCnt="2">
        <dgm:presLayoutVars>
          <dgm:chMax val="0"/>
          <dgm:bulletEnabled val="1"/>
        </dgm:presLayoutVars>
      </dgm:prSet>
      <dgm:spPr/>
    </dgm:pt>
  </dgm:ptLst>
  <dgm:cxnLst>
    <dgm:cxn modelId="{10F87313-0412-4147-AE10-F183B56A3DC2}" type="presOf" srcId="{E2A65D51-ABEB-4E76-AC12-88B5F80F18D3}" destId="{E03390FF-816C-B54F-8760-7D624509A7A8}" srcOrd="0" destOrd="0" presId="urn:microsoft.com/office/officeart/2005/8/layout/vList2"/>
    <dgm:cxn modelId="{5075471B-FAA5-48FB-B3F1-ED0EAFAC25E2}" srcId="{A89D212E-9AFB-4992-9357-8B1059A9B2A6}" destId="{E2A65D51-ABEB-4E76-AC12-88B5F80F18D3}" srcOrd="1" destOrd="0" parTransId="{5302A143-8006-421B-8F67-F7CB5DEDE90E}" sibTransId="{C2985CF7-EFF6-4D09-ACCC-96509D3B616F}"/>
    <dgm:cxn modelId="{DAECC77D-8B62-47C9-AFAD-24D1EDF4E28D}" srcId="{A89D212E-9AFB-4992-9357-8B1059A9B2A6}" destId="{5BEFBD40-84AF-4F26-8E07-7F60A9EF1006}" srcOrd="0" destOrd="0" parTransId="{C35000F7-B022-420E-9DD2-999A477F8D0A}" sibTransId="{7366263D-C4C2-4B4A-9DEA-6CB5EC843A2E}"/>
    <dgm:cxn modelId="{F09E7CA2-A634-9748-B073-7A839CCF4EE6}" type="presOf" srcId="{5BEFBD40-84AF-4F26-8E07-7F60A9EF1006}" destId="{4CD85C22-D933-DD45-974D-B7BA0D0DA6D5}" srcOrd="0" destOrd="0" presId="urn:microsoft.com/office/officeart/2005/8/layout/vList2"/>
    <dgm:cxn modelId="{A5CE61D3-0A7F-AE40-8FE7-B262FCCE8D3A}" type="presOf" srcId="{A89D212E-9AFB-4992-9357-8B1059A9B2A6}" destId="{543C1A84-4D4F-644E-9D0B-75EABE95457A}" srcOrd="0" destOrd="0" presId="urn:microsoft.com/office/officeart/2005/8/layout/vList2"/>
    <dgm:cxn modelId="{B56F5861-16CE-FC44-AAE4-C2689F64E77A}" type="presParOf" srcId="{543C1A84-4D4F-644E-9D0B-75EABE95457A}" destId="{4CD85C22-D933-DD45-974D-B7BA0D0DA6D5}" srcOrd="0" destOrd="0" presId="urn:microsoft.com/office/officeart/2005/8/layout/vList2"/>
    <dgm:cxn modelId="{A5B7FF8A-1827-1F4E-BD2C-13A7E244F875}" type="presParOf" srcId="{543C1A84-4D4F-644E-9D0B-75EABE95457A}" destId="{FC5ECCBC-5FA0-C543-9CEF-2C0DB7F54812}" srcOrd="1" destOrd="0" presId="urn:microsoft.com/office/officeart/2005/8/layout/vList2"/>
    <dgm:cxn modelId="{B27801EA-7E9F-FB49-9610-4D6AF4B815C4}" type="presParOf" srcId="{543C1A84-4D4F-644E-9D0B-75EABE95457A}" destId="{E03390FF-816C-B54F-8760-7D624509A7A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43959C-19F5-4256-84F4-F8C0EAB90B9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EFB892F-73C6-4ABA-9411-4FB6B147428F}">
      <dgm:prSet/>
      <dgm:spPr/>
      <dgm:t>
        <a:bodyPr/>
        <a:lstStyle/>
        <a:p>
          <a:r>
            <a:rPr lang="en-US"/>
            <a:t>Fostering asset-based development by leveraging local assets and community-owned wealth</a:t>
          </a:r>
        </a:p>
      </dgm:t>
    </dgm:pt>
    <dgm:pt modelId="{BD5B6F02-685D-44AA-AD7C-2E9727041660}" type="parTrans" cxnId="{91D89FE8-ED62-47C5-99A0-5E7025827D03}">
      <dgm:prSet/>
      <dgm:spPr/>
      <dgm:t>
        <a:bodyPr/>
        <a:lstStyle/>
        <a:p>
          <a:endParaRPr lang="en-US"/>
        </a:p>
      </dgm:t>
    </dgm:pt>
    <dgm:pt modelId="{B66013F2-AD47-4534-A083-5A947CE57200}" type="sibTrans" cxnId="{91D89FE8-ED62-47C5-99A0-5E7025827D03}">
      <dgm:prSet/>
      <dgm:spPr/>
      <dgm:t>
        <a:bodyPr/>
        <a:lstStyle/>
        <a:p>
          <a:endParaRPr lang="en-US"/>
        </a:p>
      </dgm:t>
    </dgm:pt>
    <dgm:pt modelId="{60624DF3-9B3D-418D-8F92-8EB290E4DAED}">
      <dgm:prSet/>
      <dgm:spPr/>
      <dgm:t>
        <a:bodyPr/>
        <a:lstStyle/>
        <a:p>
          <a:r>
            <a:rPr lang="en-US"/>
            <a:t>Encouraging local and regional entrepreneurship through support for businesses, social enterprises and anchor institutions</a:t>
          </a:r>
        </a:p>
      </dgm:t>
    </dgm:pt>
    <dgm:pt modelId="{B1D1F762-5E5C-4EAE-A7BA-D072D368E15D}" type="parTrans" cxnId="{FD4AF126-668D-4E36-AC1F-79C292B55F92}">
      <dgm:prSet/>
      <dgm:spPr/>
      <dgm:t>
        <a:bodyPr/>
        <a:lstStyle/>
        <a:p>
          <a:endParaRPr lang="en-US"/>
        </a:p>
      </dgm:t>
    </dgm:pt>
    <dgm:pt modelId="{07BAE3E2-CC49-4484-AAF5-80564A363428}" type="sibTrans" cxnId="{FD4AF126-668D-4E36-AC1F-79C292B55F92}">
      <dgm:prSet/>
      <dgm:spPr/>
      <dgm:t>
        <a:bodyPr/>
        <a:lstStyle/>
        <a:p>
          <a:endParaRPr lang="en-US"/>
        </a:p>
      </dgm:t>
    </dgm:pt>
    <dgm:pt modelId="{76BFE640-9773-4014-9603-68A6B28938BB}">
      <dgm:prSet/>
      <dgm:spPr/>
      <dgm:t>
        <a:bodyPr/>
        <a:lstStyle/>
        <a:p>
          <a:r>
            <a:rPr lang="en-US"/>
            <a:t>Enhancing capital access through innovative financing tools and public infrastructure projects</a:t>
          </a:r>
        </a:p>
      </dgm:t>
    </dgm:pt>
    <dgm:pt modelId="{107E0715-F109-4C25-8085-47326BF1C16D}" type="parTrans" cxnId="{4C8A3CFA-20C2-40F1-8DA7-AD5794488CBF}">
      <dgm:prSet/>
      <dgm:spPr/>
      <dgm:t>
        <a:bodyPr/>
        <a:lstStyle/>
        <a:p>
          <a:endParaRPr lang="en-US"/>
        </a:p>
      </dgm:t>
    </dgm:pt>
    <dgm:pt modelId="{129F5E31-B357-4562-8144-392A3C8766EE}" type="sibTrans" cxnId="{4C8A3CFA-20C2-40F1-8DA7-AD5794488CBF}">
      <dgm:prSet/>
      <dgm:spPr/>
      <dgm:t>
        <a:bodyPr/>
        <a:lstStyle/>
        <a:p>
          <a:endParaRPr lang="en-US"/>
        </a:p>
      </dgm:t>
    </dgm:pt>
    <dgm:pt modelId="{0F3E44AB-7A16-4BCA-A45F-8EE071A9D14D}">
      <dgm:prSet/>
      <dgm:spPr/>
      <dgm:t>
        <a:bodyPr/>
        <a:lstStyle/>
        <a:p>
          <a:r>
            <a:rPr lang="en-US"/>
            <a:t>Measuring wealth creation beyond jobs</a:t>
          </a:r>
        </a:p>
      </dgm:t>
    </dgm:pt>
    <dgm:pt modelId="{72B64FCB-626D-4D16-B578-E5F9387BA85A}" type="parTrans" cxnId="{73ADFD7D-9248-48BA-896A-3B16B99AF3FD}">
      <dgm:prSet/>
      <dgm:spPr/>
      <dgm:t>
        <a:bodyPr/>
        <a:lstStyle/>
        <a:p>
          <a:endParaRPr lang="en-US"/>
        </a:p>
      </dgm:t>
    </dgm:pt>
    <dgm:pt modelId="{18756D6B-CB6B-4039-8C8B-38E0A7472D0F}" type="sibTrans" cxnId="{73ADFD7D-9248-48BA-896A-3B16B99AF3FD}">
      <dgm:prSet/>
      <dgm:spPr/>
      <dgm:t>
        <a:bodyPr/>
        <a:lstStyle/>
        <a:p>
          <a:endParaRPr lang="en-US"/>
        </a:p>
      </dgm:t>
    </dgm:pt>
    <dgm:pt modelId="{9937B131-EDFC-47B4-AF1D-53D165BEF0A3}" type="pres">
      <dgm:prSet presAssocID="{7943959C-19F5-4256-84F4-F8C0EAB90B96}" presName="root" presStyleCnt="0">
        <dgm:presLayoutVars>
          <dgm:dir/>
          <dgm:resizeHandles val="exact"/>
        </dgm:presLayoutVars>
      </dgm:prSet>
      <dgm:spPr/>
    </dgm:pt>
    <dgm:pt modelId="{9C84E4CD-BA77-4834-A207-4D7AE2CC66DD}" type="pres">
      <dgm:prSet presAssocID="{DEFB892F-73C6-4ABA-9411-4FB6B147428F}" presName="compNode" presStyleCnt="0"/>
      <dgm:spPr/>
    </dgm:pt>
    <dgm:pt modelId="{51AE7BB8-48E1-45C5-91F3-949CA7B39EEC}" type="pres">
      <dgm:prSet presAssocID="{DEFB892F-73C6-4ABA-9411-4FB6B147428F}" presName="bgRect" presStyleLbl="bgShp" presStyleIdx="0" presStyleCnt="4"/>
      <dgm:spPr/>
    </dgm:pt>
    <dgm:pt modelId="{870E2A95-E7F8-409F-8B32-DF3331209E6A}" type="pres">
      <dgm:prSet presAssocID="{DEFB892F-73C6-4ABA-9411-4FB6B147428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n"/>
        </a:ext>
      </dgm:extLst>
    </dgm:pt>
    <dgm:pt modelId="{9B1BAEDB-3470-4613-A250-6EBAE699686C}" type="pres">
      <dgm:prSet presAssocID="{DEFB892F-73C6-4ABA-9411-4FB6B147428F}" presName="spaceRect" presStyleCnt="0"/>
      <dgm:spPr/>
    </dgm:pt>
    <dgm:pt modelId="{518F5439-EB96-4D92-9E8B-A6CDA713A342}" type="pres">
      <dgm:prSet presAssocID="{DEFB892F-73C6-4ABA-9411-4FB6B147428F}" presName="parTx" presStyleLbl="revTx" presStyleIdx="0" presStyleCnt="4">
        <dgm:presLayoutVars>
          <dgm:chMax val="0"/>
          <dgm:chPref val="0"/>
        </dgm:presLayoutVars>
      </dgm:prSet>
      <dgm:spPr/>
    </dgm:pt>
    <dgm:pt modelId="{304627E9-5A17-4075-BE75-486BDADDF52A}" type="pres">
      <dgm:prSet presAssocID="{B66013F2-AD47-4534-A083-5A947CE57200}" presName="sibTrans" presStyleCnt="0"/>
      <dgm:spPr/>
    </dgm:pt>
    <dgm:pt modelId="{916C29D0-C40F-45A2-BC54-C92809F90065}" type="pres">
      <dgm:prSet presAssocID="{60624DF3-9B3D-418D-8F92-8EB290E4DAED}" presName="compNode" presStyleCnt="0"/>
      <dgm:spPr/>
    </dgm:pt>
    <dgm:pt modelId="{F53C269A-369E-4896-B531-EF2D7EB24B4C}" type="pres">
      <dgm:prSet presAssocID="{60624DF3-9B3D-418D-8F92-8EB290E4DAED}" presName="bgRect" presStyleLbl="bgShp" presStyleIdx="1" presStyleCnt="4"/>
      <dgm:spPr/>
    </dgm:pt>
    <dgm:pt modelId="{817377F6-F383-43AB-8893-72CB708A117B}" type="pres">
      <dgm:prSet presAssocID="{60624DF3-9B3D-418D-8F92-8EB290E4DAE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nchor"/>
        </a:ext>
      </dgm:extLst>
    </dgm:pt>
    <dgm:pt modelId="{B4ECD061-F2DC-4803-9164-011B5803800A}" type="pres">
      <dgm:prSet presAssocID="{60624DF3-9B3D-418D-8F92-8EB290E4DAED}" presName="spaceRect" presStyleCnt="0"/>
      <dgm:spPr/>
    </dgm:pt>
    <dgm:pt modelId="{3DE05BCE-93FD-45CC-885D-785E451A253C}" type="pres">
      <dgm:prSet presAssocID="{60624DF3-9B3D-418D-8F92-8EB290E4DAED}" presName="parTx" presStyleLbl="revTx" presStyleIdx="1" presStyleCnt="4">
        <dgm:presLayoutVars>
          <dgm:chMax val="0"/>
          <dgm:chPref val="0"/>
        </dgm:presLayoutVars>
      </dgm:prSet>
      <dgm:spPr/>
    </dgm:pt>
    <dgm:pt modelId="{D0C573B7-D78C-4D61-96F5-7DA49A919FCD}" type="pres">
      <dgm:prSet presAssocID="{07BAE3E2-CC49-4484-AAF5-80564A363428}" presName="sibTrans" presStyleCnt="0"/>
      <dgm:spPr/>
    </dgm:pt>
    <dgm:pt modelId="{AD27C981-98C3-406B-9EF7-710E904D6043}" type="pres">
      <dgm:prSet presAssocID="{76BFE640-9773-4014-9603-68A6B28938BB}" presName="compNode" presStyleCnt="0"/>
      <dgm:spPr/>
    </dgm:pt>
    <dgm:pt modelId="{CB153AD1-C08E-4511-BB9A-E11B308814EF}" type="pres">
      <dgm:prSet presAssocID="{76BFE640-9773-4014-9603-68A6B28938BB}" presName="bgRect" presStyleLbl="bgShp" presStyleIdx="2" presStyleCnt="4"/>
      <dgm:spPr/>
    </dgm:pt>
    <dgm:pt modelId="{04C9A973-F711-429F-9D50-4883A4A9442B}" type="pres">
      <dgm:prSet presAssocID="{76BFE640-9773-4014-9603-68A6B28938B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ity"/>
        </a:ext>
      </dgm:extLst>
    </dgm:pt>
    <dgm:pt modelId="{7088C216-1C0B-4A9B-9DC9-51C27384B896}" type="pres">
      <dgm:prSet presAssocID="{76BFE640-9773-4014-9603-68A6B28938BB}" presName="spaceRect" presStyleCnt="0"/>
      <dgm:spPr/>
    </dgm:pt>
    <dgm:pt modelId="{634E4721-9AAD-48D9-B584-7DB498B29A86}" type="pres">
      <dgm:prSet presAssocID="{76BFE640-9773-4014-9603-68A6B28938BB}" presName="parTx" presStyleLbl="revTx" presStyleIdx="2" presStyleCnt="4">
        <dgm:presLayoutVars>
          <dgm:chMax val="0"/>
          <dgm:chPref val="0"/>
        </dgm:presLayoutVars>
      </dgm:prSet>
      <dgm:spPr/>
    </dgm:pt>
    <dgm:pt modelId="{8A7F877C-6699-442F-9B49-2D21AD9FAD3A}" type="pres">
      <dgm:prSet presAssocID="{129F5E31-B357-4562-8144-392A3C8766EE}" presName="sibTrans" presStyleCnt="0"/>
      <dgm:spPr/>
    </dgm:pt>
    <dgm:pt modelId="{34A561CB-0410-4907-85CD-11BDAA5D4139}" type="pres">
      <dgm:prSet presAssocID="{0F3E44AB-7A16-4BCA-A45F-8EE071A9D14D}" presName="compNode" presStyleCnt="0"/>
      <dgm:spPr/>
    </dgm:pt>
    <dgm:pt modelId="{DC4AAD16-3606-4A11-A36F-E55F2B83F9B7}" type="pres">
      <dgm:prSet presAssocID="{0F3E44AB-7A16-4BCA-A45F-8EE071A9D14D}" presName="bgRect" presStyleLbl="bgShp" presStyleIdx="3" presStyleCnt="4"/>
      <dgm:spPr/>
    </dgm:pt>
    <dgm:pt modelId="{01875599-A173-4757-B8EE-9676931AA23E}" type="pres">
      <dgm:prSet presAssocID="{0F3E44AB-7A16-4BCA-A45F-8EE071A9D14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pward trend"/>
        </a:ext>
      </dgm:extLst>
    </dgm:pt>
    <dgm:pt modelId="{F5EF7309-8C6C-4F7C-BFA4-18D2DCBF176D}" type="pres">
      <dgm:prSet presAssocID="{0F3E44AB-7A16-4BCA-A45F-8EE071A9D14D}" presName="spaceRect" presStyleCnt="0"/>
      <dgm:spPr/>
    </dgm:pt>
    <dgm:pt modelId="{58E3540E-0619-4CF4-9D6D-087B0CE62838}" type="pres">
      <dgm:prSet presAssocID="{0F3E44AB-7A16-4BCA-A45F-8EE071A9D14D}" presName="parTx" presStyleLbl="revTx" presStyleIdx="3" presStyleCnt="4">
        <dgm:presLayoutVars>
          <dgm:chMax val="0"/>
          <dgm:chPref val="0"/>
        </dgm:presLayoutVars>
      </dgm:prSet>
      <dgm:spPr/>
    </dgm:pt>
  </dgm:ptLst>
  <dgm:cxnLst>
    <dgm:cxn modelId="{D7F7BF15-9E3D-46D4-A085-BF86DC2FC8D6}" type="presOf" srcId="{60624DF3-9B3D-418D-8F92-8EB290E4DAED}" destId="{3DE05BCE-93FD-45CC-885D-785E451A253C}" srcOrd="0" destOrd="0" presId="urn:microsoft.com/office/officeart/2018/2/layout/IconVerticalSolidList"/>
    <dgm:cxn modelId="{FD4AF126-668D-4E36-AC1F-79C292B55F92}" srcId="{7943959C-19F5-4256-84F4-F8C0EAB90B96}" destId="{60624DF3-9B3D-418D-8F92-8EB290E4DAED}" srcOrd="1" destOrd="0" parTransId="{B1D1F762-5E5C-4EAE-A7BA-D072D368E15D}" sibTransId="{07BAE3E2-CC49-4484-AAF5-80564A363428}"/>
    <dgm:cxn modelId="{9C2EE362-A6BA-445C-95C8-FB70417289FA}" type="presOf" srcId="{76BFE640-9773-4014-9603-68A6B28938BB}" destId="{634E4721-9AAD-48D9-B584-7DB498B29A86}" srcOrd="0" destOrd="0" presId="urn:microsoft.com/office/officeart/2018/2/layout/IconVerticalSolidList"/>
    <dgm:cxn modelId="{73ADFD7D-9248-48BA-896A-3B16B99AF3FD}" srcId="{7943959C-19F5-4256-84F4-F8C0EAB90B96}" destId="{0F3E44AB-7A16-4BCA-A45F-8EE071A9D14D}" srcOrd="3" destOrd="0" parTransId="{72B64FCB-626D-4D16-B578-E5F9387BA85A}" sibTransId="{18756D6B-CB6B-4039-8C8B-38E0A7472D0F}"/>
    <dgm:cxn modelId="{123A44C6-027D-48BC-BCFF-F5DED06B59C3}" type="presOf" srcId="{0F3E44AB-7A16-4BCA-A45F-8EE071A9D14D}" destId="{58E3540E-0619-4CF4-9D6D-087B0CE62838}" srcOrd="0" destOrd="0" presId="urn:microsoft.com/office/officeart/2018/2/layout/IconVerticalSolidList"/>
    <dgm:cxn modelId="{91D89FE8-ED62-47C5-99A0-5E7025827D03}" srcId="{7943959C-19F5-4256-84F4-F8C0EAB90B96}" destId="{DEFB892F-73C6-4ABA-9411-4FB6B147428F}" srcOrd="0" destOrd="0" parTransId="{BD5B6F02-685D-44AA-AD7C-2E9727041660}" sibTransId="{B66013F2-AD47-4534-A083-5A947CE57200}"/>
    <dgm:cxn modelId="{DDDAD3F7-31D9-4799-B539-C2BB47205EB8}" type="presOf" srcId="{DEFB892F-73C6-4ABA-9411-4FB6B147428F}" destId="{518F5439-EB96-4D92-9E8B-A6CDA713A342}" srcOrd="0" destOrd="0" presId="urn:microsoft.com/office/officeart/2018/2/layout/IconVerticalSolidList"/>
    <dgm:cxn modelId="{531612F9-8482-4653-B189-38BC53B1831C}" type="presOf" srcId="{7943959C-19F5-4256-84F4-F8C0EAB90B96}" destId="{9937B131-EDFC-47B4-AF1D-53D165BEF0A3}" srcOrd="0" destOrd="0" presId="urn:microsoft.com/office/officeart/2018/2/layout/IconVerticalSolidList"/>
    <dgm:cxn modelId="{4C8A3CFA-20C2-40F1-8DA7-AD5794488CBF}" srcId="{7943959C-19F5-4256-84F4-F8C0EAB90B96}" destId="{76BFE640-9773-4014-9603-68A6B28938BB}" srcOrd="2" destOrd="0" parTransId="{107E0715-F109-4C25-8085-47326BF1C16D}" sibTransId="{129F5E31-B357-4562-8144-392A3C8766EE}"/>
    <dgm:cxn modelId="{91D7CC68-A78D-4DB3-9414-9F72A16FE366}" type="presParOf" srcId="{9937B131-EDFC-47B4-AF1D-53D165BEF0A3}" destId="{9C84E4CD-BA77-4834-A207-4D7AE2CC66DD}" srcOrd="0" destOrd="0" presId="urn:microsoft.com/office/officeart/2018/2/layout/IconVerticalSolidList"/>
    <dgm:cxn modelId="{B53BA437-1BD6-47A8-B900-9E83094AA958}" type="presParOf" srcId="{9C84E4CD-BA77-4834-A207-4D7AE2CC66DD}" destId="{51AE7BB8-48E1-45C5-91F3-949CA7B39EEC}" srcOrd="0" destOrd="0" presId="urn:microsoft.com/office/officeart/2018/2/layout/IconVerticalSolidList"/>
    <dgm:cxn modelId="{0D7B5E71-8960-49F5-AF97-B9A2C3882C88}" type="presParOf" srcId="{9C84E4CD-BA77-4834-A207-4D7AE2CC66DD}" destId="{870E2A95-E7F8-409F-8B32-DF3331209E6A}" srcOrd="1" destOrd="0" presId="urn:microsoft.com/office/officeart/2018/2/layout/IconVerticalSolidList"/>
    <dgm:cxn modelId="{6FE24766-0DD2-4689-A1C4-8D75C013A1D0}" type="presParOf" srcId="{9C84E4CD-BA77-4834-A207-4D7AE2CC66DD}" destId="{9B1BAEDB-3470-4613-A250-6EBAE699686C}" srcOrd="2" destOrd="0" presId="urn:microsoft.com/office/officeart/2018/2/layout/IconVerticalSolidList"/>
    <dgm:cxn modelId="{1CEC9940-610D-4B90-B956-EA29221B08A4}" type="presParOf" srcId="{9C84E4CD-BA77-4834-A207-4D7AE2CC66DD}" destId="{518F5439-EB96-4D92-9E8B-A6CDA713A342}" srcOrd="3" destOrd="0" presId="urn:microsoft.com/office/officeart/2018/2/layout/IconVerticalSolidList"/>
    <dgm:cxn modelId="{7E8CD830-6EFC-43B2-AF98-A6343960CD92}" type="presParOf" srcId="{9937B131-EDFC-47B4-AF1D-53D165BEF0A3}" destId="{304627E9-5A17-4075-BE75-486BDADDF52A}" srcOrd="1" destOrd="0" presId="urn:microsoft.com/office/officeart/2018/2/layout/IconVerticalSolidList"/>
    <dgm:cxn modelId="{947818D1-3F57-4C9F-BD62-EC515E4028E0}" type="presParOf" srcId="{9937B131-EDFC-47B4-AF1D-53D165BEF0A3}" destId="{916C29D0-C40F-45A2-BC54-C92809F90065}" srcOrd="2" destOrd="0" presId="urn:microsoft.com/office/officeart/2018/2/layout/IconVerticalSolidList"/>
    <dgm:cxn modelId="{2736E307-B3F8-4AE4-B730-3A42CC68875F}" type="presParOf" srcId="{916C29D0-C40F-45A2-BC54-C92809F90065}" destId="{F53C269A-369E-4896-B531-EF2D7EB24B4C}" srcOrd="0" destOrd="0" presId="urn:microsoft.com/office/officeart/2018/2/layout/IconVerticalSolidList"/>
    <dgm:cxn modelId="{6751BE81-AC0A-4CDE-AF8F-9EDD9101FC74}" type="presParOf" srcId="{916C29D0-C40F-45A2-BC54-C92809F90065}" destId="{817377F6-F383-43AB-8893-72CB708A117B}" srcOrd="1" destOrd="0" presId="urn:microsoft.com/office/officeart/2018/2/layout/IconVerticalSolidList"/>
    <dgm:cxn modelId="{822162DB-EC06-4C04-A588-A5EE43AE109A}" type="presParOf" srcId="{916C29D0-C40F-45A2-BC54-C92809F90065}" destId="{B4ECD061-F2DC-4803-9164-011B5803800A}" srcOrd="2" destOrd="0" presId="urn:microsoft.com/office/officeart/2018/2/layout/IconVerticalSolidList"/>
    <dgm:cxn modelId="{1B8436D9-CE56-417D-9AC4-73A4103D1F4F}" type="presParOf" srcId="{916C29D0-C40F-45A2-BC54-C92809F90065}" destId="{3DE05BCE-93FD-45CC-885D-785E451A253C}" srcOrd="3" destOrd="0" presId="urn:microsoft.com/office/officeart/2018/2/layout/IconVerticalSolidList"/>
    <dgm:cxn modelId="{A6E235A6-94B1-4FF0-989F-7249518C8BA5}" type="presParOf" srcId="{9937B131-EDFC-47B4-AF1D-53D165BEF0A3}" destId="{D0C573B7-D78C-4D61-96F5-7DA49A919FCD}" srcOrd="3" destOrd="0" presId="urn:microsoft.com/office/officeart/2018/2/layout/IconVerticalSolidList"/>
    <dgm:cxn modelId="{33749B30-CDA4-412B-BD87-8A15D0EAB6AC}" type="presParOf" srcId="{9937B131-EDFC-47B4-AF1D-53D165BEF0A3}" destId="{AD27C981-98C3-406B-9EF7-710E904D6043}" srcOrd="4" destOrd="0" presId="urn:microsoft.com/office/officeart/2018/2/layout/IconVerticalSolidList"/>
    <dgm:cxn modelId="{C6B359CA-1483-4F5A-A931-A59FAD485769}" type="presParOf" srcId="{AD27C981-98C3-406B-9EF7-710E904D6043}" destId="{CB153AD1-C08E-4511-BB9A-E11B308814EF}" srcOrd="0" destOrd="0" presId="urn:microsoft.com/office/officeart/2018/2/layout/IconVerticalSolidList"/>
    <dgm:cxn modelId="{277B8B27-1AA1-4D67-A2FF-99E503E03709}" type="presParOf" srcId="{AD27C981-98C3-406B-9EF7-710E904D6043}" destId="{04C9A973-F711-429F-9D50-4883A4A9442B}" srcOrd="1" destOrd="0" presId="urn:microsoft.com/office/officeart/2018/2/layout/IconVerticalSolidList"/>
    <dgm:cxn modelId="{C1967A48-9584-478C-A9DC-88E0A5FDCF46}" type="presParOf" srcId="{AD27C981-98C3-406B-9EF7-710E904D6043}" destId="{7088C216-1C0B-4A9B-9DC9-51C27384B896}" srcOrd="2" destOrd="0" presId="urn:microsoft.com/office/officeart/2018/2/layout/IconVerticalSolidList"/>
    <dgm:cxn modelId="{58C161F4-1404-41AE-8F57-E8FE75461B72}" type="presParOf" srcId="{AD27C981-98C3-406B-9EF7-710E904D6043}" destId="{634E4721-9AAD-48D9-B584-7DB498B29A86}" srcOrd="3" destOrd="0" presId="urn:microsoft.com/office/officeart/2018/2/layout/IconVerticalSolidList"/>
    <dgm:cxn modelId="{2935BFF5-4D5F-4CF3-B474-2B392FCB8377}" type="presParOf" srcId="{9937B131-EDFC-47B4-AF1D-53D165BEF0A3}" destId="{8A7F877C-6699-442F-9B49-2D21AD9FAD3A}" srcOrd="5" destOrd="0" presId="urn:microsoft.com/office/officeart/2018/2/layout/IconVerticalSolidList"/>
    <dgm:cxn modelId="{218B2155-AD20-4ABE-89AC-8607B62267D2}" type="presParOf" srcId="{9937B131-EDFC-47B4-AF1D-53D165BEF0A3}" destId="{34A561CB-0410-4907-85CD-11BDAA5D4139}" srcOrd="6" destOrd="0" presId="urn:microsoft.com/office/officeart/2018/2/layout/IconVerticalSolidList"/>
    <dgm:cxn modelId="{B8568C85-261A-4EFE-A01F-4CB9CF71556F}" type="presParOf" srcId="{34A561CB-0410-4907-85CD-11BDAA5D4139}" destId="{DC4AAD16-3606-4A11-A36F-E55F2B83F9B7}" srcOrd="0" destOrd="0" presId="urn:microsoft.com/office/officeart/2018/2/layout/IconVerticalSolidList"/>
    <dgm:cxn modelId="{4C11689A-4A82-43B0-9D23-1DDD8CF2706B}" type="presParOf" srcId="{34A561CB-0410-4907-85CD-11BDAA5D4139}" destId="{01875599-A173-4757-B8EE-9676931AA23E}" srcOrd="1" destOrd="0" presId="urn:microsoft.com/office/officeart/2018/2/layout/IconVerticalSolidList"/>
    <dgm:cxn modelId="{E4C72C62-57A7-4F93-A7E2-58D8D27F9E03}" type="presParOf" srcId="{34A561CB-0410-4907-85CD-11BDAA5D4139}" destId="{F5EF7309-8C6C-4F7C-BFA4-18D2DCBF176D}" srcOrd="2" destOrd="0" presId="urn:microsoft.com/office/officeart/2018/2/layout/IconVerticalSolidList"/>
    <dgm:cxn modelId="{BA515D91-38FF-4198-9751-EA21E4365B7D}" type="presParOf" srcId="{34A561CB-0410-4907-85CD-11BDAA5D4139}" destId="{58E3540E-0619-4CF4-9D6D-087B0CE6283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BC5F7-F052-8B40-863E-233FBF73995C}">
      <dsp:nvSpPr>
        <dsp:cNvPr id="0" name=""/>
        <dsp:cNvSpPr/>
      </dsp:nvSpPr>
      <dsp:spPr>
        <a:xfrm>
          <a:off x="-5500810" y="-842322"/>
          <a:ext cx="6550476" cy="6550476"/>
        </a:xfrm>
        <a:prstGeom prst="blockArc">
          <a:avLst>
            <a:gd name="adj1" fmla="val 18900000"/>
            <a:gd name="adj2" fmla="val 2700000"/>
            <a:gd name="adj3" fmla="val 33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4A87DB-E114-F247-A632-7B618E7BC5B6}">
      <dsp:nvSpPr>
        <dsp:cNvPr id="0" name=""/>
        <dsp:cNvSpPr/>
      </dsp:nvSpPr>
      <dsp:spPr>
        <a:xfrm>
          <a:off x="675377" y="486583"/>
          <a:ext cx="7126857" cy="9731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2451" tIns="50800" rIns="50800" bIns="50800" numCol="1" spcCol="1270" anchor="t" anchorCtr="0">
          <a:noAutofit/>
        </a:bodyPr>
        <a:lstStyle/>
        <a:p>
          <a:pPr marL="0" lvl="0" indent="0" algn="l" defTabSz="889000">
            <a:lnSpc>
              <a:spcPct val="90000"/>
            </a:lnSpc>
            <a:spcBef>
              <a:spcPct val="0"/>
            </a:spcBef>
            <a:spcAft>
              <a:spcPct val="35000"/>
            </a:spcAft>
            <a:buNone/>
          </a:pPr>
          <a:r>
            <a:rPr lang="en-US" sz="2000" b="1" kern="1200" dirty="0"/>
            <a:t>Comprehensive Planning</a:t>
          </a:r>
        </a:p>
        <a:p>
          <a:pPr marL="171450" lvl="1" indent="-171450" algn="l" defTabSz="711200">
            <a:lnSpc>
              <a:spcPct val="90000"/>
            </a:lnSpc>
            <a:spcBef>
              <a:spcPct val="0"/>
            </a:spcBef>
            <a:spcAft>
              <a:spcPct val="15000"/>
            </a:spcAft>
            <a:buChar char="•"/>
          </a:pPr>
          <a:r>
            <a:rPr lang="en-US" sz="1600" kern="1200" dirty="0"/>
            <a:t>SWOT</a:t>
          </a:r>
        </a:p>
        <a:p>
          <a:pPr marL="171450" lvl="1" indent="-171450" algn="l" defTabSz="711200">
            <a:lnSpc>
              <a:spcPct val="90000"/>
            </a:lnSpc>
            <a:spcBef>
              <a:spcPct val="0"/>
            </a:spcBef>
            <a:spcAft>
              <a:spcPct val="15000"/>
            </a:spcAft>
            <a:buChar char="•"/>
          </a:pPr>
          <a:r>
            <a:rPr lang="en-US" sz="1600" kern="1200" dirty="0"/>
            <a:t>Measuring outcomes</a:t>
          </a:r>
        </a:p>
      </dsp:txBody>
      <dsp:txXfrm>
        <a:off x="675377" y="486583"/>
        <a:ext cx="7126857" cy="973166"/>
      </dsp:txXfrm>
    </dsp:sp>
    <dsp:sp modelId="{1FB5AEF0-09FF-0044-BA15-F9FEE7871235}">
      <dsp:nvSpPr>
        <dsp:cNvPr id="0" name=""/>
        <dsp:cNvSpPr/>
      </dsp:nvSpPr>
      <dsp:spPr>
        <a:xfrm>
          <a:off x="67148" y="364937"/>
          <a:ext cx="1216457" cy="121645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001076-F4AA-0F46-8446-2AAD44176E44}">
      <dsp:nvSpPr>
        <dsp:cNvPr id="0" name=""/>
        <dsp:cNvSpPr/>
      </dsp:nvSpPr>
      <dsp:spPr>
        <a:xfrm>
          <a:off x="1029123" y="1946332"/>
          <a:ext cx="6773111" cy="9731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2451" tIns="50800" rIns="50800" bIns="50800" numCol="1" spcCol="1270" anchor="t" anchorCtr="0">
          <a:noAutofit/>
        </a:bodyPr>
        <a:lstStyle/>
        <a:p>
          <a:pPr marL="0" lvl="0" indent="0" algn="l" defTabSz="889000">
            <a:lnSpc>
              <a:spcPct val="90000"/>
            </a:lnSpc>
            <a:spcBef>
              <a:spcPct val="0"/>
            </a:spcBef>
            <a:spcAft>
              <a:spcPct val="35000"/>
            </a:spcAft>
            <a:buNone/>
          </a:pPr>
          <a:r>
            <a:rPr lang="en-US" sz="2000" b="1" kern="1200"/>
            <a:t>Sector-specific</a:t>
          </a:r>
        </a:p>
        <a:p>
          <a:pPr marL="171450" lvl="1" indent="-171450" algn="l" defTabSz="711200">
            <a:lnSpc>
              <a:spcPct val="90000"/>
            </a:lnSpc>
            <a:spcBef>
              <a:spcPct val="0"/>
            </a:spcBef>
            <a:spcAft>
              <a:spcPct val="15000"/>
            </a:spcAft>
            <a:buChar char="•"/>
          </a:pPr>
          <a:r>
            <a:rPr lang="en-US" sz="1600" kern="1200"/>
            <a:t>Collaboration</a:t>
          </a:r>
        </a:p>
        <a:p>
          <a:pPr marL="171450" lvl="1" indent="-171450" algn="l" defTabSz="711200">
            <a:lnSpc>
              <a:spcPct val="90000"/>
            </a:lnSpc>
            <a:spcBef>
              <a:spcPct val="0"/>
            </a:spcBef>
            <a:spcAft>
              <a:spcPct val="15000"/>
            </a:spcAft>
            <a:buChar char="•"/>
          </a:pPr>
          <a:r>
            <a:rPr lang="en-US" sz="1600" kern="1200"/>
            <a:t>Coopetition</a:t>
          </a:r>
        </a:p>
      </dsp:txBody>
      <dsp:txXfrm>
        <a:off x="1029123" y="1946332"/>
        <a:ext cx="6773111" cy="973166"/>
      </dsp:txXfrm>
    </dsp:sp>
    <dsp:sp modelId="{D8991919-92ED-5742-8C51-2AC0C0668E57}">
      <dsp:nvSpPr>
        <dsp:cNvPr id="0" name=""/>
        <dsp:cNvSpPr/>
      </dsp:nvSpPr>
      <dsp:spPr>
        <a:xfrm>
          <a:off x="420894" y="1824686"/>
          <a:ext cx="1216457" cy="121645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B8E0CD-FABA-7A43-A8D6-4D712BF676B3}">
      <dsp:nvSpPr>
        <dsp:cNvPr id="0" name=""/>
        <dsp:cNvSpPr/>
      </dsp:nvSpPr>
      <dsp:spPr>
        <a:xfrm>
          <a:off x="675377" y="3406081"/>
          <a:ext cx="7126857" cy="9731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2451" tIns="50800" rIns="50800" bIns="50800" numCol="1" spcCol="1270" anchor="t" anchorCtr="0">
          <a:noAutofit/>
        </a:bodyPr>
        <a:lstStyle/>
        <a:p>
          <a:pPr marL="0" lvl="0" indent="0" algn="l" defTabSz="889000">
            <a:lnSpc>
              <a:spcPct val="90000"/>
            </a:lnSpc>
            <a:spcBef>
              <a:spcPct val="0"/>
            </a:spcBef>
            <a:spcAft>
              <a:spcPct val="35000"/>
            </a:spcAft>
            <a:buNone/>
          </a:pPr>
          <a:r>
            <a:rPr lang="en-US" sz="2000" b="1" kern="1200"/>
            <a:t>Value chain development</a:t>
          </a:r>
        </a:p>
        <a:p>
          <a:pPr marL="171450" lvl="1" indent="-171450" algn="l" defTabSz="711200">
            <a:lnSpc>
              <a:spcPct val="90000"/>
            </a:lnSpc>
            <a:spcBef>
              <a:spcPct val="0"/>
            </a:spcBef>
            <a:spcAft>
              <a:spcPct val="15000"/>
            </a:spcAft>
            <a:buChar char="•"/>
          </a:pPr>
          <a:r>
            <a:rPr lang="en-US" sz="1600" kern="1200"/>
            <a:t>Value chain mapping</a:t>
          </a:r>
        </a:p>
        <a:p>
          <a:pPr marL="171450" lvl="1" indent="-171450" algn="l" defTabSz="711200">
            <a:lnSpc>
              <a:spcPct val="90000"/>
            </a:lnSpc>
            <a:spcBef>
              <a:spcPct val="0"/>
            </a:spcBef>
            <a:spcAft>
              <a:spcPct val="15000"/>
            </a:spcAft>
            <a:buChar char="•"/>
          </a:pPr>
          <a:r>
            <a:rPr lang="en-US" sz="1600" kern="1200"/>
            <a:t>Filling gaps in the chain</a:t>
          </a:r>
        </a:p>
      </dsp:txBody>
      <dsp:txXfrm>
        <a:off x="675377" y="3406081"/>
        <a:ext cx="7126857" cy="973166"/>
      </dsp:txXfrm>
    </dsp:sp>
    <dsp:sp modelId="{60FFE6CD-5EB9-1540-ABEF-9A337EAFAEDA}">
      <dsp:nvSpPr>
        <dsp:cNvPr id="0" name=""/>
        <dsp:cNvSpPr/>
      </dsp:nvSpPr>
      <dsp:spPr>
        <a:xfrm>
          <a:off x="67148" y="3284435"/>
          <a:ext cx="1216457" cy="121645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F7D83-BC26-4F7F-B88A-766B2B1F10D2}">
      <dsp:nvSpPr>
        <dsp:cNvPr id="0" name=""/>
        <dsp:cNvSpPr/>
      </dsp:nvSpPr>
      <dsp:spPr>
        <a:xfrm>
          <a:off x="0" y="2429"/>
          <a:ext cx="5111749" cy="12312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CF9701-AE2B-41D5-BE8A-5C7A4C7D51B5}">
      <dsp:nvSpPr>
        <dsp:cNvPr id="0" name=""/>
        <dsp:cNvSpPr/>
      </dsp:nvSpPr>
      <dsp:spPr>
        <a:xfrm>
          <a:off x="372441" y="279451"/>
          <a:ext cx="677166" cy="6771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506730-6A8E-467D-93EF-25E29D26BCAD}">
      <dsp:nvSpPr>
        <dsp:cNvPr id="0" name=""/>
        <dsp:cNvSpPr/>
      </dsp:nvSpPr>
      <dsp:spPr>
        <a:xfrm>
          <a:off x="1422049" y="2429"/>
          <a:ext cx="3689700"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marL="0" lvl="0" indent="0" algn="l" defTabSz="977900">
            <a:lnSpc>
              <a:spcPct val="90000"/>
            </a:lnSpc>
            <a:spcBef>
              <a:spcPct val="0"/>
            </a:spcBef>
            <a:spcAft>
              <a:spcPct val="35000"/>
            </a:spcAft>
            <a:buNone/>
          </a:pPr>
          <a:r>
            <a:rPr lang="en-US" sz="2200" kern="1200"/>
            <a:t>Summary Background</a:t>
          </a:r>
        </a:p>
      </dsp:txBody>
      <dsp:txXfrm>
        <a:off x="1422049" y="2429"/>
        <a:ext cx="3689700" cy="1231211"/>
      </dsp:txXfrm>
    </dsp:sp>
    <dsp:sp modelId="{C186DAE0-B1A3-4C43-A21C-2168A6E0E831}">
      <dsp:nvSpPr>
        <dsp:cNvPr id="0" name=""/>
        <dsp:cNvSpPr/>
      </dsp:nvSpPr>
      <dsp:spPr>
        <a:xfrm>
          <a:off x="0" y="1541443"/>
          <a:ext cx="5111749" cy="12312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393520-C9DE-4049-94DB-E670680C6FB8}">
      <dsp:nvSpPr>
        <dsp:cNvPr id="0" name=""/>
        <dsp:cNvSpPr/>
      </dsp:nvSpPr>
      <dsp:spPr>
        <a:xfrm>
          <a:off x="372441" y="1818466"/>
          <a:ext cx="677166" cy="6771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A87AB8-580E-4453-859B-BFFD10BE4DAA}">
      <dsp:nvSpPr>
        <dsp:cNvPr id="0" name=""/>
        <dsp:cNvSpPr/>
      </dsp:nvSpPr>
      <dsp:spPr>
        <a:xfrm>
          <a:off x="1422049" y="1541443"/>
          <a:ext cx="3689700"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marL="0" lvl="0" indent="0" algn="l" defTabSz="977900">
            <a:lnSpc>
              <a:spcPct val="90000"/>
            </a:lnSpc>
            <a:spcBef>
              <a:spcPct val="0"/>
            </a:spcBef>
            <a:spcAft>
              <a:spcPct val="35000"/>
            </a:spcAft>
            <a:buNone/>
          </a:pPr>
          <a:r>
            <a:rPr lang="en-US" sz="2200" kern="1200"/>
            <a:t>SWOT Analysis</a:t>
          </a:r>
        </a:p>
      </dsp:txBody>
      <dsp:txXfrm>
        <a:off x="1422049" y="1541443"/>
        <a:ext cx="3689700" cy="1231211"/>
      </dsp:txXfrm>
    </dsp:sp>
    <dsp:sp modelId="{D0F56077-8A81-4281-9C37-3EA5F4577651}">
      <dsp:nvSpPr>
        <dsp:cNvPr id="0" name=""/>
        <dsp:cNvSpPr/>
      </dsp:nvSpPr>
      <dsp:spPr>
        <a:xfrm>
          <a:off x="0" y="3080457"/>
          <a:ext cx="5111749" cy="12312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E5F8D7-41BE-4B31-B3C7-2D6FD6A5503D}">
      <dsp:nvSpPr>
        <dsp:cNvPr id="0" name=""/>
        <dsp:cNvSpPr/>
      </dsp:nvSpPr>
      <dsp:spPr>
        <a:xfrm>
          <a:off x="372441" y="3357480"/>
          <a:ext cx="677166" cy="6771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F3B6DE-8606-4367-BF16-B7BCB0AA58B3}">
      <dsp:nvSpPr>
        <dsp:cNvPr id="0" name=""/>
        <dsp:cNvSpPr/>
      </dsp:nvSpPr>
      <dsp:spPr>
        <a:xfrm>
          <a:off x="1422049" y="3080457"/>
          <a:ext cx="3689700"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marL="0" lvl="0" indent="0" algn="l" defTabSz="977900">
            <a:lnSpc>
              <a:spcPct val="90000"/>
            </a:lnSpc>
            <a:spcBef>
              <a:spcPct val="0"/>
            </a:spcBef>
            <a:spcAft>
              <a:spcPct val="35000"/>
            </a:spcAft>
            <a:buNone/>
          </a:pPr>
          <a:r>
            <a:rPr lang="en-US" sz="2200" kern="1200"/>
            <a:t>Strategic Direction/Action Plan</a:t>
          </a:r>
        </a:p>
      </dsp:txBody>
      <dsp:txXfrm>
        <a:off x="1422049" y="3080457"/>
        <a:ext cx="3689700" cy="1231211"/>
      </dsp:txXfrm>
    </dsp:sp>
    <dsp:sp modelId="{3190CF64-EF79-47E6-8ED5-D332B131A277}">
      <dsp:nvSpPr>
        <dsp:cNvPr id="0" name=""/>
        <dsp:cNvSpPr/>
      </dsp:nvSpPr>
      <dsp:spPr>
        <a:xfrm>
          <a:off x="0" y="4619472"/>
          <a:ext cx="5111749" cy="12312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519FEB-C302-47AB-BD94-6178DF71000F}">
      <dsp:nvSpPr>
        <dsp:cNvPr id="0" name=""/>
        <dsp:cNvSpPr/>
      </dsp:nvSpPr>
      <dsp:spPr>
        <a:xfrm>
          <a:off x="372441" y="4896494"/>
          <a:ext cx="677166" cy="6771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26F924-0C86-4A16-9DCC-FF29DC3185B3}">
      <dsp:nvSpPr>
        <dsp:cNvPr id="0" name=""/>
        <dsp:cNvSpPr/>
      </dsp:nvSpPr>
      <dsp:spPr>
        <a:xfrm>
          <a:off x="1422049" y="4619472"/>
          <a:ext cx="3689700"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marL="0" lvl="0" indent="0" algn="l" defTabSz="977900">
            <a:lnSpc>
              <a:spcPct val="90000"/>
            </a:lnSpc>
            <a:spcBef>
              <a:spcPct val="0"/>
            </a:spcBef>
            <a:spcAft>
              <a:spcPct val="35000"/>
            </a:spcAft>
            <a:buNone/>
          </a:pPr>
          <a:r>
            <a:rPr lang="en-US" sz="2200" kern="1200"/>
            <a:t>Evaluation Framework</a:t>
          </a:r>
        </a:p>
      </dsp:txBody>
      <dsp:txXfrm>
        <a:off x="1422049" y="4619472"/>
        <a:ext cx="3689700" cy="12312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798DA-A0FD-4970-ADA9-4C11F01847A5}">
      <dsp:nvSpPr>
        <dsp:cNvPr id="0" name=""/>
        <dsp:cNvSpPr/>
      </dsp:nvSpPr>
      <dsp:spPr>
        <a:xfrm>
          <a:off x="0" y="552"/>
          <a:ext cx="82296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C5C0D2-5BC1-46D1-9DCF-C5BB3D0BD404}">
      <dsp:nvSpPr>
        <dsp:cNvPr id="0" name=""/>
        <dsp:cNvSpPr/>
      </dsp:nvSpPr>
      <dsp:spPr>
        <a:xfrm>
          <a:off x="391077" y="291436"/>
          <a:ext cx="711049" cy="711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422CC1-A860-48E8-9968-FA821B06D603}">
      <dsp:nvSpPr>
        <dsp:cNvPr id="0" name=""/>
        <dsp:cNvSpPr/>
      </dsp:nvSpPr>
      <dsp:spPr>
        <a:xfrm>
          <a:off x="1493203" y="552"/>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711200">
            <a:lnSpc>
              <a:spcPct val="90000"/>
            </a:lnSpc>
            <a:spcBef>
              <a:spcPct val="0"/>
            </a:spcBef>
            <a:spcAft>
              <a:spcPct val="35000"/>
            </a:spcAft>
            <a:buNone/>
          </a:pPr>
          <a:r>
            <a:rPr lang="en-US" sz="1600" kern="1200" dirty="0"/>
            <a:t>This is a summary background of the economic conditions of the region. </a:t>
          </a:r>
        </a:p>
      </dsp:txBody>
      <dsp:txXfrm>
        <a:off x="1493203" y="552"/>
        <a:ext cx="6736396" cy="1292816"/>
      </dsp:txXfrm>
    </dsp:sp>
    <dsp:sp modelId="{5C08C53E-ACDA-41B2-BC21-3A497B777105}">
      <dsp:nvSpPr>
        <dsp:cNvPr id="0" name=""/>
        <dsp:cNvSpPr/>
      </dsp:nvSpPr>
      <dsp:spPr>
        <a:xfrm>
          <a:off x="0" y="1616573"/>
          <a:ext cx="82296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E9A7EA-ED51-4501-8528-8DC25C20D619}">
      <dsp:nvSpPr>
        <dsp:cNvPr id="0" name=""/>
        <dsp:cNvSpPr/>
      </dsp:nvSpPr>
      <dsp:spPr>
        <a:xfrm>
          <a:off x="391077" y="1907456"/>
          <a:ext cx="711049" cy="711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DCA3CD-80A5-4C37-A0F0-512333A35B3A}">
      <dsp:nvSpPr>
        <dsp:cNvPr id="0" name=""/>
        <dsp:cNvSpPr/>
      </dsp:nvSpPr>
      <dsp:spPr>
        <a:xfrm>
          <a:off x="1493203" y="161657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711200">
            <a:lnSpc>
              <a:spcPct val="90000"/>
            </a:lnSpc>
            <a:spcBef>
              <a:spcPct val="0"/>
            </a:spcBef>
            <a:spcAft>
              <a:spcPct val="35000"/>
            </a:spcAft>
            <a:buNone/>
          </a:pPr>
          <a:r>
            <a:rPr lang="en-US" sz="1600" kern="1200"/>
            <a:t>The question to be answered here is “What have we done?” and “What is going on in our region?”</a:t>
          </a:r>
        </a:p>
      </dsp:txBody>
      <dsp:txXfrm>
        <a:off x="1493203" y="1616573"/>
        <a:ext cx="6736396" cy="1292816"/>
      </dsp:txXfrm>
    </dsp:sp>
    <dsp:sp modelId="{A5D448CF-EB69-4D2E-89C5-52331E827514}">
      <dsp:nvSpPr>
        <dsp:cNvPr id="0" name=""/>
        <dsp:cNvSpPr/>
      </dsp:nvSpPr>
      <dsp:spPr>
        <a:xfrm>
          <a:off x="0" y="3232593"/>
          <a:ext cx="82296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5DE142-2F68-4E08-B7DA-91DEF13BDC06}">
      <dsp:nvSpPr>
        <dsp:cNvPr id="0" name=""/>
        <dsp:cNvSpPr/>
      </dsp:nvSpPr>
      <dsp:spPr>
        <a:xfrm>
          <a:off x="391077" y="3523477"/>
          <a:ext cx="711049" cy="711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3CC8E0-17E2-4C04-B5E5-AA770E778FB7}">
      <dsp:nvSpPr>
        <dsp:cNvPr id="0" name=""/>
        <dsp:cNvSpPr/>
      </dsp:nvSpPr>
      <dsp:spPr>
        <a:xfrm>
          <a:off x="1493203" y="323259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711200">
            <a:lnSpc>
              <a:spcPct val="90000"/>
            </a:lnSpc>
            <a:spcBef>
              <a:spcPct val="0"/>
            </a:spcBef>
            <a:spcAft>
              <a:spcPct val="35000"/>
            </a:spcAft>
            <a:buNone/>
          </a:pPr>
          <a:r>
            <a:rPr lang="en-US" sz="1600" kern="1200"/>
            <a:t>The opportunity is to report the conditions of the region across the eight capitals. This might include the obvious ones: jobs and employment, educational attainment, revenues, income. But it may also include conditions of natural capital, cultural capital, intellectual capital, and more. </a:t>
          </a:r>
        </a:p>
      </dsp:txBody>
      <dsp:txXfrm>
        <a:off x="1493203" y="3232593"/>
        <a:ext cx="6736396" cy="12928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901D8-7235-4D9B-9CF4-B074DEB33F6C}">
      <dsp:nvSpPr>
        <dsp:cNvPr id="0" name=""/>
        <dsp:cNvSpPr/>
      </dsp:nvSpPr>
      <dsp:spPr>
        <a:xfrm>
          <a:off x="0" y="951130"/>
          <a:ext cx="5111749" cy="175593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8C443B-F116-42F9-A47D-59949701CC27}">
      <dsp:nvSpPr>
        <dsp:cNvPr id="0" name=""/>
        <dsp:cNvSpPr/>
      </dsp:nvSpPr>
      <dsp:spPr>
        <a:xfrm>
          <a:off x="531170" y="1346215"/>
          <a:ext cx="965763" cy="9657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C54C408-DBA0-4C25-B47A-04D5EC508111}">
      <dsp:nvSpPr>
        <dsp:cNvPr id="0" name=""/>
        <dsp:cNvSpPr/>
      </dsp:nvSpPr>
      <dsp:spPr>
        <a:xfrm>
          <a:off x="2028103" y="951130"/>
          <a:ext cx="3083646" cy="1755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836" tIns="185836" rIns="185836" bIns="185836" numCol="1" spcCol="1270" anchor="ctr" anchorCtr="0">
          <a:noAutofit/>
        </a:bodyPr>
        <a:lstStyle/>
        <a:p>
          <a:pPr marL="0" lvl="0" indent="0" algn="l" defTabSz="622300">
            <a:lnSpc>
              <a:spcPct val="90000"/>
            </a:lnSpc>
            <a:spcBef>
              <a:spcPct val="0"/>
            </a:spcBef>
            <a:spcAft>
              <a:spcPct val="35000"/>
            </a:spcAft>
            <a:buNone/>
          </a:pPr>
          <a:r>
            <a:rPr lang="en-US" sz="1400" kern="1200" dirty="0"/>
            <a:t>The </a:t>
          </a:r>
          <a:r>
            <a:rPr lang="en-US" sz="1400" u="sng" kern="1200" dirty="0">
              <a:hlinkClick xmlns:r="http://schemas.openxmlformats.org/officeDocument/2006/relationships" r:id="rId3"/>
            </a:rPr>
            <a:t>Southern Tier 8 Regional Board</a:t>
          </a:r>
          <a:r>
            <a:rPr lang="en-US" sz="1400" kern="1200" dirty="0"/>
            <a:t> in New York references in its </a:t>
          </a:r>
          <a:r>
            <a:rPr lang="en-US" sz="1400" u="sng" kern="1200" dirty="0">
              <a:hlinkClick xmlns:r="http://schemas.openxmlformats.org/officeDocument/2006/relationships" r:id="rId4"/>
            </a:rPr>
            <a:t>CEDS</a:t>
          </a:r>
          <a:r>
            <a:rPr lang="en-US" sz="1400" kern="1200" dirty="0"/>
            <a:t> the strategy to “Continue to build a regional local ownership entrepreneurial community,” also referencing local ownership and control of assets. </a:t>
          </a:r>
        </a:p>
      </dsp:txBody>
      <dsp:txXfrm>
        <a:off x="2028103" y="951130"/>
        <a:ext cx="3083646" cy="1755933"/>
      </dsp:txXfrm>
    </dsp:sp>
    <dsp:sp modelId="{2762F3A4-B459-4992-908B-1133276BC4CC}">
      <dsp:nvSpPr>
        <dsp:cNvPr id="0" name=""/>
        <dsp:cNvSpPr/>
      </dsp:nvSpPr>
      <dsp:spPr>
        <a:xfrm>
          <a:off x="0" y="3146048"/>
          <a:ext cx="5111749" cy="175593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986280-E14C-4D31-B43E-BB09C1303D72}">
      <dsp:nvSpPr>
        <dsp:cNvPr id="0" name=""/>
        <dsp:cNvSpPr/>
      </dsp:nvSpPr>
      <dsp:spPr>
        <a:xfrm>
          <a:off x="531170" y="3541133"/>
          <a:ext cx="965763" cy="9657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651652-F3FC-49EA-934B-73FF7E975927}">
      <dsp:nvSpPr>
        <dsp:cNvPr id="0" name=""/>
        <dsp:cNvSpPr/>
      </dsp:nvSpPr>
      <dsp:spPr>
        <a:xfrm>
          <a:off x="2028103" y="3146048"/>
          <a:ext cx="3083646" cy="1755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836" tIns="185836" rIns="185836" bIns="185836" numCol="1" spcCol="1270" anchor="ctr" anchorCtr="0">
          <a:noAutofit/>
        </a:bodyPr>
        <a:lstStyle/>
        <a:p>
          <a:pPr marL="0" lvl="0" indent="0" algn="l" defTabSz="622300">
            <a:lnSpc>
              <a:spcPct val="90000"/>
            </a:lnSpc>
            <a:spcBef>
              <a:spcPct val="0"/>
            </a:spcBef>
            <a:spcAft>
              <a:spcPct val="35000"/>
            </a:spcAft>
            <a:buNone/>
          </a:pPr>
          <a:r>
            <a:rPr lang="en-US" sz="1400" kern="1200"/>
            <a:t>The </a:t>
          </a:r>
          <a:r>
            <a:rPr lang="en-US" sz="1400" u="sng" kern="1200">
              <a:hlinkClick xmlns:r="http://schemas.openxmlformats.org/officeDocument/2006/relationships" r:id="rId7"/>
            </a:rPr>
            <a:t>Blackhawk Hills Regional Council</a:t>
          </a:r>
          <a:r>
            <a:rPr lang="en-US" sz="1400" kern="1200"/>
            <a:t> in Illinois in its </a:t>
          </a:r>
          <a:r>
            <a:rPr lang="en-US" sz="1400" u="sng" kern="1200">
              <a:hlinkClick xmlns:r="http://schemas.openxmlformats.org/officeDocument/2006/relationships" r:id="rId8"/>
            </a:rPr>
            <a:t>CEDS</a:t>
          </a:r>
          <a:r>
            <a:rPr lang="en-US" sz="1400" kern="1200"/>
            <a:t> suggests the opportunity to “Discuss employee stock ownership plan (ESOP) and related models with proprietors.” </a:t>
          </a:r>
        </a:p>
      </dsp:txBody>
      <dsp:txXfrm>
        <a:off x="2028103" y="3146048"/>
        <a:ext cx="3083646" cy="17559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85C22-D933-DD45-974D-B7BA0D0DA6D5}">
      <dsp:nvSpPr>
        <dsp:cNvPr id="0" name=""/>
        <dsp:cNvSpPr/>
      </dsp:nvSpPr>
      <dsp:spPr>
        <a:xfrm>
          <a:off x="0" y="62481"/>
          <a:ext cx="8229600" cy="21645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u="sng" kern="1200" dirty="0">
              <a:hlinkClick xmlns:r="http://schemas.openxmlformats.org/officeDocument/2006/relationships" r:id="rId1"/>
            </a:rPr>
            <a:t>Snowy Mountain Development Corporation</a:t>
          </a:r>
          <a:r>
            <a:rPr lang="en-US" sz="2500" kern="1200" dirty="0"/>
            <a:t>, an EDD based in Lewistown, Montana, establishes in its </a:t>
          </a:r>
          <a:r>
            <a:rPr lang="en-US" sz="2500" u="sng" kern="1200" dirty="0">
              <a:hlinkClick xmlns:r="http://schemas.openxmlformats.org/officeDocument/2006/relationships" r:id="rId2"/>
            </a:rPr>
            <a:t>Evaluation section</a:t>
          </a:r>
          <a:r>
            <a:rPr lang="en-US" sz="2500" kern="1200" dirty="0"/>
            <a:t>: “The organization and communities increase in the eight forms of wealth including: individual, social, intellectual, natural, built, political, financial, and cultural capital.”</a:t>
          </a:r>
        </a:p>
      </dsp:txBody>
      <dsp:txXfrm>
        <a:off x="105662" y="168143"/>
        <a:ext cx="8018276" cy="1953176"/>
      </dsp:txXfrm>
    </dsp:sp>
    <dsp:sp modelId="{E03390FF-816C-B54F-8760-7D624509A7A8}">
      <dsp:nvSpPr>
        <dsp:cNvPr id="0" name=""/>
        <dsp:cNvSpPr/>
      </dsp:nvSpPr>
      <dsp:spPr>
        <a:xfrm>
          <a:off x="0" y="2298981"/>
          <a:ext cx="8229600" cy="21645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For </a:t>
          </a:r>
          <a:r>
            <a:rPr lang="en-US" sz="2500" u="sng" kern="1200">
              <a:hlinkClick xmlns:r="http://schemas.openxmlformats.org/officeDocument/2006/relationships" r:id="rId3"/>
            </a:rPr>
            <a:t>R5DC</a:t>
          </a:r>
          <a:r>
            <a:rPr lang="en-US" sz="2500" kern="1200"/>
            <a:t>, “the WealthWorks model plays an important role when evaluating the effectiveness of the [CEDS] goals and strategies, ensuring that eight asset banks, intellectual, individual, social, cultural, natural, build, political and financial, are all considered.”</a:t>
          </a:r>
        </a:p>
      </dsp:txBody>
      <dsp:txXfrm>
        <a:off x="105662" y="2404643"/>
        <a:ext cx="8018276" cy="19531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E7BB8-48E1-45C5-91F3-949CA7B39EEC}">
      <dsp:nvSpPr>
        <dsp:cNvPr id="0" name=""/>
        <dsp:cNvSpPr/>
      </dsp:nvSpPr>
      <dsp:spPr>
        <a:xfrm>
          <a:off x="0" y="1878"/>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0E2A95-E7F8-409F-8B32-DF3331209E6A}">
      <dsp:nvSpPr>
        <dsp:cNvPr id="0" name=""/>
        <dsp:cNvSpPr/>
      </dsp:nvSpPr>
      <dsp:spPr>
        <a:xfrm>
          <a:off x="287993" y="216088"/>
          <a:ext cx="523623" cy="5236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8F5439-EB96-4D92-9E8B-A6CDA713A342}">
      <dsp:nvSpPr>
        <dsp:cNvPr id="0" name=""/>
        <dsp:cNvSpPr/>
      </dsp:nvSpPr>
      <dsp:spPr>
        <a:xfrm>
          <a:off x="1099610" y="1878"/>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889000">
            <a:lnSpc>
              <a:spcPct val="90000"/>
            </a:lnSpc>
            <a:spcBef>
              <a:spcPct val="0"/>
            </a:spcBef>
            <a:spcAft>
              <a:spcPct val="35000"/>
            </a:spcAft>
            <a:buNone/>
          </a:pPr>
          <a:r>
            <a:rPr lang="en-US" sz="2000" kern="1200"/>
            <a:t>Fostering asset-based development by leveraging local assets and community-owned wealth</a:t>
          </a:r>
        </a:p>
      </dsp:txBody>
      <dsp:txXfrm>
        <a:off x="1099610" y="1878"/>
        <a:ext cx="7129989" cy="952043"/>
      </dsp:txXfrm>
    </dsp:sp>
    <dsp:sp modelId="{F53C269A-369E-4896-B531-EF2D7EB24B4C}">
      <dsp:nvSpPr>
        <dsp:cNvPr id="0" name=""/>
        <dsp:cNvSpPr/>
      </dsp:nvSpPr>
      <dsp:spPr>
        <a:xfrm>
          <a:off x="0" y="1191932"/>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7377F6-F383-43AB-8893-72CB708A117B}">
      <dsp:nvSpPr>
        <dsp:cNvPr id="0" name=""/>
        <dsp:cNvSpPr/>
      </dsp:nvSpPr>
      <dsp:spPr>
        <a:xfrm>
          <a:off x="287993" y="1406142"/>
          <a:ext cx="523623" cy="5236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E05BCE-93FD-45CC-885D-785E451A253C}">
      <dsp:nvSpPr>
        <dsp:cNvPr id="0" name=""/>
        <dsp:cNvSpPr/>
      </dsp:nvSpPr>
      <dsp:spPr>
        <a:xfrm>
          <a:off x="1099610" y="1191932"/>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889000">
            <a:lnSpc>
              <a:spcPct val="90000"/>
            </a:lnSpc>
            <a:spcBef>
              <a:spcPct val="0"/>
            </a:spcBef>
            <a:spcAft>
              <a:spcPct val="35000"/>
            </a:spcAft>
            <a:buNone/>
          </a:pPr>
          <a:r>
            <a:rPr lang="en-US" sz="2000" kern="1200"/>
            <a:t>Encouraging local and regional entrepreneurship through support for businesses, social enterprises and anchor institutions</a:t>
          </a:r>
        </a:p>
      </dsp:txBody>
      <dsp:txXfrm>
        <a:off x="1099610" y="1191932"/>
        <a:ext cx="7129989" cy="952043"/>
      </dsp:txXfrm>
    </dsp:sp>
    <dsp:sp modelId="{CB153AD1-C08E-4511-BB9A-E11B308814EF}">
      <dsp:nvSpPr>
        <dsp:cNvPr id="0" name=""/>
        <dsp:cNvSpPr/>
      </dsp:nvSpPr>
      <dsp:spPr>
        <a:xfrm>
          <a:off x="0" y="2381986"/>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C9A973-F711-429F-9D50-4883A4A9442B}">
      <dsp:nvSpPr>
        <dsp:cNvPr id="0" name=""/>
        <dsp:cNvSpPr/>
      </dsp:nvSpPr>
      <dsp:spPr>
        <a:xfrm>
          <a:off x="287993" y="2596196"/>
          <a:ext cx="523623" cy="5236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4E4721-9AAD-48D9-B584-7DB498B29A86}">
      <dsp:nvSpPr>
        <dsp:cNvPr id="0" name=""/>
        <dsp:cNvSpPr/>
      </dsp:nvSpPr>
      <dsp:spPr>
        <a:xfrm>
          <a:off x="1099610" y="2381986"/>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889000">
            <a:lnSpc>
              <a:spcPct val="90000"/>
            </a:lnSpc>
            <a:spcBef>
              <a:spcPct val="0"/>
            </a:spcBef>
            <a:spcAft>
              <a:spcPct val="35000"/>
            </a:spcAft>
            <a:buNone/>
          </a:pPr>
          <a:r>
            <a:rPr lang="en-US" sz="2000" kern="1200"/>
            <a:t>Enhancing capital access through innovative financing tools and public infrastructure projects</a:t>
          </a:r>
        </a:p>
      </dsp:txBody>
      <dsp:txXfrm>
        <a:off x="1099610" y="2381986"/>
        <a:ext cx="7129989" cy="952043"/>
      </dsp:txXfrm>
    </dsp:sp>
    <dsp:sp modelId="{DC4AAD16-3606-4A11-A36F-E55F2B83F9B7}">
      <dsp:nvSpPr>
        <dsp:cNvPr id="0" name=""/>
        <dsp:cNvSpPr/>
      </dsp:nvSpPr>
      <dsp:spPr>
        <a:xfrm>
          <a:off x="0" y="3572041"/>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875599-A173-4757-B8EE-9676931AA23E}">
      <dsp:nvSpPr>
        <dsp:cNvPr id="0" name=""/>
        <dsp:cNvSpPr/>
      </dsp:nvSpPr>
      <dsp:spPr>
        <a:xfrm>
          <a:off x="287993" y="3786250"/>
          <a:ext cx="523623" cy="5236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E3540E-0619-4CF4-9D6D-087B0CE62838}">
      <dsp:nvSpPr>
        <dsp:cNvPr id="0" name=""/>
        <dsp:cNvSpPr/>
      </dsp:nvSpPr>
      <dsp:spPr>
        <a:xfrm>
          <a:off x="1099610" y="3572041"/>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889000">
            <a:lnSpc>
              <a:spcPct val="90000"/>
            </a:lnSpc>
            <a:spcBef>
              <a:spcPct val="0"/>
            </a:spcBef>
            <a:spcAft>
              <a:spcPct val="35000"/>
            </a:spcAft>
            <a:buNone/>
          </a:pPr>
          <a:r>
            <a:rPr lang="en-US" sz="2000" kern="1200"/>
            <a:t>Measuring wealth creation beyond jobs</a:t>
          </a:r>
        </a:p>
      </dsp:txBody>
      <dsp:txXfrm>
        <a:off x="1099610" y="3572041"/>
        <a:ext cx="7129989" cy="95204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55" cy="464978"/>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sz="quarter" idx="1"/>
          </p:nvPr>
        </p:nvSpPr>
        <p:spPr>
          <a:xfrm>
            <a:off x="3970673" y="2"/>
            <a:ext cx="3038155" cy="464978"/>
          </a:xfrm>
          <a:prstGeom prst="rect">
            <a:avLst/>
          </a:prstGeom>
        </p:spPr>
        <p:txBody>
          <a:bodyPr vert="horz" lIns="90690" tIns="45345" rIns="90690" bIns="45345" rtlCol="0"/>
          <a:lstStyle>
            <a:lvl1pPr algn="r">
              <a:defRPr sz="1200"/>
            </a:lvl1pPr>
          </a:lstStyle>
          <a:p>
            <a:fld id="{54B57527-CB80-4D4E-AACE-1CDA459E6949}" type="datetimeFigureOut">
              <a:rPr lang="en-US" smtClean="0"/>
              <a:t>3/9/25</a:t>
            </a:fld>
            <a:endParaRPr lang="en-US"/>
          </a:p>
        </p:txBody>
      </p:sp>
      <p:sp>
        <p:nvSpPr>
          <p:cNvPr id="4" name="Footer Placeholder 3"/>
          <p:cNvSpPr>
            <a:spLocks noGrp="1"/>
          </p:cNvSpPr>
          <p:nvPr>
            <p:ph type="ftr" sz="quarter" idx="2"/>
          </p:nvPr>
        </p:nvSpPr>
        <p:spPr>
          <a:xfrm>
            <a:off x="1" y="8829847"/>
            <a:ext cx="3038155" cy="464978"/>
          </a:xfrm>
          <a:prstGeom prst="rect">
            <a:avLst/>
          </a:prstGeom>
        </p:spPr>
        <p:txBody>
          <a:bodyPr vert="horz" lIns="90690" tIns="45345" rIns="90690" bIns="45345" rtlCol="0" anchor="b"/>
          <a:lstStyle>
            <a:lvl1pPr algn="l">
              <a:defRPr sz="1200"/>
            </a:lvl1pPr>
          </a:lstStyle>
          <a:p>
            <a:endParaRPr lang="en-US"/>
          </a:p>
        </p:txBody>
      </p:sp>
      <p:sp>
        <p:nvSpPr>
          <p:cNvPr id="5" name="Slide Number Placeholder 4"/>
          <p:cNvSpPr>
            <a:spLocks noGrp="1"/>
          </p:cNvSpPr>
          <p:nvPr>
            <p:ph type="sldNum" sz="quarter" idx="3"/>
          </p:nvPr>
        </p:nvSpPr>
        <p:spPr>
          <a:xfrm>
            <a:off x="3970673" y="8829847"/>
            <a:ext cx="3038155" cy="464978"/>
          </a:xfrm>
          <a:prstGeom prst="rect">
            <a:avLst/>
          </a:prstGeom>
        </p:spPr>
        <p:txBody>
          <a:bodyPr vert="horz" lIns="90690" tIns="45345" rIns="90690" bIns="45345" rtlCol="0" anchor="b"/>
          <a:lstStyle>
            <a:lvl1pPr algn="r">
              <a:defRPr sz="1200"/>
            </a:lvl1pPr>
          </a:lstStyle>
          <a:p>
            <a:fld id="{4334F114-7A0D-4C0B-BE41-8E1C2A010EE2}" type="slidenum">
              <a:rPr lang="en-US" smtClean="0"/>
              <a:t>‹#›</a:t>
            </a:fld>
            <a:endParaRPr lang="en-US"/>
          </a:p>
        </p:txBody>
      </p:sp>
    </p:spTree>
    <p:extLst>
      <p:ext uri="{BB962C8B-B14F-4D97-AF65-F5344CB8AC3E}">
        <p14:creationId xmlns:p14="http://schemas.microsoft.com/office/powerpoint/2010/main" val="890306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2871E553-8040-42F1-86CF-92EC191F729D}" type="datetimeFigureOut">
              <a:rPr lang="en-US" smtClean="0"/>
              <a:pPr/>
              <a:t>3/9/25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D37D8F31-ADD3-4C1D-8C08-9CE992CBB2F1}" type="slidenum">
              <a:rPr lang="en-US" smtClean="0"/>
              <a:pPr/>
              <a:t>‹#›</a:t>
            </a:fld>
            <a:endParaRPr lang="en-US"/>
          </a:p>
        </p:txBody>
      </p:sp>
    </p:spTree>
    <p:extLst>
      <p:ext uri="{BB962C8B-B14F-4D97-AF65-F5344CB8AC3E}">
        <p14:creationId xmlns:p14="http://schemas.microsoft.com/office/powerpoint/2010/main" val="2624961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buckeyehills.org/wp-content/uploads/2024/02/CEDS_Updated_2022.pdf"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www.nado.org/training-materials-and-resources/" TargetMode="External"/><Relationship Id="rId5" Type="http://schemas.openxmlformats.org/officeDocument/2006/relationships/hyperlink" Target="https://www.planacadiana.org/" TargetMode="External"/><Relationship Id="rId4" Type="http://schemas.openxmlformats.org/officeDocument/2006/relationships/hyperlink" Target="https://www.eda.gov/resources/comprehensive-economic-development-strategy/content/action-plan"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regionfive.org/"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www.secog.org/?ver=1733948075405" TargetMode="External"/><Relationship Id="rId5" Type="http://schemas.openxmlformats.org/officeDocument/2006/relationships/hyperlink" Target="https://sites.google.com/blackhawkhills.com/2024-2029-ceds-for-nwil/home" TargetMode="External"/><Relationship Id="rId4" Type="http://schemas.openxmlformats.org/officeDocument/2006/relationships/hyperlink" Target="https://issuu.com/snowymountaindevelopment/docs/2017cedsfinal"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7D8F31-ADD3-4C1D-8C08-9CE992CBB2F1}" type="slidenum">
              <a:rPr lang="en-US" smtClean="0"/>
              <a:pPr/>
              <a:t>1</a:t>
            </a:fld>
            <a:endParaRPr lang="en-US"/>
          </a:p>
        </p:txBody>
      </p:sp>
    </p:spTree>
    <p:extLst>
      <p:ext uri="{BB962C8B-B14F-4D97-AF65-F5344CB8AC3E}">
        <p14:creationId xmlns:p14="http://schemas.microsoft.com/office/powerpoint/2010/main" val="2100139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EC81B83-C2B8-2529-CE7A-08C06215F131}"/>
            </a:ext>
          </a:extLst>
        </p:cNvPr>
        <p:cNvGrpSpPr/>
        <p:nvPr/>
      </p:nvGrpSpPr>
      <p:grpSpPr>
        <a:xfrm>
          <a:off x="0" y="0"/>
          <a:ext cx="0" cy="0"/>
          <a:chOff x="0" y="0"/>
          <a:chExt cx="0" cy="0"/>
        </a:xfrm>
      </p:grpSpPr>
      <p:sp>
        <p:nvSpPr>
          <p:cNvPr id="104" name="Google Shape;104;p3:notes">
            <a:extLst>
              <a:ext uri="{FF2B5EF4-FFF2-40B4-BE49-F238E27FC236}">
                <a16:creationId xmlns:a16="http://schemas.microsoft.com/office/drawing/2014/main" id="{637A95CF-1BF8-E2B2-0D1F-343DD0DAE408}"/>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a:extLst>
              <a:ext uri="{FF2B5EF4-FFF2-40B4-BE49-F238E27FC236}">
                <a16:creationId xmlns:a16="http://schemas.microsoft.com/office/drawing/2014/main" id="{B17BDB2B-B02A-3BB7-0254-CF1606987C8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138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AEAAC802-DA94-CD29-F169-EBA090BA5E78}"/>
            </a:ext>
          </a:extLst>
        </p:cNvPr>
        <p:cNvGrpSpPr/>
        <p:nvPr/>
      </p:nvGrpSpPr>
      <p:grpSpPr>
        <a:xfrm>
          <a:off x="0" y="0"/>
          <a:ext cx="0" cy="0"/>
          <a:chOff x="0" y="0"/>
          <a:chExt cx="0" cy="0"/>
        </a:xfrm>
      </p:grpSpPr>
      <p:sp>
        <p:nvSpPr>
          <p:cNvPr id="104" name="Google Shape;104;p3:notes">
            <a:extLst>
              <a:ext uri="{FF2B5EF4-FFF2-40B4-BE49-F238E27FC236}">
                <a16:creationId xmlns:a16="http://schemas.microsoft.com/office/drawing/2014/main" id="{9A10FC49-EDC2-E9A6-16E7-DAC3EFB525BE}"/>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a:extLst>
              <a:ext uri="{FF2B5EF4-FFF2-40B4-BE49-F238E27FC236}">
                <a16:creationId xmlns:a16="http://schemas.microsoft.com/office/drawing/2014/main" id="{AFEF0811-BA37-0829-C0E1-3D5BAD65E5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8978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7358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430BDB24-C06C-CC76-7FCA-F21240144A86}"/>
            </a:ext>
          </a:extLst>
        </p:cNvPr>
        <p:cNvGrpSpPr/>
        <p:nvPr/>
      </p:nvGrpSpPr>
      <p:grpSpPr>
        <a:xfrm>
          <a:off x="0" y="0"/>
          <a:ext cx="0" cy="0"/>
          <a:chOff x="0" y="0"/>
          <a:chExt cx="0" cy="0"/>
        </a:xfrm>
      </p:grpSpPr>
      <p:sp>
        <p:nvSpPr>
          <p:cNvPr id="104" name="Google Shape;104;p3:notes">
            <a:extLst>
              <a:ext uri="{FF2B5EF4-FFF2-40B4-BE49-F238E27FC236}">
                <a16:creationId xmlns:a16="http://schemas.microsoft.com/office/drawing/2014/main" id="{50E2CFBC-DE22-8CBD-3C0E-BB859AC2A160}"/>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a:extLst>
              <a:ext uri="{FF2B5EF4-FFF2-40B4-BE49-F238E27FC236}">
                <a16:creationId xmlns:a16="http://schemas.microsoft.com/office/drawing/2014/main" id="{97F30733-9E33-E409-BE0F-D66D6861647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9025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Engagement through:</a:t>
            </a:r>
          </a:p>
          <a:p>
            <a:r>
              <a:rPr lang="en-US" dirty="0"/>
              <a:t>Multiple forms of wealth</a:t>
            </a:r>
          </a:p>
          <a:p>
            <a:r>
              <a:rPr lang="en-US" dirty="0"/>
              <a:t>Dignity and respect for all.</a:t>
            </a:r>
          </a:p>
          <a:p>
            <a:endParaRPr lang="en-US" dirty="0"/>
          </a:p>
        </p:txBody>
      </p:sp>
      <p:sp>
        <p:nvSpPr>
          <p:cNvPr id="4" name="Slide Number Placeholder 3"/>
          <p:cNvSpPr>
            <a:spLocks noGrp="1"/>
          </p:cNvSpPr>
          <p:nvPr>
            <p:ph type="sldNum" sz="quarter" idx="5"/>
          </p:nvPr>
        </p:nvSpPr>
        <p:spPr/>
        <p:txBody>
          <a:bodyPr/>
          <a:lstStyle/>
          <a:p>
            <a:fld id="{D37D8F31-ADD3-4C1D-8C08-9CE992CBB2F1}" type="slidenum">
              <a:rPr lang="en-US" smtClean="0"/>
              <a:pPr/>
              <a:t>27</a:t>
            </a:fld>
            <a:endParaRPr lang="en-US"/>
          </a:p>
        </p:txBody>
      </p:sp>
    </p:spTree>
    <p:extLst>
      <p:ext uri="{BB962C8B-B14F-4D97-AF65-F5344CB8AC3E}">
        <p14:creationId xmlns:p14="http://schemas.microsoft.com/office/powerpoint/2010/main" val="3236485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7D8F31-ADD3-4C1D-8C08-9CE992CBB2F1}" type="slidenum">
              <a:rPr lang="en-US" smtClean="0"/>
              <a:pPr/>
              <a:t>28</a:t>
            </a:fld>
            <a:endParaRPr lang="en-US"/>
          </a:p>
        </p:txBody>
      </p:sp>
    </p:spTree>
    <p:extLst>
      <p:ext uri="{BB962C8B-B14F-4D97-AF65-F5344CB8AC3E}">
        <p14:creationId xmlns:p14="http://schemas.microsoft.com/office/powerpoint/2010/main" val="1506227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7D8F31-ADD3-4C1D-8C08-9CE992CBB2F1}" type="slidenum">
              <a:rPr lang="en-US" smtClean="0"/>
              <a:pPr/>
              <a:t>29</a:t>
            </a:fld>
            <a:endParaRPr lang="en-US"/>
          </a:p>
        </p:txBody>
      </p:sp>
    </p:spTree>
    <p:extLst>
      <p:ext uri="{BB962C8B-B14F-4D97-AF65-F5344CB8AC3E}">
        <p14:creationId xmlns:p14="http://schemas.microsoft.com/office/powerpoint/2010/main" val="1090020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nSpc>
                <a:spcPct val="115000"/>
              </a:lnSpc>
              <a:spcAft>
                <a:spcPts val="800"/>
              </a:spcAft>
              <a:buNone/>
            </a:pPr>
            <a:r>
              <a:rPr lang="en-US" sz="1800" kern="100" dirty="0">
                <a:effectLst/>
                <a:latin typeface="Aptos" panose="020B0004020202020204" pitchFamily="34" charset="0"/>
                <a:ea typeface="Aptos" panose="020B0004020202020204" pitchFamily="34" charset="0"/>
                <a:cs typeface="Arial" panose="020B0604020202020204" pitchFamily="34" charset="0"/>
              </a:rPr>
              <a:t>R5DC notes a few key strategies:</a:t>
            </a:r>
          </a:p>
          <a:p>
            <a:pPr marL="457200" marR="0">
              <a:lnSpc>
                <a:spcPct val="115000"/>
              </a:lnSpc>
              <a:spcAft>
                <a:spcPts val="800"/>
              </a:spcAft>
            </a:pPr>
            <a:r>
              <a:rPr lang="en-US" sz="1800" kern="100" dirty="0">
                <a:effectLst/>
                <a:latin typeface="Aptos" panose="020B0004020202020204" pitchFamily="34" charset="0"/>
                <a:ea typeface="Aptos" panose="020B0004020202020204" pitchFamily="34" charset="0"/>
                <a:cs typeface="Arial" panose="020B0604020202020204" pitchFamily="34" charset="0"/>
              </a:rPr>
              <a:t>Industry and Innovation: </a:t>
            </a:r>
          </a:p>
          <a:p>
            <a:pPr lvl="1" indent="-342900">
              <a:lnSpc>
                <a:spcPct val="115000"/>
              </a:lnSpc>
              <a:spcAft>
                <a:spcPts val="800"/>
              </a:spcAft>
              <a:buFont typeface="Symbol" pitchFamily="2" charset="2"/>
              <a:buChar char=""/>
            </a:pPr>
            <a:r>
              <a:rPr lang="en-US" sz="1400" kern="100" dirty="0">
                <a:effectLst/>
                <a:latin typeface="Aptos" panose="020B0004020202020204" pitchFamily="34" charset="0"/>
                <a:ea typeface="Aptos" panose="020B0004020202020204" pitchFamily="34" charset="0"/>
                <a:cs typeface="Arial" panose="020B0604020202020204" pitchFamily="34" charset="0"/>
              </a:rPr>
              <a:t>Share stories about the opportunity cost LOST if we did not build out all forms of wealth</a:t>
            </a:r>
          </a:p>
          <a:p>
            <a:pPr marL="457200" marR="0">
              <a:lnSpc>
                <a:spcPct val="115000"/>
              </a:lnSpc>
              <a:spcAft>
                <a:spcPts val="800"/>
              </a:spcAft>
            </a:pPr>
            <a:r>
              <a:rPr lang="en-US" sz="1800" kern="100" dirty="0">
                <a:effectLst/>
                <a:latin typeface="Aptos" panose="020B0004020202020204" pitchFamily="34" charset="0"/>
                <a:ea typeface="Aptos" panose="020B0004020202020204" pitchFamily="34" charset="0"/>
                <a:cs typeface="Arial" panose="020B0604020202020204" pitchFamily="34" charset="0"/>
              </a:rPr>
              <a:t>Social Capital:</a:t>
            </a:r>
          </a:p>
          <a:p>
            <a:pPr lvl="1" indent="-342900">
              <a:lnSpc>
                <a:spcPct val="115000"/>
              </a:lnSpc>
              <a:buFont typeface="Symbol" pitchFamily="2" charset="2"/>
              <a:buChar char=""/>
            </a:pPr>
            <a:r>
              <a:rPr lang="en-US" sz="1400" kern="100" dirty="0">
                <a:latin typeface="Aptos" panose="020B0004020202020204" pitchFamily="34" charset="0"/>
                <a:cs typeface="Arial" panose="020B0604020202020204" pitchFamily="34" charset="0"/>
              </a:rPr>
              <a:t>Develop intentional “efficiencies and effectiveness” programs and projects with multi -jurisdictional, multi -theme, multi -forms of wealth, multi - sectors/agencies/ departments involvement</a:t>
            </a:r>
          </a:p>
          <a:p>
            <a:pPr lvl="1" indent="-342900">
              <a:lnSpc>
                <a:spcPct val="115000"/>
              </a:lnSpc>
              <a:buFont typeface="Symbol" pitchFamily="2" charset="2"/>
              <a:buChar char=""/>
            </a:pPr>
            <a:endParaRPr lang="en-US" sz="1400" kern="100" dirty="0">
              <a:latin typeface="Aptos" panose="020B0004020202020204" pitchFamily="34" charset="0"/>
              <a:cs typeface="Arial" panose="020B0604020202020204" pitchFamily="34" charset="0"/>
            </a:endParaRPr>
          </a:p>
          <a:p>
            <a:pPr marL="457200" marR="0" lvl="1" indent="-342900" algn="l" defTabSz="914400" rtl="0" eaLnBrk="1" fontAlgn="auto" latinLnBrk="0" hangingPunct="1">
              <a:lnSpc>
                <a:spcPct val="115000"/>
              </a:lnSpc>
              <a:spcBef>
                <a:spcPts val="0"/>
              </a:spcBef>
              <a:spcAft>
                <a:spcPts val="0"/>
              </a:spcAft>
              <a:buClrTx/>
              <a:buSzTx/>
              <a:buFont typeface="Symbol" pitchFamily="2" charset="2"/>
              <a:buChar char=""/>
              <a:tabLst/>
              <a:defRPr/>
            </a:pPr>
            <a:r>
              <a:rPr lang="en-US" sz="2000" u="sng" dirty="0">
                <a:hlinkClick r:id="rId3"/>
              </a:rPr>
              <a:t>Clearwater Economic Development Association (CEDA)</a:t>
            </a:r>
            <a:r>
              <a:rPr lang="en-US" sz="2000" dirty="0"/>
              <a:t> in Idaho identifies in its </a:t>
            </a:r>
            <a:r>
              <a:rPr lang="en-US" sz="2000" u="sng" dirty="0">
                <a:hlinkClick r:id="rId4"/>
              </a:rPr>
              <a:t>Entrepreneurship, Business Development and Economic Empowerment Objective</a:t>
            </a:r>
            <a:r>
              <a:rPr lang="en-US" sz="2000" dirty="0"/>
              <a:t> a task to “Execute </a:t>
            </a:r>
            <a:r>
              <a:rPr lang="en-US" sz="2000" dirty="0" err="1"/>
              <a:t>WealthWorks</a:t>
            </a:r>
            <a:r>
              <a:rPr lang="en-US" sz="2000" dirty="0"/>
              <a:t> Value Chain mapping to identify and address supply chain gaps and bottlenecks for regional businesses, artisans, and small producers.”\\</a:t>
            </a:r>
            <a:r>
              <a:rPr lang="en-US" sz="3200" u="sng" dirty="0">
                <a:hlinkClick r:id="rId5"/>
              </a:rPr>
              <a:t>Upper Coastal Plain Council of Governments (UCPCOG)</a:t>
            </a:r>
            <a:r>
              <a:rPr lang="en-US" sz="3200" dirty="0"/>
              <a:t> identifies in its </a:t>
            </a:r>
            <a:r>
              <a:rPr lang="en-US" sz="3200" u="sng" dirty="0">
                <a:hlinkClick r:id="rId6"/>
              </a:rPr>
              <a:t>Action Plan</a:t>
            </a:r>
            <a:r>
              <a:rPr lang="en-US" sz="3200" dirty="0"/>
              <a:t> a key vision that “Community wealth is generated throughout the Upper Coastal Plan Region,” with initiatives including to “improve the region’s ability to foster a diverse, thriving economy;” “Define and promote the region’s sense of place;” and “Build on the region’s competitive advantages and leverage the marketplace.”</a:t>
            </a:r>
          </a:p>
          <a:p>
            <a:pPr marL="457200" marR="0" lvl="1" indent="-342900" algn="l" defTabSz="914400" rtl="0" eaLnBrk="1" fontAlgn="auto" latinLnBrk="0" hangingPunct="1">
              <a:lnSpc>
                <a:spcPct val="115000"/>
              </a:lnSpc>
              <a:spcBef>
                <a:spcPts val="0"/>
              </a:spcBef>
              <a:spcAft>
                <a:spcPts val="0"/>
              </a:spcAft>
              <a:buClrTx/>
              <a:buSzTx/>
              <a:buFont typeface="Symbol" pitchFamily="2" charset="2"/>
              <a:buChar char=""/>
              <a:tabLst/>
              <a:defRPr/>
            </a:pPr>
            <a:endParaRPr lang="en-US" sz="2000" dirty="0"/>
          </a:p>
          <a:p>
            <a:pPr lvl="1" indent="-342900">
              <a:lnSpc>
                <a:spcPct val="115000"/>
              </a:lnSpc>
              <a:buFont typeface="Symbol" pitchFamily="2" charset="2"/>
              <a:buChar char=""/>
            </a:pPr>
            <a:endParaRPr lang="en-US" sz="1400" kern="100" dirty="0">
              <a:latin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37D8F31-ADD3-4C1D-8C08-9CE992CBB2F1}" type="slidenum">
              <a:rPr lang="en-US" smtClean="0"/>
              <a:pPr/>
              <a:t>38</a:t>
            </a:fld>
            <a:endParaRPr lang="en-US"/>
          </a:p>
        </p:txBody>
      </p:sp>
    </p:spTree>
    <p:extLst>
      <p:ext uri="{BB962C8B-B14F-4D97-AF65-F5344CB8AC3E}">
        <p14:creationId xmlns:p14="http://schemas.microsoft.com/office/powerpoint/2010/main" val="1141596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0" dirty="0">
                <a:effectLst/>
                <a:latin typeface="Aptos" panose="020B0004020202020204" pitchFamily="34" charset="0"/>
                <a:ea typeface="Aptos" panose="020B0004020202020204" pitchFamily="34" charset="0"/>
                <a:cs typeface="Arial" panose="020B0604020202020204" pitchFamily="34" charset="0"/>
              </a:rPr>
              <a:t>Southern Minnesota Initiative Foundation (SMIF)</a:t>
            </a:r>
            <a:r>
              <a:rPr lang="en-US" sz="1200" b="1" kern="100" dirty="0">
                <a:latin typeface="Aptos" panose="020B0004020202020204" pitchFamily="34" charset="0"/>
                <a:ea typeface="Aptos" panose="020B0004020202020204" pitchFamily="34" charset="0"/>
                <a:cs typeface="Arial" panose="020B0604020202020204" pitchFamily="34" charset="0"/>
              </a:rPr>
              <a:t>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Emphasizes investments in local entrepreneurs and small businesses. Provides grants and loans to support community-driven projects. Focuses on building generational wealth through access to capital and business development programs.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0" dirty="0">
                <a:effectLst/>
                <a:latin typeface="Aptos" panose="020B0004020202020204" pitchFamily="34" charset="0"/>
                <a:ea typeface="Aptos" panose="020B0004020202020204" pitchFamily="34" charset="0"/>
                <a:cs typeface="Arial" panose="020B0604020202020204" pitchFamily="34" charset="0"/>
              </a:rPr>
              <a:t>Mid-Columbia Economic Development District (MCEDD), Oregon and Washington</a:t>
            </a:r>
            <a:r>
              <a:rPr lang="en-US" sz="1200" b="1" kern="100" dirty="0">
                <a:latin typeface="Aptos" panose="020B0004020202020204" pitchFamily="34" charset="0"/>
                <a:ea typeface="Aptos" panose="020B0004020202020204" pitchFamily="34" charset="0"/>
                <a:cs typeface="Arial" panose="020B0604020202020204" pitchFamily="34" charset="0"/>
              </a:rPr>
              <a:t>.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Promotes renewable energy projects, including community-owned solar and wind energy initiatives. Strengthens local food systems by connecting farmers with regional distributors and consumers. Offers business financing programs to support small businesses and startups.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200" b="1" kern="100" dirty="0">
                <a:effectLst/>
                <a:latin typeface="Aptos" panose="020B0004020202020204" pitchFamily="34" charset="0"/>
                <a:ea typeface="Aptos" panose="020B0004020202020204" pitchFamily="34" charset="0"/>
                <a:cs typeface="Arial" panose="020B0604020202020204" pitchFamily="34" charset="0"/>
              </a:rPr>
              <a:t>Southwest New Mexico Council of Governments (SWNMCOG)</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Focuses on local capacity building by supporting small businesses and cooperatives.</a:t>
            </a: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Implements renewable energy projects to provide long-term community benefits.</a:t>
            </a: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Encourages value-added agriculture to increase profits for local producers.</a:t>
            </a:r>
          </a:p>
          <a:p>
            <a:pPr marL="742950" marR="0" lvl="1" indent="-285750">
              <a:lnSpc>
                <a:spcPct val="115000"/>
              </a:lnSpc>
              <a:spcAft>
                <a:spcPts val="800"/>
              </a:spcAft>
              <a:buSzPts val="1000"/>
              <a:buFont typeface="Courier New" panose="02070309020205020404" pitchFamily="49" charset="0"/>
              <a:buChar char="o"/>
              <a:tabLst>
                <a:tab pos="914400" algn="l"/>
              </a:tabLs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Aft>
                <a:spcPts val="800"/>
              </a:spcAft>
              <a:buSzPts val="1000"/>
              <a:buFont typeface="Courier New" panose="02070309020205020404" pitchFamily="49" charset="0"/>
              <a:buChar char="o"/>
              <a:tabLst>
                <a:tab pos="914400" algn="l"/>
              </a:tabLs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200" b="1" kern="100" dirty="0">
                <a:effectLst/>
                <a:latin typeface="Aptos" panose="020B0004020202020204" pitchFamily="34" charset="0"/>
                <a:ea typeface="Aptos" panose="020B0004020202020204" pitchFamily="34" charset="0"/>
                <a:cs typeface="Arial" panose="020B0604020202020204" pitchFamily="34" charset="0"/>
              </a:rPr>
              <a:t>East Central Iowa Council of Governments (ECICOG)</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Develops business incubators and accelerators to support local entrepreneurs.</a:t>
            </a: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Encourages investment in affordable housing to create equity for residents.</a:t>
            </a: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Promotes downtown revitalization projects that stimulate local business activity and create wealth.</a:t>
            </a:r>
          </a:p>
          <a:p>
            <a:pPr marL="742950" marR="0" lvl="1" indent="-285750">
              <a:lnSpc>
                <a:spcPct val="115000"/>
              </a:lnSpc>
              <a:spcAft>
                <a:spcPts val="800"/>
              </a:spcAft>
              <a:buSzPts val="1000"/>
              <a:buFont typeface="Courier New" panose="02070309020205020404" pitchFamily="49" charset="0"/>
              <a:buChar char="o"/>
              <a:tabLst>
                <a:tab pos="914400" algn="l"/>
              </a:tabLs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90000"/>
              </a:lnSpc>
            </a:pPr>
            <a:r>
              <a:rPr lang="en-US" sz="1200" kern="100" dirty="0">
                <a:effectLst/>
              </a:rPr>
              <a:t>Even if wealth creation is not explicitly mentioned in the CEDS, there are elements of it (building wealth, keeping wealth local, building livelihoods) in many CEDS. In the </a:t>
            </a:r>
            <a:r>
              <a:rPr lang="en-US" sz="1200" u="sng" kern="100" dirty="0">
                <a:effectLst/>
                <a:hlinkClick r:id="rId3"/>
              </a:rPr>
              <a:t>Southern Colorado Economic Development District</a:t>
            </a:r>
            <a:r>
              <a:rPr lang="en-US" sz="1200" kern="100" dirty="0">
                <a:effectLst/>
              </a:rPr>
              <a:t> </a:t>
            </a:r>
            <a:r>
              <a:rPr lang="en-US" sz="1200" u="sng" kern="100" dirty="0">
                <a:effectLst/>
                <a:hlinkClick r:id="rId4"/>
              </a:rPr>
              <a:t>CEDS</a:t>
            </a:r>
            <a:r>
              <a:rPr lang="en-US" sz="1200" kern="100" dirty="0">
                <a:effectLst/>
              </a:rPr>
              <a:t>, one strategy mentions “Develop and share in the ownership of publicly owned broadband assets.” </a:t>
            </a:r>
          </a:p>
          <a:p>
            <a:pPr>
              <a:lnSpc>
                <a:spcPct val="90000"/>
              </a:lnSpc>
            </a:pPr>
            <a:r>
              <a:rPr lang="en-US" sz="1200" kern="100" dirty="0">
                <a:effectLst/>
              </a:rPr>
              <a:t>The </a:t>
            </a:r>
            <a:r>
              <a:rPr lang="en-US" sz="1200" u="sng" kern="100" dirty="0">
                <a:effectLst/>
                <a:hlinkClick r:id="rId5"/>
              </a:rPr>
              <a:t>Central South Dakota Enhancement District</a:t>
            </a:r>
            <a:r>
              <a:rPr lang="en-US" sz="1200" kern="100" dirty="0">
                <a:effectLst/>
              </a:rPr>
              <a:t> </a:t>
            </a:r>
            <a:r>
              <a:rPr lang="en-US" sz="1200" u="sng" kern="100" dirty="0">
                <a:effectLst/>
                <a:hlinkClick r:id="rId6"/>
              </a:rPr>
              <a:t>CEDS</a:t>
            </a:r>
            <a:r>
              <a:rPr lang="en-US" sz="1200" kern="100" dirty="0">
                <a:effectLst/>
              </a:rPr>
              <a:t> references local ownership and control of assets when it lays out the strategy to “Encourage local leaders to invite youth to become involved in organizations, committees, and governing bodies in order to encourage "ownership" of a community.” </a:t>
            </a:r>
          </a:p>
          <a:p>
            <a:endParaRPr lang="en-US" dirty="0"/>
          </a:p>
        </p:txBody>
      </p:sp>
      <p:sp>
        <p:nvSpPr>
          <p:cNvPr id="4" name="Slide Number Placeholder 3"/>
          <p:cNvSpPr>
            <a:spLocks noGrp="1"/>
          </p:cNvSpPr>
          <p:nvPr>
            <p:ph type="sldNum" sz="quarter" idx="5"/>
          </p:nvPr>
        </p:nvSpPr>
        <p:spPr/>
        <p:txBody>
          <a:bodyPr/>
          <a:lstStyle/>
          <a:p>
            <a:fld id="{D37D8F31-ADD3-4C1D-8C08-9CE992CBB2F1}" type="slidenum">
              <a:rPr lang="en-US" smtClean="0"/>
              <a:pPr/>
              <a:t>43</a:t>
            </a:fld>
            <a:endParaRPr lang="en-US"/>
          </a:p>
        </p:txBody>
      </p:sp>
    </p:spTree>
    <p:extLst>
      <p:ext uri="{BB962C8B-B14F-4D97-AF65-F5344CB8AC3E}">
        <p14:creationId xmlns:p14="http://schemas.microsoft.com/office/powerpoint/2010/main" val="231605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7D8F31-ADD3-4C1D-8C08-9CE992CBB2F1}" type="slidenum">
              <a:rPr lang="en-US" smtClean="0"/>
              <a:pPr/>
              <a:t>44</a:t>
            </a:fld>
            <a:endParaRPr lang="en-US"/>
          </a:p>
        </p:txBody>
      </p:sp>
    </p:spTree>
    <p:extLst>
      <p:ext uri="{BB962C8B-B14F-4D97-AF65-F5344CB8AC3E}">
        <p14:creationId xmlns:p14="http://schemas.microsoft.com/office/powerpoint/2010/main" val="2933586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2000" b="1"/>
              <a:t>Goal: </a:t>
            </a:r>
            <a:r>
              <a:rPr lang="en-US" sz="1200"/>
              <a:t>Advance a region’s prosperity by building wealth that sticks </a:t>
            </a:r>
            <a:endParaRPr lang="en-US" sz="800" b="0" i="0">
              <a:solidFill>
                <a:schemeClr val="tx1"/>
              </a:solidFill>
            </a:endParaRPr>
          </a:p>
          <a:p>
            <a:pPr>
              <a:buNone/>
            </a:pPr>
            <a:r>
              <a:rPr lang="en-US" sz="1200" b="1" i="1">
                <a:solidFill>
                  <a:srgbClr val="9A0000"/>
                </a:solidFill>
              </a:rPr>
              <a:t>WealthWorks is a bridge between community development (voice, empowerment, organizing) and economic development (attraction, retention, entrepreneurship).</a:t>
            </a:r>
          </a:p>
        </p:txBody>
      </p:sp>
      <p:sp>
        <p:nvSpPr>
          <p:cNvPr id="4" name="Slide Number Placeholder 3"/>
          <p:cNvSpPr>
            <a:spLocks noGrp="1"/>
          </p:cNvSpPr>
          <p:nvPr>
            <p:ph type="sldNum" sz="quarter" idx="10"/>
          </p:nvPr>
        </p:nvSpPr>
        <p:spPr/>
        <p:txBody>
          <a:bodyPr/>
          <a:lstStyle/>
          <a:p>
            <a:fld id="{D37D8F31-ADD3-4C1D-8C08-9CE992CBB2F1}" type="slidenum">
              <a:rPr lang="en-US" smtClean="0"/>
              <a:pPr/>
              <a:t>2</a:t>
            </a:fld>
            <a:endParaRPr lang="en-US"/>
          </a:p>
        </p:txBody>
      </p:sp>
    </p:spTree>
    <p:extLst>
      <p:ext uri="{BB962C8B-B14F-4D97-AF65-F5344CB8AC3E}">
        <p14:creationId xmlns:p14="http://schemas.microsoft.com/office/powerpoint/2010/main" val="2723266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6A95B-32C3-4CB1-A136-25FC144389CC}" type="slidenum">
              <a:rPr lang="en-US" smtClean="0"/>
              <a:t>45</a:t>
            </a:fld>
            <a:endParaRPr lang="en-US" dirty="0"/>
          </a:p>
        </p:txBody>
      </p:sp>
    </p:spTree>
    <p:extLst>
      <p:ext uri="{BB962C8B-B14F-4D97-AF65-F5344CB8AC3E}">
        <p14:creationId xmlns:p14="http://schemas.microsoft.com/office/powerpoint/2010/main" val="4241783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7D8F31-ADD3-4C1D-8C08-9CE992CBB2F1}" type="slidenum">
              <a:rPr lang="en-US" smtClean="0"/>
              <a:pPr/>
              <a:t>46</a:t>
            </a:fld>
            <a:endParaRPr lang="en-US"/>
          </a:p>
        </p:txBody>
      </p:sp>
    </p:spTree>
    <p:extLst>
      <p:ext uri="{BB962C8B-B14F-4D97-AF65-F5344CB8AC3E}">
        <p14:creationId xmlns:p14="http://schemas.microsoft.com/office/powerpoint/2010/main" val="2777642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66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Wealth building framework has three critical goals:</a:t>
            </a:r>
          </a:p>
          <a:p>
            <a:pPr>
              <a:spcBef>
                <a:spcPct val="0"/>
              </a:spcBef>
            </a:pPr>
            <a:r>
              <a:rPr lang="en-US" altLang="en-US"/>
              <a:t>Create wealth broadly defined – includes 8 capitals. Aspire to do no harm to any.</a:t>
            </a:r>
            <a:endParaRPr lang="en-US" altLang="en-US">
              <a:cs typeface="Calibri"/>
            </a:endParaRPr>
          </a:p>
          <a:p>
            <a:r>
              <a:rPr lang="en-US"/>
              <a:t>Root wealth in place – pay attention to who owns, controls and influences the wealth that’s created. Root wealth in local </a:t>
            </a:r>
            <a:r>
              <a:rPr lang="en-US" err="1"/>
              <a:t>peoploe</a:t>
            </a:r>
            <a:r>
              <a:rPr lang="en-US"/>
              <a:t>, places and firms through local ownership, control and influence. </a:t>
            </a:r>
            <a:endParaRPr lang="en-US">
              <a:cs typeface="Calibri"/>
            </a:endParaRPr>
          </a:p>
          <a:p>
            <a:pPr>
              <a:spcBef>
                <a:spcPct val="0"/>
              </a:spcBef>
            </a:pPr>
            <a:r>
              <a:rPr lang="en-US" altLang="en-US"/>
              <a:t>Build lasting livelihoods especially for people and firms on the margins – intentionally including economically-marginalized residents.</a:t>
            </a:r>
            <a:endParaRPr lang="en-US"/>
          </a:p>
          <a:p>
            <a:pPr>
              <a:spcBef>
                <a:spcPct val="0"/>
              </a:spcBef>
            </a:pPr>
            <a:r>
              <a:rPr lang="en-US"/>
              <a:t>Use a </a:t>
            </a:r>
            <a:r>
              <a:rPr lang="en-US" b="1"/>
              <a:t>systems approach </a:t>
            </a:r>
            <a:r>
              <a:rPr lang="en-US"/>
              <a:t>– Wealth Creation Value Chains – to build value in </a:t>
            </a:r>
            <a:r>
              <a:rPr lang="en-US" b="1"/>
              <a:t>existing and emerging sectors</a:t>
            </a:r>
            <a:r>
              <a:rPr lang="en-US"/>
              <a:t>.</a:t>
            </a:r>
            <a:endParaRPr lang="en-US">
              <a:cs typeface="Calibri"/>
            </a:endParaRPr>
          </a:p>
          <a:p>
            <a:pPr>
              <a:spcBef>
                <a:spcPct val="0"/>
              </a:spcBef>
            </a:pPr>
            <a:endParaRPr lang="en-US" altLang="en-US">
              <a:cs typeface="Calibri"/>
            </a:endParaRPr>
          </a:p>
        </p:txBody>
      </p:sp>
      <p:sp>
        <p:nvSpPr>
          <p:cNvPr id="33796"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fld id="{F03F1F4F-218A-479B-97D1-A2B0E28E4410}" type="slidenum">
              <a:rPr lang="en-US" altLang="en-US" smtClean="0">
                <a:solidFill>
                  <a:prstClr val="black"/>
                </a:solidFill>
                <a:latin typeface="Calibri" pitchFamily="34" charset="0"/>
              </a:rPr>
              <a:pPr>
                <a:defRPr/>
              </a:pPr>
              <a:t>3</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215175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p:cNvSpPr>
          <p:nvPr>
            <p:ph type="sldNum" sz="quarter" idx="5"/>
          </p:nvPr>
        </p:nvSpPr>
        <p:spPr>
          <a:noFill/>
        </p:spPr>
        <p:txBody>
          <a:bodyPr/>
          <a:lstStyle/>
          <a:p>
            <a:fld id="{4AFB6025-812E-44E5-A544-72E05104D8F0}" type="slidenum">
              <a:rPr lang="en-US" smtClean="0">
                <a:solidFill>
                  <a:prstClr val="black"/>
                </a:solidFill>
                <a:latin typeface="Gill Sans" pitchFamily="-48" charset="0"/>
                <a:ea typeface="ヒラギノ角ゴ ProN W3" pitchFamily="-48" charset="-128"/>
                <a:sym typeface="Gill Sans" pitchFamily="-48" charset="0"/>
              </a:rPr>
              <a:pPr/>
              <a:t>4</a:t>
            </a:fld>
            <a:endParaRPr lang="en-US">
              <a:solidFill>
                <a:prstClr val="black"/>
              </a:solidFill>
              <a:latin typeface="Gill Sans" pitchFamily="-48" charset="0"/>
              <a:ea typeface="ヒラギノ角ゴ ProN W3" pitchFamily="-48" charset="-128"/>
              <a:sym typeface="Gill Sans" pitchFamily="-4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p:cNvSpPr>
          <p:nvPr>
            <p:ph type="body" idx="1"/>
          </p:nvPr>
        </p:nvSpPr>
        <p:spPr>
          <a:noFill/>
          <a:ln w="9525"/>
        </p:spPr>
        <p:txBody>
          <a:bodyPr>
            <a:normAutofit/>
          </a:bodyPr>
          <a:lstStyle/>
          <a:p>
            <a:pPr eaLnBrk="1" hangingPunct="1"/>
            <a:r>
              <a:rPr lang="en-US" sz="1400"/>
              <a:t>Realize that you all are familiar with the triple</a:t>
            </a:r>
            <a:r>
              <a:rPr lang="en-US" sz="1400" baseline="0"/>
              <a:t> bottom line.  This isn’t really different … just unpacks the three capitals into greater detail…  The other addition is that this approach focuses on both inventory and then investing in building our “stocks” of these capitals/assets.  We recognize that without active investment, resources will depreciate.</a:t>
            </a:r>
            <a:endParaRPr lang="en-US" sz="1400"/>
          </a:p>
        </p:txBody>
      </p:sp>
    </p:spTree>
    <p:extLst>
      <p:ext uri="{BB962C8B-B14F-4D97-AF65-F5344CB8AC3E}">
        <p14:creationId xmlns:p14="http://schemas.microsoft.com/office/powerpoint/2010/main" val="4049275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not one size fits all. The entry point is to use the discussion of capitals/assets in your CEDS planning. </a:t>
            </a:r>
          </a:p>
          <a:p>
            <a:endParaRPr lang="en-US"/>
          </a:p>
        </p:txBody>
      </p:sp>
      <p:sp>
        <p:nvSpPr>
          <p:cNvPr id="4" name="Slide Number Placeholder 3"/>
          <p:cNvSpPr>
            <a:spLocks noGrp="1"/>
          </p:cNvSpPr>
          <p:nvPr>
            <p:ph type="sldNum" sz="quarter" idx="5"/>
          </p:nvPr>
        </p:nvSpPr>
        <p:spPr/>
        <p:txBody>
          <a:bodyPr/>
          <a:lstStyle/>
          <a:p>
            <a:fld id="{D37D8F31-ADD3-4C1D-8C08-9CE992CBB2F1}" type="slidenum">
              <a:rPr lang="en-US" smtClean="0"/>
              <a:pPr/>
              <a:t>5</a:t>
            </a:fld>
            <a:endParaRPr lang="en-US"/>
          </a:p>
        </p:txBody>
      </p:sp>
    </p:spTree>
    <p:extLst>
      <p:ext uri="{BB962C8B-B14F-4D97-AF65-F5344CB8AC3E}">
        <p14:creationId xmlns:p14="http://schemas.microsoft.com/office/powerpoint/2010/main" val="401786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6349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75018CAE-300E-781A-D960-6D3E25E37267}"/>
            </a:ext>
          </a:extLst>
        </p:cNvPr>
        <p:cNvGrpSpPr/>
        <p:nvPr/>
      </p:nvGrpSpPr>
      <p:grpSpPr>
        <a:xfrm>
          <a:off x="0" y="0"/>
          <a:ext cx="0" cy="0"/>
          <a:chOff x="0" y="0"/>
          <a:chExt cx="0" cy="0"/>
        </a:xfrm>
      </p:grpSpPr>
      <p:sp>
        <p:nvSpPr>
          <p:cNvPr id="104" name="Google Shape;104;p3:notes">
            <a:extLst>
              <a:ext uri="{FF2B5EF4-FFF2-40B4-BE49-F238E27FC236}">
                <a16:creationId xmlns:a16="http://schemas.microsoft.com/office/drawing/2014/main" id="{24F3089A-41EF-47C7-BEAB-0BCE6932385C}"/>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a:extLst>
              <a:ext uri="{FF2B5EF4-FFF2-40B4-BE49-F238E27FC236}">
                <a16:creationId xmlns:a16="http://schemas.microsoft.com/office/drawing/2014/main" id="{42FC20B5-B74C-233B-DABA-15F62008F2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149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3C7C6EE3-A58E-D9DD-15AF-722E18CEC5BF}"/>
            </a:ext>
          </a:extLst>
        </p:cNvPr>
        <p:cNvGrpSpPr/>
        <p:nvPr/>
      </p:nvGrpSpPr>
      <p:grpSpPr>
        <a:xfrm>
          <a:off x="0" y="0"/>
          <a:ext cx="0" cy="0"/>
          <a:chOff x="0" y="0"/>
          <a:chExt cx="0" cy="0"/>
        </a:xfrm>
      </p:grpSpPr>
      <p:sp>
        <p:nvSpPr>
          <p:cNvPr id="104" name="Google Shape;104;p3:notes">
            <a:extLst>
              <a:ext uri="{FF2B5EF4-FFF2-40B4-BE49-F238E27FC236}">
                <a16:creationId xmlns:a16="http://schemas.microsoft.com/office/drawing/2014/main" id="{2646373D-9DF2-C826-FEC4-7FBD1661B1E6}"/>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a:extLst>
              <a:ext uri="{FF2B5EF4-FFF2-40B4-BE49-F238E27FC236}">
                <a16:creationId xmlns:a16="http://schemas.microsoft.com/office/drawing/2014/main" id="{BEE87D2D-25D9-EBFC-DC30-AE53775209A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4571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Master" Target="../slideMasters/slideMaster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6248400"/>
            <a:ext cx="9144000" cy="609600"/>
          </a:xfrm>
          <a:prstGeom prst="rect">
            <a:avLst/>
          </a:prstGeom>
          <a:solidFill>
            <a:srgbClr val="7094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p:cNvSpPr/>
          <p:nvPr userDrawn="1"/>
        </p:nvSpPr>
        <p:spPr>
          <a:xfrm>
            <a:off x="0" y="2255520"/>
            <a:ext cx="9144000" cy="399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ctrTitle"/>
          </p:nvPr>
        </p:nvSpPr>
        <p:spPr>
          <a:xfrm>
            <a:off x="685800" y="2492375"/>
            <a:ext cx="7772400" cy="1470025"/>
          </a:xfrm>
        </p:spPr>
        <p:txBody>
          <a:bodyPr/>
          <a:lstStyle>
            <a:lvl1pPr>
              <a:defRPr>
                <a:solidFill>
                  <a:srgbClr val="70946B"/>
                </a:solidFill>
              </a:defRPr>
            </a:lvl1pPr>
          </a:lstStyle>
          <a:p>
            <a:r>
              <a:rPr lang="en-US"/>
              <a:t>Click to edit Master title style</a:t>
            </a:r>
          </a:p>
        </p:txBody>
      </p:sp>
      <p:sp>
        <p:nvSpPr>
          <p:cNvPr id="3" name="Subtitle 2"/>
          <p:cNvSpPr>
            <a:spLocks noGrp="1"/>
          </p:cNvSpPr>
          <p:nvPr>
            <p:ph type="subTitle" idx="1"/>
          </p:nvPr>
        </p:nvSpPr>
        <p:spPr>
          <a:xfrm>
            <a:off x="1371600" y="4114800"/>
            <a:ext cx="6400800" cy="1752600"/>
          </a:xfrm>
        </p:spPr>
        <p:txBody>
          <a:bodyPr/>
          <a:lstStyle>
            <a:lvl1pPr marL="0" indent="0" algn="ctr">
              <a:buNone/>
              <a:defRPr>
                <a:solidFill>
                  <a:srgbClr val="70946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pic>
        <p:nvPicPr>
          <p:cNvPr id="4" name="Picture 3">
            <a:extLst>
              <a:ext uri="{FF2B5EF4-FFF2-40B4-BE49-F238E27FC236}">
                <a16:creationId xmlns:a16="http://schemas.microsoft.com/office/drawing/2014/main" id="{8A369D7D-E1A6-433A-D358-D12E9483FD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1743" y="6366063"/>
            <a:ext cx="2133601" cy="417996"/>
          </a:xfrm>
          <a:prstGeom prst="rect">
            <a:avLst/>
          </a:prstGeom>
        </p:spPr>
      </p:pic>
    </p:spTree>
    <p:extLst>
      <p:ext uri="{BB962C8B-B14F-4D97-AF65-F5344CB8AC3E}">
        <p14:creationId xmlns:p14="http://schemas.microsoft.com/office/powerpoint/2010/main" val="2140323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355961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30986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5954F-2B53-4F60-AE26-95DDF84F6D7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CD27756-3C42-AE25-1069-F8C33BDB7DB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C4A6735-7ED3-823D-6600-F40C7BAA8483}"/>
              </a:ext>
            </a:extLst>
          </p:cNvPr>
          <p:cNvSpPr>
            <a:spLocks noGrp="1"/>
          </p:cNvSpPr>
          <p:nvPr>
            <p:ph type="dt" sz="half" idx="10"/>
          </p:nvPr>
        </p:nvSpPr>
        <p:spPr/>
        <p:txBody>
          <a:bodyPr/>
          <a:lstStyle/>
          <a:p>
            <a:fld id="{7F958B88-86A6-48E6-AA5A-9DB346E0373A}" type="datetimeFigureOut">
              <a:rPr lang="en-US" smtClean="0"/>
              <a:t>3/9/25</a:t>
            </a:fld>
            <a:endParaRPr lang="en-US"/>
          </a:p>
        </p:txBody>
      </p:sp>
      <p:sp>
        <p:nvSpPr>
          <p:cNvPr id="5" name="Footer Placeholder 4">
            <a:extLst>
              <a:ext uri="{FF2B5EF4-FFF2-40B4-BE49-F238E27FC236}">
                <a16:creationId xmlns:a16="http://schemas.microsoft.com/office/drawing/2014/main" id="{86D88441-A30F-A3DF-3856-381F042922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5B6D64-9103-670B-ECB6-0AE0D84BAA28}"/>
              </a:ext>
            </a:extLst>
          </p:cNvPr>
          <p:cNvSpPr>
            <a:spLocks noGrp="1"/>
          </p:cNvSpPr>
          <p:nvPr>
            <p:ph type="sldNum" sz="quarter" idx="12"/>
          </p:nvPr>
        </p:nvSpPr>
        <p:spPr/>
        <p:txBody>
          <a:bodyPr/>
          <a:lstStyle/>
          <a:p>
            <a:fld id="{01963F7A-AC60-4FE6-A3CE-4546E1851D15}" type="slidenum">
              <a:rPr lang="en-US" smtClean="0"/>
              <a:t>‹#›</a:t>
            </a:fld>
            <a:endParaRPr lang="en-US"/>
          </a:p>
        </p:txBody>
      </p:sp>
    </p:spTree>
    <p:extLst>
      <p:ext uri="{BB962C8B-B14F-4D97-AF65-F5344CB8AC3E}">
        <p14:creationId xmlns:p14="http://schemas.microsoft.com/office/powerpoint/2010/main" val="1318878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D2BB0-5E49-FFB1-EC0F-C20AFE7716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37F106-895D-86C9-E169-DA7C82FAA7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E1D305-5428-49FD-7403-5BE9814729A8}"/>
              </a:ext>
            </a:extLst>
          </p:cNvPr>
          <p:cNvSpPr>
            <a:spLocks noGrp="1"/>
          </p:cNvSpPr>
          <p:nvPr>
            <p:ph type="dt" sz="half" idx="10"/>
          </p:nvPr>
        </p:nvSpPr>
        <p:spPr/>
        <p:txBody>
          <a:bodyPr/>
          <a:lstStyle/>
          <a:p>
            <a:fld id="{7F958B88-86A6-48E6-AA5A-9DB346E0373A}" type="datetimeFigureOut">
              <a:rPr lang="en-US" smtClean="0"/>
              <a:t>3/9/25</a:t>
            </a:fld>
            <a:endParaRPr lang="en-US"/>
          </a:p>
        </p:txBody>
      </p:sp>
      <p:sp>
        <p:nvSpPr>
          <p:cNvPr id="5" name="Footer Placeholder 4">
            <a:extLst>
              <a:ext uri="{FF2B5EF4-FFF2-40B4-BE49-F238E27FC236}">
                <a16:creationId xmlns:a16="http://schemas.microsoft.com/office/drawing/2014/main" id="{3550D05C-FCA1-BDF4-B0A4-FF0231E142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2134F5-B645-D90F-09F6-5E7451616DA8}"/>
              </a:ext>
            </a:extLst>
          </p:cNvPr>
          <p:cNvSpPr>
            <a:spLocks noGrp="1"/>
          </p:cNvSpPr>
          <p:nvPr>
            <p:ph type="sldNum" sz="quarter" idx="12"/>
          </p:nvPr>
        </p:nvSpPr>
        <p:spPr/>
        <p:txBody>
          <a:bodyPr/>
          <a:lstStyle/>
          <a:p>
            <a:fld id="{01963F7A-AC60-4FE6-A3CE-4546E1851D15}" type="slidenum">
              <a:rPr lang="en-US" smtClean="0"/>
              <a:t>‹#›</a:t>
            </a:fld>
            <a:endParaRPr lang="en-US"/>
          </a:p>
        </p:txBody>
      </p:sp>
    </p:spTree>
    <p:extLst>
      <p:ext uri="{BB962C8B-B14F-4D97-AF65-F5344CB8AC3E}">
        <p14:creationId xmlns:p14="http://schemas.microsoft.com/office/powerpoint/2010/main" val="199001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B53CA-E1AD-6C99-D338-38D2B9816DEB}"/>
              </a:ext>
            </a:extLst>
          </p:cNvPr>
          <p:cNvSpPr>
            <a:spLocks noGrp="1"/>
          </p:cNvSpPr>
          <p:nvPr>
            <p:ph type="title"/>
          </p:nvPr>
        </p:nvSpPr>
        <p:spPr>
          <a:xfrm>
            <a:off x="623887" y="1709738"/>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13A0133-D5CC-08A4-9845-681FDC9E3B53}"/>
              </a:ext>
            </a:extLst>
          </p:cNvPr>
          <p:cNvSpPr>
            <a:spLocks noGrp="1"/>
          </p:cNvSpPr>
          <p:nvPr>
            <p:ph type="body" idx="1"/>
          </p:nvPr>
        </p:nvSpPr>
        <p:spPr>
          <a:xfrm>
            <a:off x="623887"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7F0576-686A-084C-1841-EE73616550E1}"/>
              </a:ext>
            </a:extLst>
          </p:cNvPr>
          <p:cNvSpPr>
            <a:spLocks noGrp="1"/>
          </p:cNvSpPr>
          <p:nvPr>
            <p:ph type="dt" sz="half" idx="10"/>
          </p:nvPr>
        </p:nvSpPr>
        <p:spPr/>
        <p:txBody>
          <a:bodyPr/>
          <a:lstStyle/>
          <a:p>
            <a:fld id="{7F958B88-86A6-48E6-AA5A-9DB346E0373A}" type="datetimeFigureOut">
              <a:rPr lang="en-US" smtClean="0"/>
              <a:t>3/9/25</a:t>
            </a:fld>
            <a:endParaRPr lang="en-US"/>
          </a:p>
        </p:txBody>
      </p:sp>
      <p:sp>
        <p:nvSpPr>
          <p:cNvPr id="5" name="Footer Placeholder 4">
            <a:extLst>
              <a:ext uri="{FF2B5EF4-FFF2-40B4-BE49-F238E27FC236}">
                <a16:creationId xmlns:a16="http://schemas.microsoft.com/office/drawing/2014/main" id="{FA55CD3B-A6C0-CB67-0243-E5702B2E86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F92FCE-1D46-1681-DC46-65F47BED9309}"/>
              </a:ext>
            </a:extLst>
          </p:cNvPr>
          <p:cNvSpPr>
            <a:spLocks noGrp="1"/>
          </p:cNvSpPr>
          <p:nvPr>
            <p:ph type="sldNum" sz="quarter" idx="12"/>
          </p:nvPr>
        </p:nvSpPr>
        <p:spPr/>
        <p:txBody>
          <a:bodyPr/>
          <a:lstStyle/>
          <a:p>
            <a:fld id="{01963F7A-AC60-4FE6-A3CE-4546E1851D15}" type="slidenum">
              <a:rPr lang="en-US" smtClean="0"/>
              <a:t>‹#›</a:t>
            </a:fld>
            <a:endParaRPr lang="en-US"/>
          </a:p>
        </p:txBody>
      </p:sp>
    </p:spTree>
    <p:extLst>
      <p:ext uri="{BB962C8B-B14F-4D97-AF65-F5344CB8AC3E}">
        <p14:creationId xmlns:p14="http://schemas.microsoft.com/office/powerpoint/2010/main" val="4173413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91A9C-0084-95AA-8847-67246EFC8A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50F60D-AB92-2001-2C21-EFD310DEFF3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596708-9C6A-F7F9-879D-5E5D20B8D52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EE4E04-BD18-D55C-B08E-A961E9415BC8}"/>
              </a:ext>
            </a:extLst>
          </p:cNvPr>
          <p:cNvSpPr>
            <a:spLocks noGrp="1"/>
          </p:cNvSpPr>
          <p:nvPr>
            <p:ph type="dt" sz="half" idx="10"/>
          </p:nvPr>
        </p:nvSpPr>
        <p:spPr/>
        <p:txBody>
          <a:bodyPr/>
          <a:lstStyle/>
          <a:p>
            <a:fld id="{7F958B88-86A6-48E6-AA5A-9DB346E0373A}" type="datetimeFigureOut">
              <a:rPr lang="en-US" smtClean="0"/>
              <a:t>3/9/25</a:t>
            </a:fld>
            <a:endParaRPr lang="en-US"/>
          </a:p>
        </p:txBody>
      </p:sp>
      <p:sp>
        <p:nvSpPr>
          <p:cNvPr id="6" name="Footer Placeholder 5">
            <a:extLst>
              <a:ext uri="{FF2B5EF4-FFF2-40B4-BE49-F238E27FC236}">
                <a16:creationId xmlns:a16="http://schemas.microsoft.com/office/drawing/2014/main" id="{411F599B-6B24-8D3F-BAC2-D8094A81CE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41CE48-B6AA-55CD-F040-D61BC825354A}"/>
              </a:ext>
            </a:extLst>
          </p:cNvPr>
          <p:cNvSpPr>
            <a:spLocks noGrp="1"/>
          </p:cNvSpPr>
          <p:nvPr>
            <p:ph type="sldNum" sz="quarter" idx="12"/>
          </p:nvPr>
        </p:nvSpPr>
        <p:spPr/>
        <p:txBody>
          <a:bodyPr/>
          <a:lstStyle/>
          <a:p>
            <a:fld id="{01963F7A-AC60-4FE6-A3CE-4546E1851D15}" type="slidenum">
              <a:rPr lang="en-US" smtClean="0"/>
              <a:t>‹#›</a:t>
            </a:fld>
            <a:endParaRPr lang="en-US"/>
          </a:p>
        </p:txBody>
      </p:sp>
    </p:spTree>
    <p:extLst>
      <p:ext uri="{BB962C8B-B14F-4D97-AF65-F5344CB8AC3E}">
        <p14:creationId xmlns:p14="http://schemas.microsoft.com/office/powerpoint/2010/main" val="3181160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C4BFC-B928-CCC6-FB7C-3549DA5BB26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84C7A4-0996-6BB5-67D9-617D8E4B9A3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F994C0F-F457-4A5D-6348-38D2DBB7BD2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2A678C-0FC4-C6CE-0A88-5AD9EF5D119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B32D32C-27C8-6400-5F0A-6548F158F52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ACFD24-AC95-55FD-CD1D-4C909AE84B68}"/>
              </a:ext>
            </a:extLst>
          </p:cNvPr>
          <p:cNvSpPr>
            <a:spLocks noGrp="1"/>
          </p:cNvSpPr>
          <p:nvPr>
            <p:ph type="dt" sz="half" idx="10"/>
          </p:nvPr>
        </p:nvSpPr>
        <p:spPr/>
        <p:txBody>
          <a:bodyPr/>
          <a:lstStyle/>
          <a:p>
            <a:fld id="{7F958B88-86A6-48E6-AA5A-9DB346E0373A}" type="datetimeFigureOut">
              <a:rPr lang="en-US" smtClean="0"/>
              <a:t>3/9/25</a:t>
            </a:fld>
            <a:endParaRPr lang="en-US"/>
          </a:p>
        </p:txBody>
      </p:sp>
      <p:sp>
        <p:nvSpPr>
          <p:cNvPr id="8" name="Footer Placeholder 7">
            <a:extLst>
              <a:ext uri="{FF2B5EF4-FFF2-40B4-BE49-F238E27FC236}">
                <a16:creationId xmlns:a16="http://schemas.microsoft.com/office/drawing/2014/main" id="{B6FD54B7-5579-4C93-91E1-62697A1AA2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1B5283-892B-B933-D28B-51B411BC5367}"/>
              </a:ext>
            </a:extLst>
          </p:cNvPr>
          <p:cNvSpPr>
            <a:spLocks noGrp="1"/>
          </p:cNvSpPr>
          <p:nvPr>
            <p:ph type="sldNum" sz="quarter" idx="12"/>
          </p:nvPr>
        </p:nvSpPr>
        <p:spPr/>
        <p:txBody>
          <a:bodyPr/>
          <a:lstStyle/>
          <a:p>
            <a:fld id="{01963F7A-AC60-4FE6-A3CE-4546E1851D15}" type="slidenum">
              <a:rPr lang="en-US" smtClean="0"/>
              <a:t>‹#›</a:t>
            </a:fld>
            <a:endParaRPr lang="en-US"/>
          </a:p>
        </p:txBody>
      </p:sp>
    </p:spTree>
    <p:extLst>
      <p:ext uri="{BB962C8B-B14F-4D97-AF65-F5344CB8AC3E}">
        <p14:creationId xmlns:p14="http://schemas.microsoft.com/office/powerpoint/2010/main" val="2185004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D004-5FB7-5BFD-6845-85BD2E4895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2F8687-274E-7C6D-F51C-99FEA932F598}"/>
              </a:ext>
            </a:extLst>
          </p:cNvPr>
          <p:cNvSpPr>
            <a:spLocks noGrp="1"/>
          </p:cNvSpPr>
          <p:nvPr>
            <p:ph type="dt" sz="half" idx="10"/>
          </p:nvPr>
        </p:nvSpPr>
        <p:spPr/>
        <p:txBody>
          <a:bodyPr/>
          <a:lstStyle/>
          <a:p>
            <a:fld id="{7F958B88-86A6-48E6-AA5A-9DB346E0373A}" type="datetimeFigureOut">
              <a:rPr lang="en-US" smtClean="0"/>
              <a:t>3/9/25</a:t>
            </a:fld>
            <a:endParaRPr lang="en-US"/>
          </a:p>
        </p:txBody>
      </p:sp>
      <p:sp>
        <p:nvSpPr>
          <p:cNvPr id="4" name="Footer Placeholder 3">
            <a:extLst>
              <a:ext uri="{FF2B5EF4-FFF2-40B4-BE49-F238E27FC236}">
                <a16:creationId xmlns:a16="http://schemas.microsoft.com/office/drawing/2014/main" id="{F2CE4C81-A648-E7CE-4879-87FD962762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A3460C-A47E-7EA7-2836-129EDBBE044A}"/>
              </a:ext>
            </a:extLst>
          </p:cNvPr>
          <p:cNvSpPr>
            <a:spLocks noGrp="1"/>
          </p:cNvSpPr>
          <p:nvPr>
            <p:ph type="sldNum" sz="quarter" idx="12"/>
          </p:nvPr>
        </p:nvSpPr>
        <p:spPr/>
        <p:txBody>
          <a:bodyPr/>
          <a:lstStyle/>
          <a:p>
            <a:fld id="{01963F7A-AC60-4FE6-A3CE-4546E1851D15}" type="slidenum">
              <a:rPr lang="en-US" smtClean="0"/>
              <a:t>‹#›</a:t>
            </a:fld>
            <a:endParaRPr lang="en-US"/>
          </a:p>
        </p:txBody>
      </p:sp>
    </p:spTree>
    <p:extLst>
      <p:ext uri="{BB962C8B-B14F-4D97-AF65-F5344CB8AC3E}">
        <p14:creationId xmlns:p14="http://schemas.microsoft.com/office/powerpoint/2010/main" val="4200121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589608-376F-81C5-BBE7-56BC7DBE9A5B}"/>
              </a:ext>
            </a:extLst>
          </p:cNvPr>
          <p:cNvSpPr>
            <a:spLocks noGrp="1"/>
          </p:cNvSpPr>
          <p:nvPr>
            <p:ph type="dt" sz="half" idx="10"/>
          </p:nvPr>
        </p:nvSpPr>
        <p:spPr/>
        <p:txBody>
          <a:bodyPr/>
          <a:lstStyle/>
          <a:p>
            <a:fld id="{7F958B88-86A6-48E6-AA5A-9DB346E0373A}" type="datetimeFigureOut">
              <a:rPr lang="en-US" smtClean="0"/>
              <a:t>3/9/25</a:t>
            </a:fld>
            <a:endParaRPr lang="en-US"/>
          </a:p>
        </p:txBody>
      </p:sp>
      <p:sp>
        <p:nvSpPr>
          <p:cNvPr id="3" name="Footer Placeholder 2">
            <a:extLst>
              <a:ext uri="{FF2B5EF4-FFF2-40B4-BE49-F238E27FC236}">
                <a16:creationId xmlns:a16="http://schemas.microsoft.com/office/drawing/2014/main" id="{EC64BF91-9199-2EF5-C543-10EEAB6AAC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978909-7593-F823-D733-DA312F49C7EE}"/>
              </a:ext>
            </a:extLst>
          </p:cNvPr>
          <p:cNvSpPr>
            <a:spLocks noGrp="1"/>
          </p:cNvSpPr>
          <p:nvPr>
            <p:ph type="sldNum" sz="quarter" idx="12"/>
          </p:nvPr>
        </p:nvSpPr>
        <p:spPr/>
        <p:txBody>
          <a:bodyPr/>
          <a:lstStyle/>
          <a:p>
            <a:fld id="{01963F7A-AC60-4FE6-A3CE-4546E1851D15}" type="slidenum">
              <a:rPr lang="en-US" smtClean="0"/>
              <a:t>‹#›</a:t>
            </a:fld>
            <a:endParaRPr lang="en-US"/>
          </a:p>
        </p:txBody>
      </p:sp>
    </p:spTree>
    <p:extLst>
      <p:ext uri="{BB962C8B-B14F-4D97-AF65-F5344CB8AC3E}">
        <p14:creationId xmlns:p14="http://schemas.microsoft.com/office/powerpoint/2010/main" val="3783248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22B8-7C7C-8DA9-52A7-F8FD9636C79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10F9A13-E2CA-EF36-0EF4-99908F297EE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8B9213-51C3-D27A-B736-114178A1300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2FC390-F3EE-F9E6-3E69-78E7B2ED0F78}"/>
              </a:ext>
            </a:extLst>
          </p:cNvPr>
          <p:cNvSpPr>
            <a:spLocks noGrp="1"/>
          </p:cNvSpPr>
          <p:nvPr>
            <p:ph type="dt" sz="half" idx="10"/>
          </p:nvPr>
        </p:nvSpPr>
        <p:spPr/>
        <p:txBody>
          <a:bodyPr/>
          <a:lstStyle/>
          <a:p>
            <a:fld id="{7F958B88-86A6-48E6-AA5A-9DB346E0373A}" type="datetimeFigureOut">
              <a:rPr lang="en-US" smtClean="0"/>
              <a:t>3/9/25</a:t>
            </a:fld>
            <a:endParaRPr lang="en-US"/>
          </a:p>
        </p:txBody>
      </p:sp>
      <p:sp>
        <p:nvSpPr>
          <p:cNvPr id="6" name="Footer Placeholder 5">
            <a:extLst>
              <a:ext uri="{FF2B5EF4-FFF2-40B4-BE49-F238E27FC236}">
                <a16:creationId xmlns:a16="http://schemas.microsoft.com/office/drawing/2014/main" id="{C70D5889-1152-2667-8F48-64A355D634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2B0333-91E9-0742-E776-E73935554E41}"/>
              </a:ext>
            </a:extLst>
          </p:cNvPr>
          <p:cNvSpPr>
            <a:spLocks noGrp="1"/>
          </p:cNvSpPr>
          <p:nvPr>
            <p:ph type="sldNum" sz="quarter" idx="12"/>
          </p:nvPr>
        </p:nvSpPr>
        <p:spPr/>
        <p:txBody>
          <a:bodyPr/>
          <a:lstStyle/>
          <a:p>
            <a:fld id="{01963F7A-AC60-4FE6-A3CE-4546E1851D15}" type="slidenum">
              <a:rPr lang="en-US" smtClean="0"/>
              <a:t>‹#›</a:t>
            </a:fld>
            <a:endParaRPr lang="en-US"/>
          </a:p>
        </p:txBody>
      </p:sp>
    </p:spTree>
    <p:extLst>
      <p:ext uri="{BB962C8B-B14F-4D97-AF65-F5344CB8AC3E}">
        <p14:creationId xmlns:p14="http://schemas.microsoft.com/office/powerpoint/2010/main" val="1688618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13"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pic>
        <p:nvPicPr>
          <p:cNvPr id="7" name="Picture 6">
            <a:extLst>
              <a:ext uri="{FF2B5EF4-FFF2-40B4-BE49-F238E27FC236}">
                <a16:creationId xmlns:a16="http://schemas.microsoft.com/office/drawing/2014/main" id="{733CD727-80FE-F002-4BFA-73B2ED94CC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1743" y="6366063"/>
            <a:ext cx="2133601" cy="417996"/>
          </a:xfrm>
          <a:prstGeom prst="rect">
            <a:avLst/>
          </a:prstGeom>
        </p:spPr>
      </p:pic>
    </p:spTree>
    <p:extLst>
      <p:ext uri="{BB962C8B-B14F-4D97-AF65-F5344CB8AC3E}">
        <p14:creationId xmlns:p14="http://schemas.microsoft.com/office/powerpoint/2010/main" val="1441969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4B0A9-1548-B65D-0635-C2C0C94E84A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6BD5A6F-5D47-1347-6649-09C9A8B8D73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1277518-EEAB-4099-B7EA-3F2727658BE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CA48153-239D-3DD2-89E4-03429A83A83B}"/>
              </a:ext>
            </a:extLst>
          </p:cNvPr>
          <p:cNvSpPr>
            <a:spLocks noGrp="1"/>
          </p:cNvSpPr>
          <p:nvPr>
            <p:ph type="dt" sz="half" idx="10"/>
          </p:nvPr>
        </p:nvSpPr>
        <p:spPr/>
        <p:txBody>
          <a:bodyPr/>
          <a:lstStyle/>
          <a:p>
            <a:fld id="{7F958B88-86A6-48E6-AA5A-9DB346E0373A}" type="datetimeFigureOut">
              <a:rPr lang="en-US" smtClean="0"/>
              <a:t>3/9/25</a:t>
            </a:fld>
            <a:endParaRPr lang="en-US"/>
          </a:p>
        </p:txBody>
      </p:sp>
      <p:sp>
        <p:nvSpPr>
          <p:cNvPr id="6" name="Footer Placeholder 5">
            <a:extLst>
              <a:ext uri="{FF2B5EF4-FFF2-40B4-BE49-F238E27FC236}">
                <a16:creationId xmlns:a16="http://schemas.microsoft.com/office/drawing/2014/main" id="{D9C9CC83-3261-E09C-ABFC-7B80CD130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7612A9-FDC3-BA14-BAD8-62CFE6043554}"/>
              </a:ext>
            </a:extLst>
          </p:cNvPr>
          <p:cNvSpPr>
            <a:spLocks noGrp="1"/>
          </p:cNvSpPr>
          <p:nvPr>
            <p:ph type="sldNum" sz="quarter" idx="12"/>
          </p:nvPr>
        </p:nvSpPr>
        <p:spPr/>
        <p:txBody>
          <a:bodyPr/>
          <a:lstStyle/>
          <a:p>
            <a:fld id="{01963F7A-AC60-4FE6-A3CE-4546E1851D15}" type="slidenum">
              <a:rPr lang="en-US" smtClean="0"/>
              <a:t>‹#›</a:t>
            </a:fld>
            <a:endParaRPr lang="en-US"/>
          </a:p>
        </p:txBody>
      </p:sp>
    </p:spTree>
    <p:extLst>
      <p:ext uri="{BB962C8B-B14F-4D97-AF65-F5344CB8AC3E}">
        <p14:creationId xmlns:p14="http://schemas.microsoft.com/office/powerpoint/2010/main" val="813955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03C7E-8075-BE01-AFAF-5449BABBD4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4E496F-94C4-A7C2-4175-031D5EF9C2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303F1E-BE78-6B8D-0AA7-3F4AD3137D1B}"/>
              </a:ext>
            </a:extLst>
          </p:cNvPr>
          <p:cNvSpPr>
            <a:spLocks noGrp="1"/>
          </p:cNvSpPr>
          <p:nvPr>
            <p:ph type="dt" sz="half" idx="10"/>
          </p:nvPr>
        </p:nvSpPr>
        <p:spPr/>
        <p:txBody>
          <a:bodyPr/>
          <a:lstStyle/>
          <a:p>
            <a:fld id="{7F958B88-86A6-48E6-AA5A-9DB346E0373A}" type="datetimeFigureOut">
              <a:rPr lang="en-US" smtClean="0"/>
              <a:t>3/9/25</a:t>
            </a:fld>
            <a:endParaRPr lang="en-US"/>
          </a:p>
        </p:txBody>
      </p:sp>
      <p:sp>
        <p:nvSpPr>
          <p:cNvPr id="5" name="Footer Placeholder 4">
            <a:extLst>
              <a:ext uri="{FF2B5EF4-FFF2-40B4-BE49-F238E27FC236}">
                <a16:creationId xmlns:a16="http://schemas.microsoft.com/office/drawing/2014/main" id="{54F1202F-A756-1186-95F4-48FDEE49E1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F37295-EDAE-859C-7615-73358C513503}"/>
              </a:ext>
            </a:extLst>
          </p:cNvPr>
          <p:cNvSpPr>
            <a:spLocks noGrp="1"/>
          </p:cNvSpPr>
          <p:nvPr>
            <p:ph type="sldNum" sz="quarter" idx="12"/>
          </p:nvPr>
        </p:nvSpPr>
        <p:spPr/>
        <p:txBody>
          <a:bodyPr/>
          <a:lstStyle/>
          <a:p>
            <a:fld id="{01963F7A-AC60-4FE6-A3CE-4546E1851D15}" type="slidenum">
              <a:rPr lang="en-US" smtClean="0"/>
              <a:t>‹#›</a:t>
            </a:fld>
            <a:endParaRPr lang="en-US"/>
          </a:p>
        </p:txBody>
      </p:sp>
    </p:spTree>
    <p:extLst>
      <p:ext uri="{BB962C8B-B14F-4D97-AF65-F5344CB8AC3E}">
        <p14:creationId xmlns:p14="http://schemas.microsoft.com/office/powerpoint/2010/main" val="1778058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C4CDFE-511D-6F44-1474-62D833600E0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813E00-5E4D-EBCC-86D6-00C77A7B9A4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4C5A31-C46D-AC47-BDA2-E93D5908BA88}"/>
              </a:ext>
            </a:extLst>
          </p:cNvPr>
          <p:cNvSpPr>
            <a:spLocks noGrp="1"/>
          </p:cNvSpPr>
          <p:nvPr>
            <p:ph type="dt" sz="half" idx="10"/>
          </p:nvPr>
        </p:nvSpPr>
        <p:spPr/>
        <p:txBody>
          <a:bodyPr/>
          <a:lstStyle/>
          <a:p>
            <a:fld id="{7F958B88-86A6-48E6-AA5A-9DB346E0373A}" type="datetimeFigureOut">
              <a:rPr lang="en-US" smtClean="0"/>
              <a:t>3/9/25</a:t>
            </a:fld>
            <a:endParaRPr lang="en-US"/>
          </a:p>
        </p:txBody>
      </p:sp>
      <p:sp>
        <p:nvSpPr>
          <p:cNvPr id="5" name="Footer Placeholder 4">
            <a:extLst>
              <a:ext uri="{FF2B5EF4-FFF2-40B4-BE49-F238E27FC236}">
                <a16:creationId xmlns:a16="http://schemas.microsoft.com/office/drawing/2014/main" id="{DAF29E59-359C-9277-AC2E-4A62155F6F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25024D-15E7-2882-847D-A5D64347E925}"/>
              </a:ext>
            </a:extLst>
          </p:cNvPr>
          <p:cNvSpPr>
            <a:spLocks noGrp="1"/>
          </p:cNvSpPr>
          <p:nvPr>
            <p:ph type="sldNum" sz="quarter" idx="12"/>
          </p:nvPr>
        </p:nvSpPr>
        <p:spPr/>
        <p:txBody>
          <a:bodyPr/>
          <a:lstStyle/>
          <a:p>
            <a:fld id="{01963F7A-AC60-4FE6-A3CE-4546E1851D15}" type="slidenum">
              <a:rPr lang="en-US" smtClean="0"/>
              <a:t>‹#›</a:t>
            </a:fld>
            <a:endParaRPr lang="en-US"/>
          </a:p>
        </p:txBody>
      </p:sp>
    </p:spTree>
    <p:extLst>
      <p:ext uri="{BB962C8B-B14F-4D97-AF65-F5344CB8AC3E}">
        <p14:creationId xmlns:p14="http://schemas.microsoft.com/office/powerpoint/2010/main" val="3548933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tx">
  <p:cSld name="1_Blank">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834438" y="5995140"/>
            <a:ext cx="145733" cy="44884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90738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68A93CD-DE45-95E0-9BE3-2E22C22F1479}"/>
              </a:ext>
            </a:extLst>
          </p:cNvPr>
          <p:cNvSpPr>
            <a:spLocks noGrp="1"/>
          </p:cNvSpPr>
          <p:nvPr>
            <p:ph type="dt" sz="half" idx="10"/>
          </p:nvPr>
        </p:nvSpPr>
        <p:spPr/>
        <p:txBody>
          <a:bodyPr/>
          <a:lstStyle>
            <a:lvl1pPr>
              <a:defRPr/>
            </a:lvl1pPr>
          </a:lstStyle>
          <a:p>
            <a:pPr>
              <a:defRPr/>
            </a:pPr>
            <a:fld id="{FD1498D1-600D-4A37-8BBD-F17B89E912BF}" type="datetimeFigureOut">
              <a:rPr lang="en-US"/>
              <a:pPr>
                <a:defRPr/>
              </a:pPr>
              <a:t>3/9/25</a:t>
            </a:fld>
            <a:endParaRPr lang="en-US"/>
          </a:p>
        </p:txBody>
      </p:sp>
      <p:sp>
        <p:nvSpPr>
          <p:cNvPr id="5" name="Footer Placeholder 4">
            <a:extLst>
              <a:ext uri="{FF2B5EF4-FFF2-40B4-BE49-F238E27FC236}">
                <a16:creationId xmlns:a16="http://schemas.microsoft.com/office/drawing/2014/main" id="{42FFDD17-59E0-38AB-AEF2-9BED5E1AA40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417499-D750-3083-E5F5-49B87D13DB03}"/>
              </a:ext>
            </a:extLst>
          </p:cNvPr>
          <p:cNvSpPr>
            <a:spLocks noGrp="1"/>
          </p:cNvSpPr>
          <p:nvPr>
            <p:ph type="sldNum" sz="quarter" idx="12"/>
          </p:nvPr>
        </p:nvSpPr>
        <p:spPr/>
        <p:txBody>
          <a:bodyPr/>
          <a:lstStyle>
            <a:lvl1pPr>
              <a:defRPr/>
            </a:lvl1pPr>
          </a:lstStyle>
          <a:p>
            <a:pPr>
              <a:defRPr/>
            </a:pPr>
            <a:fld id="{F3C75C77-9AD0-4757-BC62-DD3927A09FD9}" type="slidenum">
              <a:rPr lang="en-US"/>
              <a:pPr>
                <a:defRPr/>
              </a:pPr>
              <a:t>‹#›</a:t>
            </a:fld>
            <a:endParaRPr lang="en-US"/>
          </a:p>
        </p:txBody>
      </p:sp>
    </p:spTree>
    <p:extLst>
      <p:ext uri="{BB962C8B-B14F-4D97-AF65-F5344CB8AC3E}">
        <p14:creationId xmlns:p14="http://schemas.microsoft.com/office/powerpoint/2010/main" val="1934757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256C0E-ECB0-928E-BF95-5DE99B63C23C}"/>
              </a:ext>
            </a:extLst>
          </p:cNvPr>
          <p:cNvSpPr>
            <a:spLocks noGrp="1"/>
          </p:cNvSpPr>
          <p:nvPr>
            <p:ph type="dt" sz="half" idx="10"/>
          </p:nvPr>
        </p:nvSpPr>
        <p:spPr/>
        <p:txBody>
          <a:bodyPr/>
          <a:lstStyle>
            <a:lvl1pPr>
              <a:defRPr/>
            </a:lvl1pPr>
          </a:lstStyle>
          <a:p>
            <a:pPr>
              <a:defRPr/>
            </a:pPr>
            <a:fld id="{86B3F967-428B-4ECC-9B13-EC264436C898}" type="datetimeFigureOut">
              <a:rPr lang="en-US"/>
              <a:pPr>
                <a:defRPr/>
              </a:pPr>
              <a:t>3/9/25</a:t>
            </a:fld>
            <a:endParaRPr lang="en-US"/>
          </a:p>
        </p:txBody>
      </p:sp>
      <p:sp>
        <p:nvSpPr>
          <p:cNvPr id="5" name="Footer Placeholder 4">
            <a:extLst>
              <a:ext uri="{FF2B5EF4-FFF2-40B4-BE49-F238E27FC236}">
                <a16:creationId xmlns:a16="http://schemas.microsoft.com/office/drawing/2014/main" id="{9ABC918B-61BC-2B75-645A-1A2BC2AC50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EA8A4F-BCF0-C8DE-7785-1EFD03CBCD3F}"/>
              </a:ext>
            </a:extLst>
          </p:cNvPr>
          <p:cNvSpPr>
            <a:spLocks noGrp="1"/>
          </p:cNvSpPr>
          <p:nvPr>
            <p:ph type="sldNum" sz="quarter" idx="12"/>
          </p:nvPr>
        </p:nvSpPr>
        <p:spPr/>
        <p:txBody>
          <a:bodyPr/>
          <a:lstStyle>
            <a:lvl1pPr>
              <a:defRPr/>
            </a:lvl1pPr>
          </a:lstStyle>
          <a:p>
            <a:pPr>
              <a:defRPr/>
            </a:pPr>
            <a:fld id="{F321A29C-9E5E-4D43-B613-165E25CF0685}" type="slidenum">
              <a:rPr lang="en-US"/>
              <a:pPr>
                <a:defRPr/>
              </a:pPr>
              <a:t>‹#›</a:t>
            </a:fld>
            <a:endParaRPr lang="en-US"/>
          </a:p>
        </p:txBody>
      </p:sp>
    </p:spTree>
    <p:extLst>
      <p:ext uri="{BB962C8B-B14F-4D97-AF65-F5344CB8AC3E}">
        <p14:creationId xmlns:p14="http://schemas.microsoft.com/office/powerpoint/2010/main" val="2349214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7"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FD42D5-B6E5-0B6C-F046-8B6896A0A71A}"/>
              </a:ext>
            </a:extLst>
          </p:cNvPr>
          <p:cNvSpPr>
            <a:spLocks noGrp="1"/>
          </p:cNvSpPr>
          <p:nvPr>
            <p:ph type="dt" sz="half" idx="10"/>
          </p:nvPr>
        </p:nvSpPr>
        <p:spPr/>
        <p:txBody>
          <a:bodyPr/>
          <a:lstStyle>
            <a:lvl1pPr>
              <a:defRPr/>
            </a:lvl1pPr>
          </a:lstStyle>
          <a:p>
            <a:pPr>
              <a:defRPr/>
            </a:pPr>
            <a:fld id="{9E5EF00D-A168-49FD-9A3E-7A5691486615}" type="datetimeFigureOut">
              <a:rPr lang="en-US"/>
              <a:pPr>
                <a:defRPr/>
              </a:pPr>
              <a:t>3/9/25</a:t>
            </a:fld>
            <a:endParaRPr lang="en-US"/>
          </a:p>
        </p:txBody>
      </p:sp>
      <p:sp>
        <p:nvSpPr>
          <p:cNvPr id="5" name="Footer Placeholder 4">
            <a:extLst>
              <a:ext uri="{FF2B5EF4-FFF2-40B4-BE49-F238E27FC236}">
                <a16:creationId xmlns:a16="http://schemas.microsoft.com/office/drawing/2014/main" id="{C138DCB0-8ABA-8750-F3FD-759A99F1B9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EF36F7D-04A7-7565-F693-F04C96C97EE5}"/>
              </a:ext>
            </a:extLst>
          </p:cNvPr>
          <p:cNvSpPr>
            <a:spLocks noGrp="1"/>
          </p:cNvSpPr>
          <p:nvPr>
            <p:ph type="sldNum" sz="quarter" idx="12"/>
          </p:nvPr>
        </p:nvSpPr>
        <p:spPr/>
        <p:txBody>
          <a:bodyPr/>
          <a:lstStyle>
            <a:lvl1pPr>
              <a:defRPr/>
            </a:lvl1pPr>
          </a:lstStyle>
          <a:p>
            <a:pPr>
              <a:defRPr/>
            </a:pPr>
            <a:fld id="{5BC92813-1594-4F51-9C25-47F4E2889ACE}" type="slidenum">
              <a:rPr lang="en-US"/>
              <a:pPr>
                <a:defRPr/>
              </a:pPr>
              <a:t>‹#›</a:t>
            </a:fld>
            <a:endParaRPr lang="en-US"/>
          </a:p>
        </p:txBody>
      </p:sp>
    </p:spTree>
    <p:extLst>
      <p:ext uri="{BB962C8B-B14F-4D97-AF65-F5344CB8AC3E}">
        <p14:creationId xmlns:p14="http://schemas.microsoft.com/office/powerpoint/2010/main" val="964516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DBD3FD3-78E4-5173-DD58-F82DDC68A00D}"/>
              </a:ext>
            </a:extLst>
          </p:cNvPr>
          <p:cNvSpPr>
            <a:spLocks noGrp="1"/>
          </p:cNvSpPr>
          <p:nvPr>
            <p:ph type="dt" sz="half" idx="10"/>
          </p:nvPr>
        </p:nvSpPr>
        <p:spPr/>
        <p:txBody>
          <a:bodyPr/>
          <a:lstStyle>
            <a:lvl1pPr>
              <a:defRPr/>
            </a:lvl1pPr>
          </a:lstStyle>
          <a:p>
            <a:pPr>
              <a:defRPr/>
            </a:pPr>
            <a:fld id="{A910F109-1736-44CF-9ABE-BABC2B027FA1}" type="datetimeFigureOut">
              <a:rPr lang="en-US"/>
              <a:pPr>
                <a:defRPr/>
              </a:pPr>
              <a:t>3/9/25</a:t>
            </a:fld>
            <a:endParaRPr lang="en-US"/>
          </a:p>
        </p:txBody>
      </p:sp>
      <p:sp>
        <p:nvSpPr>
          <p:cNvPr id="6" name="Footer Placeholder 4">
            <a:extLst>
              <a:ext uri="{FF2B5EF4-FFF2-40B4-BE49-F238E27FC236}">
                <a16:creationId xmlns:a16="http://schemas.microsoft.com/office/drawing/2014/main" id="{B73DD9CC-BD12-A8E0-3E6F-20DE1FB3902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8A724CA-4D0B-96D4-F493-DD1745B65A9D}"/>
              </a:ext>
            </a:extLst>
          </p:cNvPr>
          <p:cNvSpPr>
            <a:spLocks noGrp="1"/>
          </p:cNvSpPr>
          <p:nvPr>
            <p:ph type="sldNum" sz="quarter" idx="12"/>
          </p:nvPr>
        </p:nvSpPr>
        <p:spPr/>
        <p:txBody>
          <a:bodyPr/>
          <a:lstStyle>
            <a:lvl1pPr>
              <a:defRPr/>
            </a:lvl1pPr>
          </a:lstStyle>
          <a:p>
            <a:pPr>
              <a:defRPr/>
            </a:pPr>
            <a:fld id="{F7DB4F13-978F-4A04-A109-716D9A8CC355}" type="slidenum">
              <a:rPr lang="en-US"/>
              <a:pPr>
                <a:defRPr/>
              </a:pPr>
              <a:t>‹#›</a:t>
            </a:fld>
            <a:endParaRPr lang="en-US"/>
          </a:p>
        </p:txBody>
      </p:sp>
    </p:spTree>
    <p:extLst>
      <p:ext uri="{BB962C8B-B14F-4D97-AF65-F5344CB8AC3E}">
        <p14:creationId xmlns:p14="http://schemas.microsoft.com/office/powerpoint/2010/main" val="20355316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47250F3-E674-DE43-8CB4-896C4271095D}"/>
              </a:ext>
            </a:extLst>
          </p:cNvPr>
          <p:cNvSpPr>
            <a:spLocks noGrp="1"/>
          </p:cNvSpPr>
          <p:nvPr>
            <p:ph type="dt" sz="half" idx="10"/>
          </p:nvPr>
        </p:nvSpPr>
        <p:spPr/>
        <p:txBody>
          <a:bodyPr/>
          <a:lstStyle>
            <a:lvl1pPr>
              <a:defRPr/>
            </a:lvl1pPr>
          </a:lstStyle>
          <a:p>
            <a:pPr>
              <a:defRPr/>
            </a:pPr>
            <a:fld id="{62E96BB7-CB2E-4325-AB81-3FE3DCA8557C}" type="datetimeFigureOut">
              <a:rPr lang="en-US"/>
              <a:pPr>
                <a:defRPr/>
              </a:pPr>
              <a:t>3/9/25</a:t>
            </a:fld>
            <a:endParaRPr lang="en-US"/>
          </a:p>
        </p:txBody>
      </p:sp>
      <p:sp>
        <p:nvSpPr>
          <p:cNvPr id="8" name="Footer Placeholder 4">
            <a:extLst>
              <a:ext uri="{FF2B5EF4-FFF2-40B4-BE49-F238E27FC236}">
                <a16:creationId xmlns:a16="http://schemas.microsoft.com/office/drawing/2014/main" id="{1BD916C9-78BB-A790-50DE-7F09A5FEA46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AD16113-497B-463D-2E53-4681276913DB}"/>
              </a:ext>
            </a:extLst>
          </p:cNvPr>
          <p:cNvSpPr>
            <a:spLocks noGrp="1"/>
          </p:cNvSpPr>
          <p:nvPr>
            <p:ph type="sldNum" sz="quarter" idx="12"/>
          </p:nvPr>
        </p:nvSpPr>
        <p:spPr/>
        <p:txBody>
          <a:bodyPr/>
          <a:lstStyle>
            <a:lvl1pPr>
              <a:defRPr/>
            </a:lvl1pPr>
          </a:lstStyle>
          <a:p>
            <a:pPr>
              <a:defRPr/>
            </a:pPr>
            <a:fld id="{CE2E9458-E990-443F-B17D-E4F023A164A6}" type="slidenum">
              <a:rPr lang="en-US"/>
              <a:pPr>
                <a:defRPr/>
              </a:pPr>
              <a:t>‹#›</a:t>
            </a:fld>
            <a:endParaRPr lang="en-US"/>
          </a:p>
        </p:txBody>
      </p:sp>
    </p:spTree>
    <p:extLst>
      <p:ext uri="{BB962C8B-B14F-4D97-AF65-F5344CB8AC3E}">
        <p14:creationId xmlns:p14="http://schemas.microsoft.com/office/powerpoint/2010/main" val="3623799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08C80E8-E634-5B15-7673-3BAD8495F1B7}"/>
              </a:ext>
            </a:extLst>
          </p:cNvPr>
          <p:cNvSpPr>
            <a:spLocks noGrp="1"/>
          </p:cNvSpPr>
          <p:nvPr>
            <p:ph type="dt" sz="half" idx="10"/>
          </p:nvPr>
        </p:nvSpPr>
        <p:spPr/>
        <p:txBody>
          <a:bodyPr/>
          <a:lstStyle>
            <a:lvl1pPr>
              <a:defRPr/>
            </a:lvl1pPr>
          </a:lstStyle>
          <a:p>
            <a:pPr>
              <a:defRPr/>
            </a:pPr>
            <a:fld id="{9C1C3581-339E-48D9-BB07-B353A782887E}" type="datetimeFigureOut">
              <a:rPr lang="en-US"/>
              <a:pPr>
                <a:defRPr/>
              </a:pPr>
              <a:t>3/9/25</a:t>
            </a:fld>
            <a:endParaRPr lang="en-US"/>
          </a:p>
        </p:txBody>
      </p:sp>
      <p:sp>
        <p:nvSpPr>
          <p:cNvPr id="4" name="Footer Placeholder 4">
            <a:extLst>
              <a:ext uri="{FF2B5EF4-FFF2-40B4-BE49-F238E27FC236}">
                <a16:creationId xmlns:a16="http://schemas.microsoft.com/office/drawing/2014/main" id="{73E4BFEE-7F01-E26D-E887-A344E9CEAA4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FA8BF2D-4F06-FD06-7333-586AC102CCD9}"/>
              </a:ext>
            </a:extLst>
          </p:cNvPr>
          <p:cNvSpPr>
            <a:spLocks noGrp="1"/>
          </p:cNvSpPr>
          <p:nvPr>
            <p:ph type="sldNum" sz="quarter" idx="12"/>
          </p:nvPr>
        </p:nvSpPr>
        <p:spPr/>
        <p:txBody>
          <a:bodyPr/>
          <a:lstStyle>
            <a:lvl1pPr>
              <a:defRPr/>
            </a:lvl1pPr>
          </a:lstStyle>
          <a:p>
            <a:pPr>
              <a:defRPr/>
            </a:pPr>
            <a:fld id="{0B8A49CA-DCDA-42B4-9458-B1F3879F92CD}" type="slidenum">
              <a:rPr lang="en-US"/>
              <a:pPr>
                <a:defRPr/>
              </a:pPr>
              <a:t>‹#›</a:t>
            </a:fld>
            <a:endParaRPr lang="en-US"/>
          </a:p>
        </p:txBody>
      </p:sp>
    </p:spTree>
    <p:extLst>
      <p:ext uri="{BB962C8B-B14F-4D97-AF65-F5344CB8AC3E}">
        <p14:creationId xmlns:p14="http://schemas.microsoft.com/office/powerpoint/2010/main" val="76138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26282012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2140C24-3B9B-5544-28C2-A0B09C04E2C8}"/>
              </a:ext>
            </a:extLst>
          </p:cNvPr>
          <p:cNvSpPr>
            <a:spLocks noGrp="1"/>
          </p:cNvSpPr>
          <p:nvPr>
            <p:ph type="dt" sz="half" idx="10"/>
          </p:nvPr>
        </p:nvSpPr>
        <p:spPr/>
        <p:txBody>
          <a:bodyPr/>
          <a:lstStyle>
            <a:lvl1pPr>
              <a:defRPr/>
            </a:lvl1pPr>
          </a:lstStyle>
          <a:p>
            <a:pPr>
              <a:defRPr/>
            </a:pPr>
            <a:fld id="{5D22E49A-DBBC-42F0-8CCC-556C998B685F}" type="datetimeFigureOut">
              <a:rPr lang="en-US"/>
              <a:pPr>
                <a:defRPr/>
              </a:pPr>
              <a:t>3/9/25</a:t>
            </a:fld>
            <a:endParaRPr lang="en-US"/>
          </a:p>
        </p:txBody>
      </p:sp>
      <p:sp>
        <p:nvSpPr>
          <p:cNvPr id="3" name="Footer Placeholder 4">
            <a:extLst>
              <a:ext uri="{FF2B5EF4-FFF2-40B4-BE49-F238E27FC236}">
                <a16:creationId xmlns:a16="http://schemas.microsoft.com/office/drawing/2014/main" id="{A4A9D980-D8E4-8FA3-F8A6-E66CF16C885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2C88FA0-149A-0BBC-BDA7-6C36DD610016}"/>
              </a:ext>
            </a:extLst>
          </p:cNvPr>
          <p:cNvSpPr>
            <a:spLocks noGrp="1"/>
          </p:cNvSpPr>
          <p:nvPr>
            <p:ph type="sldNum" sz="quarter" idx="12"/>
          </p:nvPr>
        </p:nvSpPr>
        <p:spPr/>
        <p:txBody>
          <a:bodyPr/>
          <a:lstStyle>
            <a:lvl1pPr>
              <a:defRPr/>
            </a:lvl1pPr>
          </a:lstStyle>
          <a:p>
            <a:pPr>
              <a:defRPr/>
            </a:pPr>
            <a:fld id="{555A8901-089D-462E-8BE3-E5A25A8DFFBD}" type="slidenum">
              <a:rPr lang="en-US"/>
              <a:pPr>
                <a:defRPr/>
              </a:pPr>
              <a:t>‹#›</a:t>
            </a:fld>
            <a:endParaRPr lang="en-US"/>
          </a:p>
        </p:txBody>
      </p:sp>
    </p:spTree>
    <p:extLst>
      <p:ext uri="{BB962C8B-B14F-4D97-AF65-F5344CB8AC3E}">
        <p14:creationId xmlns:p14="http://schemas.microsoft.com/office/powerpoint/2010/main" val="2858827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E1FB55A0-ACED-7A10-F1E3-60AA9BA0B453}"/>
              </a:ext>
            </a:extLst>
          </p:cNvPr>
          <p:cNvSpPr>
            <a:spLocks noGrp="1"/>
          </p:cNvSpPr>
          <p:nvPr>
            <p:ph type="dt" sz="half" idx="10"/>
          </p:nvPr>
        </p:nvSpPr>
        <p:spPr/>
        <p:txBody>
          <a:bodyPr/>
          <a:lstStyle>
            <a:lvl1pPr>
              <a:defRPr/>
            </a:lvl1pPr>
          </a:lstStyle>
          <a:p>
            <a:pPr>
              <a:defRPr/>
            </a:pPr>
            <a:fld id="{E9DA7A4B-06B9-41E7-B552-1CD280C27734}" type="datetimeFigureOut">
              <a:rPr lang="en-US"/>
              <a:pPr>
                <a:defRPr/>
              </a:pPr>
              <a:t>3/9/25</a:t>
            </a:fld>
            <a:endParaRPr lang="en-US"/>
          </a:p>
        </p:txBody>
      </p:sp>
      <p:sp>
        <p:nvSpPr>
          <p:cNvPr id="6" name="Footer Placeholder 4">
            <a:extLst>
              <a:ext uri="{FF2B5EF4-FFF2-40B4-BE49-F238E27FC236}">
                <a16:creationId xmlns:a16="http://schemas.microsoft.com/office/drawing/2014/main" id="{90266798-821E-F6AD-43FD-13280705F1D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D43140-D29A-0AC7-45A4-E3A977AF95DB}"/>
              </a:ext>
            </a:extLst>
          </p:cNvPr>
          <p:cNvSpPr>
            <a:spLocks noGrp="1"/>
          </p:cNvSpPr>
          <p:nvPr>
            <p:ph type="sldNum" sz="quarter" idx="12"/>
          </p:nvPr>
        </p:nvSpPr>
        <p:spPr/>
        <p:txBody>
          <a:bodyPr/>
          <a:lstStyle>
            <a:lvl1pPr>
              <a:defRPr/>
            </a:lvl1pPr>
          </a:lstStyle>
          <a:p>
            <a:pPr>
              <a:defRPr/>
            </a:pPr>
            <a:fld id="{3CC4C5F9-6AC9-4F9E-8B6E-277D6A3A534B}" type="slidenum">
              <a:rPr lang="en-US"/>
              <a:pPr>
                <a:defRPr/>
              </a:pPr>
              <a:t>‹#›</a:t>
            </a:fld>
            <a:endParaRPr lang="en-US"/>
          </a:p>
        </p:txBody>
      </p:sp>
    </p:spTree>
    <p:extLst>
      <p:ext uri="{BB962C8B-B14F-4D97-AF65-F5344CB8AC3E}">
        <p14:creationId xmlns:p14="http://schemas.microsoft.com/office/powerpoint/2010/main" val="4048466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557FDA34-D926-CB2F-A9A4-9E657A32C10C}"/>
              </a:ext>
            </a:extLst>
          </p:cNvPr>
          <p:cNvSpPr>
            <a:spLocks noGrp="1"/>
          </p:cNvSpPr>
          <p:nvPr>
            <p:ph type="dt" sz="half" idx="10"/>
          </p:nvPr>
        </p:nvSpPr>
        <p:spPr/>
        <p:txBody>
          <a:bodyPr/>
          <a:lstStyle>
            <a:lvl1pPr>
              <a:defRPr/>
            </a:lvl1pPr>
          </a:lstStyle>
          <a:p>
            <a:pPr>
              <a:defRPr/>
            </a:pPr>
            <a:fld id="{623BEAAB-8BE2-4C73-A0FF-D26C91AA8BD6}" type="datetimeFigureOut">
              <a:rPr lang="en-US"/>
              <a:pPr>
                <a:defRPr/>
              </a:pPr>
              <a:t>3/9/25</a:t>
            </a:fld>
            <a:endParaRPr lang="en-US"/>
          </a:p>
        </p:txBody>
      </p:sp>
      <p:sp>
        <p:nvSpPr>
          <p:cNvPr id="6" name="Footer Placeholder 4">
            <a:extLst>
              <a:ext uri="{FF2B5EF4-FFF2-40B4-BE49-F238E27FC236}">
                <a16:creationId xmlns:a16="http://schemas.microsoft.com/office/drawing/2014/main" id="{87ECA7B7-D889-5EE6-BA29-663FC253070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A123601-89E8-C533-4FD0-085C5FAA7A86}"/>
              </a:ext>
            </a:extLst>
          </p:cNvPr>
          <p:cNvSpPr>
            <a:spLocks noGrp="1"/>
          </p:cNvSpPr>
          <p:nvPr>
            <p:ph type="sldNum" sz="quarter" idx="12"/>
          </p:nvPr>
        </p:nvSpPr>
        <p:spPr/>
        <p:txBody>
          <a:bodyPr/>
          <a:lstStyle>
            <a:lvl1pPr>
              <a:defRPr/>
            </a:lvl1pPr>
          </a:lstStyle>
          <a:p>
            <a:pPr>
              <a:defRPr/>
            </a:pPr>
            <a:fld id="{9EF5DC8B-0FCD-4A26-AECB-9C1A9921500D}" type="slidenum">
              <a:rPr lang="en-US"/>
              <a:pPr>
                <a:defRPr/>
              </a:pPr>
              <a:t>‹#›</a:t>
            </a:fld>
            <a:endParaRPr lang="en-US"/>
          </a:p>
        </p:txBody>
      </p:sp>
    </p:spTree>
    <p:extLst>
      <p:ext uri="{BB962C8B-B14F-4D97-AF65-F5344CB8AC3E}">
        <p14:creationId xmlns:p14="http://schemas.microsoft.com/office/powerpoint/2010/main" val="2046890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8BAF20-CF57-30A3-E0AD-D892216B157A}"/>
              </a:ext>
            </a:extLst>
          </p:cNvPr>
          <p:cNvSpPr>
            <a:spLocks noGrp="1"/>
          </p:cNvSpPr>
          <p:nvPr>
            <p:ph type="dt" sz="half" idx="10"/>
          </p:nvPr>
        </p:nvSpPr>
        <p:spPr/>
        <p:txBody>
          <a:bodyPr/>
          <a:lstStyle>
            <a:lvl1pPr>
              <a:defRPr/>
            </a:lvl1pPr>
          </a:lstStyle>
          <a:p>
            <a:pPr>
              <a:defRPr/>
            </a:pPr>
            <a:fld id="{2904751B-C185-4806-A4D3-1F709DAB87E0}" type="datetimeFigureOut">
              <a:rPr lang="en-US"/>
              <a:pPr>
                <a:defRPr/>
              </a:pPr>
              <a:t>3/9/25</a:t>
            </a:fld>
            <a:endParaRPr lang="en-US"/>
          </a:p>
        </p:txBody>
      </p:sp>
      <p:sp>
        <p:nvSpPr>
          <p:cNvPr id="5" name="Footer Placeholder 4">
            <a:extLst>
              <a:ext uri="{FF2B5EF4-FFF2-40B4-BE49-F238E27FC236}">
                <a16:creationId xmlns:a16="http://schemas.microsoft.com/office/drawing/2014/main" id="{7823E1F2-F91E-F84F-D389-C90F0FFFBB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672E587-FED2-D0C5-B7DE-F83594B0FF60}"/>
              </a:ext>
            </a:extLst>
          </p:cNvPr>
          <p:cNvSpPr>
            <a:spLocks noGrp="1"/>
          </p:cNvSpPr>
          <p:nvPr>
            <p:ph type="sldNum" sz="quarter" idx="12"/>
          </p:nvPr>
        </p:nvSpPr>
        <p:spPr/>
        <p:txBody>
          <a:bodyPr/>
          <a:lstStyle>
            <a:lvl1pPr>
              <a:defRPr/>
            </a:lvl1pPr>
          </a:lstStyle>
          <a:p>
            <a:pPr>
              <a:defRPr/>
            </a:pPr>
            <a:fld id="{6242D65B-1DEA-4407-805F-777459CB2065}" type="slidenum">
              <a:rPr lang="en-US"/>
              <a:pPr>
                <a:defRPr/>
              </a:pPr>
              <a:t>‹#›</a:t>
            </a:fld>
            <a:endParaRPr lang="en-US"/>
          </a:p>
        </p:txBody>
      </p:sp>
    </p:spTree>
    <p:extLst>
      <p:ext uri="{BB962C8B-B14F-4D97-AF65-F5344CB8AC3E}">
        <p14:creationId xmlns:p14="http://schemas.microsoft.com/office/powerpoint/2010/main" val="1977664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1C76EB-DE49-8952-B697-B7249204AD07}"/>
              </a:ext>
            </a:extLst>
          </p:cNvPr>
          <p:cNvSpPr>
            <a:spLocks noGrp="1"/>
          </p:cNvSpPr>
          <p:nvPr>
            <p:ph type="dt" sz="half" idx="10"/>
          </p:nvPr>
        </p:nvSpPr>
        <p:spPr/>
        <p:txBody>
          <a:bodyPr/>
          <a:lstStyle>
            <a:lvl1pPr>
              <a:defRPr/>
            </a:lvl1pPr>
          </a:lstStyle>
          <a:p>
            <a:pPr>
              <a:defRPr/>
            </a:pPr>
            <a:fld id="{D7810B6C-84BF-4BA0-B5AF-017672668792}" type="datetimeFigureOut">
              <a:rPr lang="en-US"/>
              <a:pPr>
                <a:defRPr/>
              </a:pPr>
              <a:t>3/9/25</a:t>
            </a:fld>
            <a:endParaRPr lang="en-US"/>
          </a:p>
        </p:txBody>
      </p:sp>
      <p:sp>
        <p:nvSpPr>
          <p:cNvPr id="5" name="Footer Placeholder 4">
            <a:extLst>
              <a:ext uri="{FF2B5EF4-FFF2-40B4-BE49-F238E27FC236}">
                <a16:creationId xmlns:a16="http://schemas.microsoft.com/office/drawing/2014/main" id="{B17C1B89-EAA8-91B3-98AE-74E9540C18B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442AD5-4641-2D14-768A-ACF4D9337E1C}"/>
              </a:ext>
            </a:extLst>
          </p:cNvPr>
          <p:cNvSpPr>
            <a:spLocks noGrp="1"/>
          </p:cNvSpPr>
          <p:nvPr>
            <p:ph type="sldNum" sz="quarter" idx="12"/>
          </p:nvPr>
        </p:nvSpPr>
        <p:spPr/>
        <p:txBody>
          <a:bodyPr/>
          <a:lstStyle>
            <a:lvl1pPr>
              <a:defRPr/>
            </a:lvl1pPr>
          </a:lstStyle>
          <a:p>
            <a:pPr>
              <a:defRPr/>
            </a:pPr>
            <a:fld id="{CBA36A0A-08E7-4183-AEF6-B685063838D2}" type="slidenum">
              <a:rPr lang="en-US"/>
              <a:pPr>
                <a:defRPr/>
              </a:pPr>
              <a:t>‹#›</a:t>
            </a:fld>
            <a:endParaRPr lang="en-US"/>
          </a:p>
        </p:txBody>
      </p:sp>
    </p:spTree>
    <p:extLst>
      <p:ext uri="{BB962C8B-B14F-4D97-AF65-F5344CB8AC3E}">
        <p14:creationId xmlns:p14="http://schemas.microsoft.com/office/powerpoint/2010/main" val="8260189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White Horizont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B61585-4E7C-9C1A-CFCC-DD70E3DBDEA0}"/>
              </a:ext>
            </a:extLst>
          </p:cNvPr>
          <p:cNvSpPr/>
          <p:nvPr userDrawn="1"/>
        </p:nvSpPr>
        <p:spPr>
          <a:xfrm>
            <a:off x="0" y="5937250"/>
            <a:ext cx="9152335" cy="920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3" name="Graphic 7">
            <a:extLst>
              <a:ext uri="{FF2B5EF4-FFF2-40B4-BE49-F238E27FC236}">
                <a16:creationId xmlns:a16="http://schemas.microsoft.com/office/drawing/2014/main" id="{41E092BB-B05C-26AA-4770-63C31B1B49E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55731" y="5240338"/>
            <a:ext cx="1396604"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D111C759-8C89-742F-D136-BD7EAB9D04FC}"/>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920038" y="5241926"/>
            <a:ext cx="1064419"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
          <p:cNvSpPr>
            <a:spLocks noGrp="1"/>
          </p:cNvSpPr>
          <p:nvPr>
            <p:ph type="body" idx="1"/>
          </p:nvPr>
        </p:nvSpPr>
        <p:spPr>
          <a:xfrm>
            <a:off x="686765" y="1603801"/>
            <a:ext cx="7068983" cy="3279253"/>
          </a:xfrm>
        </p:spPr>
        <p:txBody>
          <a:bodyPr/>
          <a:lstStyle>
            <a:lvl1pPr marL="285743" indent="-285743">
              <a:buClr>
                <a:schemeClr val="accent5"/>
              </a:buClr>
              <a:buSzPct val="120000"/>
              <a:buFont typeface="Wingdings" panose="05000000000000000000" pitchFamily="2" charset="2"/>
              <a:buChar char="§"/>
              <a:defRPr sz="1800">
                <a:solidFill>
                  <a:schemeClr val="tx1"/>
                </a:solidFill>
              </a:defRPr>
            </a:lvl1pPr>
            <a:lvl2pPr marL="342892" indent="0">
              <a:buNone/>
              <a:defRPr sz="1500">
                <a:solidFill>
                  <a:schemeClr val="tx1"/>
                </a:solidFill>
              </a:defRPr>
            </a:lvl2pPr>
            <a:lvl3pPr marL="685783" indent="0">
              <a:buNone/>
              <a:defRPr sz="1350">
                <a:solidFill>
                  <a:schemeClr val="tx1"/>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22" name="Title 1"/>
          <p:cNvSpPr>
            <a:spLocks noGrp="1"/>
          </p:cNvSpPr>
          <p:nvPr>
            <p:ph type="title"/>
          </p:nvPr>
        </p:nvSpPr>
        <p:spPr>
          <a:xfrm>
            <a:off x="678566" y="455684"/>
            <a:ext cx="7068983" cy="1144389"/>
          </a:xfrm>
        </p:spPr>
        <p:txBody>
          <a:bodyPr>
            <a:normAutofit/>
          </a:bodyPr>
          <a:lstStyle>
            <a:lvl1pPr>
              <a:defRPr sz="2800" b="1">
                <a:solidFill>
                  <a:schemeClr val="accent5"/>
                </a:solidFill>
                <a:latin typeface="Georgia" panose="02040502050405020303" pitchFamily="18"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7779501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tx">
  <p:cSld name="1_Blank">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834438" y="5995140"/>
            <a:ext cx="145733" cy="44884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797048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tx">
  <p:cSld name="Blank">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834438" y="5995140"/>
            <a:ext cx="145733" cy="44884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575550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22"/>
        <p:cNvGrpSpPr/>
        <p:nvPr/>
      </p:nvGrpSpPr>
      <p:grpSpPr>
        <a:xfrm>
          <a:off x="0" y="0"/>
          <a:ext cx="0" cy="0"/>
          <a:chOff x="0" y="0"/>
          <a:chExt cx="0" cy="0"/>
        </a:xfrm>
      </p:grpSpPr>
      <p:sp>
        <p:nvSpPr>
          <p:cNvPr id="23" name="Google Shape;23;p5"/>
          <p:cNvSpPr>
            <a:spLocks noGrp="1"/>
          </p:cNvSpPr>
          <p:nvPr>
            <p:ph type="pic" idx="2"/>
          </p:nvPr>
        </p:nvSpPr>
        <p:spPr>
          <a:xfrm>
            <a:off x="4338638" y="0"/>
            <a:ext cx="5143500" cy="6858000"/>
          </a:xfrm>
          <a:prstGeom prst="rect">
            <a:avLst/>
          </a:prstGeom>
          <a:noFill/>
          <a:ln>
            <a:noFill/>
          </a:ln>
        </p:spPr>
      </p:sp>
      <p:sp>
        <p:nvSpPr>
          <p:cNvPr id="24" name="Google Shape;24;p5"/>
          <p:cNvSpPr txBox="1">
            <a:spLocks noGrp="1"/>
          </p:cNvSpPr>
          <p:nvPr>
            <p:ph type="title"/>
          </p:nvPr>
        </p:nvSpPr>
        <p:spPr>
          <a:xfrm>
            <a:off x="452438" y="666751"/>
            <a:ext cx="3667125" cy="2941137"/>
          </a:xfrm>
          <a:prstGeom prst="rect">
            <a:avLst/>
          </a:prstGeom>
          <a:noFill/>
          <a:ln>
            <a:noFill/>
          </a:ln>
        </p:spPr>
        <p:txBody>
          <a:bodyPr spcFirstLastPara="1" wrap="square" lIns="50800" tIns="50800" rIns="50800" bIns="50800" anchor="b" anchorCtr="0">
            <a:normAutofit/>
          </a:bodyPr>
          <a:lstStyle>
            <a:lvl1pPr lvl="0" algn="l">
              <a:lnSpc>
                <a:spcPct val="90000"/>
              </a:lnSpc>
              <a:spcBef>
                <a:spcPts val="0"/>
              </a:spcBef>
              <a:spcAft>
                <a:spcPts val="0"/>
              </a:spcAft>
              <a:buClr>
                <a:srgbClr val="52575F"/>
              </a:buClr>
              <a:buSzPts val="1800"/>
              <a:buNone/>
              <a:defRPr/>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25" name="Google Shape;25;p5"/>
          <p:cNvSpPr txBox="1">
            <a:spLocks noGrp="1"/>
          </p:cNvSpPr>
          <p:nvPr>
            <p:ph type="body" idx="1"/>
          </p:nvPr>
        </p:nvSpPr>
        <p:spPr>
          <a:xfrm>
            <a:off x="452438" y="3575050"/>
            <a:ext cx="3667125" cy="2692712"/>
          </a:xfrm>
          <a:prstGeom prst="rect">
            <a:avLst/>
          </a:prstGeom>
          <a:noFill/>
          <a:ln>
            <a:noFill/>
          </a:ln>
        </p:spPr>
        <p:txBody>
          <a:bodyPr spcFirstLastPara="1" wrap="square" lIns="50800" tIns="50800" rIns="50800" bIns="50800" anchor="t" anchorCtr="0">
            <a:normAutofit/>
          </a:bodyPr>
          <a:lstStyle>
            <a:lvl1pPr marL="171450" lvl="0" indent="-85725" algn="l">
              <a:lnSpc>
                <a:spcPct val="100000"/>
              </a:lnSpc>
              <a:spcBef>
                <a:spcPts val="0"/>
              </a:spcBef>
              <a:spcAft>
                <a:spcPts val="0"/>
              </a:spcAft>
              <a:buClr>
                <a:srgbClr val="52575F"/>
              </a:buClr>
              <a:buSzPts val="5500"/>
              <a:buFont typeface="Arial"/>
              <a:buNone/>
              <a:defRPr sz="2063">
                <a:latin typeface="Arial"/>
                <a:ea typeface="Arial"/>
                <a:cs typeface="Arial"/>
                <a:sym typeface="Arial"/>
              </a:defRPr>
            </a:lvl1pPr>
            <a:lvl2pPr marL="342900" lvl="1" indent="-85725" algn="l">
              <a:lnSpc>
                <a:spcPct val="100000"/>
              </a:lnSpc>
              <a:spcBef>
                <a:spcPts val="0"/>
              </a:spcBef>
              <a:spcAft>
                <a:spcPts val="0"/>
              </a:spcAft>
              <a:buClr>
                <a:srgbClr val="52575F"/>
              </a:buClr>
              <a:buSzPts val="5500"/>
              <a:buFont typeface="Arial"/>
              <a:buNone/>
              <a:defRPr sz="2063">
                <a:latin typeface="Arial"/>
                <a:ea typeface="Arial"/>
                <a:cs typeface="Arial"/>
                <a:sym typeface="Arial"/>
              </a:defRPr>
            </a:lvl2pPr>
            <a:lvl3pPr marL="514350" lvl="2" indent="-85725" algn="l">
              <a:lnSpc>
                <a:spcPct val="100000"/>
              </a:lnSpc>
              <a:spcBef>
                <a:spcPts val="0"/>
              </a:spcBef>
              <a:spcAft>
                <a:spcPts val="0"/>
              </a:spcAft>
              <a:buClr>
                <a:srgbClr val="52575F"/>
              </a:buClr>
              <a:buSzPts val="5500"/>
              <a:buFont typeface="Arial"/>
              <a:buNone/>
              <a:defRPr sz="2063">
                <a:latin typeface="Arial"/>
                <a:ea typeface="Arial"/>
                <a:cs typeface="Arial"/>
                <a:sym typeface="Arial"/>
              </a:defRPr>
            </a:lvl3pPr>
            <a:lvl4pPr marL="685800" lvl="3" indent="-85725" algn="l">
              <a:lnSpc>
                <a:spcPct val="100000"/>
              </a:lnSpc>
              <a:spcBef>
                <a:spcPts val="0"/>
              </a:spcBef>
              <a:spcAft>
                <a:spcPts val="0"/>
              </a:spcAft>
              <a:buClr>
                <a:srgbClr val="52575F"/>
              </a:buClr>
              <a:buSzPts val="5500"/>
              <a:buFont typeface="Arial"/>
              <a:buNone/>
              <a:defRPr sz="2063">
                <a:latin typeface="Arial"/>
                <a:ea typeface="Arial"/>
                <a:cs typeface="Arial"/>
                <a:sym typeface="Arial"/>
              </a:defRPr>
            </a:lvl4pPr>
            <a:lvl5pPr marL="857250" lvl="4" indent="-85725" algn="l">
              <a:lnSpc>
                <a:spcPct val="100000"/>
              </a:lnSpc>
              <a:spcBef>
                <a:spcPts val="0"/>
              </a:spcBef>
              <a:spcAft>
                <a:spcPts val="0"/>
              </a:spcAft>
              <a:buClr>
                <a:srgbClr val="52575F"/>
              </a:buClr>
              <a:buSzPts val="5500"/>
              <a:buFont typeface="Arial"/>
              <a:buNone/>
              <a:defRPr sz="2063">
                <a:latin typeface="Arial"/>
                <a:ea typeface="Arial"/>
                <a:cs typeface="Arial"/>
                <a:sym typeface="Arial"/>
              </a:defRPr>
            </a:lvl5pPr>
            <a:lvl6pPr marL="1028700" lvl="5" indent="-128588" algn="l">
              <a:lnSpc>
                <a:spcPct val="100000"/>
              </a:lnSpc>
              <a:spcBef>
                <a:spcPts val="1763"/>
              </a:spcBef>
              <a:spcAft>
                <a:spcPts val="0"/>
              </a:spcAft>
              <a:buClr>
                <a:srgbClr val="52575F"/>
              </a:buClr>
              <a:buSzPts val="1800"/>
              <a:buChar char="•"/>
              <a:defRPr/>
            </a:lvl6pPr>
            <a:lvl7pPr marL="1200150" lvl="6" indent="-128588" algn="l">
              <a:lnSpc>
                <a:spcPct val="100000"/>
              </a:lnSpc>
              <a:spcBef>
                <a:spcPts val="1763"/>
              </a:spcBef>
              <a:spcAft>
                <a:spcPts val="0"/>
              </a:spcAft>
              <a:buClr>
                <a:srgbClr val="52575F"/>
              </a:buClr>
              <a:buSzPts val="1800"/>
              <a:buChar char="•"/>
              <a:defRPr/>
            </a:lvl7pPr>
            <a:lvl8pPr marL="1371600" lvl="7" indent="-128588" algn="l">
              <a:lnSpc>
                <a:spcPct val="100000"/>
              </a:lnSpc>
              <a:spcBef>
                <a:spcPts val="1763"/>
              </a:spcBef>
              <a:spcAft>
                <a:spcPts val="0"/>
              </a:spcAft>
              <a:buClr>
                <a:srgbClr val="52575F"/>
              </a:buClr>
              <a:buSzPts val="1800"/>
              <a:buChar char="•"/>
              <a:defRPr/>
            </a:lvl8pPr>
            <a:lvl9pPr marL="1543050" lvl="8" indent="-128588" algn="l">
              <a:lnSpc>
                <a:spcPct val="100000"/>
              </a:lnSpc>
              <a:spcBef>
                <a:spcPts val="1763"/>
              </a:spcBef>
              <a:spcAft>
                <a:spcPts val="0"/>
              </a:spcAft>
              <a:buClr>
                <a:srgbClr val="52575F"/>
              </a:buClr>
              <a:buSzPts val="1800"/>
              <a:buChar char="•"/>
              <a:defRPr/>
            </a:lvl9pPr>
          </a:lstStyle>
          <a:p>
            <a:endParaRPr/>
          </a:p>
        </p:txBody>
      </p:sp>
      <p:sp>
        <p:nvSpPr>
          <p:cNvPr id="26" name="Google Shape;26;p5"/>
          <p:cNvSpPr txBox="1">
            <a:spLocks noGrp="1"/>
          </p:cNvSpPr>
          <p:nvPr>
            <p:ph type="sldNum" idx="12"/>
          </p:nvPr>
        </p:nvSpPr>
        <p:spPr>
          <a:xfrm>
            <a:off x="8834438" y="5995140"/>
            <a:ext cx="145733" cy="44884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755435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27"/>
        <p:cNvGrpSpPr/>
        <p:nvPr/>
      </p:nvGrpSpPr>
      <p:grpSpPr>
        <a:xfrm>
          <a:off x="0" y="0"/>
          <a:ext cx="0" cy="0"/>
          <a:chOff x="0" y="0"/>
          <a:chExt cx="0" cy="0"/>
        </a:xfrm>
      </p:grpSpPr>
      <p:sp>
        <p:nvSpPr>
          <p:cNvPr id="28" name="Google Shape;28;p6"/>
          <p:cNvSpPr txBox="1">
            <a:spLocks noGrp="1"/>
          </p:cNvSpPr>
          <p:nvPr>
            <p:ph type="body" idx="1"/>
          </p:nvPr>
        </p:nvSpPr>
        <p:spPr>
          <a:xfrm>
            <a:off x="452438" y="1162050"/>
            <a:ext cx="8239125" cy="501650"/>
          </a:xfrm>
          <a:prstGeom prst="rect">
            <a:avLst/>
          </a:prstGeom>
          <a:noFill/>
          <a:ln>
            <a:noFill/>
          </a:ln>
        </p:spPr>
        <p:txBody>
          <a:bodyPr spcFirstLastPara="1" wrap="square" lIns="45700" tIns="45700" rIns="45700" bIns="45700" anchor="t" anchorCtr="0">
            <a:normAutofit/>
          </a:bodyPr>
          <a:lstStyle>
            <a:lvl1pPr marL="171450" lvl="0" indent="-85725" algn="l">
              <a:lnSpc>
                <a:spcPct val="100000"/>
              </a:lnSpc>
              <a:spcBef>
                <a:spcPts val="0"/>
              </a:spcBef>
              <a:spcAft>
                <a:spcPts val="0"/>
              </a:spcAft>
              <a:buClr>
                <a:srgbClr val="52575F"/>
              </a:buClr>
              <a:buSzPts val="5500"/>
              <a:buFont typeface="Arial"/>
              <a:buNone/>
              <a:defRPr sz="2063">
                <a:latin typeface="Arial"/>
                <a:ea typeface="Arial"/>
                <a:cs typeface="Arial"/>
                <a:sym typeface="Arial"/>
              </a:defRPr>
            </a:lvl1pPr>
            <a:lvl2pPr marL="342900" lvl="1" indent="-128588" algn="l">
              <a:lnSpc>
                <a:spcPct val="100000"/>
              </a:lnSpc>
              <a:spcBef>
                <a:spcPts val="1763"/>
              </a:spcBef>
              <a:spcAft>
                <a:spcPts val="0"/>
              </a:spcAft>
              <a:buClr>
                <a:srgbClr val="52575F"/>
              </a:buClr>
              <a:buSzPts val="1800"/>
              <a:buChar char="•"/>
              <a:defRPr/>
            </a:lvl2pPr>
            <a:lvl3pPr marL="514350" lvl="2" indent="-128588" algn="l">
              <a:lnSpc>
                <a:spcPct val="100000"/>
              </a:lnSpc>
              <a:spcBef>
                <a:spcPts val="1763"/>
              </a:spcBef>
              <a:spcAft>
                <a:spcPts val="0"/>
              </a:spcAft>
              <a:buClr>
                <a:srgbClr val="52575F"/>
              </a:buClr>
              <a:buSzPts val="1800"/>
              <a:buChar char="•"/>
              <a:defRPr/>
            </a:lvl3pPr>
            <a:lvl4pPr marL="685800" lvl="3" indent="-128588" algn="l">
              <a:lnSpc>
                <a:spcPct val="100000"/>
              </a:lnSpc>
              <a:spcBef>
                <a:spcPts val="1763"/>
              </a:spcBef>
              <a:spcAft>
                <a:spcPts val="0"/>
              </a:spcAft>
              <a:buClr>
                <a:srgbClr val="52575F"/>
              </a:buClr>
              <a:buSzPts val="1800"/>
              <a:buChar char="•"/>
              <a:defRPr/>
            </a:lvl4pPr>
            <a:lvl5pPr marL="857250" lvl="4" indent="-128588" algn="l">
              <a:lnSpc>
                <a:spcPct val="100000"/>
              </a:lnSpc>
              <a:spcBef>
                <a:spcPts val="1763"/>
              </a:spcBef>
              <a:spcAft>
                <a:spcPts val="0"/>
              </a:spcAft>
              <a:buClr>
                <a:srgbClr val="52575F"/>
              </a:buClr>
              <a:buSzPts val="1800"/>
              <a:buChar char="•"/>
              <a:defRPr/>
            </a:lvl5pPr>
            <a:lvl6pPr marL="1028700" lvl="5" indent="-128588" algn="l">
              <a:lnSpc>
                <a:spcPct val="100000"/>
              </a:lnSpc>
              <a:spcBef>
                <a:spcPts val="1763"/>
              </a:spcBef>
              <a:spcAft>
                <a:spcPts val="0"/>
              </a:spcAft>
              <a:buClr>
                <a:srgbClr val="52575F"/>
              </a:buClr>
              <a:buSzPts val="1800"/>
              <a:buChar char="•"/>
              <a:defRPr/>
            </a:lvl6pPr>
            <a:lvl7pPr marL="1200150" lvl="6" indent="-128588" algn="l">
              <a:lnSpc>
                <a:spcPct val="100000"/>
              </a:lnSpc>
              <a:spcBef>
                <a:spcPts val="1763"/>
              </a:spcBef>
              <a:spcAft>
                <a:spcPts val="0"/>
              </a:spcAft>
              <a:buClr>
                <a:srgbClr val="52575F"/>
              </a:buClr>
              <a:buSzPts val="1800"/>
              <a:buChar char="•"/>
              <a:defRPr/>
            </a:lvl7pPr>
            <a:lvl8pPr marL="1371600" lvl="7" indent="-128588" algn="l">
              <a:lnSpc>
                <a:spcPct val="100000"/>
              </a:lnSpc>
              <a:spcBef>
                <a:spcPts val="1763"/>
              </a:spcBef>
              <a:spcAft>
                <a:spcPts val="0"/>
              </a:spcAft>
              <a:buClr>
                <a:srgbClr val="52575F"/>
              </a:buClr>
              <a:buSzPts val="1800"/>
              <a:buChar char="•"/>
              <a:defRPr/>
            </a:lvl8pPr>
            <a:lvl9pPr marL="1543050" lvl="8" indent="-128588" algn="l">
              <a:lnSpc>
                <a:spcPct val="100000"/>
              </a:lnSpc>
              <a:spcBef>
                <a:spcPts val="1763"/>
              </a:spcBef>
              <a:spcAft>
                <a:spcPts val="0"/>
              </a:spcAft>
              <a:buClr>
                <a:srgbClr val="52575F"/>
              </a:buClr>
              <a:buSzPts val="1800"/>
              <a:buChar char="•"/>
              <a:defRPr/>
            </a:lvl9pPr>
          </a:lstStyle>
          <a:p>
            <a:endParaRPr/>
          </a:p>
        </p:txBody>
      </p:sp>
      <p:sp>
        <p:nvSpPr>
          <p:cNvPr id="29" name="Google Shape;29;p6"/>
          <p:cNvSpPr txBox="1">
            <a:spLocks noGrp="1"/>
          </p:cNvSpPr>
          <p:nvPr>
            <p:ph type="title"/>
          </p:nvPr>
        </p:nvSpPr>
        <p:spPr>
          <a:xfrm>
            <a:off x="452438" y="317500"/>
            <a:ext cx="8239125" cy="844550"/>
          </a:xfrm>
          <a:prstGeom prst="rect">
            <a:avLst/>
          </a:prstGeom>
          <a:noFill/>
          <a:ln>
            <a:noFill/>
          </a:ln>
        </p:spPr>
        <p:txBody>
          <a:bodyPr spcFirstLastPara="1" wrap="square" lIns="50800" tIns="50800" rIns="50800" bIns="50800" anchor="t" anchorCtr="0">
            <a:normAutofit/>
          </a:bodyPr>
          <a:lstStyle>
            <a:lvl1pPr lvl="0" algn="l">
              <a:lnSpc>
                <a:spcPct val="90000"/>
              </a:lnSpc>
              <a:spcBef>
                <a:spcPts val="0"/>
              </a:spcBef>
              <a:spcAft>
                <a:spcPts val="0"/>
              </a:spcAft>
              <a:buClr>
                <a:srgbClr val="52575F"/>
              </a:buClr>
              <a:buSzPts val="1800"/>
              <a:buNone/>
              <a:defRPr/>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30" name="Google Shape;30;p6"/>
          <p:cNvSpPr txBox="1">
            <a:spLocks noGrp="1"/>
          </p:cNvSpPr>
          <p:nvPr>
            <p:ph type="body" idx="2"/>
          </p:nvPr>
        </p:nvSpPr>
        <p:spPr>
          <a:xfrm>
            <a:off x="452438" y="2124252"/>
            <a:ext cx="8239125" cy="4128006"/>
          </a:xfrm>
          <a:prstGeom prst="rect">
            <a:avLst/>
          </a:prstGeom>
          <a:noFill/>
          <a:ln>
            <a:noFill/>
          </a:ln>
        </p:spPr>
        <p:txBody>
          <a:bodyPr spcFirstLastPara="1" wrap="square" lIns="50800" tIns="50800" rIns="50800" bIns="50800" anchor="t" anchorCtr="0">
            <a:normAutofit/>
          </a:bodyPr>
          <a:lstStyle>
            <a:lvl1pPr marL="171450" lvl="0" indent="-128588" algn="l">
              <a:lnSpc>
                <a:spcPct val="100000"/>
              </a:lnSpc>
              <a:spcBef>
                <a:spcPts val="1763"/>
              </a:spcBef>
              <a:spcAft>
                <a:spcPts val="0"/>
              </a:spcAft>
              <a:buClr>
                <a:srgbClr val="52575F"/>
              </a:buClr>
              <a:buSzPts val="1800"/>
              <a:buChar char="•"/>
              <a:defRPr/>
            </a:lvl1pPr>
            <a:lvl2pPr marL="342900" lvl="1" indent="-128588" algn="l">
              <a:lnSpc>
                <a:spcPct val="100000"/>
              </a:lnSpc>
              <a:spcBef>
                <a:spcPts val="1763"/>
              </a:spcBef>
              <a:spcAft>
                <a:spcPts val="0"/>
              </a:spcAft>
              <a:buClr>
                <a:srgbClr val="52575F"/>
              </a:buClr>
              <a:buSzPts val="1800"/>
              <a:buChar char="•"/>
              <a:defRPr/>
            </a:lvl2pPr>
            <a:lvl3pPr marL="514350" lvl="2" indent="-128588" algn="l">
              <a:lnSpc>
                <a:spcPct val="100000"/>
              </a:lnSpc>
              <a:spcBef>
                <a:spcPts val="1763"/>
              </a:spcBef>
              <a:spcAft>
                <a:spcPts val="0"/>
              </a:spcAft>
              <a:buClr>
                <a:srgbClr val="52575F"/>
              </a:buClr>
              <a:buSzPts val="1800"/>
              <a:buChar char="•"/>
              <a:defRPr/>
            </a:lvl3pPr>
            <a:lvl4pPr marL="685800" lvl="3" indent="-128588" algn="l">
              <a:lnSpc>
                <a:spcPct val="100000"/>
              </a:lnSpc>
              <a:spcBef>
                <a:spcPts val="1763"/>
              </a:spcBef>
              <a:spcAft>
                <a:spcPts val="0"/>
              </a:spcAft>
              <a:buClr>
                <a:srgbClr val="52575F"/>
              </a:buClr>
              <a:buSzPts val="1800"/>
              <a:buChar char="•"/>
              <a:defRPr/>
            </a:lvl4pPr>
            <a:lvl5pPr marL="857250" lvl="4" indent="-128588" algn="l">
              <a:lnSpc>
                <a:spcPct val="100000"/>
              </a:lnSpc>
              <a:spcBef>
                <a:spcPts val="1763"/>
              </a:spcBef>
              <a:spcAft>
                <a:spcPts val="0"/>
              </a:spcAft>
              <a:buClr>
                <a:srgbClr val="52575F"/>
              </a:buClr>
              <a:buSzPts val="1800"/>
              <a:buChar char="•"/>
              <a:defRPr/>
            </a:lvl5pPr>
            <a:lvl6pPr marL="1028700" lvl="5" indent="-128588" algn="l">
              <a:lnSpc>
                <a:spcPct val="100000"/>
              </a:lnSpc>
              <a:spcBef>
                <a:spcPts val="1763"/>
              </a:spcBef>
              <a:spcAft>
                <a:spcPts val="0"/>
              </a:spcAft>
              <a:buClr>
                <a:srgbClr val="52575F"/>
              </a:buClr>
              <a:buSzPts val="1800"/>
              <a:buChar char="•"/>
              <a:defRPr/>
            </a:lvl6pPr>
            <a:lvl7pPr marL="1200150" lvl="6" indent="-128588" algn="l">
              <a:lnSpc>
                <a:spcPct val="100000"/>
              </a:lnSpc>
              <a:spcBef>
                <a:spcPts val="1763"/>
              </a:spcBef>
              <a:spcAft>
                <a:spcPts val="0"/>
              </a:spcAft>
              <a:buClr>
                <a:srgbClr val="52575F"/>
              </a:buClr>
              <a:buSzPts val="1800"/>
              <a:buChar char="•"/>
              <a:defRPr/>
            </a:lvl7pPr>
            <a:lvl8pPr marL="1371600" lvl="7" indent="-128588" algn="l">
              <a:lnSpc>
                <a:spcPct val="100000"/>
              </a:lnSpc>
              <a:spcBef>
                <a:spcPts val="1763"/>
              </a:spcBef>
              <a:spcAft>
                <a:spcPts val="0"/>
              </a:spcAft>
              <a:buClr>
                <a:srgbClr val="52575F"/>
              </a:buClr>
              <a:buSzPts val="1800"/>
              <a:buChar char="•"/>
              <a:defRPr/>
            </a:lvl8pPr>
            <a:lvl9pPr marL="1543050" lvl="8" indent="-128588" algn="l">
              <a:lnSpc>
                <a:spcPct val="100000"/>
              </a:lnSpc>
              <a:spcBef>
                <a:spcPts val="1763"/>
              </a:spcBef>
              <a:spcAft>
                <a:spcPts val="0"/>
              </a:spcAft>
              <a:buClr>
                <a:srgbClr val="52575F"/>
              </a:buClr>
              <a:buSzPts val="1800"/>
              <a:buChar char="•"/>
              <a:defRPr/>
            </a:lvl9pPr>
          </a:lstStyle>
          <a:p>
            <a:endParaRPr/>
          </a:p>
        </p:txBody>
      </p:sp>
      <p:sp>
        <p:nvSpPr>
          <p:cNvPr id="31" name="Google Shape;31;p6"/>
          <p:cNvSpPr txBox="1">
            <a:spLocks noGrp="1"/>
          </p:cNvSpPr>
          <p:nvPr>
            <p:ph type="sldNum" idx="12"/>
          </p:nvPr>
        </p:nvSpPr>
        <p:spPr>
          <a:xfrm>
            <a:off x="8834438" y="5995140"/>
            <a:ext cx="145733" cy="44884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6589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17116454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2"/>
        <p:cNvGrpSpPr/>
        <p:nvPr/>
      </p:nvGrpSpPr>
      <p:grpSpPr>
        <a:xfrm>
          <a:off x="0" y="0"/>
          <a:ext cx="0" cy="0"/>
          <a:chOff x="0" y="0"/>
          <a:chExt cx="0" cy="0"/>
        </a:xfrm>
      </p:grpSpPr>
      <p:sp>
        <p:nvSpPr>
          <p:cNvPr id="33" name="Google Shape;33;p7"/>
          <p:cNvSpPr txBox="1">
            <a:spLocks noGrp="1"/>
          </p:cNvSpPr>
          <p:nvPr>
            <p:ph type="body" idx="1"/>
          </p:nvPr>
        </p:nvSpPr>
        <p:spPr>
          <a:xfrm>
            <a:off x="452438" y="2124252"/>
            <a:ext cx="8239125" cy="4128006"/>
          </a:xfrm>
          <a:prstGeom prst="rect">
            <a:avLst/>
          </a:prstGeom>
          <a:noFill/>
          <a:ln>
            <a:noFill/>
          </a:ln>
        </p:spPr>
        <p:txBody>
          <a:bodyPr spcFirstLastPara="1" wrap="square" lIns="50800" tIns="50800" rIns="50800" bIns="50800" anchor="t" anchorCtr="0">
            <a:normAutofit/>
          </a:bodyPr>
          <a:lstStyle>
            <a:lvl1pPr marL="171450" lvl="0" indent="-128588" algn="l">
              <a:lnSpc>
                <a:spcPct val="100000"/>
              </a:lnSpc>
              <a:spcBef>
                <a:spcPts val="1763"/>
              </a:spcBef>
              <a:spcAft>
                <a:spcPts val="0"/>
              </a:spcAft>
              <a:buClr>
                <a:srgbClr val="52575F"/>
              </a:buClr>
              <a:buSzPts val="1800"/>
              <a:buChar char="•"/>
              <a:defRPr/>
            </a:lvl1pPr>
            <a:lvl2pPr marL="342900" lvl="1" indent="-128588" algn="l">
              <a:lnSpc>
                <a:spcPct val="100000"/>
              </a:lnSpc>
              <a:spcBef>
                <a:spcPts val="1763"/>
              </a:spcBef>
              <a:spcAft>
                <a:spcPts val="0"/>
              </a:spcAft>
              <a:buClr>
                <a:srgbClr val="52575F"/>
              </a:buClr>
              <a:buSzPts val="1800"/>
              <a:buChar char="•"/>
              <a:defRPr/>
            </a:lvl2pPr>
            <a:lvl3pPr marL="514350" lvl="2" indent="-128588" algn="l">
              <a:lnSpc>
                <a:spcPct val="100000"/>
              </a:lnSpc>
              <a:spcBef>
                <a:spcPts val="1763"/>
              </a:spcBef>
              <a:spcAft>
                <a:spcPts val="0"/>
              </a:spcAft>
              <a:buClr>
                <a:srgbClr val="52575F"/>
              </a:buClr>
              <a:buSzPts val="1800"/>
              <a:buChar char="•"/>
              <a:defRPr/>
            </a:lvl3pPr>
            <a:lvl4pPr marL="685800" lvl="3" indent="-128588" algn="l">
              <a:lnSpc>
                <a:spcPct val="100000"/>
              </a:lnSpc>
              <a:spcBef>
                <a:spcPts val="1763"/>
              </a:spcBef>
              <a:spcAft>
                <a:spcPts val="0"/>
              </a:spcAft>
              <a:buClr>
                <a:srgbClr val="52575F"/>
              </a:buClr>
              <a:buSzPts val="1800"/>
              <a:buChar char="•"/>
              <a:defRPr/>
            </a:lvl4pPr>
            <a:lvl5pPr marL="857250" lvl="4" indent="-128588" algn="l">
              <a:lnSpc>
                <a:spcPct val="100000"/>
              </a:lnSpc>
              <a:spcBef>
                <a:spcPts val="1763"/>
              </a:spcBef>
              <a:spcAft>
                <a:spcPts val="0"/>
              </a:spcAft>
              <a:buClr>
                <a:srgbClr val="52575F"/>
              </a:buClr>
              <a:buSzPts val="1800"/>
              <a:buChar char="•"/>
              <a:defRPr/>
            </a:lvl5pPr>
            <a:lvl6pPr marL="1028700" lvl="5" indent="-128588" algn="l">
              <a:lnSpc>
                <a:spcPct val="100000"/>
              </a:lnSpc>
              <a:spcBef>
                <a:spcPts val="1763"/>
              </a:spcBef>
              <a:spcAft>
                <a:spcPts val="0"/>
              </a:spcAft>
              <a:buClr>
                <a:srgbClr val="52575F"/>
              </a:buClr>
              <a:buSzPts val="1800"/>
              <a:buChar char="•"/>
              <a:defRPr/>
            </a:lvl6pPr>
            <a:lvl7pPr marL="1200150" lvl="6" indent="-128588" algn="l">
              <a:lnSpc>
                <a:spcPct val="100000"/>
              </a:lnSpc>
              <a:spcBef>
                <a:spcPts val="1763"/>
              </a:spcBef>
              <a:spcAft>
                <a:spcPts val="0"/>
              </a:spcAft>
              <a:buClr>
                <a:srgbClr val="52575F"/>
              </a:buClr>
              <a:buSzPts val="1800"/>
              <a:buChar char="•"/>
              <a:defRPr/>
            </a:lvl7pPr>
            <a:lvl8pPr marL="1371600" lvl="7" indent="-128588" algn="l">
              <a:lnSpc>
                <a:spcPct val="100000"/>
              </a:lnSpc>
              <a:spcBef>
                <a:spcPts val="1763"/>
              </a:spcBef>
              <a:spcAft>
                <a:spcPts val="0"/>
              </a:spcAft>
              <a:buClr>
                <a:srgbClr val="52575F"/>
              </a:buClr>
              <a:buSzPts val="1800"/>
              <a:buChar char="•"/>
              <a:defRPr/>
            </a:lvl8pPr>
            <a:lvl9pPr marL="1543050" lvl="8" indent="-128588" algn="l">
              <a:lnSpc>
                <a:spcPct val="100000"/>
              </a:lnSpc>
              <a:spcBef>
                <a:spcPts val="1763"/>
              </a:spcBef>
              <a:spcAft>
                <a:spcPts val="0"/>
              </a:spcAft>
              <a:buClr>
                <a:srgbClr val="52575F"/>
              </a:buClr>
              <a:buSzPts val="1800"/>
              <a:buChar char="•"/>
              <a:defRPr/>
            </a:lvl9pPr>
          </a:lstStyle>
          <a:p>
            <a:endParaRPr/>
          </a:p>
        </p:txBody>
      </p:sp>
      <p:sp>
        <p:nvSpPr>
          <p:cNvPr id="34" name="Google Shape;34;p7"/>
          <p:cNvSpPr txBox="1">
            <a:spLocks noGrp="1"/>
          </p:cNvSpPr>
          <p:nvPr>
            <p:ph type="sldNum" idx="12"/>
          </p:nvPr>
        </p:nvSpPr>
        <p:spPr>
          <a:xfrm>
            <a:off x="8834438" y="5995140"/>
            <a:ext cx="145733" cy="44884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826990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35"/>
        <p:cNvGrpSpPr/>
        <p:nvPr/>
      </p:nvGrpSpPr>
      <p:grpSpPr>
        <a:xfrm>
          <a:off x="0" y="0"/>
          <a:ext cx="0" cy="0"/>
          <a:chOff x="0" y="0"/>
          <a:chExt cx="0" cy="0"/>
        </a:xfrm>
      </p:grpSpPr>
      <p:sp>
        <p:nvSpPr>
          <p:cNvPr id="36" name="Google Shape;36;p8"/>
          <p:cNvSpPr>
            <a:spLocks noGrp="1"/>
          </p:cNvSpPr>
          <p:nvPr>
            <p:ph type="pic" idx="2"/>
          </p:nvPr>
        </p:nvSpPr>
        <p:spPr>
          <a:xfrm>
            <a:off x="4643437" y="-603249"/>
            <a:ext cx="4538663" cy="8070157"/>
          </a:xfrm>
          <a:prstGeom prst="rect">
            <a:avLst/>
          </a:prstGeom>
          <a:noFill/>
          <a:ln>
            <a:noFill/>
          </a:ln>
        </p:spPr>
      </p:sp>
      <p:sp>
        <p:nvSpPr>
          <p:cNvPr id="37" name="Google Shape;37;p8"/>
          <p:cNvSpPr txBox="1">
            <a:spLocks noGrp="1"/>
          </p:cNvSpPr>
          <p:nvPr>
            <p:ph type="body" idx="1"/>
          </p:nvPr>
        </p:nvSpPr>
        <p:spPr>
          <a:xfrm>
            <a:off x="452438" y="1162050"/>
            <a:ext cx="3667125" cy="501650"/>
          </a:xfrm>
          <a:prstGeom prst="rect">
            <a:avLst/>
          </a:prstGeom>
          <a:noFill/>
          <a:ln>
            <a:noFill/>
          </a:ln>
        </p:spPr>
        <p:txBody>
          <a:bodyPr spcFirstLastPara="1" wrap="square" lIns="45700" tIns="45700" rIns="45700" bIns="45700" anchor="t" anchorCtr="0">
            <a:normAutofit/>
          </a:bodyPr>
          <a:lstStyle>
            <a:lvl1pPr marL="171450" lvl="0" indent="-85725" algn="l">
              <a:lnSpc>
                <a:spcPct val="100000"/>
              </a:lnSpc>
              <a:spcBef>
                <a:spcPts val="0"/>
              </a:spcBef>
              <a:spcAft>
                <a:spcPts val="0"/>
              </a:spcAft>
              <a:buClr>
                <a:srgbClr val="52575F"/>
              </a:buClr>
              <a:buSzPts val="5500"/>
              <a:buFont typeface="Arial"/>
              <a:buNone/>
              <a:defRPr sz="2063">
                <a:latin typeface="Arial"/>
                <a:ea typeface="Arial"/>
                <a:cs typeface="Arial"/>
                <a:sym typeface="Arial"/>
              </a:defRPr>
            </a:lvl1pPr>
            <a:lvl2pPr marL="342900" lvl="1" indent="-128588" algn="l">
              <a:lnSpc>
                <a:spcPct val="100000"/>
              </a:lnSpc>
              <a:spcBef>
                <a:spcPts val="1763"/>
              </a:spcBef>
              <a:spcAft>
                <a:spcPts val="0"/>
              </a:spcAft>
              <a:buClr>
                <a:srgbClr val="52575F"/>
              </a:buClr>
              <a:buSzPts val="1800"/>
              <a:buChar char="•"/>
              <a:defRPr/>
            </a:lvl2pPr>
            <a:lvl3pPr marL="514350" lvl="2" indent="-128588" algn="l">
              <a:lnSpc>
                <a:spcPct val="100000"/>
              </a:lnSpc>
              <a:spcBef>
                <a:spcPts val="1763"/>
              </a:spcBef>
              <a:spcAft>
                <a:spcPts val="0"/>
              </a:spcAft>
              <a:buClr>
                <a:srgbClr val="52575F"/>
              </a:buClr>
              <a:buSzPts val="1800"/>
              <a:buChar char="•"/>
              <a:defRPr/>
            </a:lvl3pPr>
            <a:lvl4pPr marL="685800" lvl="3" indent="-128588" algn="l">
              <a:lnSpc>
                <a:spcPct val="100000"/>
              </a:lnSpc>
              <a:spcBef>
                <a:spcPts val="1763"/>
              </a:spcBef>
              <a:spcAft>
                <a:spcPts val="0"/>
              </a:spcAft>
              <a:buClr>
                <a:srgbClr val="52575F"/>
              </a:buClr>
              <a:buSzPts val="1800"/>
              <a:buChar char="•"/>
              <a:defRPr/>
            </a:lvl4pPr>
            <a:lvl5pPr marL="857250" lvl="4" indent="-128588" algn="l">
              <a:lnSpc>
                <a:spcPct val="100000"/>
              </a:lnSpc>
              <a:spcBef>
                <a:spcPts val="1763"/>
              </a:spcBef>
              <a:spcAft>
                <a:spcPts val="0"/>
              </a:spcAft>
              <a:buClr>
                <a:srgbClr val="52575F"/>
              </a:buClr>
              <a:buSzPts val="1800"/>
              <a:buChar char="•"/>
              <a:defRPr/>
            </a:lvl5pPr>
            <a:lvl6pPr marL="1028700" lvl="5" indent="-128588" algn="l">
              <a:lnSpc>
                <a:spcPct val="100000"/>
              </a:lnSpc>
              <a:spcBef>
                <a:spcPts val="1763"/>
              </a:spcBef>
              <a:spcAft>
                <a:spcPts val="0"/>
              </a:spcAft>
              <a:buClr>
                <a:srgbClr val="52575F"/>
              </a:buClr>
              <a:buSzPts val="1800"/>
              <a:buChar char="•"/>
              <a:defRPr/>
            </a:lvl6pPr>
            <a:lvl7pPr marL="1200150" lvl="6" indent="-128588" algn="l">
              <a:lnSpc>
                <a:spcPct val="100000"/>
              </a:lnSpc>
              <a:spcBef>
                <a:spcPts val="1763"/>
              </a:spcBef>
              <a:spcAft>
                <a:spcPts val="0"/>
              </a:spcAft>
              <a:buClr>
                <a:srgbClr val="52575F"/>
              </a:buClr>
              <a:buSzPts val="1800"/>
              <a:buChar char="•"/>
              <a:defRPr/>
            </a:lvl7pPr>
            <a:lvl8pPr marL="1371600" lvl="7" indent="-128588" algn="l">
              <a:lnSpc>
                <a:spcPct val="100000"/>
              </a:lnSpc>
              <a:spcBef>
                <a:spcPts val="1763"/>
              </a:spcBef>
              <a:spcAft>
                <a:spcPts val="0"/>
              </a:spcAft>
              <a:buClr>
                <a:srgbClr val="52575F"/>
              </a:buClr>
              <a:buSzPts val="1800"/>
              <a:buChar char="•"/>
              <a:defRPr/>
            </a:lvl8pPr>
            <a:lvl9pPr marL="1543050" lvl="8" indent="-128588" algn="l">
              <a:lnSpc>
                <a:spcPct val="100000"/>
              </a:lnSpc>
              <a:spcBef>
                <a:spcPts val="1763"/>
              </a:spcBef>
              <a:spcAft>
                <a:spcPts val="0"/>
              </a:spcAft>
              <a:buClr>
                <a:srgbClr val="52575F"/>
              </a:buClr>
              <a:buSzPts val="1800"/>
              <a:buChar char="•"/>
              <a:defRPr/>
            </a:lvl9pPr>
          </a:lstStyle>
          <a:p>
            <a:endParaRPr/>
          </a:p>
        </p:txBody>
      </p:sp>
      <p:sp>
        <p:nvSpPr>
          <p:cNvPr id="38" name="Google Shape;38;p8"/>
          <p:cNvSpPr txBox="1">
            <a:spLocks noGrp="1"/>
          </p:cNvSpPr>
          <p:nvPr>
            <p:ph type="title"/>
          </p:nvPr>
        </p:nvSpPr>
        <p:spPr>
          <a:xfrm>
            <a:off x="452438" y="317500"/>
            <a:ext cx="3667125" cy="844550"/>
          </a:xfrm>
          <a:prstGeom prst="rect">
            <a:avLst/>
          </a:prstGeom>
          <a:noFill/>
          <a:ln>
            <a:noFill/>
          </a:ln>
        </p:spPr>
        <p:txBody>
          <a:bodyPr spcFirstLastPara="1" wrap="square" lIns="50800" tIns="50800" rIns="50800" bIns="50800" anchor="t" anchorCtr="0">
            <a:normAutofit/>
          </a:bodyPr>
          <a:lstStyle>
            <a:lvl1pPr lvl="0" algn="l">
              <a:lnSpc>
                <a:spcPct val="90000"/>
              </a:lnSpc>
              <a:spcBef>
                <a:spcPts val="0"/>
              </a:spcBef>
              <a:spcAft>
                <a:spcPts val="0"/>
              </a:spcAft>
              <a:buClr>
                <a:srgbClr val="52575F"/>
              </a:buClr>
              <a:buSzPts val="1800"/>
              <a:buNone/>
              <a:defRPr/>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39" name="Google Shape;39;p8"/>
          <p:cNvSpPr txBox="1">
            <a:spLocks noGrp="1"/>
          </p:cNvSpPr>
          <p:nvPr>
            <p:ph type="body" idx="3"/>
          </p:nvPr>
        </p:nvSpPr>
        <p:spPr>
          <a:xfrm>
            <a:off x="452438" y="2124252"/>
            <a:ext cx="3667125" cy="4128006"/>
          </a:xfrm>
          <a:prstGeom prst="rect">
            <a:avLst/>
          </a:prstGeom>
          <a:noFill/>
          <a:ln>
            <a:noFill/>
          </a:ln>
        </p:spPr>
        <p:txBody>
          <a:bodyPr spcFirstLastPara="1" wrap="square" lIns="50800" tIns="50800" rIns="50800" bIns="50800" anchor="t" anchorCtr="0">
            <a:normAutofit/>
          </a:bodyPr>
          <a:lstStyle>
            <a:lvl1pPr marL="171450" lvl="0" indent="-128588" algn="l">
              <a:lnSpc>
                <a:spcPct val="100000"/>
              </a:lnSpc>
              <a:spcBef>
                <a:spcPts val="1763"/>
              </a:spcBef>
              <a:spcAft>
                <a:spcPts val="0"/>
              </a:spcAft>
              <a:buClr>
                <a:srgbClr val="52575F"/>
              </a:buClr>
              <a:buSzPts val="1800"/>
              <a:buChar char="•"/>
              <a:defRPr/>
            </a:lvl1pPr>
            <a:lvl2pPr marL="342900" lvl="1" indent="-128588" algn="l">
              <a:lnSpc>
                <a:spcPct val="100000"/>
              </a:lnSpc>
              <a:spcBef>
                <a:spcPts val="1763"/>
              </a:spcBef>
              <a:spcAft>
                <a:spcPts val="0"/>
              </a:spcAft>
              <a:buClr>
                <a:srgbClr val="52575F"/>
              </a:buClr>
              <a:buSzPts val="1800"/>
              <a:buChar char="•"/>
              <a:defRPr/>
            </a:lvl2pPr>
            <a:lvl3pPr marL="514350" lvl="2" indent="-128588" algn="l">
              <a:lnSpc>
                <a:spcPct val="100000"/>
              </a:lnSpc>
              <a:spcBef>
                <a:spcPts val="1763"/>
              </a:spcBef>
              <a:spcAft>
                <a:spcPts val="0"/>
              </a:spcAft>
              <a:buClr>
                <a:srgbClr val="52575F"/>
              </a:buClr>
              <a:buSzPts val="1800"/>
              <a:buChar char="•"/>
              <a:defRPr/>
            </a:lvl3pPr>
            <a:lvl4pPr marL="685800" lvl="3" indent="-128588" algn="l">
              <a:lnSpc>
                <a:spcPct val="100000"/>
              </a:lnSpc>
              <a:spcBef>
                <a:spcPts val="1763"/>
              </a:spcBef>
              <a:spcAft>
                <a:spcPts val="0"/>
              </a:spcAft>
              <a:buClr>
                <a:srgbClr val="52575F"/>
              </a:buClr>
              <a:buSzPts val="1800"/>
              <a:buChar char="•"/>
              <a:defRPr/>
            </a:lvl4pPr>
            <a:lvl5pPr marL="857250" lvl="4" indent="-128588" algn="l">
              <a:lnSpc>
                <a:spcPct val="100000"/>
              </a:lnSpc>
              <a:spcBef>
                <a:spcPts val="1763"/>
              </a:spcBef>
              <a:spcAft>
                <a:spcPts val="0"/>
              </a:spcAft>
              <a:buClr>
                <a:srgbClr val="52575F"/>
              </a:buClr>
              <a:buSzPts val="1800"/>
              <a:buChar char="•"/>
              <a:defRPr/>
            </a:lvl5pPr>
            <a:lvl6pPr marL="1028700" lvl="5" indent="-128588" algn="l">
              <a:lnSpc>
                <a:spcPct val="100000"/>
              </a:lnSpc>
              <a:spcBef>
                <a:spcPts val="1763"/>
              </a:spcBef>
              <a:spcAft>
                <a:spcPts val="0"/>
              </a:spcAft>
              <a:buClr>
                <a:srgbClr val="52575F"/>
              </a:buClr>
              <a:buSzPts val="1800"/>
              <a:buChar char="•"/>
              <a:defRPr/>
            </a:lvl6pPr>
            <a:lvl7pPr marL="1200150" lvl="6" indent="-128588" algn="l">
              <a:lnSpc>
                <a:spcPct val="100000"/>
              </a:lnSpc>
              <a:spcBef>
                <a:spcPts val="1763"/>
              </a:spcBef>
              <a:spcAft>
                <a:spcPts val="0"/>
              </a:spcAft>
              <a:buClr>
                <a:srgbClr val="52575F"/>
              </a:buClr>
              <a:buSzPts val="1800"/>
              <a:buChar char="•"/>
              <a:defRPr/>
            </a:lvl7pPr>
            <a:lvl8pPr marL="1371600" lvl="7" indent="-128588" algn="l">
              <a:lnSpc>
                <a:spcPct val="100000"/>
              </a:lnSpc>
              <a:spcBef>
                <a:spcPts val="1763"/>
              </a:spcBef>
              <a:spcAft>
                <a:spcPts val="0"/>
              </a:spcAft>
              <a:buClr>
                <a:srgbClr val="52575F"/>
              </a:buClr>
              <a:buSzPts val="1800"/>
              <a:buChar char="•"/>
              <a:defRPr/>
            </a:lvl8pPr>
            <a:lvl9pPr marL="1543050" lvl="8" indent="-128588" algn="l">
              <a:lnSpc>
                <a:spcPct val="100000"/>
              </a:lnSpc>
              <a:spcBef>
                <a:spcPts val="1763"/>
              </a:spcBef>
              <a:spcAft>
                <a:spcPts val="0"/>
              </a:spcAft>
              <a:buClr>
                <a:srgbClr val="52575F"/>
              </a:buClr>
              <a:buSzPts val="1800"/>
              <a:buChar char="•"/>
              <a:defRPr/>
            </a:lvl9pPr>
          </a:lstStyle>
          <a:p>
            <a:endParaRPr/>
          </a:p>
        </p:txBody>
      </p:sp>
      <p:sp>
        <p:nvSpPr>
          <p:cNvPr id="40" name="Google Shape;40;p8"/>
          <p:cNvSpPr txBox="1">
            <a:spLocks noGrp="1"/>
          </p:cNvSpPr>
          <p:nvPr>
            <p:ph type="sldNum" idx="12"/>
          </p:nvPr>
        </p:nvSpPr>
        <p:spPr>
          <a:xfrm>
            <a:off x="8834438" y="5995140"/>
            <a:ext cx="145733" cy="44884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149235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Bullets &amp; Live Video Small">
  <p:cSld name="Title, Bullets &amp; Live Video Small">
    <p:spTree>
      <p:nvGrpSpPr>
        <p:cNvPr id="1" name="Shape 41"/>
        <p:cNvGrpSpPr/>
        <p:nvPr/>
      </p:nvGrpSpPr>
      <p:grpSpPr>
        <a:xfrm>
          <a:off x="0" y="0"/>
          <a:ext cx="0" cy="0"/>
          <a:chOff x="0" y="0"/>
          <a:chExt cx="0" cy="0"/>
        </a:xfrm>
      </p:grpSpPr>
      <p:sp>
        <p:nvSpPr>
          <p:cNvPr id="42" name="Google Shape;42;p9"/>
          <p:cNvSpPr txBox="1">
            <a:spLocks noGrp="1"/>
          </p:cNvSpPr>
          <p:nvPr>
            <p:ph type="body" idx="1"/>
          </p:nvPr>
        </p:nvSpPr>
        <p:spPr>
          <a:xfrm>
            <a:off x="452438" y="1162050"/>
            <a:ext cx="8239125" cy="501650"/>
          </a:xfrm>
          <a:prstGeom prst="rect">
            <a:avLst/>
          </a:prstGeom>
          <a:noFill/>
          <a:ln>
            <a:noFill/>
          </a:ln>
        </p:spPr>
        <p:txBody>
          <a:bodyPr spcFirstLastPara="1" wrap="square" lIns="45700" tIns="45700" rIns="45700" bIns="45700" anchor="t" anchorCtr="0">
            <a:normAutofit/>
          </a:bodyPr>
          <a:lstStyle>
            <a:lvl1pPr marL="171450" lvl="0" indent="-85725" algn="l">
              <a:lnSpc>
                <a:spcPct val="100000"/>
              </a:lnSpc>
              <a:spcBef>
                <a:spcPts val="0"/>
              </a:spcBef>
              <a:spcAft>
                <a:spcPts val="0"/>
              </a:spcAft>
              <a:buClr>
                <a:srgbClr val="52575F"/>
              </a:buClr>
              <a:buSzPts val="5500"/>
              <a:buFont typeface="Arial"/>
              <a:buNone/>
              <a:defRPr sz="2063">
                <a:latin typeface="Arial"/>
                <a:ea typeface="Arial"/>
                <a:cs typeface="Arial"/>
                <a:sym typeface="Arial"/>
              </a:defRPr>
            </a:lvl1pPr>
            <a:lvl2pPr marL="342900" lvl="1" indent="-128588" algn="l">
              <a:lnSpc>
                <a:spcPct val="100000"/>
              </a:lnSpc>
              <a:spcBef>
                <a:spcPts val="1763"/>
              </a:spcBef>
              <a:spcAft>
                <a:spcPts val="0"/>
              </a:spcAft>
              <a:buClr>
                <a:srgbClr val="52575F"/>
              </a:buClr>
              <a:buSzPts val="1800"/>
              <a:buChar char="•"/>
              <a:defRPr/>
            </a:lvl2pPr>
            <a:lvl3pPr marL="514350" lvl="2" indent="-128588" algn="l">
              <a:lnSpc>
                <a:spcPct val="100000"/>
              </a:lnSpc>
              <a:spcBef>
                <a:spcPts val="1763"/>
              </a:spcBef>
              <a:spcAft>
                <a:spcPts val="0"/>
              </a:spcAft>
              <a:buClr>
                <a:srgbClr val="52575F"/>
              </a:buClr>
              <a:buSzPts val="1800"/>
              <a:buChar char="•"/>
              <a:defRPr/>
            </a:lvl3pPr>
            <a:lvl4pPr marL="685800" lvl="3" indent="-128588" algn="l">
              <a:lnSpc>
                <a:spcPct val="100000"/>
              </a:lnSpc>
              <a:spcBef>
                <a:spcPts val="1763"/>
              </a:spcBef>
              <a:spcAft>
                <a:spcPts val="0"/>
              </a:spcAft>
              <a:buClr>
                <a:srgbClr val="52575F"/>
              </a:buClr>
              <a:buSzPts val="1800"/>
              <a:buChar char="•"/>
              <a:defRPr/>
            </a:lvl4pPr>
            <a:lvl5pPr marL="857250" lvl="4" indent="-128588" algn="l">
              <a:lnSpc>
                <a:spcPct val="100000"/>
              </a:lnSpc>
              <a:spcBef>
                <a:spcPts val="1763"/>
              </a:spcBef>
              <a:spcAft>
                <a:spcPts val="0"/>
              </a:spcAft>
              <a:buClr>
                <a:srgbClr val="52575F"/>
              </a:buClr>
              <a:buSzPts val="1800"/>
              <a:buChar char="•"/>
              <a:defRPr/>
            </a:lvl5pPr>
            <a:lvl6pPr marL="1028700" lvl="5" indent="-128588" algn="l">
              <a:lnSpc>
                <a:spcPct val="100000"/>
              </a:lnSpc>
              <a:spcBef>
                <a:spcPts val="1763"/>
              </a:spcBef>
              <a:spcAft>
                <a:spcPts val="0"/>
              </a:spcAft>
              <a:buClr>
                <a:srgbClr val="52575F"/>
              </a:buClr>
              <a:buSzPts val="1800"/>
              <a:buChar char="•"/>
              <a:defRPr/>
            </a:lvl6pPr>
            <a:lvl7pPr marL="1200150" lvl="6" indent="-128588" algn="l">
              <a:lnSpc>
                <a:spcPct val="100000"/>
              </a:lnSpc>
              <a:spcBef>
                <a:spcPts val="1763"/>
              </a:spcBef>
              <a:spcAft>
                <a:spcPts val="0"/>
              </a:spcAft>
              <a:buClr>
                <a:srgbClr val="52575F"/>
              </a:buClr>
              <a:buSzPts val="1800"/>
              <a:buChar char="•"/>
              <a:defRPr/>
            </a:lvl7pPr>
            <a:lvl8pPr marL="1371600" lvl="7" indent="-128588" algn="l">
              <a:lnSpc>
                <a:spcPct val="100000"/>
              </a:lnSpc>
              <a:spcBef>
                <a:spcPts val="1763"/>
              </a:spcBef>
              <a:spcAft>
                <a:spcPts val="0"/>
              </a:spcAft>
              <a:buClr>
                <a:srgbClr val="52575F"/>
              </a:buClr>
              <a:buSzPts val="1800"/>
              <a:buChar char="•"/>
              <a:defRPr/>
            </a:lvl8pPr>
            <a:lvl9pPr marL="1543050" lvl="8" indent="-128588" algn="l">
              <a:lnSpc>
                <a:spcPct val="100000"/>
              </a:lnSpc>
              <a:spcBef>
                <a:spcPts val="1763"/>
              </a:spcBef>
              <a:spcAft>
                <a:spcPts val="0"/>
              </a:spcAft>
              <a:buClr>
                <a:srgbClr val="52575F"/>
              </a:buClr>
              <a:buSzPts val="1800"/>
              <a:buChar char="•"/>
              <a:defRPr/>
            </a:lvl9pPr>
          </a:lstStyle>
          <a:p>
            <a:endParaRPr/>
          </a:p>
        </p:txBody>
      </p:sp>
      <p:sp>
        <p:nvSpPr>
          <p:cNvPr id="43" name="Google Shape;43;p9"/>
          <p:cNvSpPr txBox="1">
            <a:spLocks noGrp="1"/>
          </p:cNvSpPr>
          <p:nvPr>
            <p:ph type="title"/>
          </p:nvPr>
        </p:nvSpPr>
        <p:spPr>
          <a:xfrm>
            <a:off x="452438" y="317500"/>
            <a:ext cx="8239125" cy="844550"/>
          </a:xfrm>
          <a:prstGeom prst="rect">
            <a:avLst/>
          </a:prstGeom>
          <a:noFill/>
          <a:ln>
            <a:noFill/>
          </a:ln>
        </p:spPr>
        <p:txBody>
          <a:bodyPr spcFirstLastPara="1" wrap="square" lIns="50800" tIns="50800" rIns="50800" bIns="50800" anchor="t" anchorCtr="0">
            <a:normAutofit/>
          </a:bodyPr>
          <a:lstStyle>
            <a:lvl1pPr lvl="0" algn="l">
              <a:lnSpc>
                <a:spcPct val="90000"/>
              </a:lnSpc>
              <a:spcBef>
                <a:spcPts val="0"/>
              </a:spcBef>
              <a:spcAft>
                <a:spcPts val="0"/>
              </a:spcAft>
              <a:buClr>
                <a:srgbClr val="52575F"/>
              </a:buClr>
              <a:buSzPts val="1800"/>
              <a:buNone/>
              <a:defRPr/>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44" name="Google Shape;44;p9"/>
          <p:cNvSpPr txBox="1">
            <a:spLocks noGrp="1"/>
          </p:cNvSpPr>
          <p:nvPr>
            <p:ph type="body" idx="2"/>
          </p:nvPr>
        </p:nvSpPr>
        <p:spPr>
          <a:xfrm>
            <a:off x="452438" y="2124252"/>
            <a:ext cx="3667125" cy="4128006"/>
          </a:xfrm>
          <a:prstGeom prst="rect">
            <a:avLst/>
          </a:prstGeom>
          <a:noFill/>
          <a:ln>
            <a:noFill/>
          </a:ln>
        </p:spPr>
        <p:txBody>
          <a:bodyPr spcFirstLastPara="1" wrap="square" lIns="50800" tIns="50800" rIns="50800" bIns="50800" anchor="t" anchorCtr="0">
            <a:normAutofit/>
          </a:bodyPr>
          <a:lstStyle>
            <a:lvl1pPr marL="171450" lvl="0" indent="-128588" algn="l">
              <a:lnSpc>
                <a:spcPct val="100000"/>
              </a:lnSpc>
              <a:spcBef>
                <a:spcPts val="1763"/>
              </a:spcBef>
              <a:spcAft>
                <a:spcPts val="0"/>
              </a:spcAft>
              <a:buClr>
                <a:srgbClr val="52575F"/>
              </a:buClr>
              <a:buSzPts val="1800"/>
              <a:buChar char="•"/>
              <a:defRPr/>
            </a:lvl1pPr>
            <a:lvl2pPr marL="342900" lvl="1" indent="-128588" algn="l">
              <a:lnSpc>
                <a:spcPct val="100000"/>
              </a:lnSpc>
              <a:spcBef>
                <a:spcPts val="1763"/>
              </a:spcBef>
              <a:spcAft>
                <a:spcPts val="0"/>
              </a:spcAft>
              <a:buClr>
                <a:srgbClr val="52575F"/>
              </a:buClr>
              <a:buSzPts val="1800"/>
              <a:buChar char="•"/>
              <a:defRPr/>
            </a:lvl2pPr>
            <a:lvl3pPr marL="514350" lvl="2" indent="-128588" algn="l">
              <a:lnSpc>
                <a:spcPct val="100000"/>
              </a:lnSpc>
              <a:spcBef>
                <a:spcPts val="1763"/>
              </a:spcBef>
              <a:spcAft>
                <a:spcPts val="0"/>
              </a:spcAft>
              <a:buClr>
                <a:srgbClr val="52575F"/>
              </a:buClr>
              <a:buSzPts val="1800"/>
              <a:buChar char="•"/>
              <a:defRPr/>
            </a:lvl3pPr>
            <a:lvl4pPr marL="685800" lvl="3" indent="-128588" algn="l">
              <a:lnSpc>
                <a:spcPct val="100000"/>
              </a:lnSpc>
              <a:spcBef>
                <a:spcPts val="1763"/>
              </a:spcBef>
              <a:spcAft>
                <a:spcPts val="0"/>
              </a:spcAft>
              <a:buClr>
                <a:srgbClr val="52575F"/>
              </a:buClr>
              <a:buSzPts val="1800"/>
              <a:buChar char="•"/>
              <a:defRPr/>
            </a:lvl4pPr>
            <a:lvl5pPr marL="857250" lvl="4" indent="-128588" algn="l">
              <a:lnSpc>
                <a:spcPct val="100000"/>
              </a:lnSpc>
              <a:spcBef>
                <a:spcPts val="1763"/>
              </a:spcBef>
              <a:spcAft>
                <a:spcPts val="0"/>
              </a:spcAft>
              <a:buClr>
                <a:srgbClr val="52575F"/>
              </a:buClr>
              <a:buSzPts val="1800"/>
              <a:buChar char="•"/>
              <a:defRPr/>
            </a:lvl5pPr>
            <a:lvl6pPr marL="1028700" lvl="5" indent="-128588" algn="l">
              <a:lnSpc>
                <a:spcPct val="100000"/>
              </a:lnSpc>
              <a:spcBef>
                <a:spcPts val="1763"/>
              </a:spcBef>
              <a:spcAft>
                <a:spcPts val="0"/>
              </a:spcAft>
              <a:buClr>
                <a:srgbClr val="52575F"/>
              </a:buClr>
              <a:buSzPts val="1800"/>
              <a:buChar char="•"/>
              <a:defRPr/>
            </a:lvl6pPr>
            <a:lvl7pPr marL="1200150" lvl="6" indent="-128588" algn="l">
              <a:lnSpc>
                <a:spcPct val="100000"/>
              </a:lnSpc>
              <a:spcBef>
                <a:spcPts val="1763"/>
              </a:spcBef>
              <a:spcAft>
                <a:spcPts val="0"/>
              </a:spcAft>
              <a:buClr>
                <a:srgbClr val="52575F"/>
              </a:buClr>
              <a:buSzPts val="1800"/>
              <a:buChar char="•"/>
              <a:defRPr/>
            </a:lvl7pPr>
            <a:lvl8pPr marL="1371600" lvl="7" indent="-128588" algn="l">
              <a:lnSpc>
                <a:spcPct val="100000"/>
              </a:lnSpc>
              <a:spcBef>
                <a:spcPts val="1763"/>
              </a:spcBef>
              <a:spcAft>
                <a:spcPts val="0"/>
              </a:spcAft>
              <a:buClr>
                <a:srgbClr val="52575F"/>
              </a:buClr>
              <a:buSzPts val="1800"/>
              <a:buChar char="•"/>
              <a:defRPr/>
            </a:lvl8pPr>
            <a:lvl9pPr marL="1543050" lvl="8" indent="-128588" algn="l">
              <a:lnSpc>
                <a:spcPct val="100000"/>
              </a:lnSpc>
              <a:spcBef>
                <a:spcPts val="1763"/>
              </a:spcBef>
              <a:spcAft>
                <a:spcPts val="0"/>
              </a:spcAft>
              <a:buClr>
                <a:srgbClr val="52575F"/>
              </a:buClr>
              <a:buSzPts val="1800"/>
              <a:buChar char="•"/>
              <a:defRPr/>
            </a:lvl9pPr>
          </a:lstStyle>
          <a:p>
            <a:endParaRPr/>
          </a:p>
        </p:txBody>
      </p:sp>
      <p:sp>
        <p:nvSpPr>
          <p:cNvPr id="45" name="Google Shape;45;p9"/>
          <p:cNvSpPr txBox="1">
            <a:spLocks noGrp="1"/>
          </p:cNvSpPr>
          <p:nvPr>
            <p:ph type="sldNum" idx="12"/>
          </p:nvPr>
        </p:nvSpPr>
        <p:spPr>
          <a:xfrm>
            <a:off x="8834438" y="5995140"/>
            <a:ext cx="145733" cy="44884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577243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Bullets &amp; Live Video Large">
  <p:cSld name="Title, Bullets &amp; Live Video Large">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452438" y="1162050"/>
            <a:ext cx="3667125" cy="501650"/>
          </a:xfrm>
          <a:prstGeom prst="rect">
            <a:avLst/>
          </a:prstGeom>
          <a:noFill/>
          <a:ln>
            <a:noFill/>
          </a:ln>
        </p:spPr>
        <p:txBody>
          <a:bodyPr spcFirstLastPara="1" wrap="square" lIns="45700" tIns="45700" rIns="45700" bIns="45700" anchor="t" anchorCtr="0">
            <a:normAutofit/>
          </a:bodyPr>
          <a:lstStyle>
            <a:lvl1pPr marL="171450" lvl="0" indent="-85725" algn="l">
              <a:lnSpc>
                <a:spcPct val="100000"/>
              </a:lnSpc>
              <a:spcBef>
                <a:spcPts val="0"/>
              </a:spcBef>
              <a:spcAft>
                <a:spcPts val="0"/>
              </a:spcAft>
              <a:buClr>
                <a:srgbClr val="52575F"/>
              </a:buClr>
              <a:buSzPts val="5500"/>
              <a:buFont typeface="Arial"/>
              <a:buNone/>
              <a:defRPr sz="2063">
                <a:latin typeface="Arial"/>
                <a:ea typeface="Arial"/>
                <a:cs typeface="Arial"/>
                <a:sym typeface="Arial"/>
              </a:defRPr>
            </a:lvl1pPr>
            <a:lvl2pPr marL="342900" lvl="1" indent="-128588" algn="l">
              <a:lnSpc>
                <a:spcPct val="100000"/>
              </a:lnSpc>
              <a:spcBef>
                <a:spcPts val="1763"/>
              </a:spcBef>
              <a:spcAft>
                <a:spcPts val="0"/>
              </a:spcAft>
              <a:buClr>
                <a:srgbClr val="52575F"/>
              </a:buClr>
              <a:buSzPts val="1800"/>
              <a:buChar char="•"/>
              <a:defRPr/>
            </a:lvl2pPr>
            <a:lvl3pPr marL="514350" lvl="2" indent="-128588" algn="l">
              <a:lnSpc>
                <a:spcPct val="100000"/>
              </a:lnSpc>
              <a:spcBef>
                <a:spcPts val="1763"/>
              </a:spcBef>
              <a:spcAft>
                <a:spcPts val="0"/>
              </a:spcAft>
              <a:buClr>
                <a:srgbClr val="52575F"/>
              </a:buClr>
              <a:buSzPts val="1800"/>
              <a:buChar char="•"/>
              <a:defRPr/>
            </a:lvl3pPr>
            <a:lvl4pPr marL="685800" lvl="3" indent="-128588" algn="l">
              <a:lnSpc>
                <a:spcPct val="100000"/>
              </a:lnSpc>
              <a:spcBef>
                <a:spcPts val="1763"/>
              </a:spcBef>
              <a:spcAft>
                <a:spcPts val="0"/>
              </a:spcAft>
              <a:buClr>
                <a:srgbClr val="52575F"/>
              </a:buClr>
              <a:buSzPts val="1800"/>
              <a:buChar char="•"/>
              <a:defRPr/>
            </a:lvl4pPr>
            <a:lvl5pPr marL="857250" lvl="4" indent="-128588" algn="l">
              <a:lnSpc>
                <a:spcPct val="100000"/>
              </a:lnSpc>
              <a:spcBef>
                <a:spcPts val="1763"/>
              </a:spcBef>
              <a:spcAft>
                <a:spcPts val="0"/>
              </a:spcAft>
              <a:buClr>
                <a:srgbClr val="52575F"/>
              </a:buClr>
              <a:buSzPts val="1800"/>
              <a:buChar char="•"/>
              <a:defRPr/>
            </a:lvl5pPr>
            <a:lvl6pPr marL="1028700" lvl="5" indent="-128588" algn="l">
              <a:lnSpc>
                <a:spcPct val="100000"/>
              </a:lnSpc>
              <a:spcBef>
                <a:spcPts val="1763"/>
              </a:spcBef>
              <a:spcAft>
                <a:spcPts val="0"/>
              </a:spcAft>
              <a:buClr>
                <a:srgbClr val="52575F"/>
              </a:buClr>
              <a:buSzPts val="1800"/>
              <a:buChar char="•"/>
              <a:defRPr/>
            </a:lvl6pPr>
            <a:lvl7pPr marL="1200150" lvl="6" indent="-128588" algn="l">
              <a:lnSpc>
                <a:spcPct val="100000"/>
              </a:lnSpc>
              <a:spcBef>
                <a:spcPts val="1763"/>
              </a:spcBef>
              <a:spcAft>
                <a:spcPts val="0"/>
              </a:spcAft>
              <a:buClr>
                <a:srgbClr val="52575F"/>
              </a:buClr>
              <a:buSzPts val="1800"/>
              <a:buChar char="•"/>
              <a:defRPr/>
            </a:lvl7pPr>
            <a:lvl8pPr marL="1371600" lvl="7" indent="-128588" algn="l">
              <a:lnSpc>
                <a:spcPct val="100000"/>
              </a:lnSpc>
              <a:spcBef>
                <a:spcPts val="1763"/>
              </a:spcBef>
              <a:spcAft>
                <a:spcPts val="0"/>
              </a:spcAft>
              <a:buClr>
                <a:srgbClr val="52575F"/>
              </a:buClr>
              <a:buSzPts val="1800"/>
              <a:buChar char="•"/>
              <a:defRPr/>
            </a:lvl8pPr>
            <a:lvl9pPr marL="1543050" lvl="8" indent="-128588" algn="l">
              <a:lnSpc>
                <a:spcPct val="100000"/>
              </a:lnSpc>
              <a:spcBef>
                <a:spcPts val="1763"/>
              </a:spcBef>
              <a:spcAft>
                <a:spcPts val="0"/>
              </a:spcAft>
              <a:buClr>
                <a:srgbClr val="52575F"/>
              </a:buClr>
              <a:buSzPts val="1800"/>
              <a:buChar char="•"/>
              <a:defRPr/>
            </a:lvl9pPr>
          </a:lstStyle>
          <a:p>
            <a:endParaRPr/>
          </a:p>
        </p:txBody>
      </p:sp>
      <p:sp>
        <p:nvSpPr>
          <p:cNvPr id="48" name="Google Shape;48;p10"/>
          <p:cNvSpPr txBox="1">
            <a:spLocks noGrp="1"/>
          </p:cNvSpPr>
          <p:nvPr>
            <p:ph type="title"/>
          </p:nvPr>
        </p:nvSpPr>
        <p:spPr>
          <a:xfrm>
            <a:off x="452438" y="317500"/>
            <a:ext cx="3667125" cy="844550"/>
          </a:xfrm>
          <a:prstGeom prst="rect">
            <a:avLst/>
          </a:prstGeom>
          <a:noFill/>
          <a:ln>
            <a:noFill/>
          </a:ln>
        </p:spPr>
        <p:txBody>
          <a:bodyPr spcFirstLastPara="1" wrap="square" lIns="50800" tIns="50800" rIns="50800" bIns="50800" anchor="t" anchorCtr="0">
            <a:normAutofit/>
          </a:bodyPr>
          <a:lstStyle>
            <a:lvl1pPr lvl="0" algn="l">
              <a:lnSpc>
                <a:spcPct val="90000"/>
              </a:lnSpc>
              <a:spcBef>
                <a:spcPts val="0"/>
              </a:spcBef>
              <a:spcAft>
                <a:spcPts val="0"/>
              </a:spcAft>
              <a:buClr>
                <a:srgbClr val="52575F"/>
              </a:buClr>
              <a:buSzPts val="1800"/>
              <a:buNone/>
              <a:defRPr/>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49" name="Google Shape;49;p10"/>
          <p:cNvSpPr txBox="1">
            <a:spLocks noGrp="1"/>
          </p:cNvSpPr>
          <p:nvPr>
            <p:ph type="body" idx="2"/>
          </p:nvPr>
        </p:nvSpPr>
        <p:spPr>
          <a:xfrm>
            <a:off x="452438" y="2124252"/>
            <a:ext cx="3667125" cy="4128006"/>
          </a:xfrm>
          <a:prstGeom prst="rect">
            <a:avLst/>
          </a:prstGeom>
          <a:noFill/>
          <a:ln>
            <a:noFill/>
          </a:ln>
        </p:spPr>
        <p:txBody>
          <a:bodyPr spcFirstLastPara="1" wrap="square" lIns="50800" tIns="50800" rIns="50800" bIns="50800" anchor="t" anchorCtr="0">
            <a:normAutofit/>
          </a:bodyPr>
          <a:lstStyle>
            <a:lvl1pPr marL="171450" lvl="0" indent="-128588" algn="l">
              <a:lnSpc>
                <a:spcPct val="100000"/>
              </a:lnSpc>
              <a:spcBef>
                <a:spcPts val="1763"/>
              </a:spcBef>
              <a:spcAft>
                <a:spcPts val="0"/>
              </a:spcAft>
              <a:buClr>
                <a:srgbClr val="52575F"/>
              </a:buClr>
              <a:buSzPts val="1800"/>
              <a:buChar char="•"/>
              <a:defRPr/>
            </a:lvl1pPr>
            <a:lvl2pPr marL="342900" lvl="1" indent="-128588" algn="l">
              <a:lnSpc>
                <a:spcPct val="100000"/>
              </a:lnSpc>
              <a:spcBef>
                <a:spcPts val="1763"/>
              </a:spcBef>
              <a:spcAft>
                <a:spcPts val="0"/>
              </a:spcAft>
              <a:buClr>
                <a:srgbClr val="52575F"/>
              </a:buClr>
              <a:buSzPts val="1800"/>
              <a:buChar char="•"/>
              <a:defRPr/>
            </a:lvl2pPr>
            <a:lvl3pPr marL="514350" lvl="2" indent="-128588" algn="l">
              <a:lnSpc>
                <a:spcPct val="100000"/>
              </a:lnSpc>
              <a:spcBef>
                <a:spcPts val="1763"/>
              </a:spcBef>
              <a:spcAft>
                <a:spcPts val="0"/>
              </a:spcAft>
              <a:buClr>
                <a:srgbClr val="52575F"/>
              </a:buClr>
              <a:buSzPts val="1800"/>
              <a:buChar char="•"/>
              <a:defRPr/>
            </a:lvl3pPr>
            <a:lvl4pPr marL="685800" lvl="3" indent="-128588" algn="l">
              <a:lnSpc>
                <a:spcPct val="100000"/>
              </a:lnSpc>
              <a:spcBef>
                <a:spcPts val="1763"/>
              </a:spcBef>
              <a:spcAft>
                <a:spcPts val="0"/>
              </a:spcAft>
              <a:buClr>
                <a:srgbClr val="52575F"/>
              </a:buClr>
              <a:buSzPts val="1800"/>
              <a:buChar char="•"/>
              <a:defRPr/>
            </a:lvl4pPr>
            <a:lvl5pPr marL="857250" lvl="4" indent="-128588" algn="l">
              <a:lnSpc>
                <a:spcPct val="100000"/>
              </a:lnSpc>
              <a:spcBef>
                <a:spcPts val="1763"/>
              </a:spcBef>
              <a:spcAft>
                <a:spcPts val="0"/>
              </a:spcAft>
              <a:buClr>
                <a:srgbClr val="52575F"/>
              </a:buClr>
              <a:buSzPts val="1800"/>
              <a:buChar char="•"/>
              <a:defRPr/>
            </a:lvl5pPr>
            <a:lvl6pPr marL="1028700" lvl="5" indent="-128588" algn="l">
              <a:lnSpc>
                <a:spcPct val="100000"/>
              </a:lnSpc>
              <a:spcBef>
                <a:spcPts val="1763"/>
              </a:spcBef>
              <a:spcAft>
                <a:spcPts val="0"/>
              </a:spcAft>
              <a:buClr>
                <a:srgbClr val="52575F"/>
              </a:buClr>
              <a:buSzPts val="1800"/>
              <a:buChar char="•"/>
              <a:defRPr/>
            </a:lvl6pPr>
            <a:lvl7pPr marL="1200150" lvl="6" indent="-128588" algn="l">
              <a:lnSpc>
                <a:spcPct val="100000"/>
              </a:lnSpc>
              <a:spcBef>
                <a:spcPts val="1763"/>
              </a:spcBef>
              <a:spcAft>
                <a:spcPts val="0"/>
              </a:spcAft>
              <a:buClr>
                <a:srgbClr val="52575F"/>
              </a:buClr>
              <a:buSzPts val="1800"/>
              <a:buChar char="•"/>
              <a:defRPr/>
            </a:lvl7pPr>
            <a:lvl8pPr marL="1371600" lvl="7" indent="-128588" algn="l">
              <a:lnSpc>
                <a:spcPct val="100000"/>
              </a:lnSpc>
              <a:spcBef>
                <a:spcPts val="1763"/>
              </a:spcBef>
              <a:spcAft>
                <a:spcPts val="0"/>
              </a:spcAft>
              <a:buClr>
                <a:srgbClr val="52575F"/>
              </a:buClr>
              <a:buSzPts val="1800"/>
              <a:buChar char="•"/>
              <a:defRPr/>
            </a:lvl8pPr>
            <a:lvl9pPr marL="1543050" lvl="8" indent="-128588" algn="l">
              <a:lnSpc>
                <a:spcPct val="100000"/>
              </a:lnSpc>
              <a:spcBef>
                <a:spcPts val="1763"/>
              </a:spcBef>
              <a:spcAft>
                <a:spcPts val="0"/>
              </a:spcAft>
              <a:buClr>
                <a:srgbClr val="52575F"/>
              </a:buClr>
              <a:buSzPts val="1800"/>
              <a:buChar char="•"/>
              <a:defRPr/>
            </a:lvl9pPr>
          </a:lstStyle>
          <a:p>
            <a:endParaRPr/>
          </a:p>
        </p:txBody>
      </p:sp>
      <p:sp>
        <p:nvSpPr>
          <p:cNvPr id="50" name="Google Shape;50;p10"/>
          <p:cNvSpPr txBox="1">
            <a:spLocks noGrp="1"/>
          </p:cNvSpPr>
          <p:nvPr>
            <p:ph type="sldNum" idx="12"/>
          </p:nvPr>
        </p:nvSpPr>
        <p:spPr>
          <a:xfrm>
            <a:off x="8834438" y="5995140"/>
            <a:ext cx="145733" cy="44884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278038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452436" y="1955800"/>
            <a:ext cx="8239127" cy="2324100"/>
          </a:xfrm>
          <a:prstGeom prst="rect">
            <a:avLst/>
          </a:prstGeom>
          <a:noFill/>
          <a:ln>
            <a:noFill/>
          </a:ln>
        </p:spPr>
        <p:txBody>
          <a:bodyPr spcFirstLastPara="1" wrap="square" lIns="50800" tIns="50800" rIns="50800" bIns="50800" anchor="ctr" anchorCtr="0">
            <a:normAutofit/>
          </a:bodyPr>
          <a:lstStyle>
            <a:lvl1pPr lvl="0" algn="l">
              <a:lnSpc>
                <a:spcPct val="90000"/>
              </a:lnSpc>
              <a:spcBef>
                <a:spcPts val="0"/>
              </a:spcBef>
              <a:spcAft>
                <a:spcPts val="0"/>
              </a:spcAft>
              <a:buClr>
                <a:srgbClr val="52575F"/>
              </a:buClr>
              <a:buSzPts val="12000"/>
              <a:buFont typeface="Arial"/>
              <a:buNone/>
              <a:defRPr sz="4500"/>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53" name="Google Shape;53;p11"/>
          <p:cNvSpPr txBox="1">
            <a:spLocks noGrp="1"/>
          </p:cNvSpPr>
          <p:nvPr>
            <p:ph type="sldNum" idx="12"/>
          </p:nvPr>
        </p:nvSpPr>
        <p:spPr>
          <a:xfrm>
            <a:off x="8834438" y="5995140"/>
            <a:ext cx="145733" cy="44884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39873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4"/>
        <p:cNvGrpSpPr/>
        <p:nvPr/>
      </p:nvGrpSpPr>
      <p:grpSpPr>
        <a:xfrm>
          <a:off x="0" y="0"/>
          <a:ext cx="0" cy="0"/>
          <a:chOff x="0" y="0"/>
          <a:chExt cx="0" cy="0"/>
        </a:xfrm>
      </p:grpSpPr>
      <p:sp>
        <p:nvSpPr>
          <p:cNvPr id="55" name="Google Shape;55;p12"/>
          <p:cNvSpPr txBox="1">
            <a:spLocks noGrp="1"/>
          </p:cNvSpPr>
          <p:nvPr>
            <p:ph type="body" idx="1"/>
          </p:nvPr>
        </p:nvSpPr>
        <p:spPr>
          <a:xfrm>
            <a:off x="452438" y="1162050"/>
            <a:ext cx="8239125" cy="501650"/>
          </a:xfrm>
          <a:prstGeom prst="rect">
            <a:avLst/>
          </a:prstGeom>
          <a:noFill/>
          <a:ln>
            <a:noFill/>
          </a:ln>
        </p:spPr>
        <p:txBody>
          <a:bodyPr spcFirstLastPara="1" wrap="square" lIns="45700" tIns="45700" rIns="45700" bIns="45700" anchor="t" anchorCtr="0">
            <a:normAutofit/>
          </a:bodyPr>
          <a:lstStyle>
            <a:lvl1pPr marL="171450" lvl="0" indent="-85725" algn="l">
              <a:lnSpc>
                <a:spcPct val="100000"/>
              </a:lnSpc>
              <a:spcBef>
                <a:spcPts val="0"/>
              </a:spcBef>
              <a:spcAft>
                <a:spcPts val="0"/>
              </a:spcAft>
              <a:buClr>
                <a:srgbClr val="52575F"/>
              </a:buClr>
              <a:buSzPts val="5500"/>
              <a:buFont typeface="Arial"/>
              <a:buNone/>
              <a:defRPr sz="2063">
                <a:latin typeface="Arial"/>
                <a:ea typeface="Arial"/>
                <a:cs typeface="Arial"/>
                <a:sym typeface="Arial"/>
              </a:defRPr>
            </a:lvl1pPr>
            <a:lvl2pPr marL="342900" lvl="1" indent="-128588" algn="l">
              <a:lnSpc>
                <a:spcPct val="100000"/>
              </a:lnSpc>
              <a:spcBef>
                <a:spcPts val="1763"/>
              </a:spcBef>
              <a:spcAft>
                <a:spcPts val="0"/>
              </a:spcAft>
              <a:buClr>
                <a:srgbClr val="52575F"/>
              </a:buClr>
              <a:buSzPts val="1800"/>
              <a:buChar char="•"/>
              <a:defRPr/>
            </a:lvl2pPr>
            <a:lvl3pPr marL="514350" lvl="2" indent="-128588" algn="l">
              <a:lnSpc>
                <a:spcPct val="100000"/>
              </a:lnSpc>
              <a:spcBef>
                <a:spcPts val="1763"/>
              </a:spcBef>
              <a:spcAft>
                <a:spcPts val="0"/>
              </a:spcAft>
              <a:buClr>
                <a:srgbClr val="52575F"/>
              </a:buClr>
              <a:buSzPts val="1800"/>
              <a:buChar char="•"/>
              <a:defRPr/>
            </a:lvl3pPr>
            <a:lvl4pPr marL="685800" lvl="3" indent="-128588" algn="l">
              <a:lnSpc>
                <a:spcPct val="100000"/>
              </a:lnSpc>
              <a:spcBef>
                <a:spcPts val="1763"/>
              </a:spcBef>
              <a:spcAft>
                <a:spcPts val="0"/>
              </a:spcAft>
              <a:buClr>
                <a:srgbClr val="52575F"/>
              </a:buClr>
              <a:buSzPts val="1800"/>
              <a:buChar char="•"/>
              <a:defRPr/>
            </a:lvl4pPr>
            <a:lvl5pPr marL="857250" lvl="4" indent="-128588" algn="l">
              <a:lnSpc>
                <a:spcPct val="100000"/>
              </a:lnSpc>
              <a:spcBef>
                <a:spcPts val="1763"/>
              </a:spcBef>
              <a:spcAft>
                <a:spcPts val="0"/>
              </a:spcAft>
              <a:buClr>
                <a:srgbClr val="52575F"/>
              </a:buClr>
              <a:buSzPts val="1800"/>
              <a:buChar char="•"/>
              <a:defRPr/>
            </a:lvl5pPr>
            <a:lvl6pPr marL="1028700" lvl="5" indent="-128588" algn="l">
              <a:lnSpc>
                <a:spcPct val="100000"/>
              </a:lnSpc>
              <a:spcBef>
                <a:spcPts val="1763"/>
              </a:spcBef>
              <a:spcAft>
                <a:spcPts val="0"/>
              </a:spcAft>
              <a:buClr>
                <a:srgbClr val="52575F"/>
              </a:buClr>
              <a:buSzPts val="1800"/>
              <a:buChar char="•"/>
              <a:defRPr/>
            </a:lvl6pPr>
            <a:lvl7pPr marL="1200150" lvl="6" indent="-128588" algn="l">
              <a:lnSpc>
                <a:spcPct val="100000"/>
              </a:lnSpc>
              <a:spcBef>
                <a:spcPts val="1763"/>
              </a:spcBef>
              <a:spcAft>
                <a:spcPts val="0"/>
              </a:spcAft>
              <a:buClr>
                <a:srgbClr val="52575F"/>
              </a:buClr>
              <a:buSzPts val="1800"/>
              <a:buChar char="•"/>
              <a:defRPr/>
            </a:lvl7pPr>
            <a:lvl8pPr marL="1371600" lvl="7" indent="-128588" algn="l">
              <a:lnSpc>
                <a:spcPct val="100000"/>
              </a:lnSpc>
              <a:spcBef>
                <a:spcPts val="1763"/>
              </a:spcBef>
              <a:spcAft>
                <a:spcPts val="0"/>
              </a:spcAft>
              <a:buClr>
                <a:srgbClr val="52575F"/>
              </a:buClr>
              <a:buSzPts val="1800"/>
              <a:buChar char="•"/>
              <a:defRPr/>
            </a:lvl8pPr>
            <a:lvl9pPr marL="1543050" lvl="8" indent="-128588" algn="l">
              <a:lnSpc>
                <a:spcPct val="100000"/>
              </a:lnSpc>
              <a:spcBef>
                <a:spcPts val="1763"/>
              </a:spcBef>
              <a:spcAft>
                <a:spcPts val="0"/>
              </a:spcAft>
              <a:buClr>
                <a:srgbClr val="52575F"/>
              </a:buClr>
              <a:buSzPts val="1800"/>
              <a:buChar char="•"/>
              <a:defRPr/>
            </a:lvl9pPr>
          </a:lstStyle>
          <a:p>
            <a:endParaRPr/>
          </a:p>
        </p:txBody>
      </p:sp>
      <p:sp>
        <p:nvSpPr>
          <p:cNvPr id="56" name="Google Shape;56;p12"/>
          <p:cNvSpPr txBox="1">
            <a:spLocks noGrp="1"/>
          </p:cNvSpPr>
          <p:nvPr>
            <p:ph type="title"/>
          </p:nvPr>
        </p:nvSpPr>
        <p:spPr>
          <a:xfrm>
            <a:off x="452438" y="317500"/>
            <a:ext cx="8239125" cy="844550"/>
          </a:xfrm>
          <a:prstGeom prst="rect">
            <a:avLst/>
          </a:prstGeom>
          <a:noFill/>
          <a:ln>
            <a:noFill/>
          </a:ln>
        </p:spPr>
        <p:txBody>
          <a:bodyPr spcFirstLastPara="1" wrap="square" lIns="50800" tIns="50800" rIns="50800" bIns="50800" anchor="t" anchorCtr="0">
            <a:normAutofit/>
          </a:bodyPr>
          <a:lstStyle>
            <a:lvl1pPr lvl="0" algn="l">
              <a:lnSpc>
                <a:spcPct val="90000"/>
              </a:lnSpc>
              <a:spcBef>
                <a:spcPts val="0"/>
              </a:spcBef>
              <a:spcAft>
                <a:spcPts val="0"/>
              </a:spcAft>
              <a:buClr>
                <a:srgbClr val="52575F"/>
              </a:buClr>
              <a:buSzPts val="1800"/>
              <a:buNone/>
              <a:defRPr/>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57" name="Google Shape;57;p12"/>
          <p:cNvSpPr txBox="1">
            <a:spLocks noGrp="1"/>
          </p:cNvSpPr>
          <p:nvPr>
            <p:ph type="sldNum" idx="12"/>
          </p:nvPr>
        </p:nvSpPr>
        <p:spPr>
          <a:xfrm>
            <a:off x="8834438" y="5995140"/>
            <a:ext cx="145733" cy="44884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463250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58"/>
        <p:cNvGrpSpPr/>
        <p:nvPr/>
      </p:nvGrpSpPr>
      <p:grpSpPr>
        <a:xfrm>
          <a:off x="0" y="0"/>
          <a:ext cx="0" cy="0"/>
          <a:chOff x="0" y="0"/>
          <a:chExt cx="0" cy="0"/>
        </a:xfrm>
      </p:grpSpPr>
      <p:sp>
        <p:nvSpPr>
          <p:cNvPr id="59" name="Google Shape;59;p13"/>
          <p:cNvSpPr txBox="1">
            <a:spLocks noGrp="1"/>
          </p:cNvSpPr>
          <p:nvPr>
            <p:ph type="body" idx="1"/>
          </p:nvPr>
        </p:nvSpPr>
        <p:spPr>
          <a:xfrm>
            <a:off x="452438" y="1162050"/>
            <a:ext cx="8239125" cy="501650"/>
          </a:xfrm>
          <a:prstGeom prst="rect">
            <a:avLst/>
          </a:prstGeom>
          <a:noFill/>
          <a:ln>
            <a:noFill/>
          </a:ln>
        </p:spPr>
        <p:txBody>
          <a:bodyPr spcFirstLastPara="1" wrap="square" lIns="45700" tIns="45700" rIns="45700" bIns="45700" anchor="t" anchorCtr="0">
            <a:normAutofit/>
          </a:bodyPr>
          <a:lstStyle>
            <a:lvl1pPr marL="171450" lvl="0" indent="-85725" algn="l">
              <a:lnSpc>
                <a:spcPct val="100000"/>
              </a:lnSpc>
              <a:spcBef>
                <a:spcPts val="0"/>
              </a:spcBef>
              <a:spcAft>
                <a:spcPts val="0"/>
              </a:spcAft>
              <a:buClr>
                <a:srgbClr val="52575F"/>
              </a:buClr>
              <a:buSzPts val="5500"/>
              <a:buFont typeface="Arial"/>
              <a:buNone/>
              <a:defRPr sz="2063">
                <a:latin typeface="Arial"/>
                <a:ea typeface="Arial"/>
                <a:cs typeface="Arial"/>
                <a:sym typeface="Arial"/>
              </a:defRPr>
            </a:lvl1pPr>
            <a:lvl2pPr marL="342900" lvl="1" indent="-128588" algn="l">
              <a:lnSpc>
                <a:spcPct val="100000"/>
              </a:lnSpc>
              <a:spcBef>
                <a:spcPts val="1763"/>
              </a:spcBef>
              <a:spcAft>
                <a:spcPts val="0"/>
              </a:spcAft>
              <a:buClr>
                <a:srgbClr val="52575F"/>
              </a:buClr>
              <a:buSzPts val="1800"/>
              <a:buChar char="•"/>
              <a:defRPr/>
            </a:lvl2pPr>
            <a:lvl3pPr marL="514350" lvl="2" indent="-128588" algn="l">
              <a:lnSpc>
                <a:spcPct val="100000"/>
              </a:lnSpc>
              <a:spcBef>
                <a:spcPts val="1763"/>
              </a:spcBef>
              <a:spcAft>
                <a:spcPts val="0"/>
              </a:spcAft>
              <a:buClr>
                <a:srgbClr val="52575F"/>
              </a:buClr>
              <a:buSzPts val="1800"/>
              <a:buChar char="•"/>
              <a:defRPr/>
            </a:lvl3pPr>
            <a:lvl4pPr marL="685800" lvl="3" indent="-128588" algn="l">
              <a:lnSpc>
                <a:spcPct val="100000"/>
              </a:lnSpc>
              <a:spcBef>
                <a:spcPts val="1763"/>
              </a:spcBef>
              <a:spcAft>
                <a:spcPts val="0"/>
              </a:spcAft>
              <a:buClr>
                <a:srgbClr val="52575F"/>
              </a:buClr>
              <a:buSzPts val="1800"/>
              <a:buChar char="•"/>
              <a:defRPr/>
            </a:lvl4pPr>
            <a:lvl5pPr marL="857250" lvl="4" indent="-128588" algn="l">
              <a:lnSpc>
                <a:spcPct val="100000"/>
              </a:lnSpc>
              <a:spcBef>
                <a:spcPts val="1763"/>
              </a:spcBef>
              <a:spcAft>
                <a:spcPts val="0"/>
              </a:spcAft>
              <a:buClr>
                <a:srgbClr val="52575F"/>
              </a:buClr>
              <a:buSzPts val="1800"/>
              <a:buChar char="•"/>
              <a:defRPr/>
            </a:lvl5pPr>
            <a:lvl6pPr marL="1028700" lvl="5" indent="-128588" algn="l">
              <a:lnSpc>
                <a:spcPct val="100000"/>
              </a:lnSpc>
              <a:spcBef>
                <a:spcPts val="1763"/>
              </a:spcBef>
              <a:spcAft>
                <a:spcPts val="0"/>
              </a:spcAft>
              <a:buClr>
                <a:srgbClr val="52575F"/>
              </a:buClr>
              <a:buSzPts val="1800"/>
              <a:buChar char="•"/>
              <a:defRPr/>
            </a:lvl6pPr>
            <a:lvl7pPr marL="1200150" lvl="6" indent="-128588" algn="l">
              <a:lnSpc>
                <a:spcPct val="100000"/>
              </a:lnSpc>
              <a:spcBef>
                <a:spcPts val="1763"/>
              </a:spcBef>
              <a:spcAft>
                <a:spcPts val="0"/>
              </a:spcAft>
              <a:buClr>
                <a:srgbClr val="52575F"/>
              </a:buClr>
              <a:buSzPts val="1800"/>
              <a:buChar char="•"/>
              <a:defRPr/>
            </a:lvl7pPr>
            <a:lvl8pPr marL="1371600" lvl="7" indent="-128588" algn="l">
              <a:lnSpc>
                <a:spcPct val="100000"/>
              </a:lnSpc>
              <a:spcBef>
                <a:spcPts val="1763"/>
              </a:spcBef>
              <a:spcAft>
                <a:spcPts val="0"/>
              </a:spcAft>
              <a:buClr>
                <a:srgbClr val="52575F"/>
              </a:buClr>
              <a:buSzPts val="1800"/>
              <a:buChar char="•"/>
              <a:defRPr/>
            </a:lvl8pPr>
            <a:lvl9pPr marL="1543050" lvl="8" indent="-128588" algn="l">
              <a:lnSpc>
                <a:spcPct val="100000"/>
              </a:lnSpc>
              <a:spcBef>
                <a:spcPts val="1763"/>
              </a:spcBef>
              <a:spcAft>
                <a:spcPts val="0"/>
              </a:spcAft>
              <a:buClr>
                <a:srgbClr val="52575F"/>
              </a:buClr>
              <a:buSzPts val="1800"/>
              <a:buChar char="•"/>
              <a:defRPr/>
            </a:lvl9pPr>
          </a:lstStyle>
          <a:p>
            <a:endParaRPr/>
          </a:p>
        </p:txBody>
      </p:sp>
      <p:sp>
        <p:nvSpPr>
          <p:cNvPr id="60" name="Google Shape;60;p13"/>
          <p:cNvSpPr txBox="1">
            <a:spLocks noGrp="1"/>
          </p:cNvSpPr>
          <p:nvPr>
            <p:ph type="body" idx="2"/>
          </p:nvPr>
        </p:nvSpPr>
        <p:spPr>
          <a:xfrm>
            <a:off x="452438" y="2124252"/>
            <a:ext cx="8239125" cy="4128006"/>
          </a:xfrm>
          <a:prstGeom prst="rect">
            <a:avLst/>
          </a:prstGeom>
          <a:noFill/>
          <a:ln>
            <a:noFill/>
          </a:ln>
        </p:spPr>
        <p:txBody>
          <a:bodyPr spcFirstLastPara="1" wrap="square" lIns="50800" tIns="50800" rIns="50800" bIns="50800" anchor="t" anchorCtr="0">
            <a:normAutofit/>
          </a:bodyPr>
          <a:lstStyle>
            <a:lvl1pPr marL="171450" lvl="0" indent="-85725" algn="l">
              <a:lnSpc>
                <a:spcPct val="100000"/>
              </a:lnSpc>
              <a:spcBef>
                <a:spcPts val="2250"/>
              </a:spcBef>
              <a:spcAft>
                <a:spcPts val="0"/>
              </a:spcAft>
              <a:buClr>
                <a:srgbClr val="52575F"/>
              </a:buClr>
              <a:buSzPts val="5000"/>
              <a:buFont typeface="Arial"/>
              <a:buNone/>
              <a:defRPr sz="1875"/>
            </a:lvl1pPr>
            <a:lvl2pPr marL="342900" lvl="1" indent="-85725" algn="l">
              <a:lnSpc>
                <a:spcPct val="100000"/>
              </a:lnSpc>
              <a:spcBef>
                <a:spcPts val="2250"/>
              </a:spcBef>
              <a:spcAft>
                <a:spcPts val="0"/>
              </a:spcAft>
              <a:buClr>
                <a:srgbClr val="52575F"/>
              </a:buClr>
              <a:buSzPts val="5000"/>
              <a:buFont typeface="Arial"/>
              <a:buNone/>
              <a:defRPr sz="1875"/>
            </a:lvl2pPr>
            <a:lvl3pPr marL="514350" lvl="2" indent="-85725" algn="l">
              <a:lnSpc>
                <a:spcPct val="100000"/>
              </a:lnSpc>
              <a:spcBef>
                <a:spcPts val="2250"/>
              </a:spcBef>
              <a:spcAft>
                <a:spcPts val="0"/>
              </a:spcAft>
              <a:buClr>
                <a:srgbClr val="52575F"/>
              </a:buClr>
              <a:buSzPts val="5000"/>
              <a:buFont typeface="Arial"/>
              <a:buNone/>
              <a:defRPr sz="1875"/>
            </a:lvl3pPr>
            <a:lvl4pPr marL="685800" lvl="3" indent="-85725" algn="l">
              <a:lnSpc>
                <a:spcPct val="100000"/>
              </a:lnSpc>
              <a:spcBef>
                <a:spcPts val="2250"/>
              </a:spcBef>
              <a:spcAft>
                <a:spcPts val="0"/>
              </a:spcAft>
              <a:buClr>
                <a:srgbClr val="52575F"/>
              </a:buClr>
              <a:buSzPts val="5000"/>
              <a:buFont typeface="Arial"/>
              <a:buNone/>
              <a:defRPr sz="1875"/>
            </a:lvl4pPr>
            <a:lvl5pPr marL="857250" lvl="4" indent="-85725" algn="l">
              <a:lnSpc>
                <a:spcPct val="100000"/>
              </a:lnSpc>
              <a:spcBef>
                <a:spcPts val="2250"/>
              </a:spcBef>
              <a:spcAft>
                <a:spcPts val="0"/>
              </a:spcAft>
              <a:buClr>
                <a:srgbClr val="52575F"/>
              </a:buClr>
              <a:buSzPts val="5000"/>
              <a:buFont typeface="Arial"/>
              <a:buNone/>
              <a:defRPr sz="1875"/>
            </a:lvl5pPr>
            <a:lvl6pPr marL="1028700" lvl="5" indent="-128588" algn="l">
              <a:lnSpc>
                <a:spcPct val="100000"/>
              </a:lnSpc>
              <a:spcBef>
                <a:spcPts val="1763"/>
              </a:spcBef>
              <a:spcAft>
                <a:spcPts val="0"/>
              </a:spcAft>
              <a:buClr>
                <a:srgbClr val="52575F"/>
              </a:buClr>
              <a:buSzPts val="1800"/>
              <a:buChar char="•"/>
              <a:defRPr/>
            </a:lvl6pPr>
            <a:lvl7pPr marL="1200150" lvl="6" indent="-128588" algn="l">
              <a:lnSpc>
                <a:spcPct val="100000"/>
              </a:lnSpc>
              <a:spcBef>
                <a:spcPts val="1763"/>
              </a:spcBef>
              <a:spcAft>
                <a:spcPts val="0"/>
              </a:spcAft>
              <a:buClr>
                <a:srgbClr val="52575F"/>
              </a:buClr>
              <a:buSzPts val="1800"/>
              <a:buChar char="•"/>
              <a:defRPr/>
            </a:lvl7pPr>
            <a:lvl8pPr marL="1371600" lvl="7" indent="-128588" algn="l">
              <a:lnSpc>
                <a:spcPct val="100000"/>
              </a:lnSpc>
              <a:spcBef>
                <a:spcPts val="1763"/>
              </a:spcBef>
              <a:spcAft>
                <a:spcPts val="0"/>
              </a:spcAft>
              <a:buClr>
                <a:srgbClr val="52575F"/>
              </a:buClr>
              <a:buSzPts val="1800"/>
              <a:buChar char="•"/>
              <a:defRPr/>
            </a:lvl8pPr>
            <a:lvl9pPr marL="1543050" lvl="8" indent="-128588" algn="l">
              <a:lnSpc>
                <a:spcPct val="100000"/>
              </a:lnSpc>
              <a:spcBef>
                <a:spcPts val="1763"/>
              </a:spcBef>
              <a:spcAft>
                <a:spcPts val="0"/>
              </a:spcAft>
              <a:buClr>
                <a:srgbClr val="52575F"/>
              </a:buClr>
              <a:buSzPts val="1800"/>
              <a:buChar char="•"/>
              <a:defRPr/>
            </a:lvl9pPr>
          </a:lstStyle>
          <a:p>
            <a:endParaRPr/>
          </a:p>
        </p:txBody>
      </p:sp>
      <p:sp>
        <p:nvSpPr>
          <p:cNvPr id="61" name="Google Shape;61;p13"/>
          <p:cNvSpPr txBox="1">
            <a:spLocks noGrp="1"/>
          </p:cNvSpPr>
          <p:nvPr>
            <p:ph type="title"/>
          </p:nvPr>
        </p:nvSpPr>
        <p:spPr>
          <a:xfrm>
            <a:off x="452438" y="317500"/>
            <a:ext cx="8239125" cy="844550"/>
          </a:xfrm>
          <a:prstGeom prst="rect">
            <a:avLst/>
          </a:prstGeom>
          <a:noFill/>
          <a:ln>
            <a:noFill/>
          </a:ln>
        </p:spPr>
        <p:txBody>
          <a:bodyPr spcFirstLastPara="1" wrap="square" lIns="50800" tIns="50800" rIns="50800" bIns="50800" anchor="t" anchorCtr="0">
            <a:normAutofit/>
          </a:bodyPr>
          <a:lstStyle>
            <a:lvl1pPr lvl="0" algn="l">
              <a:lnSpc>
                <a:spcPct val="90000"/>
              </a:lnSpc>
              <a:spcBef>
                <a:spcPts val="0"/>
              </a:spcBef>
              <a:spcAft>
                <a:spcPts val="0"/>
              </a:spcAft>
              <a:buClr>
                <a:srgbClr val="52575F"/>
              </a:buClr>
              <a:buSzPts val="1800"/>
              <a:buNone/>
              <a:defRPr/>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62" name="Google Shape;62;p13"/>
          <p:cNvSpPr txBox="1">
            <a:spLocks noGrp="1"/>
          </p:cNvSpPr>
          <p:nvPr>
            <p:ph type="sldNum" idx="12"/>
          </p:nvPr>
        </p:nvSpPr>
        <p:spPr>
          <a:xfrm>
            <a:off x="8834438" y="5995140"/>
            <a:ext cx="145733" cy="44884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534605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63"/>
        <p:cNvGrpSpPr/>
        <p:nvPr/>
      </p:nvGrpSpPr>
      <p:grpSpPr>
        <a:xfrm>
          <a:off x="0" y="0"/>
          <a:ext cx="0" cy="0"/>
          <a:chOff x="0" y="0"/>
          <a:chExt cx="0" cy="0"/>
        </a:xfrm>
      </p:grpSpPr>
      <p:sp>
        <p:nvSpPr>
          <p:cNvPr id="64" name="Google Shape;64;p14"/>
          <p:cNvSpPr txBox="1">
            <a:spLocks noGrp="1"/>
          </p:cNvSpPr>
          <p:nvPr>
            <p:ph type="body" idx="1"/>
          </p:nvPr>
        </p:nvSpPr>
        <p:spPr>
          <a:xfrm>
            <a:off x="452438" y="2095500"/>
            <a:ext cx="8239125" cy="2044700"/>
          </a:xfrm>
          <a:prstGeom prst="rect">
            <a:avLst/>
          </a:prstGeom>
          <a:noFill/>
          <a:ln>
            <a:noFill/>
          </a:ln>
        </p:spPr>
        <p:txBody>
          <a:bodyPr spcFirstLastPara="1" wrap="square" lIns="50800" tIns="50800" rIns="50800" bIns="50800" anchor="ctr" anchorCtr="0">
            <a:normAutofit/>
          </a:bodyPr>
          <a:lstStyle>
            <a:lvl1pPr marL="171450" lvl="0" indent="-85725" algn="ctr">
              <a:lnSpc>
                <a:spcPct val="90000"/>
              </a:lnSpc>
              <a:spcBef>
                <a:spcPts val="0"/>
              </a:spcBef>
              <a:spcAft>
                <a:spcPts val="0"/>
              </a:spcAft>
              <a:buClr>
                <a:srgbClr val="52575F"/>
              </a:buClr>
              <a:buSzPts val="12000"/>
              <a:buFont typeface="Arial"/>
              <a:buNone/>
              <a:defRPr sz="4500">
                <a:latin typeface="Arial"/>
                <a:ea typeface="Arial"/>
                <a:cs typeface="Arial"/>
                <a:sym typeface="Arial"/>
              </a:defRPr>
            </a:lvl1pPr>
            <a:lvl2pPr marL="342900" lvl="1" indent="-85725" algn="ctr">
              <a:lnSpc>
                <a:spcPct val="90000"/>
              </a:lnSpc>
              <a:spcBef>
                <a:spcPts val="0"/>
              </a:spcBef>
              <a:spcAft>
                <a:spcPts val="0"/>
              </a:spcAft>
              <a:buClr>
                <a:srgbClr val="52575F"/>
              </a:buClr>
              <a:buSzPts val="12000"/>
              <a:buFont typeface="Arial"/>
              <a:buNone/>
              <a:defRPr sz="4500">
                <a:latin typeface="Arial"/>
                <a:ea typeface="Arial"/>
                <a:cs typeface="Arial"/>
                <a:sym typeface="Arial"/>
              </a:defRPr>
            </a:lvl2pPr>
            <a:lvl3pPr marL="514350" lvl="2" indent="-85725" algn="ctr">
              <a:lnSpc>
                <a:spcPct val="90000"/>
              </a:lnSpc>
              <a:spcBef>
                <a:spcPts val="0"/>
              </a:spcBef>
              <a:spcAft>
                <a:spcPts val="0"/>
              </a:spcAft>
              <a:buClr>
                <a:srgbClr val="52575F"/>
              </a:buClr>
              <a:buSzPts val="12000"/>
              <a:buFont typeface="Arial"/>
              <a:buNone/>
              <a:defRPr sz="4500">
                <a:latin typeface="Arial"/>
                <a:ea typeface="Arial"/>
                <a:cs typeface="Arial"/>
                <a:sym typeface="Arial"/>
              </a:defRPr>
            </a:lvl3pPr>
            <a:lvl4pPr marL="685800" lvl="3" indent="-85725" algn="ctr">
              <a:lnSpc>
                <a:spcPct val="90000"/>
              </a:lnSpc>
              <a:spcBef>
                <a:spcPts val="0"/>
              </a:spcBef>
              <a:spcAft>
                <a:spcPts val="0"/>
              </a:spcAft>
              <a:buClr>
                <a:srgbClr val="52575F"/>
              </a:buClr>
              <a:buSzPts val="12000"/>
              <a:buFont typeface="Arial"/>
              <a:buNone/>
              <a:defRPr sz="4500">
                <a:latin typeface="Arial"/>
                <a:ea typeface="Arial"/>
                <a:cs typeface="Arial"/>
                <a:sym typeface="Arial"/>
              </a:defRPr>
            </a:lvl4pPr>
            <a:lvl5pPr marL="857250" lvl="4" indent="-85725" algn="ctr">
              <a:lnSpc>
                <a:spcPct val="90000"/>
              </a:lnSpc>
              <a:spcBef>
                <a:spcPts val="0"/>
              </a:spcBef>
              <a:spcAft>
                <a:spcPts val="0"/>
              </a:spcAft>
              <a:buClr>
                <a:srgbClr val="52575F"/>
              </a:buClr>
              <a:buSzPts val="12000"/>
              <a:buFont typeface="Arial"/>
              <a:buNone/>
              <a:defRPr sz="4500">
                <a:latin typeface="Arial"/>
                <a:ea typeface="Arial"/>
                <a:cs typeface="Arial"/>
                <a:sym typeface="Arial"/>
              </a:defRPr>
            </a:lvl5pPr>
            <a:lvl6pPr marL="1028700" lvl="5" indent="-128588" algn="l">
              <a:lnSpc>
                <a:spcPct val="100000"/>
              </a:lnSpc>
              <a:spcBef>
                <a:spcPts val="1763"/>
              </a:spcBef>
              <a:spcAft>
                <a:spcPts val="0"/>
              </a:spcAft>
              <a:buClr>
                <a:srgbClr val="52575F"/>
              </a:buClr>
              <a:buSzPts val="1800"/>
              <a:buChar char="•"/>
              <a:defRPr/>
            </a:lvl6pPr>
            <a:lvl7pPr marL="1200150" lvl="6" indent="-128588" algn="l">
              <a:lnSpc>
                <a:spcPct val="100000"/>
              </a:lnSpc>
              <a:spcBef>
                <a:spcPts val="1763"/>
              </a:spcBef>
              <a:spcAft>
                <a:spcPts val="0"/>
              </a:spcAft>
              <a:buClr>
                <a:srgbClr val="52575F"/>
              </a:buClr>
              <a:buSzPts val="1800"/>
              <a:buChar char="•"/>
              <a:defRPr/>
            </a:lvl7pPr>
            <a:lvl8pPr marL="1371600" lvl="7" indent="-128588" algn="l">
              <a:lnSpc>
                <a:spcPct val="100000"/>
              </a:lnSpc>
              <a:spcBef>
                <a:spcPts val="1763"/>
              </a:spcBef>
              <a:spcAft>
                <a:spcPts val="0"/>
              </a:spcAft>
              <a:buClr>
                <a:srgbClr val="52575F"/>
              </a:buClr>
              <a:buSzPts val="1800"/>
              <a:buChar char="•"/>
              <a:defRPr/>
            </a:lvl8pPr>
            <a:lvl9pPr marL="1543050" lvl="8" indent="-128588" algn="l">
              <a:lnSpc>
                <a:spcPct val="100000"/>
              </a:lnSpc>
              <a:spcBef>
                <a:spcPts val="1763"/>
              </a:spcBef>
              <a:spcAft>
                <a:spcPts val="0"/>
              </a:spcAft>
              <a:buClr>
                <a:srgbClr val="52575F"/>
              </a:buClr>
              <a:buSzPts val="1800"/>
              <a:buChar char="•"/>
              <a:defRPr/>
            </a:lvl9pPr>
          </a:lstStyle>
          <a:p>
            <a:endParaRPr/>
          </a:p>
        </p:txBody>
      </p:sp>
      <p:sp>
        <p:nvSpPr>
          <p:cNvPr id="65" name="Google Shape;65;p14"/>
          <p:cNvSpPr txBox="1">
            <a:spLocks noGrp="1"/>
          </p:cNvSpPr>
          <p:nvPr>
            <p:ph type="sldNum" idx="12"/>
          </p:nvPr>
        </p:nvSpPr>
        <p:spPr>
          <a:xfrm>
            <a:off x="8834438" y="5995140"/>
            <a:ext cx="145733" cy="44884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230482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66"/>
        <p:cNvGrpSpPr/>
        <p:nvPr/>
      </p:nvGrpSpPr>
      <p:grpSpPr>
        <a:xfrm>
          <a:off x="0" y="0"/>
          <a:ext cx="0" cy="0"/>
          <a:chOff x="0" y="0"/>
          <a:chExt cx="0" cy="0"/>
        </a:xfrm>
      </p:grpSpPr>
      <p:sp>
        <p:nvSpPr>
          <p:cNvPr id="67" name="Google Shape;67;p15"/>
          <p:cNvSpPr txBox="1">
            <a:spLocks noGrp="1"/>
          </p:cNvSpPr>
          <p:nvPr>
            <p:ph type="body" idx="1"/>
          </p:nvPr>
        </p:nvSpPr>
        <p:spPr>
          <a:xfrm>
            <a:off x="452438" y="603250"/>
            <a:ext cx="8239125" cy="3676650"/>
          </a:xfrm>
          <a:prstGeom prst="rect">
            <a:avLst/>
          </a:prstGeom>
          <a:noFill/>
          <a:ln>
            <a:noFill/>
          </a:ln>
        </p:spPr>
        <p:txBody>
          <a:bodyPr spcFirstLastPara="1" wrap="square" lIns="50800" tIns="50800" rIns="50800" bIns="50800" anchor="b" anchorCtr="0">
            <a:normAutofit/>
          </a:bodyPr>
          <a:lstStyle>
            <a:lvl1pPr marL="171450" lvl="0" indent="-85725" algn="ctr">
              <a:lnSpc>
                <a:spcPct val="90000"/>
              </a:lnSpc>
              <a:spcBef>
                <a:spcPts val="0"/>
              </a:spcBef>
              <a:spcAft>
                <a:spcPts val="0"/>
              </a:spcAft>
              <a:buClr>
                <a:srgbClr val="52575F"/>
              </a:buClr>
              <a:buSzPts val="35000"/>
              <a:buFont typeface="Arial"/>
              <a:buNone/>
              <a:defRPr sz="13125">
                <a:latin typeface="Arial"/>
                <a:ea typeface="Arial"/>
                <a:cs typeface="Arial"/>
                <a:sym typeface="Arial"/>
              </a:defRPr>
            </a:lvl1pPr>
            <a:lvl2pPr marL="342900" lvl="1" indent="-85725" algn="ctr">
              <a:lnSpc>
                <a:spcPct val="90000"/>
              </a:lnSpc>
              <a:spcBef>
                <a:spcPts val="0"/>
              </a:spcBef>
              <a:spcAft>
                <a:spcPts val="0"/>
              </a:spcAft>
              <a:buClr>
                <a:srgbClr val="52575F"/>
              </a:buClr>
              <a:buSzPts val="35000"/>
              <a:buFont typeface="Arial"/>
              <a:buNone/>
              <a:defRPr sz="13125">
                <a:latin typeface="Arial"/>
                <a:ea typeface="Arial"/>
                <a:cs typeface="Arial"/>
                <a:sym typeface="Arial"/>
              </a:defRPr>
            </a:lvl2pPr>
            <a:lvl3pPr marL="514350" lvl="2" indent="-85725" algn="ctr">
              <a:lnSpc>
                <a:spcPct val="90000"/>
              </a:lnSpc>
              <a:spcBef>
                <a:spcPts val="0"/>
              </a:spcBef>
              <a:spcAft>
                <a:spcPts val="0"/>
              </a:spcAft>
              <a:buClr>
                <a:srgbClr val="52575F"/>
              </a:buClr>
              <a:buSzPts val="35000"/>
              <a:buFont typeface="Arial"/>
              <a:buNone/>
              <a:defRPr sz="13125">
                <a:latin typeface="Arial"/>
                <a:ea typeface="Arial"/>
                <a:cs typeface="Arial"/>
                <a:sym typeface="Arial"/>
              </a:defRPr>
            </a:lvl3pPr>
            <a:lvl4pPr marL="685800" lvl="3" indent="-85725" algn="ctr">
              <a:lnSpc>
                <a:spcPct val="90000"/>
              </a:lnSpc>
              <a:spcBef>
                <a:spcPts val="0"/>
              </a:spcBef>
              <a:spcAft>
                <a:spcPts val="0"/>
              </a:spcAft>
              <a:buClr>
                <a:srgbClr val="52575F"/>
              </a:buClr>
              <a:buSzPts val="35000"/>
              <a:buFont typeface="Arial"/>
              <a:buNone/>
              <a:defRPr sz="13125">
                <a:latin typeface="Arial"/>
                <a:ea typeface="Arial"/>
                <a:cs typeface="Arial"/>
                <a:sym typeface="Arial"/>
              </a:defRPr>
            </a:lvl4pPr>
            <a:lvl5pPr marL="857250" lvl="4" indent="-85725" algn="ctr">
              <a:lnSpc>
                <a:spcPct val="90000"/>
              </a:lnSpc>
              <a:spcBef>
                <a:spcPts val="0"/>
              </a:spcBef>
              <a:spcAft>
                <a:spcPts val="0"/>
              </a:spcAft>
              <a:buClr>
                <a:srgbClr val="52575F"/>
              </a:buClr>
              <a:buSzPts val="35000"/>
              <a:buFont typeface="Arial"/>
              <a:buNone/>
              <a:defRPr sz="13125">
                <a:latin typeface="Arial"/>
                <a:ea typeface="Arial"/>
                <a:cs typeface="Arial"/>
                <a:sym typeface="Arial"/>
              </a:defRPr>
            </a:lvl5pPr>
            <a:lvl6pPr marL="1028700" lvl="5" indent="-128588" algn="l">
              <a:lnSpc>
                <a:spcPct val="100000"/>
              </a:lnSpc>
              <a:spcBef>
                <a:spcPts val="1763"/>
              </a:spcBef>
              <a:spcAft>
                <a:spcPts val="0"/>
              </a:spcAft>
              <a:buClr>
                <a:srgbClr val="52575F"/>
              </a:buClr>
              <a:buSzPts val="1800"/>
              <a:buChar char="•"/>
              <a:defRPr/>
            </a:lvl6pPr>
            <a:lvl7pPr marL="1200150" lvl="6" indent="-128588" algn="l">
              <a:lnSpc>
                <a:spcPct val="100000"/>
              </a:lnSpc>
              <a:spcBef>
                <a:spcPts val="1763"/>
              </a:spcBef>
              <a:spcAft>
                <a:spcPts val="0"/>
              </a:spcAft>
              <a:buClr>
                <a:srgbClr val="52575F"/>
              </a:buClr>
              <a:buSzPts val="1800"/>
              <a:buChar char="•"/>
              <a:defRPr/>
            </a:lvl7pPr>
            <a:lvl8pPr marL="1371600" lvl="7" indent="-128588" algn="l">
              <a:lnSpc>
                <a:spcPct val="100000"/>
              </a:lnSpc>
              <a:spcBef>
                <a:spcPts val="1763"/>
              </a:spcBef>
              <a:spcAft>
                <a:spcPts val="0"/>
              </a:spcAft>
              <a:buClr>
                <a:srgbClr val="52575F"/>
              </a:buClr>
              <a:buSzPts val="1800"/>
              <a:buChar char="•"/>
              <a:defRPr/>
            </a:lvl8pPr>
            <a:lvl9pPr marL="1543050" lvl="8" indent="-128588" algn="l">
              <a:lnSpc>
                <a:spcPct val="100000"/>
              </a:lnSpc>
              <a:spcBef>
                <a:spcPts val="1763"/>
              </a:spcBef>
              <a:spcAft>
                <a:spcPts val="0"/>
              </a:spcAft>
              <a:buClr>
                <a:srgbClr val="52575F"/>
              </a:buClr>
              <a:buSzPts val="1800"/>
              <a:buChar char="•"/>
              <a:defRPr/>
            </a:lvl9pPr>
          </a:lstStyle>
          <a:p>
            <a:endParaRPr/>
          </a:p>
        </p:txBody>
      </p:sp>
      <p:sp>
        <p:nvSpPr>
          <p:cNvPr id="68" name="Google Shape;68;p15"/>
          <p:cNvSpPr txBox="1">
            <a:spLocks noGrp="1"/>
          </p:cNvSpPr>
          <p:nvPr>
            <p:ph type="body" idx="2"/>
          </p:nvPr>
        </p:nvSpPr>
        <p:spPr>
          <a:xfrm>
            <a:off x="452438" y="4064000"/>
            <a:ext cx="8239125" cy="539750"/>
          </a:xfrm>
          <a:prstGeom prst="rect">
            <a:avLst/>
          </a:prstGeom>
          <a:noFill/>
          <a:ln>
            <a:noFill/>
          </a:ln>
        </p:spPr>
        <p:txBody>
          <a:bodyPr spcFirstLastPara="1" wrap="square" lIns="45700" tIns="45700" rIns="45700" bIns="45700" anchor="t" anchorCtr="0">
            <a:normAutofit/>
          </a:bodyPr>
          <a:lstStyle>
            <a:lvl1pPr marL="171450" lvl="0" indent="-85725" algn="ctr">
              <a:lnSpc>
                <a:spcPct val="90000"/>
              </a:lnSpc>
              <a:spcBef>
                <a:spcPts val="0"/>
              </a:spcBef>
              <a:spcAft>
                <a:spcPts val="0"/>
              </a:spcAft>
              <a:buClr>
                <a:srgbClr val="52575F"/>
              </a:buClr>
              <a:buSzPts val="5500"/>
              <a:buFont typeface="Arial"/>
              <a:buNone/>
              <a:defRPr sz="2063">
                <a:latin typeface="Arial"/>
                <a:ea typeface="Arial"/>
                <a:cs typeface="Arial"/>
                <a:sym typeface="Arial"/>
              </a:defRPr>
            </a:lvl1pPr>
            <a:lvl2pPr marL="342900" lvl="1" indent="-128588" algn="l">
              <a:lnSpc>
                <a:spcPct val="100000"/>
              </a:lnSpc>
              <a:spcBef>
                <a:spcPts val="1763"/>
              </a:spcBef>
              <a:spcAft>
                <a:spcPts val="0"/>
              </a:spcAft>
              <a:buClr>
                <a:srgbClr val="52575F"/>
              </a:buClr>
              <a:buSzPts val="1800"/>
              <a:buChar char="•"/>
              <a:defRPr/>
            </a:lvl2pPr>
            <a:lvl3pPr marL="514350" lvl="2" indent="-128588" algn="l">
              <a:lnSpc>
                <a:spcPct val="100000"/>
              </a:lnSpc>
              <a:spcBef>
                <a:spcPts val="1763"/>
              </a:spcBef>
              <a:spcAft>
                <a:spcPts val="0"/>
              </a:spcAft>
              <a:buClr>
                <a:srgbClr val="52575F"/>
              </a:buClr>
              <a:buSzPts val="1800"/>
              <a:buChar char="•"/>
              <a:defRPr/>
            </a:lvl3pPr>
            <a:lvl4pPr marL="685800" lvl="3" indent="-128588" algn="l">
              <a:lnSpc>
                <a:spcPct val="100000"/>
              </a:lnSpc>
              <a:spcBef>
                <a:spcPts val="1763"/>
              </a:spcBef>
              <a:spcAft>
                <a:spcPts val="0"/>
              </a:spcAft>
              <a:buClr>
                <a:srgbClr val="52575F"/>
              </a:buClr>
              <a:buSzPts val="1800"/>
              <a:buChar char="•"/>
              <a:defRPr/>
            </a:lvl4pPr>
            <a:lvl5pPr marL="857250" lvl="4" indent="-128588" algn="l">
              <a:lnSpc>
                <a:spcPct val="100000"/>
              </a:lnSpc>
              <a:spcBef>
                <a:spcPts val="1763"/>
              </a:spcBef>
              <a:spcAft>
                <a:spcPts val="0"/>
              </a:spcAft>
              <a:buClr>
                <a:srgbClr val="52575F"/>
              </a:buClr>
              <a:buSzPts val="1800"/>
              <a:buChar char="•"/>
              <a:defRPr/>
            </a:lvl5pPr>
            <a:lvl6pPr marL="1028700" lvl="5" indent="-128588" algn="l">
              <a:lnSpc>
                <a:spcPct val="100000"/>
              </a:lnSpc>
              <a:spcBef>
                <a:spcPts val="1763"/>
              </a:spcBef>
              <a:spcAft>
                <a:spcPts val="0"/>
              </a:spcAft>
              <a:buClr>
                <a:srgbClr val="52575F"/>
              </a:buClr>
              <a:buSzPts val="1800"/>
              <a:buChar char="•"/>
              <a:defRPr/>
            </a:lvl6pPr>
            <a:lvl7pPr marL="1200150" lvl="6" indent="-128588" algn="l">
              <a:lnSpc>
                <a:spcPct val="100000"/>
              </a:lnSpc>
              <a:spcBef>
                <a:spcPts val="1763"/>
              </a:spcBef>
              <a:spcAft>
                <a:spcPts val="0"/>
              </a:spcAft>
              <a:buClr>
                <a:srgbClr val="52575F"/>
              </a:buClr>
              <a:buSzPts val="1800"/>
              <a:buChar char="•"/>
              <a:defRPr/>
            </a:lvl7pPr>
            <a:lvl8pPr marL="1371600" lvl="7" indent="-128588" algn="l">
              <a:lnSpc>
                <a:spcPct val="100000"/>
              </a:lnSpc>
              <a:spcBef>
                <a:spcPts val="1763"/>
              </a:spcBef>
              <a:spcAft>
                <a:spcPts val="0"/>
              </a:spcAft>
              <a:buClr>
                <a:srgbClr val="52575F"/>
              </a:buClr>
              <a:buSzPts val="1800"/>
              <a:buChar char="•"/>
              <a:defRPr/>
            </a:lvl8pPr>
            <a:lvl9pPr marL="1543050" lvl="8" indent="-128588" algn="l">
              <a:lnSpc>
                <a:spcPct val="100000"/>
              </a:lnSpc>
              <a:spcBef>
                <a:spcPts val="1763"/>
              </a:spcBef>
              <a:spcAft>
                <a:spcPts val="0"/>
              </a:spcAft>
              <a:buClr>
                <a:srgbClr val="52575F"/>
              </a:buClr>
              <a:buSzPts val="1800"/>
              <a:buChar char="•"/>
              <a:defRPr/>
            </a:lvl9pPr>
          </a:lstStyle>
          <a:p>
            <a:endParaRPr/>
          </a:p>
        </p:txBody>
      </p:sp>
      <p:sp>
        <p:nvSpPr>
          <p:cNvPr id="69" name="Google Shape;69;p15"/>
          <p:cNvSpPr txBox="1">
            <a:spLocks noGrp="1"/>
          </p:cNvSpPr>
          <p:nvPr>
            <p:ph type="sldNum" idx="12"/>
          </p:nvPr>
        </p:nvSpPr>
        <p:spPr>
          <a:xfrm>
            <a:off x="8834438" y="5995140"/>
            <a:ext cx="145733" cy="44884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61846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70"/>
        <p:cNvGrpSpPr/>
        <p:nvPr/>
      </p:nvGrpSpPr>
      <p:grpSpPr>
        <a:xfrm>
          <a:off x="0" y="0"/>
          <a:ext cx="0" cy="0"/>
          <a:chOff x="0" y="0"/>
          <a:chExt cx="0" cy="0"/>
        </a:xfrm>
      </p:grpSpPr>
      <p:sp>
        <p:nvSpPr>
          <p:cNvPr id="71" name="Google Shape;71;p16"/>
          <p:cNvSpPr txBox="1">
            <a:spLocks noGrp="1"/>
          </p:cNvSpPr>
          <p:nvPr>
            <p:ph type="body" idx="1"/>
          </p:nvPr>
        </p:nvSpPr>
        <p:spPr>
          <a:xfrm>
            <a:off x="2047875" y="4781550"/>
            <a:ext cx="5148263" cy="349250"/>
          </a:xfrm>
          <a:prstGeom prst="rect">
            <a:avLst/>
          </a:prstGeom>
          <a:noFill/>
          <a:ln>
            <a:noFill/>
          </a:ln>
        </p:spPr>
        <p:txBody>
          <a:bodyPr spcFirstLastPara="1" wrap="square" lIns="45700" tIns="45700" rIns="45700" bIns="45700" anchor="t" anchorCtr="0">
            <a:normAutofit/>
          </a:bodyPr>
          <a:lstStyle>
            <a:lvl1pPr marL="171450" lvl="0" indent="-85725" algn="l">
              <a:lnSpc>
                <a:spcPct val="100000"/>
              </a:lnSpc>
              <a:spcBef>
                <a:spcPts val="0"/>
              </a:spcBef>
              <a:spcAft>
                <a:spcPts val="0"/>
              </a:spcAft>
              <a:buClr>
                <a:srgbClr val="52575F"/>
              </a:buClr>
              <a:buSzPts val="3600"/>
              <a:buFont typeface="Arial"/>
              <a:buNone/>
              <a:defRPr sz="1350">
                <a:latin typeface="Arial"/>
                <a:ea typeface="Arial"/>
                <a:cs typeface="Arial"/>
                <a:sym typeface="Arial"/>
              </a:defRPr>
            </a:lvl1pPr>
            <a:lvl2pPr marL="342900" lvl="1" indent="-128588" algn="l">
              <a:lnSpc>
                <a:spcPct val="100000"/>
              </a:lnSpc>
              <a:spcBef>
                <a:spcPts val="1763"/>
              </a:spcBef>
              <a:spcAft>
                <a:spcPts val="0"/>
              </a:spcAft>
              <a:buClr>
                <a:srgbClr val="52575F"/>
              </a:buClr>
              <a:buSzPts val="1800"/>
              <a:buChar char="•"/>
              <a:defRPr/>
            </a:lvl2pPr>
            <a:lvl3pPr marL="514350" lvl="2" indent="-128588" algn="l">
              <a:lnSpc>
                <a:spcPct val="100000"/>
              </a:lnSpc>
              <a:spcBef>
                <a:spcPts val="1763"/>
              </a:spcBef>
              <a:spcAft>
                <a:spcPts val="0"/>
              </a:spcAft>
              <a:buClr>
                <a:srgbClr val="52575F"/>
              </a:buClr>
              <a:buSzPts val="1800"/>
              <a:buChar char="•"/>
              <a:defRPr/>
            </a:lvl3pPr>
            <a:lvl4pPr marL="685800" lvl="3" indent="-128588" algn="l">
              <a:lnSpc>
                <a:spcPct val="100000"/>
              </a:lnSpc>
              <a:spcBef>
                <a:spcPts val="1763"/>
              </a:spcBef>
              <a:spcAft>
                <a:spcPts val="0"/>
              </a:spcAft>
              <a:buClr>
                <a:srgbClr val="52575F"/>
              </a:buClr>
              <a:buSzPts val="1800"/>
              <a:buChar char="•"/>
              <a:defRPr/>
            </a:lvl4pPr>
            <a:lvl5pPr marL="857250" lvl="4" indent="-128588" algn="l">
              <a:lnSpc>
                <a:spcPct val="100000"/>
              </a:lnSpc>
              <a:spcBef>
                <a:spcPts val="1763"/>
              </a:spcBef>
              <a:spcAft>
                <a:spcPts val="0"/>
              </a:spcAft>
              <a:buClr>
                <a:srgbClr val="52575F"/>
              </a:buClr>
              <a:buSzPts val="1800"/>
              <a:buChar char="•"/>
              <a:defRPr/>
            </a:lvl5pPr>
            <a:lvl6pPr marL="1028700" lvl="5" indent="-128588" algn="l">
              <a:lnSpc>
                <a:spcPct val="100000"/>
              </a:lnSpc>
              <a:spcBef>
                <a:spcPts val="1763"/>
              </a:spcBef>
              <a:spcAft>
                <a:spcPts val="0"/>
              </a:spcAft>
              <a:buClr>
                <a:srgbClr val="52575F"/>
              </a:buClr>
              <a:buSzPts val="1800"/>
              <a:buChar char="•"/>
              <a:defRPr/>
            </a:lvl6pPr>
            <a:lvl7pPr marL="1200150" lvl="6" indent="-128588" algn="l">
              <a:lnSpc>
                <a:spcPct val="100000"/>
              </a:lnSpc>
              <a:spcBef>
                <a:spcPts val="1763"/>
              </a:spcBef>
              <a:spcAft>
                <a:spcPts val="0"/>
              </a:spcAft>
              <a:buClr>
                <a:srgbClr val="52575F"/>
              </a:buClr>
              <a:buSzPts val="1800"/>
              <a:buChar char="•"/>
              <a:defRPr/>
            </a:lvl7pPr>
            <a:lvl8pPr marL="1371600" lvl="7" indent="-128588" algn="l">
              <a:lnSpc>
                <a:spcPct val="100000"/>
              </a:lnSpc>
              <a:spcBef>
                <a:spcPts val="1763"/>
              </a:spcBef>
              <a:spcAft>
                <a:spcPts val="0"/>
              </a:spcAft>
              <a:buClr>
                <a:srgbClr val="52575F"/>
              </a:buClr>
              <a:buSzPts val="1800"/>
              <a:buChar char="•"/>
              <a:defRPr/>
            </a:lvl8pPr>
            <a:lvl9pPr marL="1543050" lvl="8" indent="-128588" algn="l">
              <a:lnSpc>
                <a:spcPct val="100000"/>
              </a:lnSpc>
              <a:spcBef>
                <a:spcPts val="1763"/>
              </a:spcBef>
              <a:spcAft>
                <a:spcPts val="0"/>
              </a:spcAft>
              <a:buClr>
                <a:srgbClr val="52575F"/>
              </a:buClr>
              <a:buSzPts val="1800"/>
              <a:buChar char="•"/>
              <a:defRPr/>
            </a:lvl9pPr>
          </a:lstStyle>
          <a:p>
            <a:endParaRPr/>
          </a:p>
        </p:txBody>
      </p:sp>
      <p:sp>
        <p:nvSpPr>
          <p:cNvPr id="72" name="Google Shape;72;p16"/>
          <p:cNvSpPr txBox="1">
            <a:spLocks noGrp="1"/>
          </p:cNvSpPr>
          <p:nvPr>
            <p:ph type="body" idx="2"/>
          </p:nvPr>
        </p:nvSpPr>
        <p:spPr>
          <a:xfrm>
            <a:off x="1947863" y="2082800"/>
            <a:ext cx="5248275" cy="2216150"/>
          </a:xfrm>
          <a:prstGeom prst="rect">
            <a:avLst/>
          </a:prstGeom>
          <a:noFill/>
          <a:ln>
            <a:noFill/>
          </a:ln>
        </p:spPr>
        <p:txBody>
          <a:bodyPr spcFirstLastPara="1" wrap="square" lIns="50800" tIns="50800" rIns="50800" bIns="50800" anchor="b" anchorCtr="0">
            <a:normAutofit/>
          </a:bodyPr>
          <a:lstStyle>
            <a:lvl1pPr marL="171450" lvl="0" indent="-85725" algn="l">
              <a:lnSpc>
                <a:spcPct val="90000"/>
              </a:lnSpc>
              <a:spcBef>
                <a:spcPts val="0"/>
              </a:spcBef>
              <a:spcAft>
                <a:spcPts val="0"/>
              </a:spcAft>
              <a:buClr>
                <a:srgbClr val="52575F"/>
              </a:buClr>
              <a:buSzPts val="9300"/>
              <a:buFont typeface="Arial"/>
              <a:buNone/>
              <a:defRPr sz="3488">
                <a:latin typeface="Arial"/>
                <a:ea typeface="Arial"/>
                <a:cs typeface="Arial"/>
                <a:sym typeface="Arial"/>
              </a:defRPr>
            </a:lvl1pPr>
            <a:lvl2pPr marL="342900" lvl="1" indent="-85725" algn="l">
              <a:lnSpc>
                <a:spcPct val="90000"/>
              </a:lnSpc>
              <a:spcBef>
                <a:spcPts val="0"/>
              </a:spcBef>
              <a:spcAft>
                <a:spcPts val="0"/>
              </a:spcAft>
              <a:buClr>
                <a:srgbClr val="52575F"/>
              </a:buClr>
              <a:buSzPts val="9300"/>
              <a:buFont typeface="Arial"/>
              <a:buNone/>
              <a:defRPr sz="3488">
                <a:latin typeface="Arial"/>
                <a:ea typeface="Arial"/>
                <a:cs typeface="Arial"/>
                <a:sym typeface="Arial"/>
              </a:defRPr>
            </a:lvl2pPr>
            <a:lvl3pPr marL="514350" lvl="2" indent="-85725" algn="l">
              <a:lnSpc>
                <a:spcPct val="90000"/>
              </a:lnSpc>
              <a:spcBef>
                <a:spcPts val="0"/>
              </a:spcBef>
              <a:spcAft>
                <a:spcPts val="0"/>
              </a:spcAft>
              <a:buClr>
                <a:srgbClr val="52575F"/>
              </a:buClr>
              <a:buSzPts val="9300"/>
              <a:buFont typeface="Arial"/>
              <a:buNone/>
              <a:defRPr sz="3488">
                <a:latin typeface="Arial"/>
                <a:ea typeface="Arial"/>
                <a:cs typeface="Arial"/>
                <a:sym typeface="Arial"/>
              </a:defRPr>
            </a:lvl3pPr>
            <a:lvl4pPr marL="685800" lvl="3" indent="-85725" algn="l">
              <a:lnSpc>
                <a:spcPct val="90000"/>
              </a:lnSpc>
              <a:spcBef>
                <a:spcPts val="0"/>
              </a:spcBef>
              <a:spcAft>
                <a:spcPts val="0"/>
              </a:spcAft>
              <a:buClr>
                <a:srgbClr val="52575F"/>
              </a:buClr>
              <a:buSzPts val="9300"/>
              <a:buFont typeface="Arial"/>
              <a:buNone/>
              <a:defRPr sz="3488">
                <a:latin typeface="Arial"/>
                <a:ea typeface="Arial"/>
                <a:cs typeface="Arial"/>
                <a:sym typeface="Arial"/>
              </a:defRPr>
            </a:lvl4pPr>
            <a:lvl5pPr marL="857250" lvl="4" indent="-85725" algn="l">
              <a:lnSpc>
                <a:spcPct val="90000"/>
              </a:lnSpc>
              <a:spcBef>
                <a:spcPts val="0"/>
              </a:spcBef>
              <a:spcAft>
                <a:spcPts val="0"/>
              </a:spcAft>
              <a:buClr>
                <a:srgbClr val="52575F"/>
              </a:buClr>
              <a:buSzPts val="9300"/>
              <a:buFont typeface="Arial"/>
              <a:buNone/>
              <a:defRPr sz="3488">
                <a:latin typeface="Arial"/>
                <a:ea typeface="Arial"/>
                <a:cs typeface="Arial"/>
                <a:sym typeface="Arial"/>
              </a:defRPr>
            </a:lvl5pPr>
            <a:lvl6pPr marL="1028700" lvl="5" indent="-128588" algn="l">
              <a:lnSpc>
                <a:spcPct val="100000"/>
              </a:lnSpc>
              <a:spcBef>
                <a:spcPts val="1763"/>
              </a:spcBef>
              <a:spcAft>
                <a:spcPts val="0"/>
              </a:spcAft>
              <a:buClr>
                <a:srgbClr val="52575F"/>
              </a:buClr>
              <a:buSzPts val="1800"/>
              <a:buChar char="•"/>
              <a:defRPr/>
            </a:lvl6pPr>
            <a:lvl7pPr marL="1200150" lvl="6" indent="-128588" algn="l">
              <a:lnSpc>
                <a:spcPct val="100000"/>
              </a:lnSpc>
              <a:spcBef>
                <a:spcPts val="1763"/>
              </a:spcBef>
              <a:spcAft>
                <a:spcPts val="0"/>
              </a:spcAft>
              <a:buClr>
                <a:srgbClr val="52575F"/>
              </a:buClr>
              <a:buSzPts val="1800"/>
              <a:buChar char="•"/>
              <a:defRPr/>
            </a:lvl7pPr>
            <a:lvl8pPr marL="1371600" lvl="7" indent="-128588" algn="l">
              <a:lnSpc>
                <a:spcPct val="100000"/>
              </a:lnSpc>
              <a:spcBef>
                <a:spcPts val="1763"/>
              </a:spcBef>
              <a:spcAft>
                <a:spcPts val="0"/>
              </a:spcAft>
              <a:buClr>
                <a:srgbClr val="52575F"/>
              </a:buClr>
              <a:buSzPts val="1800"/>
              <a:buChar char="•"/>
              <a:defRPr/>
            </a:lvl8pPr>
            <a:lvl9pPr marL="1543050" lvl="8" indent="-128588" algn="l">
              <a:lnSpc>
                <a:spcPct val="100000"/>
              </a:lnSpc>
              <a:spcBef>
                <a:spcPts val="1763"/>
              </a:spcBef>
              <a:spcAft>
                <a:spcPts val="0"/>
              </a:spcAft>
              <a:buClr>
                <a:srgbClr val="52575F"/>
              </a:buClr>
              <a:buSzPts val="1800"/>
              <a:buChar char="•"/>
              <a:defRPr/>
            </a:lvl9pPr>
          </a:lstStyle>
          <a:p>
            <a:endParaRPr/>
          </a:p>
        </p:txBody>
      </p:sp>
      <p:sp>
        <p:nvSpPr>
          <p:cNvPr id="73" name="Google Shape;73;p16"/>
          <p:cNvSpPr txBox="1">
            <a:spLocks noGrp="1"/>
          </p:cNvSpPr>
          <p:nvPr>
            <p:ph type="sldNum" idx="12"/>
          </p:nvPr>
        </p:nvSpPr>
        <p:spPr>
          <a:xfrm>
            <a:off x="8834438" y="5995140"/>
            <a:ext cx="145733" cy="44884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34350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12" name="Slide Number Placeholder 5"/>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7232679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74"/>
        <p:cNvGrpSpPr/>
        <p:nvPr/>
      </p:nvGrpSpPr>
      <p:grpSpPr>
        <a:xfrm>
          <a:off x="0" y="0"/>
          <a:ext cx="0" cy="0"/>
          <a:chOff x="0" y="0"/>
          <a:chExt cx="0" cy="0"/>
        </a:xfrm>
      </p:grpSpPr>
      <p:sp>
        <p:nvSpPr>
          <p:cNvPr id="75" name="Google Shape;75;p17"/>
          <p:cNvSpPr>
            <a:spLocks noGrp="1"/>
          </p:cNvSpPr>
          <p:nvPr>
            <p:ph type="pic" idx="2"/>
          </p:nvPr>
        </p:nvSpPr>
        <p:spPr>
          <a:xfrm>
            <a:off x="471488" y="1606550"/>
            <a:ext cx="2733675" cy="3644900"/>
          </a:xfrm>
          <a:prstGeom prst="rect">
            <a:avLst/>
          </a:prstGeom>
          <a:noFill/>
          <a:ln>
            <a:noFill/>
          </a:ln>
        </p:spPr>
      </p:sp>
      <p:sp>
        <p:nvSpPr>
          <p:cNvPr id="76" name="Google Shape;76;p17"/>
          <p:cNvSpPr>
            <a:spLocks noGrp="1"/>
          </p:cNvSpPr>
          <p:nvPr>
            <p:ph type="pic" idx="3"/>
          </p:nvPr>
        </p:nvSpPr>
        <p:spPr>
          <a:xfrm>
            <a:off x="2757488" y="1816100"/>
            <a:ext cx="3629025" cy="3225800"/>
          </a:xfrm>
          <a:prstGeom prst="rect">
            <a:avLst/>
          </a:prstGeom>
          <a:noFill/>
          <a:ln>
            <a:noFill/>
          </a:ln>
        </p:spPr>
      </p:sp>
      <p:sp>
        <p:nvSpPr>
          <p:cNvPr id="77" name="Google Shape;77;p17"/>
          <p:cNvSpPr>
            <a:spLocks noGrp="1"/>
          </p:cNvSpPr>
          <p:nvPr>
            <p:ph type="pic" idx="4"/>
          </p:nvPr>
        </p:nvSpPr>
        <p:spPr>
          <a:xfrm>
            <a:off x="5483226" y="1816101"/>
            <a:ext cx="3629026" cy="3228625"/>
          </a:xfrm>
          <a:prstGeom prst="rect">
            <a:avLst/>
          </a:prstGeom>
          <a:noFill/>
          <a:ln>
            <a:noFill/>
          </a:ln>
        </p:spPr>
      </p:sp>
      <p:sp>
        <p:nvSpPr>
          <p:cNvPr id="78" name="Google Shape;78;p17"/>
          <p:cNvSpPr txBox="1">
            <a:spLocks noGrp="1"/>
          </p:cNvSpPr>
          <p:nvPr>
            <p:ph type="sldNum" idx="12"/>
          </p:nvPr>
        </p:nvSpPr>
        <p:spPr>
          <a:xfrm>
            <a:off x="8834438" y="5995140"/>
            <a:ext cx="145733" cy="44884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26146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79"/>
        <p:cNvGrpSpPr/>
        <p:nvPr/>
      </p:nvGrpSpPr>
      <p:grpSpPr>
        <a:xfrm>
          <a:off x="0" y="0"/>
          <a:ext cx="0" cy="0"/>
          <a:chOff x="0" y="0"/>
          <a:chExt cx="0" cy="0"/>
        </a:xfrm>
      </p:grpSpPr>
      <p:sp>
        <p:nvSpPr>
          <p:cNvPr id="80" name="Google Shape;80;p18"/>
          <p:cNvSpPr>
            <a:spLocks noGrp="1"/>
          </p:cNvSpPr>
          <p:nvPr>
            <p:ph type="pic" idx="2"/>
          </p:nvPr>
        </p:nvSpPr>
        <p:spPr>
          <a:xfrm>
            <a:off x="0" y="-635000"/>
            <a:ext cx="9144000" cy="8128000"/>
          </a:xfrm>
          <a:prstGeom prst="rect">
            <a:avLst/>
          </a:prstGeom>
          <a:noFill/>
          <a:ln>
            <a:noFill/>
          </a:ln>
        </p:spPr>
      </p:sp>
      <p:sp>
        <p:nvSpPr>
          <p:cNvPr id="81" name="Google Shape;81;p18"/>
          <p:cNvSpPr txBox="1">
            <a:spLocks noGrp="1"/>
          </p:cNvSpPr>
          <p:nvPr>
            <p:ph type="sldNum" idx="12"/>
          </p:nvPr>
        </p:nvSpPr>
        <p:spPr>
          <a:xfrm>
            <a:off x="8834438" y="5995140"/>
            <a:ext cx="145733" cy="44884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989697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2140C24-3B9B-5544-28C2-A0B09C04E2C8}"/>
              </a:ext>
            </a:extLst>
          </p:cNvPr>
          <p:cNvSpPr>
            <a:spLocks noGrp="1"/>
          </p:cNvSpPr>
          <p:nvPr>
            <p:ph type="dt" sz="half" idx="10"/>
          </p:nvPr>
        </p:nvSpPr>
        <p:spPr/>
        <p:txBody>
          <a:bodyPr/>
          <a:lstStyle>
            <a:lvl1pPr>
              <a:defRPr/>
            </a:lvl1pPr>
          </a:lstStyle>
          <a:p>
            <a:pPr>
              <a:defRPr/>
            </a:pPr>
            <a:fld id="{5D22E49A-DBBC-42F0-8CCC-556C998B685F}" type="datetimeFigureOut">
              <a:rPr lang="en-US"/>
              <a:pPr>
                <a:defRPr/>
              </a:pPr>
              <a:t>3/9/25</a:t>
            </a:fld>
            <a:endParaRPr lang="en-US"/>
          </a:p>
        </p:txBody>
      </p:sp>
      <p:sp>
        <p:nvSpPr>
          <p:cNvPr id="3" name="Footer Placeholder 4">
            <a:extLst>
              <a:ext uri="{FF2B5EF4-FFF2-40B4-BE49-F238E27FC236}">
                <a16:creationId xmlns:a16="http://schemas.microsoft.com/office/drawing/2014/main" id="{A4A9D980-D8E4-8FA3-F8A6-E66CF16C885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2C88FA0-149A-0BBC-BDA7-6C36DD610016}"/>
              </a:ext>
            </a:extLst>
          </p:cNvPr>
          <p:cNvSpPr>
            <a:spLocks noGrp="1"/>
          </p:cNvSpPr>
          <p:nvPr>
            <p:ph type="sldNum" sz="quarter" idx="12"/>
          </p:nvPr>
        </p:nvSpPr>
        <p:spPr/>
        <p:txBody>
          <a:bodyPr/>
          <a:lstStyle>
            <a:lvl1pPr>
              <a:defRPr/>
            </a:lvl1pPr>
          </a:lstStyle>
          <a:p>
            <a:pPr>
              <a:defRPr/>
            </a:pPr>
            <a:fld id="{555A8901-089D-462E-8BE3-E5A25A8DFFBD}" type="slidenum">
              <a:rPr lang="en-US"/>
              <a:pPr>
                <a:defRPr/>
              </a:pPr>
              <a:t>‹#›</a:t>
            </a:fld>
            <a:endParaRPr lang="en-US"/>
          </a:p>
        </p:txBody>
      </p:sp>
    </p:spTree>
    <p:extLst>
      <p:ext uri="{BB962C8B-B14F-4D97-AF65-F5344CB8AC3E}">
        <p14:creationId xmlns:p14="http://schemas.microsoft.com/office/powerpoint/2010/main" val="7980249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256C0E-ECB0-928E-BF95-5DE99B63C23C}"/>
              </a:ext>
            </a:extLst>
          </p:cNvPr>
          <p:cNvSpPr>
            <a:spLocks noGrp="1"/>
          </p:cNvSpPr>
          <p:nvPr>
            <p:ph type="dt" sz="half" idx="10"/>
          </p:nvPr>
        </p:nvSpPr>
        <p:spPr/>
        <p:txBody>
          <a:bodyPr/>
          <a:lstStyle>
            <a:lvl1pPr>
              <a:defRPr/>
            </a:lvl1pPr>
          </a:lstStyle>
          <a:p>
            <a:pPr>
              <a:defRPr/>
            </a:pPr>
            <a:fld id="{86B3F967-428B-4ECC-9B13-EC264436C898}" type="datetimeFigureOut">
              <a:rPr lang="en-US"/>
              <a:pPr>
                <a:defRPr/>
              </a:pPr>
              <a:t>3/9/25</a:t>
            </a:fld>
            <a:endParaRPr lang="en-US"/>
          </a:p>
        </p:txBody>
      </p:sp>
      <p:sp>
        <p:nvSpPr>
          <p:cNvPr id="5" name="Footer Placeholder 4">
            <a:extLst>
              <a:ext uri="{FF2B5EF4-FFF2-40B4-BE49-F238E27FC236}">
                <a16:creationId xmlns:a16="http://schemas.microsoft.com/office/drawing/2014/main" id="{9ABC918B-61BC-2B75-645A-1A2BC2AC50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EA8A4F-BCF0-C8DE-7785-1EFD03CBCD3F}"/>
              </a:ext>
            </a:extLst>
          </p:cNvPr>
          <p:cNvSpPr>
            <a:spLocks noGrp="1"/>
          </p:cNvSpPr>
          <p:nvPr>
            <p:ph type="sldNum" sz="quarter" idx="12"/>
          </p:nvPr>
        </p:nvSpPr>
        <p:spPr/>
        <p:txBody>
          <a:bodyPr/>
          <a:lstStyle>
            <a:lvl1pPr>
              <a:defRPr/>
            </a:lvl1pPr>
          </a:lstStyle>
          <a:p>
            <a:pPr>
              <a:defRPr/>
            </a:pPr>
            <a:fld id="{F321A29C-9E5E-4D43-B613-165E25CF0685}" type="slidenum">
              <a:rPr lang="en-US"/>
              <a:pPr>
                <a:defRPr/>
              </a:pPr>
              <a:t>‹#›</a:t>
            </a:fld>
            <a:endParaRPr lang="en-US"/>
          </a:p>
        </p:txBody>
      </p:sp>
    </p:spTree>
    <p:extLst>
      <p:ext uri="{BB962C8B-B14F-4D97-AF65-F5344CB8AC3E}">
        <p14:creationId xmlns:p14="http://schemas.microsoft.com/office/powerpoint/2010/main" val="13113417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68A93CD-DE45-95E0-9BE3-2E22C22F1479}"/>
              </a:ext>
            </a:extLst>
          </p:cNvPr>
          <p:cNvSpPr>
            <a:spLocks noGrp="1"/>
          </p:cNvSpPr>
          <p:nvPr>
            <p:ph type="dt" sz="half" idx="10"/>
          </p:nvPr>
        </p:nvSpPr>
        <p:spPr/>
        <p:txBody>
          <a:bodyPr/>
          <a:lstStyle>
            <a:lvl1pPr>
              <a:defRPr/>
            </a:lvl1pPr>
          </a:lstStyle>
          <a:p>
            <a:pPr>
              <a:defRPr/>
            </a:pPr>
            <a:fld id="{FD1498D1-600D-4A37-8BBD-F17B89E912BF}" type="datetimeFigureOut">
              <a:rPr lang="en-US"/>
              <a:pPr>
                <a:defRPr/>
              </a:pPr>
              <a:t>3/9/25</a:t>
            </a:fld>
            <a:endParaRPr lang="en-US"/>
          </a:p>
        </p:txBody>
      </p:sp>
      <p:sp>
        <p:nvSpPr>
          <p:cNvPr id="5" name="Footer Placeholder 4">
            <a:extLst>
              <a:ext uri="{FF2B5EF4-FFF2-40B4-BE49-F238E27FC236}">
                <a16:creationId xmlns:a16="http://schemas.microsoft.com/office/drawing/2014/main" id="{42FFDD17-59E0-38AB-AEF2-9BED5E1AA40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417499-D750-3083-E5F5-49B87D13DB03}"/>
              </a:ext>
            </a:extLst>
          </p:cNvPr>
          <p:cNvSpPr>
            <a:spLocks noGrp="1"/>
          </p:cNvSpPr>
          <p:nvPr>
            <p:ph type="sldNum" sz="quarter" idx="12"/>
          </p:nvPr>
        </p:nvSpPr>
        <p:spPr/>
        <p:txBody>
          <a:bodyPr/>
          <a:lstStyle>
            <a:lvl1pPr>
              <a:defRPr/>
            </a:lvl1pPr>
          </a:lstStyle>
          <a:p>
            <a:pPr>
              <a:defRPr/>
            </a:pPr>
            <a:fld id="{F3C75C77-9AD0-4757-BC62-DD3927A09FD9}" type="slidenum">
              <a:rPr lang="en-US"/>
              <a:pPr>
                <a:defRPr/>
              </a:pPr>
              <a:t>‹#›</a:t>
            </a:fld>
            <a:endParaRPr lang="en-US"/>
          </a:p>
        </p:txBody>
      </p:sp>
    </p:spTree>
    <p:extLst>
      <p:ext uri="{BB962C8B-B14F-4D97-AF65-F5344CB8AC3E}">
        <p14:creationId xmlns:p14="http://schemas.microsoft.com/office/powerpoint/2010/main" val="4603081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body" idx="1"/>
          </p:nvPr>
        </p:nvSpPr>
        <p:spPr>
          <a:xfrm>
            <a:off x="452438" y="6134476"/>
            <a:ext cx="8239125" cy="330201"/>
          </a:xfrm>
          <a:prstGeom prst="rect">
            <a:avLst/>
          </a:prstGeom>
          <a:noFill/>
          <a:ln>
            <a:noFill/>
          </a:ln>
        </p:spPr>
        <p:txBody>
          <a:bodyPr spcFirstLastPara="1" wrap="square" lIns="45700" tIns="45700" rIns="45700" bIns="45700" anchor="b" anchorCtr="0">
            <a:normAutofit/>
          </a:bodyPr>
          <a:lstStyle>
            <a:lvl1pPr marL="171450" lvl="0" indent="-85725" algn="l">
              <a:lnSpc>
                <a:spcPct val="100000"/>
              </a:lnSpc>
              <a:spcBef>
                <a:spcPts val="0"/>
              </a:spcBef>
              <a:spcAft>
                <a:spcPts val="0"/>
              </a:spcAft>
              <a:buClr>
                <a:srgbClr val="52575F"/>
              </a:buClr>
              <a:buSzPts val="3300"/>
              <a:buFont typeface="Arial"/>
              <a:buNone/>
              <a:defRPr sz="1238">
                <a:latin typeface="Arial"/>
                <a:ea typeface="Arial"/>
                <a:cs typeface="Arial"/>
                <a:sym typeface="Arial"/>
              </a:defRPr>
            </a:lvl1pPr>
            <a:lvl2pPr marL="342900" lvl="1" indent="-128588" algn="l">
              <a:lnSpc>
                <a:spcPct val="100000"/>
              </a:lnSpc>
              <a:spcBef>
                <a:spcPts val="1763"/>
              </a:spcBef>
              <a:spcAft>
                <a:spcPts val="0"/>
              </a:spcAft>
              <a:buClr>
                <a:srgbClr val="52575F"/>
              </a:buClr>
              <a:buSzPts val="1800"/>
              <a:buChar char="•"/>
              <a:defRPr/>
            </a:lvl2pPr>
            <a:lvl3pPr marL="514350" lvl="2" indent="-128588" algn="l">
              <a:lnSpc>
                <a:spcPct val="100000"/>
              </a:lnSpc>
              <a:spcBef>
                <a:spcPts val="1763"/>
              </a:spcBef>
              <a:spcAft>
                <a:spcPts val="0"/>
              </a:spcAft>
              <a:buClr>
                <a:srgbClr val="52575F"/>
              </a:buClr>
              <a:buSzPts val="1800"/>
              <a:buChar char="•"/>
              <a:defRPr/>
            </a:lvl3pPr>
            <a:lvl4pPr marL="685800" lvl="3" indent="-128588" algn="l">
              <a:lnSpc>
                <a:spcPct val="100000"/>
              </a:lnSpc>
              <a:spcBef>
                <a:spcPts val="1763"/>
              </a:spcBef>
              <a:spcAft>
                <a:spcPts val="0"/>
              </a:spcAft>
              <a:buClr>
                <a:srgbClr val="52575F"/>
              </a:buClr>
              <a:buSzPts val="1800"/>
              <a:buChar char="•"/>
              <a:defRPr/>
            </a:lvl4pPr>
            <a:lvl5pPr marL="857250" lvl="4" indent="-128588" algn="l">
              <a:lnSpc>
                <a:spcPct val="100000"/>
              </a:lnSpc>
              <a:spcBef>
                <a:spcPts val="1763"/>
              </a:spcBef>
              <a:spcAft>
                <a:spcPts val="0"/>
              </a:spcAft>
              <a:buClr>
                <a:srgbClr val="52575F"/>
              </a:buClr>
              <a:buSzPts val="1800"/>
              <a:buChar char="•"/>
              <a:defRPr/>
            </a:lvl5pPr>
            <a:lvl6pPr marL="1028700" lvl="5" indent="-128588" algn="l">
              <a:lnSpc>
                <a:spcPct val="100000"/>
              </a:lnSpc>
              <a:spcBef>
                <a:spcPts val="1763"/>
              </a:spcBef>
              <a:spcAft>
                <a:spcPts val="0"/>
              </a:spcAft>
              <a:buClr>
                <a:srgbClr val="52575F"/>
              </a:buClr>
              <a:buSzPts val="1800"/>
              <a:buChar char="•"/>
              <a:defRPr/>
            </a:lvl6pPr>
            <a:lvl7pPr marL="1200150" lvl="6" indent="-128588" algn="l">
              <a:lnSpc>
                <a:spcPct val="100000"/>
              </a:lnSpc>
              <a:spcBef>
                <a:spcPts val="1763"/>
              </a:spcBef>
              <a:spcAft>
                <a:spcPts val="0"/>
              </a:spcAft>
              <a:buClr>
                <a:srgbClr val="52575F"/>
              </a:buClr>
              <a:buSzPts val="1800"/>
              <a:buChar char="•"/>
              <a:defRPr/>
            </a:lvl7pPr>
            <a:lvl8pPr marL="1371600" lvl="7" indent="-128588" algn="l">
              <a:lnSpc>
                <a:spcPct val="100000"/>
              </a:lnSpc>
              <a:spcBef>
                <a:spcPts val="1763"/>
              </a:spcBef>
              <a:spcAft>
                <a:spcPts val="0"/>
              </a:spcAft>
              <a:buClr>
                <a:srgbClr val="52575F"/>
              </a:buClr>
              <a:buSzPts val="1800"/>
              <a:buChar char="•"/>
              <a:defRPr/>
            </a:lvl8pPr>
            <a:lvl9pPr marL="1543050" lvl="8" indent="-128588" algn="l">
              <a:lnSpc>
                <a:spcPct val="100000"/>
              </a:lnSpc>
              <a:spcBef>
                <a:spcPts val="1763"/>
              </a:spcBef>
              <a:spcAft>
                <a:spcPts val="0"/>
              </a:spcAft>
              <a:buClr>
                <a:srgbClr val="52575F"/>
              </a:buClr>
              <a:buSzPts val="1800"/>
              <a:buChar char="•"/>
              <a:defRPr/>
            </a:lvl9pPr>
          </a:lstStyle>
          <a:p>
            <a:endParaRPr/>
          </a:p>
        </p:txBody>
      </p:sp>
      <p:sp>
        <p:nvSpPr>
          <p:cNvPr id="13" name="Google Shape;13;p3"/>
          <p:cNvSpPr txBox="1">
            <a:spLocks noGrp="1"/>
          </p:cNvSpPr>
          <p:nvPr>
            <p:ph type="body" idx="2"/>
          </p:nvPr>
        </p:nvSpPr>
        <p:spPr>
          <a:xfrm>
            <a:off x="452438" y="3676650"/>
            <a:ext cx="8239125" cy="1003300"/>
          </a:xfrm>
          <a:prstGeom prst="rect">
            <a:avLst/>
          </a:prstGeom>
          <a:noFill/>
          <a:ln>
            <a:noFill/>
          </a:ln>
        </p:spPr>
        <p:txBody>
          <a:bodyPr spcFirstLastPara="1" wrap="square" lIns="50800" tIns="50800" rIns="50800" bIns="50800" anchor="t" anchorCtr="0">
            <a:normAutofit/>
          </a:bodyPr>
          <a:lstStyle>
            <a:lvl1pPr marL="171450" lvl="0" indent="-85725" algn="l">
              <a:lnSpc>
                <a:spcPct val="100000"/>
              </a:lnSpc>
              <a:spcBef>
                <a:spcPts val="0"/>
              </a:spcBef>
              <a:spcAft>
                <a:spcPts val="0"/>
              </a:spcAft>
              <a:buClr>
                <a:srgbClr val="52575F"/>
              </a:buClr>
              <a:buSzPts val="5500"/>
              <a:buFont typeface="Arial"/>
              <a:buNone/>
              <a:defRPr sz="2063">
                <a:latin typeface="Arial"/>
                <a:ea typeface="Arial"/>
                <a:cs typeface="Arial"/>
                <a:sym typeface="Arial"/>
              </a:defRPr>
            </a:lvl1pPr>
            <a:lvl2pPr marL="342900" lvl="1" indent="-85725" algn="l">
              <a:lnSpc>
                <a:spcPct val="100000"/>
              </a:lnSpc>
              <a:spcBef>
                <a:spcPts val="0"/>
              </a:spcBef>
              <a:spcAft>
                <a:spcPts val="0"/>
              </a:spcAft>
              <a:buClr>
                <a:srgbClr val="52575F"/>
              </a:buClr>
              <a:buSzPts val="5500"/>
              <a:buFont typeface="Arial"/>
              <a:buNone/>
              <a:defRPr sz="2063">
                <a:latin typeface="Arial"/>
                <a:ea typeface="Arial"/>
                <a:cs typeface="Arial"/>
                <a:sym typeface="Arial"/>
              </a:defRPr>
            </a:lvl2pPr>
            <a:lvl3pPr marL="514350" lvl="2" indent="-85725" algn="l">
              <a:lnSpc>
                <a:spcPct val="100000"/>
              </a:lnSpc>
              <a:spcBef>
                <a:spcPts val="0"/>
              </a:spcBef>
              <a:spcAft>
                <a:spcPts val="0"/>
              </a:spcAft>
              <a:buClr>
                <a:srgbClr val="52575F"/>
              </a:buClr>
              <a:buSzPts val="5500"/>
              <a:buFont typeface="Arial"/>
              <a:buNone/>
              <a:defRPr sz="2063">
                <a:latin typeface="Arial"/>
                <a:ea typeface="Arial"/>
                <a:cs typeface="Arial"/>
                <a:sym typeface="Arial"/>
              </a:defRPr>
            </a:lvl3pPr>
            <a:lvl4pPr marL="685800" lvl="3" indent="-85725" algn="l">
              <a:lnSpc>
                <a:spcPct val="100000"/>
              </a:lnSpc>
              <a:spcBef>
                <a:spcPts val="0"/>
              </a:spcBef>
              <a:spcAft>
                <a:spcPts val="0"/>
              </a:spcAft>
              <a:buClr>
                <a:srgbClr val="52575F"/>
              </a:buClr>
              <a:buSzPts val="5500"/>
              <a:buFont typeface="Arial"/>
              <a:buNone/>
              <a:defRPr sz="2063">
                <a:latin typeface="Arial"/>
                <a:ea typeface="Arial"/>
                <a:cs typeface="Arial"/>
                <a:sym typeface="Arial"/>
              </a:defRPr>
            </a:lvl4pPr>
            <a:lvl5pPr marL="857250" lvl="4" indent="-85725" algn="l">
              <a:lnSpc>
                <a:spcPct val="100000"/>
              </a:lnSpc>
              <a:spcBef>
                <a:spcPts val="0"/>
              </a:spcBef>
              <a:spcAft>
                <a:spcPts val="0"/>
              </a:spcAft>
              <a:buClr>
                <a:srgbClr val="52575F"/>
              </a:buClr>
              <a:buSzPts val="5500"/>
              <a:buFont typeface="Arial"/>
              <a:buNone/>
              <a:defRPr sz="2063">
                <a:latin typeface="Arial"/>
                <a:ea typeface="Arial"/>
                <a:cs typeface="Arial"/>
                <a:sym typeface="Arial"/>
              </a:defRPr>
            </a:lvl5pPr>
            <a:lvl6pPr marL="1028700" lvl="5" indent="-128588" algn="l">
              <a:lnSpc>
                <a:spcPct val="100000"/>
              </a:lnSpc>
              <a:spcBef>
                <a:spcPts val="1763"/>
              </a:spcBef>
              <a:spcAft>
                <a:spcPts val="0"/>
              </a:spcAft>
              <a:buClr>
                <a:srgbClr val="52575F"/>
              </a:buClr>
              <a:buSzPts val="1800"/>
              <a:buChar char="•"/>
              <a:defRPr/>
            </a:lvl6pPr>
            <a:lvl7pPr marL="1200150" lvl="6" indent="-128588" algn="l">
              <a:lnSpc>
                <a:spcPct val="100000"/>
              </a:lnSpc>
              <a:spcBef>
                <a:spcPts val="1763"/>
              </a:spcBef>
              <a:spcAft>
                <a:spcPts val="0"/>
              </a:spcAft>
              <a:buClr>
                <a:srgbClr val="52575F"/>
              </a:buClr>
              <a:buSzPts val="1800"/>
              <a:buChar char="•"/>
              <a:defRPr/>
            </a:lvl7pPr>
            <a:lvl8pPr marL="1371600" lvl="7" indent="-128588" algn="l">
              <a:lnSpc>
                <a:spcPct val="100000"/>
              </a:lnSpc>
              <a:spcBef>
                <a:spcPts val="1763"/>
              </a:spcBef>
              <a:spcAft>
                <a:spcPts val="0"/>
              </a:spcAft>
              <a:buClr>
                <a:srgbClr val="52575F"/>
              </a:buClr>
              <a:buSzPts val="1800"/>
              <a:buChar char="•"/>
              <a:defRPr/>
            </a:lvl8pPr>
            <a:lvl9pPr marL="1543050" lvl="8" indent="-128588" algn="l">
              <a:lnSpc>
                <a:spcPct val="100000"/>
              </a:lnSpc>
              <a:spcBef>
                <a:spcPts val="1763"/>
              </a:spcBef>
              <a:spcAft>
                <a:spcPts val="0"/>
              </a:spcAft>
              <a:buClr>
                <a:srgbClr val="52575F"/>
              </a:buClr>
              <a:buSzPts val="1800"/>
              <a:buChar char="•"/>
              <a:defRPr/>
            </a:lvl9pPr>
          </a:lstStyle>
          <a:p>
            <a:endParaRPr/>
          </a:p>
        </p:txBody>
      </p:sp>
      <p:sp>
        <p:nvSpPr>
          <p:cNvPr id="14" name="Google Shape;14;p3"/>
          <p:cNvSpPr txBox="1">
            <a:spLocks noGrp="1"/>
          </p:cNvSpPr>
          <p:nvPr>
            <p:ph type="title"/>
          </p:nvPr>
        </p:nvSpPr>
        <p:spPr>
          <a:xfrm>
            <a:off x="452437" y="1308100"/>
            <a:ext cx="8239127" cy="2324100"/>
          </a:xfrm>
          <a:prstGeom prst="rect">
            <a:avLst/>
          </a:prstGeom>
          <a:noFill/>
          <a:ln>
            <a:noFill/>
          </a:ln>
        </p:spPr>
        <p:txBody>
          <a:bodyPr spcFirstLastPara="1" wrap="square" lIns="50800" tIns="50800" rIns="50800" bIns="50800" anchor="b" anchorCtr="0">
            <a:normAutofit/>
          </a:bodyPr>
          <a:lstStyle>
            <a:lvl1pPr lvl="0" algn="l">
              <a:lnSpc>
                <a:spcPct val="90000"/>
              </a:lnSpc>
              <a:spcBef>
                <a:spcPts val="0"/>
              </a:spcBef>
              <a:spcAft>
                <a:spcPts val="0"/>
              </a:spcAft>
              <a:buClr>
                <a:srgbClr val="52575F"/>
              </a:buClr>
              <a:buSzPts val="12000"/>
              <a:buFont typeface="Arial"/>
              <a:buNone/>
              <a:defRPr sz="4500"/>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15" name="Google Shape;15;p3"/>
          <p:cNvSpPr txBox="1">
            <a:spLocks noGrp="1"/>
          </p:cNvSpPr>
          <p:nvPr>
            <p:ph type="sldNum" idx="12"/>
          </p:nvPr>
        </p:nvSpPr>
        <p:spPr>
          <a:xfrm>
            <a:off x="8834438" y="5995140"/>
            <a:ext cx="145733" cy="44884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750">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357987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CEE119-06D2-AF41-7120-29891F87911C}"/>
              </a:ext>
            </a:extLst>
          </p:cNvPr>
          <p:cNvSpPr/>
          <p:nvPr userDrawn="1"/>
        </p:nvSpPr>
        <p:spPr>
          <a:xfrm>
            <a:off x="0" y="5937250"/>
            <a:ext cx="9152335" cy="920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5" name="Picture 7">
            <a:extLst>
              <a:ext uri="{FF2B5EF4-FFF2-40B4-BE49-F238E27FC236}">
                <a16:creationId xmlns:a16="http://schemas.microsoft.com/office/drawing/2014/main" id="{611328F3-8EA3-ACCA-89EE-FEEAF3D12B6D}"/>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127773" y="171450"/>
            <a:ext cx="2888456"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 y="3909420"/>
            <a:ext cx="9152023" cy="920875"/>
          </a:xfrm>
        </p:spPr>
        <p:txBody>
          <a:bodyPr anchor="b">
            <a:noAutofit/>
          </a:bodyPr>
          <a:lstStyle>
            <a:lvl1pPr algn="ctr">
              <a:defRPr sz="2800" b="1">
                <a:solidFill>
                  <a:schemeClr val="tx1"/>
                </a:solidFill>
                <a:latin typeface="Georgia" panose="02040502050405020303" pitchFamily="18"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047" y="4840177"/>
            <a:ext cx="9144000" cy="795301"/>
          </a:xfrm>
        </p:spPr>
        <p:txBody>
          <a:bodyPr>
            <a:normAutofit/>
          </a:bodyPr>
          <a:lstStyle>
            <a:lvl1pPr marL="0" indent="0" algn="ctr">
              <a:buNone/>
              <a:defRPr sz="1700">
                <a:solidFill>
                  <a:srgbClr val="0070C0"/>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0937729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w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B7E3BF-4235-059B-1178-4B6D47D7BF30}"/>
              </a:ext>
            </a:extLst>
          </p:cNvPr>
          <p:cNvSpPr/>
          <p:nvPr userDrawn="1"/>
        </p:nvSpPr>
        <p:spPr>
          <a:xfrm>
            <a:off x="1" y="0"/>
            <a:ext cx="79295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3" name="Picture 7">
            <a:extLst>
              <a:ext uri="{FF2B5EF4-FFF2-40B4-BE49-F238E27FC236}">
                <a16:creationId xmlns:a16="http://schemas.microsoft.com/office/drawing/2014/main" id="{9F4C8EC7-3BC5-971A-E386-D4F609CA46E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25141" y="188914"/>
            <a:ext cx="2740819"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1"/>
          <p:cNvSpPr>
            <a:spLocks noGrp="1"/>
          </p:cNvSpPr>
          <p:nvPr>
            <p:ph type="ctrTitle"/>
          </p:nvPr>
        </p:nvSpPr>
        <p:spPr>
          <a:xfrm>
            <a:off x="4135901" y="4003204"/>
            <a:ext cx="4758213" cy="920875"/>
          </a:xfrm>
        </p:spPr>
        <p:txBody>
          <a:bodyPr anchor="b">
            <a:noAutofit/>
          </a:bodyPr>
          <a:lstStyle>
            <a:lvl1pPr algn="ctr">
              <a:defRPr sz="2800" b="1">
                <a:solidFill>
                  <a:schemeClr val="tx1"/>
                </a:solidFill>
                <a:latin typeface="Georgia" panose="02040502050405020303" pitchFamily="18" charset="0"/>
                <a:cs typeface="Arial" panose="020B0604020202020204" pitchFamily="34" charset="0"/>
              </a:defRPr>
            </a:lvl1pPr>
          </a:lstStyle>
          <a:p>
            <a:r>
              <a:rPr lang="en-US"/>
              <a:t>Click to edit Master title style</a:t>
            </a:r>
            <a:endParaRPr lang="en-US" dirty="0"/>
          </a:p>
        </p:txBody>
      </p:sp>
      <p:sp>
        <p:nvSpPr>
          <p:cNvPr id="23" name="Subtitle 2"/>
          <p:cNvSpPr>
            <a:spLocks noGrp="1"/>
          </p:cNvSpPr>
          <p:nvPr>
            <p:ph type="subTitle" idx="1"/>
          </p:nvPr>
        </p:nvSpPr>
        <p:spPr>
          <a:xfrm>
            <a:off x="4147935" y="4933961"/>
            <a:ext cx="4734144" cy="795301"/>
          </a:xfrm>
        </p:spPr>
        <p:txBody>
          <a:bodyPr>
            <a:normAutofit/>
          </a:bodyPr>
          <a:lstStyle>
            <a:lvl1pPr marL="0" indent="0" algn="ctr">
              <a:buNone/>
              <a:defRPr sz="1700">
                <a:solidFill>
                  <a:srgbClr val="0070C0"/>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2217239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w Multiple Photo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12D6AA-5BE8-5B03-F27B-D42823791B78}"/>
              </a:ext>
            </a:extLst>
          </p:cNvPr>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3" name="Graphic 7">
            <a:extLst>
              <a:ext uri="{FF2B5EF4-FFF2-40B4-BE49-F238E27FC236}">
                <a16:creationId xmlns:a16="http://schemas.microsoft.com/office/drawing/2014/main" id="{C45BE29C-2C38-984C-7F5E-2757CEF09CE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317081" y="-1587"/>
            <a:ext cx="2509838" cy="325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938C9C32-EE75-A94B-B00D-2064F3B1D4CF}"/>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417094" y="169863"/>
            <a:ext cx="2309813"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0C72B57-0CDC-EE60-4DA0-C1F7887A5018}"/>
              </a:ext>
            </a:extLst>
          </p:cNvPr>
          <p:cNvSpPr/>
          <p:nvPr userDrawn="1"/>
        </p:nvSpPr>
        <p:spPr>
          <a:xfrm>
            <a:off x="0" y="5937250"/>
            <a:ext cx="9152335" cy="920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2" name="Title 1"/>
          <p:cNvSpPr>
            <a:spLocks noGrp="1"/>
          </p:cNvSpPr>
          <p:nvPr>
            <p:ph type="ctrTitle"/>
          </p:nvPr>
        </p:nvSpPr>
        <p:spPr>
          <a:xfrm>
            <a:off x="2192894" y="4041765"/>
            <a:ext cx="4758213" cy="920875"/>
          </a:xfrm>
        </p:spPr>
        <p:txBody>
          <a:bodyPr anchor="b">
            <a:noAutofit/>
          </a:bodyPr>
          <a:lstStyle>
            <a:lvl1pPr algn="ctr">
              <a:defRPr sz="2800" b="1">
                <a:solidFill>
                  <a:schemeClr val="bg1"/>
                </a:solidFill>
                <a:latin typeface="Georgia" panose="02040502050405020303" pitchFamily="18" charset="0"/>
                <a:cs typeface="Arial" panose="020B0604020202020204" pitchFamily="34" charset="0"/>
              </a:defRPr>
            </a:lvl1pPr>
          </a:lstStyle>
          <a:p>
            <a:r>
              <a:rPr lang="en-US"/>
              <a:t>Click to edit Master title style</a:t>
            </a:r>
            <a:endParaRPr lang="en-US" dirty="0"/>
          </a:p>
        </p:txBody>
      </p:sp>
      <p:sp>
        <p:nvSpPr>
          <p:cNvPr id="23" name="Subtitle 2"/>
          <p:cNvSpPr>
            <a:spLocks noGrp="1"/>
          </p:cNvSpPr>
          <p:nvPr>
            <p:ph type="subTitle" idx="1"/>
          </p:nvPr>
        </p:nvSpPr>
        <p:spPr>
          <a:xfrm>
            <a:off x="2204928" y="4972523"/>
            <a:ext cx="4734144" cy="795301"/>
          </a:xfrm>
        </p:spPr>
        <p:txBody>
          <a:bodyPr>
            <a:normAutofit/>
          </a:bodyPr>
          <a:lstStyle>
            <a:lvl1pPr marL="0" indent="0" algn="ctr">
              <a:buNone/>
              <a:defRPr sz="1700">
                <a:solidFill>
                  <a:schemeClr val="bg2"/>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7" name="Picture Placeholder 2"/>
          <p:cNvSpPr>
            <a:spLocks noGrp="1"/>
          </p:cNvSpPr>
          <p:nvPr>
            <p:ph type="pic" sz="quarter" idx="10"/>
          </p:nvPr>
        </p:nvSpPr>
        <p:spPr>
          <a:xfrm>
            <a:off x="0" y="5532"/>
            <a:ext cx="1680744" cy="1814803"/>
          </a:xfrm>
          <a:blipFill dpi="0" rotWithShape="1">
            <a:blip r:embed="rId4" cstate="screen">
              <a:extLst>
                <a:ext uri="{28A0092B-C50C-407E-A947-70E740481C1C}">
                  <a14:useLocalDpi xmlns:a14="http://schemas.microsoft.com/office/drawing/2010/main"/>
                </a:ext>
              </a:extLst>
            </a:blip>
            <a:srcRect/>
            <a:stretch>
              <a:fillRect/>
            </a:stretch>
          </a:blipFill>
          <a:ln w="19050">
            <a:noFill/>
          </a:ln>
        </p:spPr>
        <p:txBody>
          <a:bodyPr rtlCol="0">
            <a:normAutofit/>
          </a:bodyPr>
          <a:lstStyle/>
          <a:p>
            <a:pPr lvl="0"/>
            <a:r>
              <a:rPr lang="en-US" noProof="0"/>
              <a:t>Click icon to add picture</a:t>
            </a:r>
            <a:endParaRPr lang="en-US" noProof="0" dirty="0"/>
          </a:p>
        </p:txBody>
      </p:sp>
      <p:sp>
        <p:nvSpPr>
          <p:cNvPr id="8" name="Picture Placeholder 2"/>
          <p:cNvSpPr>
            <a:spLocks noGrp="1"/>
          </p:cNvSpPr>
          <p:nvPr>
            <p:ph type="pic" sz="quarter" idx="11"/>
          </p:nvPr>
        </p:nvSpPr>
        <p:spPr>
          <a:xfrm>
            <a:off x="1680744" y="0"/>
            <a:ext cx="1680744" cy="1814803"/>
          </a:xfrm>
          <a:blipFill>
            <a:blip r:embed="rId5" cstate="screen">
              <a:extLst>
                <a:ext uri="{28A0092B-C50C-407E-A947-70E740481C1C}">
                  <a14:useLocalDpi xmlns:a14="http://schemas.microsoft.com/office/drawing/2010/main"/>
                </a:ext>
              </a:extLst>
            </a:blip>
            <a:srcRect/>
            <a:stretch>
              <a:fillRect/>
            </a:stretch>
          </a:blipFill>
          <a:ln w="19050">
            <a:noFill/>
          </a:ln>
        </p:spPr>
        <p:txBody>
          <a:bodyPr rtlCol="0">
            <a:normAutofit/>
          </a:bodyPr>
          <a:lstStyle/>
          <a:p>
            <a:pPr lvl="0"/>
            <a:r>
              <a:rPr lang="en-US" noProof="0"/>
              <a:t>Click icon to add picture</a:t>
            </a:r>
            <a:endParaRPr lang="en-US" noProof="0" dirty="0"/>
          </a:p>
        </p:txBody>
      </p:sp>
      <p:sp>
        <p:nvSpPr>
          <p:cNvPr id="9" name="Picture Placeholder 2"/>
          <p:cNvSpPr>
            <a:spLocks noGrp="1"/>
          </p:cNvSpPr>
          <p:nvPr>
            <p:ph type="pic" sz="quarter" idx="12"/>
          </p:nvPr>
        </p:nvSpPr>
        <p:spPr>
          <a:xfrm>
            <a:off x="5779008" y="8077"/>
            <a:ext cx="1682496" cy="1816608"/>
          </a:xfrm>
          <a:blipFill>
            <a:blip r:embed="rId6" cstate="screen">
              <a:extLst>
                <a:ext uri="{28A0092B-C50C-407E-A947-70E740481C1C}">
                  <a14:useLocalDpi xmlns:a14="http://schemas.microsoft.com/office/drawing/2010/main"/>
                </a:ext>
              </a:extLst>
            </a:blip>
            <a:stretch>
              <a:fillRect/>
            </a:stretch>
          </a:blipFill>
          <a:ln w="19050">
            <a:noFill/>
          </a:ln>
        </p:spPr>
        <p:txBody>
          <a:bodyPr rtlCol="0">
            <a:normAutofit/>
          </a:bodyPr>
          <a:lstStyle/>
          <a:p>
            <a:pPr lvl="0"/>
            <a:r>
              <a:rPr lang="en-US" noProof="0"/>
              <a:t>Click icon to add picture</a:t>
            </a:r>
            <a:endParaRPr lang="en-US" noProof="0" dirty="0"/>
          </a:p>
        </p:txBody>
      </p:sp>
      <p:sp>
        <p:nvSpPr>
          <p:cNvPr id="10" name="Picture Placeholder 2"/>
          <p:cNvSpPr>
            <a:spLocks noGrp="1"/>
          </p:cNvSpPr>
          <p:nvPr>
            <p:ph type="pic" sz="quarter" idx="13"/>
          </p:nvPr>
        </p:nvSpPr>
        <p:spPr>
          <a:xfrm>
            <a:off x="7461504" y="-1805"/>
            <a:ext cx="1682496" cy="1816608"/>
          </a:xfrm>
          <a:blipFill dpi="0" rotWithShape="1">
            <a:blip r:embed="rId7" cstate="screen">
              <a:extLst>
                <a:ext uri="{28A0092B-C50C-407E-A947-70E740481C1C}">
                  <a14:useLocalDpi xmlns:a14="http://schemas.microsoft.com/office/drawing/2010/main"/>
                </a:ext>
              </a:extLst>
            </a:blip>
            <a:srcRect/>
            <a:stretch>
              <a:fillRect/>
            </a:stretch>
          </a:blipFill>
          <a:ln w="19050">
            <a:noFill/>
          </a:ln>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2727607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Light Blue Vertical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A57BD4-F608-0B3C-9CAB-31C420F82614}"/>
              </a:ext>
            </a:extLst>
          </p:cNvPr>
          <p:cNvSpPr/>
          <p:nvPr userDrawn="1"/>
        </p:nvSpPr>
        <p:spPr>
          <a:xfrm>
            <a:off x="1" y="0"/>
            <a:ext cx="79295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5" name="Graphic 7">
            <a:extLst>
              <a:ext uri="{FF2B5EF4-FFF2-40B4-BE49-F238E27FC236}">
                <a16:creationId xmlns:a16="http://schemas.microsoft.com/office/drawing/2014/main" id="{5D799ED8-08A3-97DC-3928-84D13A59391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691" y="5294314"/>
            <a:ext cx="1195388"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17A5A46D-0FCC-8CF7-AB23-003576D2EC5D}"/>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57175" y="5429251"/>
            <a:ext cx="1064419"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1387203" y="1603799"/>
            <a:ext cx="7068984" cy="3560868"/>
          </a:xfrm>
        </p:spPr>
        <p:txBody>
          <a:bodyPr/>
          <a:lstStyle>
            <a:lvl1pPr marL="285743" indent="-285743">
              <a:buClr>
                <a:schemeClr val="accent5"/>
              </a:buClr>
              <a:buSzPct val="120000"/>
              <a:buFont typeface="Wingdings" panose="05000000000000000000" pitchFamily="2" charset="2"/>
              <a:buChar char="§"/>
              <a:defRPr sz="1800">
                <a:solidFill>
                  <a:schemeClr val="tx1"/>
                </a:solidFill>
              </a:defRPr>
            </a:lvl1pPr>
            <a:lvl2pPr marL="342892" indent="0">
              <a:buNone/>
              <a:defRPr sz="1500">
                <a:solidFill>
                  <a:schemeClr val="tx1"/>
                </a:solidFill>
              </a:defRPr>
            </a:lvl2pPr>
            <a:lvl3pPr marL="685783" indent="0">
              <a:buNone/>
              <a:defRPr sz="1350">
                <a:solidFill>
                  <a:schemeClr val="tx1"/>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379004" y="455684"/>
            <a:ext cx="7068983" cy="1144389"/>
          </a:xfrm>
        </p:spPr>
        <p:txBody>
          <a:bodyPr>
            <a:normAutofit/>
          </a:bodyPr>
          <a:lstStyle>
            <a:lvl1pPr>
              <a:defRPr sz="2800" b="1">
                <a:solidFill>
                  <a:schemeClr val="accent5"/>
                </a:solidFill>
                <a:latin typeface="Georgia" panose="02040502050405020303" pitchFamily="18"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926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0" y="6370320"/>
            <a:ext cx="1676400" cy="335280"/>
          </a:xfrm>
          <a:prstGeom prst="rect">
            <a:avLst/>
          </a:prstGeom>
        </p:spPr>
      </p:pic>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12273765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ight Blue Horizont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01510E-A4CB-6A75-B9DA-07619C0772C5}"/>
              </a:ext>
            </a:extLst>
          </p:cNvPr>
          <p:cNvSpPr/>
          <p:nvPr userDrawn="1"/>
        </p:nvSpPr>
        <p:spPr>
          <a:xfrm>
            <a:off x="0" y="5937250"/>
            <a:ext cx="9152335" cy="920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3" name="Graphic 7">
            <a:extLst>
              <a:ext uri="{FF2B5EF4-FFF2-40B4-BE49-F238E27FC236}">
                <a16:creationId xmlns:a16="http://schemas.microsoft.com/office/drawing/2014/main" id="{60C833E4-3CD5-CBD1-F34C-A6547D009F5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55731" y="5240338"/>
            <a:ext cx="1396604"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1EA87478-79A4-50AC-C4AB-FA653F1D6813}"/>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920038" y="5241926"/>
            <a:ext cx="1064419"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
          <p:cNvSpPr>
            <a:spLocks noGrp="1"/>
          </p:cNvSpPr>
          <p:nvPr>
            <p:ph type="body" idx="1"/>
          </p:nvPr>
        </p:nvSpPr>
        <p:spPr>
          <a:xfrm>
            <a:off x="686765" y="1603801"/>
            <a:ext cx="7068983" cy="3279253"/>
          </a:xfrm>
        </p:spPr>
        <p:txBody>
          <a:bodyPr/>
          <a:lstStyle>
            <a:lvl1pPr marL="285743" indent="-285743">
              <a:buClr>
                <a:schemeClr val="accent5"/>
              </a:buClr>
              <a:buSzPct val="120000"/>
              <a:buFont typeface="Wingdings" panose="05000000000000000000" pitchFamily="2" charset="2"/>
              <a:buChar char="§"/>
              <a:defRPr sz="1800">
                <a:solidFill>
                  <a:schemeClr val="tx1"/>
                </a:solidFill>
              </a:defRPr>
            </a:lvl1pPr>
            <a:lvl2pPr marL="342892" indent="0">
              <a:buNone/>
              <a:defRPr sz="1500">
                <a:solidFill>
                  <a:schemeClr val="tx1"/>
                </a:solidFill>
              </a:defRPr>
            </a:lvl2pPr>
            <a:lvl3pPr marL="685783" indent="0">
              <a:buNone/>
              <a:defRPr sz="1350">
                <a:solidFill>
                  <a:schemeClr val="tx1"/>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22" name="Title 1"/>
          <p:cNvSpPr>
            <a:spLocks noGrp="1"/>
          </p:cNvSpPr>
          <p:nvPr>
            <p:ph type="title"/>
          </p:nvPr>
        </p:nvSpPr>
        <p:spPr>
          <a:xfrm>
            <a:off x="678566" y="455684"/>
            <a:ext cx="7068983" cy="1144389"/>
          </a:xfrm>
        </p:spPr>
        <p:txBody>
          <a:bodyPr>
            <a:normAutofit/>
          </a:bodyPr>
          <a:lstStyle>
            <a:lvl1pPr>
              <a:defRPr sz="2800" b="1">
                <a:solidFill>
                  <a:schemeClr val="accent5"/>
                </a:solidFill>
                <a:latin typeface="Georgia" panose="02040502050405020303" pitchFamily="18"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7540090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edium Blue Vertic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4F5ECB-AC9C-57BA-1FDB-C09DB1DB88C5}"/>
              </a:ext>
            </a:extLst>
          </p:cNvPr>
          <p:cNvSpPr/>
          <p:nvPr userDrawn="1"/>
        </p:nvSpPr>
        <p:spPr>
          <a:xfrm>
            <a:off x="1" y="0"/>
            <a:ext cx="7929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3" name="Graphic 7">
            <a:extLst>
              <a:ext uri="{FF2B5EF4-FFF2-40B4-BE49-F238E27FC236}">
                <a16:creationId xmlns:a16="http://schemas.microsoft.com/office/drawing/2014/main" id="{21916F45-9950-BD53-940B-64468DA552A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691" y="5294314"/>
            <a:ext cx="1195388"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2497DD41-C97E-6277-42B1-31A0D868516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57175" y="5429251"/>
            <a:ext cx="1064419"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Placeholder 2"/>
          <p:cNvSpPr>
            <a:spLocks noGrp="1"/>
          </p:cNvSpPr>
          <p:nvPr>
            <p:ph type="body" idx="1"/>
          </p:nvPr>
        </p:nvSpPr>
        <p:spPr>
          <a:xfrm>
            <a:off x="1387203" y="1603799"/>
            <a:ext cx="7068984" cy="3690016"/>
          </a:xfrm>
        </p:spPr>
        <p:txBody>
          <a:bodyPr/>
          <a:lstStyle>
            <a:lvl1pPr marL="285743" indent="-285743">
              <a:buClr>
                <a:schemeClr val="accent1"/>
              </a:buClr>
              <a:buSzPct val="120000"/>
              <a:buFont typeface="Wingdings" panose="05000000000000000000" pitchFamily="2" charset="2"/>
              <a:buChar char="§"/>
              <a:defRPr sz="1800">
                <a:solidFill>
                  <a:schemeClr val="bg1"/>
                </a:solidFill>
              </a:defRPr>
            </a:lvl1pPr>
            <a:lvl2pPr marL="342892" indent="0">
              <a:buNone/>
              <a:defRPr sz="1500">
                <a:solidFill>
                  <a:schemeClr val="bg1"/>
                </a:solidFill>
              </a:defRPr>
            </a:lvl2pPr>
            <a:lvl3pPr marL="685783" indent="0">
              <a:buNone/>
              <a:defRPr sz="1350">
                <a:solidFill>
                  <a:schemeClr val="bg1"/>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23" name="Title 1"/>
          <p:cNvSpPr>
            <a:spLocks noGrp="1"/>
          </p:cNvSpPr>
          <p:nvPr>
            <p:ph type="title"/>
          </p:nvPr>
        </p:nvSpPr>
        <p:spPr>
          <a:xfrm>
            <a:off x="1379004" y="455684"/>
            <a:ext cx="7068983" cy="1144389"/>
          </a:xfrm>
        </p:spPr>
        <p:txBody>
          <a:bodyPr>
            <a:normAutofit/>
          </a:bodyPr>
          <a:lstStyle>
            <a:lvl1pPr>
              <a:defRPr sz="2800" b="1">
                <a:solidFill>
                  <a:schemeClr val="bg2"/>
                </a:solidFill>
                <a:latin typeface="Georgia" panose="02040502050405020303" pitchFamily="18"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629750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edium Blue Horizont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5EE0A6-44BD-0E09-B657-716E71CD9B50}"/>
              </a:ext>
            </a:extLst>
          </p:cNvPr>
          <p:cNvSpPr/>
          <p:nvPr userDrawn="1"/>
        </p:nvSpPr>
        <p:spPr>
          <a:xfrm>
            <a:off x="0" y="5937250"/>
            <a:ext cx="9152335" cy="920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3" name="Graphic 7">
            <a:extLst>
              <a:ext uri="{FF2B5EF4-FFF2-40B4-BE49-F238E27FC236}">
                <a16:creationId xmlns:a16="http://schemas.microsoft.com/office/drawing/2014/main" id="{C0997D98-C44D-192F-ACC4-3E8F2FAB930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55731" y="5240338"/>
            <a:ext cx="1396604"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8EBFB7BC-BE11-DBE9-D358-DF7340D8C39F}"/>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920038" y="5241926"/>
            <a:ext cx="1064419"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
          <p:cNvSpPr>
            <a:spLocks noGrp="1"/>
          </p:cNvSpPr>
          <p:nvPr>
            <p:ph type="body" idx="1"/>
          </p:nvPr>
        </p:nvSpPr>
        <p:spPr>
          <a:xfrm>
            <a:off x="686765" y="1603801"/>
            <a:ext cx="7068983" cy="3279253"/>
          </a:xfrm>
        </p:spPr>
        <p:txBody>
          <a:bodyPr/>
          <a:lstStyle>
            <a:lvl1pPr marL="285743" indent="-285743">
              <a:buClr>
                <a:schemeClr val="bg2"/>
              </a:buClr>
              <a:buSzPct val="120000"/>
              <a:buFont typeface="Wingdings" panose="05000000000000000000" pitchFamily="2" charset="2"/>
              <a:buChar char="§"/>
              <a:defRPr sz="1800">
                <a:solidFill>
                  <a:schemeClr val="bg1"/>
                </a:solidFill>
              </a:defRPr>
            </a:lvl1pPr>
            <a:lvl2pPr marL="342892" indent="0">
              <a:buNone/>
              <a:defRPr sz="1500">
                <a:solidFill>
                  <a:schemeClr val="bg1"/>
                </a:solidFill>
              </a:defRPr>
            </a:lvl2pPr>
            <a:lvl3pPr marL="685783" indent="0">
              <a:buNone/>
              <a:defRPr sz="1350">
                <a:solidFill>
                  <a:schemeClr val="bg1"/>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22" name="Title 1"/>
          <p:cNvSpPr>
            <a:spLocks noGrp="1"/>
          </p:cNvSpPr>
          <p:nvPr>
            <p:ph type="title"/>
          </p:nvPr>
        </p:nvSpPr>
        <p:spPr>
          <a:xfrm>
            <a:off x="678566" y="455684"/>
            <a:ext cx="7068983" cy="1144389"/>
          </a:xfrm>
        </p:spPr>
        <p:txBody>
          <a:bodyPr>
            <a:normAutofit/>
          </a:bodyPr>
          <a:lstStyle>
            <a:lvl1pPr>
              <a:defRPr sz="2800" b="1">
                <a:solidFill>
                  <a:schemeClr val="bg2"/>
                </a:solidFill>
                <a:latin typeface="Georgia" panose="02040502050405020303" pitchFamily="18"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9804182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ark Blue Vertic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72E488-73B5-16C8-D17D-D4722F3BF567}"/>
              </a:ext>
            </a:extLst>
          </p:cNvPr>
          <p:cNvSpPr/>
          <p:nvPr userDrawn="1"/>
        </p:nvSpPr>
        <p:spPr>
          <a:xfrm>
            <a:off x="1" y="0"/>
            <a:ext cx="79295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3" name="Graphic 7">
            <a:extLst>
              <a:ext uri="{FF2B5EF4-FFF2-40B4-BE49-F238E27FC236}">
                <a16:creationId xmlns:a16="http://schemas.microsoft.com/office/drawing/2014/main" id="{3CB7B581-6884-C649-303F-DCA28D71AA7C}"/>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691" y="5294314"/>
            <a:ext cx="1195388"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BDE40AE7-EB59-953D-5DBD-5FBF3D562CB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57175" y="5429251"/>
            <a:ext cx="1064419"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Placeholder 2"/>
          <p:cNvSpPr>
            <a:spLocks noGrp="1"/>
          </p:cNvSpPr>
          <p:nvPr>
            <p:ph type="body" idx="1"/>
          </p:nvPr>
        </p:nvSpPr>
        <p:spPr>
          <a:xfrm>
            <a:off x="1387203" y="1603801"/>
            <a:ext cx="7060784" cy="3546977"/>
          </a:xfrm>
          <a:noFill/>
        </p:spPr>
        <p:txBody>
          <a:bodyPr/>
          <a:lstStyle>
            <a:lvl1pPr marL="285743" indent="-285743">
              <a:buClr>
                <a:schemeClr val="accent1"/>
              </a:buClr>
              <a:buSzPct val="120000"/>
              <a:buFont typeface="Wingdings" panose="05000000000000000000" pitchFamily="2" charset="2"/>
              <a:buChar char="§"/>
              <a:defRPr sz="1800">
                <a:solidFill>
                  <a:schemeClr val="bg1"/>
                </a:solidFill>
              </a:defRPr>
            </a:lvl1pPr>
            <a:lvl2pPr marL="342892" indent="0">
              <a:buNone/>
              <a:defRPr sz="1500">
                <a:solidFill>
                  <a:schemeClr val="bg1"/>
                </a:solidFill>
              </a:defRPr>
            </a:lvl2pPr>
            <a:lvl3pPr marL="685783" indent="0">
              <a:buNone/>
              <a:defRPr sz="1350">
                <a:solidFill>
                  <a:schemeClr val="bg1"/>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24" name="Title 1"/>
          <p:cNvSpPr>
            <a:spLocks noGrp="1"/>
          </p:cNvSpPr>
          <p:nvPr>
            <p:ph type="title"/>
          </p:nvPr>
        </p:nvSpPr>
        <p:spPr>
          <a:xfrm>
            <a:off x="1379004" y="455684"/>
            <a:ext cx="7068983" cy="1144389"/>
          </a:xfrm>
        </p:spPr>
        <p:txBody>
          <a:bodyPr>
            <a:normAutofit/>
          </a:bodyPr>
          <a:lstStyle>
            <a:lvl1pPr>
              <a:defRPr sz="2800" b="1">
                <a:solidFill>
                  <a:schemeClr val="bg2"/>
                </a:solidFill>
                <a:latin typeface="Georgia" panose="02040502050405020303" pitchFamily="18"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2495348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ark Blue Horizont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97FD0D-F928-E37A-353F-34270AE8AF0B}"/>
              </a:ext>
            </a:extLst>
          </p:cNvPr>
          <p:cNvSpPr/>
          <p:nvPr userDrawn="1"/>
        </p:nvSpPr>
        <p:spPr>
          <a:xfrm>
            <a:off x="0" y="5937250"/>
            <a:ext cx="9152335" cy="920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3" name="Graphic 7">
            <a:extLst>
              <a:ext uri="{FF2B5EF4-FFF2-40B4-BE49-F238E27FC236}">
                <a16:creationId xmlns:a16="http://schemas.microsoft.com/office/drawing/2014/main" id="{C3A0DBA6-A015-90BC-2462-366276F959A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55731" y="5240338"/>
            <a:ext cx="1396604"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800A29F0-4A20-ADB7-1A7D-B6177A8BCBC2}"/>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920038" y="5241926"/>
            <a:ext cx="1064419"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
          <p:cNvSpPr>
            <a:spLocks noGrp="1"/>
          </p:cNvSpPr>
          <p:nvPr>
            <p:ph type="body" idx="1"/>
          </p:nvPr>
        </p:nvSpPr>
        <p:spPr>
          <a:xfrm>
            <a:off x="686765" y="1603801"/>
            <a:ext cx="7068983" cy="3279253"/>
          </a:xfrm>
        </p:spPr>
        <p:txBody>
          <a:bodyPr/>
          <a:lstStyle>
            <a:lvl1pPr marL="285743" indent="-285743">
              <a:buClr>
                <a:schemeClr val="bg2"/>
              </a:buClr>
              <a:buSzPct val="120000"/>
              <a:buFont typeface="Wingdings" panose="05000000000000000000" pitchFamily="2" charset="2"/>
              <a:buChar char="§"/>
              <a:defRPr sz="1800">
                <a:solidFill>
                  <a:schemeClr val="bg1"/>
                </a:solidFill>
              </a:defRPr>
            </a:lvl1pPr>
            <a:lvl2pPr marL="342892" indent="0">
              <a:buNone/>
              <a:defRPr sz="1500">
                <a:solidFill>
                  <a:schemeClr val="bg1"/>
                </a:solidFill>
              </a:defRPr>
            </a:lvl2pPr>
            <a:lvl3pPr marL="685783" indent="0">
              <a:buNone/>
              <a:defRPr sz="1350">
                <a:solidFill>
                  <a:schemeClr val="bg1"/>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22" name="Title 1"/>
          <p:cNvSpPr>
            <a:spLocks noGrp="1"/>
          </p:cNvSpPr>
          <p:nvPr>
            <p:ph type="title"/>
          </p:nvPr>
        </p:nvSpPr>
        <p:spPr>
          <a:xfrm>
            <a:off x="678566" y="455684"/>
            <a:ext cx="7068983" cy="1144389"/>
          </a:xfrm>
        </p:spPr>
        <p:txBody>
          <a:bodyPr>
            <a:normAutofit/>
          </a:bodyPr>
          <a:lstStyle>
            <a:lvl1pPr>
              <a:defRPr sz="2800" b="1">
                <a:solidFill>
                  <a:schemeClr val="bg2"/>
                </a:solidFill>
                <a:latin typeface="Georgia" panose="02040502050405020303" pitchFamily="18"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494403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White Vertical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1DD7E9-DD71-7F1E-70EF-27558A4C7280}"/>
              </a:ext>
            </a:extLst>
          </p:cNvPr>
          <p:cNvSpPr/>
          <p:nvPr userDrawn="1"/>
        </p:nvSpPr>
        <p:spPr>
          <a:xfrm>
            <a:off x="1" y="0"/>
            <a:ext cx="79295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5" name="Graphic 7">
            <a:extLst>
              <a:ext uri="{FF2B5EF4-FFF2-40B4-BE49-F238E27FC236}">
                <a16:creationId xmlns:a16="http://schemas.microsoft.com/office/drawing/2014/main" id="{2B236838-9701-BDD9-4526-2485BF2B7882}"/>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691" y="5294314"/>
            <a:ext cx="1195388"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AB37A702-973C-3266-4814-229A4509A8F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57175" y="5429251"/>
            <a:ext cx="1064419"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1387203" y="1603800"/>
            <a:ext cx="7068984" cy="3825303"/>
          </a:xfrm>
        </p:spPr>
        <p:txBody>
          <a:bodyPr/>
          <a:lstStyle>
            <a:lvl1pPr marL="285743" indent="-285743">
              <a:buClr>
                <a:schemeClr val="accent5"/>
              </a:buClr>
              <a:buSzPct val="120000"/>
              <a:buFont typeface="Wingdings" panose="05000000000000000000" pitchFamily="2" charset="2"/>
              <a:buChar char="§"/>
              <a:defRPr sz="1800">
                <a:solidFill>
                  <a:schemeClr val="tx1"/>
                </a:solidFill>
              </a:defRPr>
            </a:lvl1pPr>
            <a:lvl2pPr marL="342892" indent="0">
              <a:buNone/>
              <a:defRPr sz="1500">
                <a:solidFill>
                  <a:schemeClr val="tx1"/>
                </a:solidFill>
              </a:defRPr>
            </a:lvl2pPr>
            <a:lvl3pPr marL="685783" indent="0">
              <a:buNone/>
              <a:defRPr sz="1350">
                <a:solidFill>
                  <a:schemeClr val="tx1"/>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379004" y="455684"/>
            <a:ext cx="7068983" cy="1144389"/>
          </a:xfrm>
        </p:spPr>
        <p:txBody>
          <a:bodyPr>
            <a:normAutofit/>
          </a:bodyPr>
          <a:lstStyle>
            <a:lvl1pPr>
              <a:defRPr sz="2800" b="1">
                <a:solidFill>
                  <a:schemeClr val="accent5"/>
                </a:solidFill>
                <a:latin typeface="Georgia" panose="02040502050405020303" pitchFamily="18"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6817385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 Horizont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93B6F2-0739-1B5F-1B1D-350AB2CD70F5}"/>
              </a:ext>
            </a:extLst>
          </p:cNvPr>
          <p:cNvSpPr/>
          <p:nvPr userDrawn="1"/>
        </p:nvSpPr>
        <p:spPr>
          <a:xfrm>
            <a:off x="0" y="5937250"/>
            <a:ext cx="9152335" cy="920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3" name="Graphic 7">
            <a:extLst>
              <a:ext uri="{FF2B5EF4-FFF2-40B4-BE49-F238E27FC236}">
                <a16:creationId xmlns:a16="http://schemas.microsoft.com/office/drawing/2014/main" id="{3993F687-6EF7-A063-3273-AD7C1722300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55731" y="5240338"/>
            <a:ext cx="1396604"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DE525097-48E8-6A76-FA43-0E442B5275D2}"/>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920038" y="5241926"/>
            <a:ext cx="1064419"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
          <p:cNvSpPr>
            <a:spLocks noGrp="1"/>
          </p:cNvSpPr>
          <p:nvPr>
            <p:ph type="body" idx="1"/>
          </p:nvPr>
        </p:nvSpPr>
        <p:spPr>
          <a:xfrm>
            <a:off x="686765" y="1603801"/>
            <a:ext cx="7068983" cy="3279253"/>
          </a:xfrm>
        </p:spPr>
        <p:txBody>
          <a:bodyPr/>
          <a:lstStyle>
            <a:lvl1pPr marL="285743" indent="-285743">
              <a:buClr>
                <a:schemeClr val="accent5"/>
              </a:buClr>
              <a:buSzPct val="120000"/>
              <a:buFont typeface="Wingdings" panose="05000000000000000000" pitchFamily="2" charset="2"/>
              <a:buChar char="§"/>
              <a:defRPr sz="1800">
                <a:solidFill>
                  <a:schemeClr val="tx1"/>
                </a:solidFill>
              </a:defRPr>
            </a:lvl1pPr>
            <a:lvl2pPr marL="342892" indent="0">
              <a:buNone/>
              <a:defRPr sz="1500">
                <a:solidFill>
                  <a:schemeClr val="tx1"/>
                </a:solidFill>
              </a:defRPr>
            </a:lvl2pPr>
            <a:lvl3pPr marL="685783" indent="0">
              <a:buNone/>
              <a:defRPr sz="1350">
                <a:solidFill>
                  <a:schemeClr val="tx1"/>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22" name="Title 1"/>
          <p:cNvSpPr>
            <a:spLocks noGrp="1"/>
          </p:cNvSpPr>
          <p:nvPr>
            <p:ph type="title"/>
          </p:nvPr>
        </p:nvSpPr>
        <p:spPr>
          <a:xfrm>
            <a:off x="678566" y="455684"/>
            <a:ext cx="7068983" cy="1144389"/>
          </a:xfrm>
        </p:spPr>
        <p:txBody>
          <a:bodyPr>
            <a:normAutofit/>
          </a:bodyPr>
          <a:lstStyle>
            <a:lvl1pPr>
              <a:defRPr sz="2800" b="1">
                <a:solidFill>
                  <a:schemeClr val="accent5"/>
                </a:solidFill>
                <a:latin typeface="Georgia" panose="02040502050405020303" pitchFamily="18"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6883893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Yellow Vertical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4C4A2B-897C-3457-B2ED-F82C34EF4ED3}"/>
              </a:ext>
            </a:extLst>
          </p:cNvPr>
          <p:cNvSpPr/>
          <p:nvPr userDrawn="1"/>
        </p:nvSpPr>
        <p:spPr>
          <a:xfrm>
            <a:off x="1" y="0"/>
            <a:ext cx="79295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5" name="Graphic 7">
            <a:extLst>
              <a:ext uri="{FF2B5EF4-FFF2-40B4-BE49-F238E27FC236}">
                <a16:creationId xmlns:a16="http://schemas.microsoft.com/office/drawing/2014/main" id="{25F89DF0-3A27-8698-79E2-E56F7C70516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691" y="5294314"/>
            <a:ext cx="1195388"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A7E941FD-FD7B-6655-BEA3-1A4A4573CB7B}"/>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57175" y="5429251"/>
            <a:ext cx="1064419"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1387203" y="1603799"/>
            <a:ext cx="7068984" cy="3690016"/>
          </a:xfrm>
        </p:spPr>
        <p:txBody>
          <a:bodyPr/>
          <a:lstStyle>
            <a:lvl1pPr marL="285743" indent="-285743">
              <a:buClr>
                <a:schemeClr val="accent5"/>
              </a:buClr>
              <a:buSzPct val="120000"/>
              <a:buFont typeface="Wingdings" panose="05000000000000000000" pitchFamily="2" charset="2"/>
              <a:buChar char="§"/>
              <a:defRPr sz="1800">
                <a:solidFill>
                  <a:schemeClr val="tx1"/>
                </a:solidFill>
              </a:defRPr>
            </a:lvl1pPr>
            <a:lvl2pPr marL="342892" indent="0">
              <a:buNone/>
              <a:defRPr sz="1500">
                <a:solidFill>
                  <a:schemeClr val="tx1"/>
                </a:solidFill>
              </a:defRPr>
            </a:lvl2pPr>
            <a:lvl3pPr marL="685783" indent="0">
              <a:buNone/>
              <a:defRPr sz="1350">
                <a:solidFill>
                  <a:schemeClr val="tx1"/>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379004" y="455684"/>
            <a:ext cx="7068983" cy="1144389"/>
          </a:xfrm>
        </p:spPr>
        <p:txBody>
          <a:bodyPr>
            <a:normAutofit/>
          </a:bodyPr>
          <a:lstStyle>
            <a:lvl1pPr>
              <a:defRPr sz="2800" b="1">
                <a:solidFill>
                  <a:schemeClr val="accent5"/>
                </a:solidFill>
                <a:latin typeface="Georgia" panose="02040502050405020303" pitchFamily="18"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5566722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Yellow Horizont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732333-817D-770F-BC1F-287B7420BE23}"/>
              </a:ext>
            </a:extLst>
          </p:cNvPr>
          <p:cNvSpPr/>
          <p:nvPr userDrawn="1"/>
        </p:nvSpPr>
        <p:spPr>
          <a:xfrm>
            <a:off x="0" y="5937250"/>
            <a:ext cx="9152335" cy="920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3" name="Graphic 7">
            <a:extLst>
              <a:ext uri="{FF2B5EF4-FFF2-40B4-BE49-F238E27FC236}">
                <a16:creationId xmlns:a16="http://schemas.microsoft.com/office/drawing/2014/main" id="{8C38E04C-E43E-E8A6-E25B-0CA15223CA4A}"/>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55731" y="5240338"/>
            <a:ext cx="1396604"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5B1F14B9-5C79-82C5-6E68-9484868D24A6}"/>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920038" y="5241926"/>
            <a:ext cx="1064419"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2"/>
          <p:cNvSpPr>
            <a:spLocks noGrp="1"/>
          </p:cNvSpPr>
          <p:nvPr>
            <p:ph type="body" idx="1"/>
          </p:nvPr>
        </p:nvSpPr>
        <p:spPr>
          <a:xfrm>
            <a:off x="686765" y="1603801"/>
            <a:ext cx="7068983" cy="3279253"/>
          </a:xfrm>
        </p:spPr>
        <p:txBody>
          <a:bodyPr/>
          <a:lstStyle>
            <a:lvl1pPr marL="285743" indent="-285743">
              <a:buClr>
                <a:schemeClr val="accent5"/>
              </a:buClr>
              <a:buSzPct val="120000"/>
              <a:buFont typeface="Wingdings" panose="05000000000000000000" pitchFamily="2" charset="2"/>
              <a:buChar char="§"/>
              <a:defRPr sz="1800">
                <a:solidFill>
                  <a:schemeClr val="tx1"/>
                </a:solidFill>
              </a:defRPr>
            </a:lvl1pPr>
            <a:lvl2pPr marL="342892" indent="0">
              <a:buNone/>
              <a:defRPr sz="1500">
                <a:solidFill>
                  <a:schemeClr val="tx1"/>
                </a:solidFill>
              </a:defRPr>
            </a:lvl2pPr>
            <a:lvl3pPr marL="685783" indent="0">
              <a:buNone/>
              <a:defRPr sz="1350">
                <a:solidFill>
                  <a:schemeClr val="tx1"/>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21" name="Title 1"/>
          <p:cNvSpPr>
            <a:spLocks noGrp="1"/>
          </p:cNvSpPr>
          <p:nvPr>
            <p:ph type="title"/>
          </p:nvPr>
        </p:nvSpPr>
        <p:spPr>
          <a:xfrm>
            <a:off x="678566" y="455684"/>
            <a:ext cx="7068983" cy="1144389"/>
          </a:xfrm>
        </p:spPr>
        <p:txBody>
          <a:bodyPr>
            <a:normAutofit/>
          </a:bodyPr>
          <a:lstStyle>
            <a:lvl1pPr>
              <a:defRPr sz="2800" b="1">
                <a:solidFill>
                  <a:schemeClr val="accent5"/>
                </a:solidFill>
                <a:latin typeface="Georgia" panose="02040502050405020303" pitchFamily="18"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8459870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Primary White Slide (Sub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E219A7-28CC-BA9F-96B3-A83F619ABB5B}"/>
              </a:ext>
            </a:extLst>
          </p:cNvPr>
          <p:cNvSpPr/>
          <p:nvPr userDrawn="1"/>
        </p:nvSpPr>
        <p:spPr>
          <a:xfrm>
            <a:off x="0" y="-19050"/>
            <a:ext cx="9144000" cy="338138"/>
          </a:xfrm>
          <a:prstGeom prst="rect">
            <a:avLst/>
          </a:prstGeom>
          <a:solidFill>
            <a:srgbClr val="003A5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cxnSp>
        <p:nvCxnSpPr>
          <p:cNvPr id="4" name="Straight Connector 3">
            <a:extLst>
              <a:ext uri="{FF2B5EF4-FFF2-40B4-BE49-F238E27FC236}">
                <a16:creationId xmlns:a16="http://schemas.microsoft.com/office/drawing/2014/main" id="{6227BBAF-D5E8-A745-2838-CE7BEB4BE692}"/>
              </a:ext>
            </a:extLst>
          </p:cNvPr>
          <p:cNvCxnSpPr>
            <a:cxnSpLocks/>
          </p:cNvCxnSpPr>
          <p:nvPr userDrawn="1"/>
        </p:nvCxnSpPr>
        <p:spPr>
          <a:xfrm flipH="1">
            <a:off x="837010" y="1465263"/>
            <a:ext cx="7684294"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5" name="Group 8">
            <a:extLst>
              <a:ext uri="{FF2B5EF4-FFF2-40B4-BE49-F238E27FC236}">
                <a16:creationId xmlns:a16="http://schemas.microsoft.com/office/drawing/2014/main" id="{7C42B64A-8BD9-F6E0-9F9F-6E6C8417C691}"/>
              </a:ext>
            </a:extLst>
          </p:cNvPr>
          <p:cNvGrpSpPr>
            <a:grpSpLocks/>
          </p:cNvGrpSpPr>
          <p:nvPr userDrawn="1"/>
        </p:nvGrpSpPr>
        <p:grpSpPr bwMode="auto">
          <a:xfrm>
            <a:off x="-15479" y="6149976"/>
            <a:ext cx="9174957" cy="708025"/>
            <a:chOff x="-15145" y="4612467"/>
            <a:chExt cx="9174290" cy="531033"/>
          </a:xfrm>
        </p:grpSpPr>
        <p:pic>
          <p:nvPicPr>
            <p:cNvPr id="6" name="Picture 9">
              <a:extLst>
                <a:ext uri="{FF2B5EF4-FFF2-40B4-BE49-F238E27FC236}">
                  <a16:creationId xmlns:a16="http://schemas.microsoft.com/office/drawing/2014/main" id="{673DECF8-1B32-0D28-DF81-9B2B74B92AD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flipV="1">
              <a:off x="-15145" y="4612467"/>
              <a:ext cx="9174290" cy="53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extLst>
                <a:ext uri="{FF2B5EF4-FFF2-40B4-BE49-F238E27FC236}">
                  <a16:creationId xmlns:a16="http://schemas.microsoft.com/office/drawing/2014/main" id="{6A67527F-DCE2-152F-B4BB-022842EAFC5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2400" y="4612469"/>
              <a:ext cx="3708875" cy="53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 Placeholder 2"/>
          <p:cNvSpPr>
            <a:spLocks noGrp="1"/>
          </p:cNvSpPr>
          <p:nvPr>
            <p:ph type="body" idx="1"/>
          </p:nvPr>
        </p:nvSpPr>
        <p:spPr>
          <a:xfrm>
            <a:off x="577601" y="1655513"/>
            <a:ext cx="7943997" cy="3546977"/>
          </a:xfrm>
        </p:spPr>
        <p:txBody>
          <a:bodyPr/>
          <a:lstStyle>
            <a:lvl1pPr marL="285736" indent="-285736">
              <a:buClr>
                <a:srgbClr val="002060"/>
              </a:buClr>
              <a:buSzPct val="120000"/>
              <a:buFont typeface="Wingdings" panose="05000000000000000000" pitchFamily="2" charset="2"/>
              <a:buChar char="§"/>
              <a:defRPr sz="1800">
                <a:solidFill>
                  <a:schemeClr val="tx1"/>
                </a:solidFill>
              </a:defRPr>
            </a:lvl1pPr>
            <a:lvl2pPr marL="342884" indent="0">
              <a:buNone/>
              <a:defRPr sz="1500">
                <a:solidFill>
                  <a:schemeClr val="tx1"/>
                </a:solidFill>
              </a:defRPr>
            </a:lvl2pPr>
            <a:lvl3pPr marL="685766" indent="0">
              <a:buNone/>
              <a:defRPr sz="1350">
                <a:solidFill>
                  <a:schemeClr val="tx1"/>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66700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10547322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Primary White Slide">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32F484D1-97E1-917C-E31F-65BA8BAFFBE6}"/>
              </a:ext>
            </a:extLst>
          </p:cNvPr>
          <p:cNvGrpSpPr>
            <a:grpSpLocks/>
          </p:cNvGrpSpPr>
          <p:nvPr userDrawn="1"/>
        </p:nvGrpSpPr>
        <p:grpSpPr bwMode="auto">
          <a:xfrm>
            <a:off x="-15479" y="6149976"/>
            <a:ext cx="9174957" cy="708025"/>
            <a:chOff x="-15145" y="4612467"/>
            <a:chExt cx="9174290" cy="531033"/>
          </a:xfrm>
        </p:grpSpPr>
        <p:pic>
          <p:nvPicPr>
            <p:cNvPr id="4" name="Picture 7">
              <a:extLst>
                <a:ext uri="{FF2B5EF4-FFF2-40B4-BE49-F238E27FC236}">
                  <a16:creationId xmlns:a16="http://schemas.microsoft.com/office/drawing/2014/main" id="{200ED181-879D-B160-529D-D1240C3A1D0A}"/>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flipV="1">
              <a:off x="-15145" y="4612467"/>
              <a:ext cx="9174290" cy="53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4D08D7A1-7156-F976-CE85-88B03DF1F8D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2400" y="4612469"/>
              <a:ext cx="3708875" cy="53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5">
            <a:extLst>
              <a:ext uri="{FF2B5EF4-FFF2-40B4-BE49-F238E27FC236}">
                <a16:creationId xmlns:a16="http://schemas.microsoft.com/office/drawing/2014/main" id="{B8F22FDA-2019-19FF-3F9B-F635BD18558A}"/>
              </a:ext>
            </a:extLst>
          </p:cNvPr>
          <p:cNvSpPr/>
          <p:nvPr userDrawn="1"/>
        </p:nvSpPr>
        <p:spPr>
          <a:xfrm>
            <a:off x="0" y="-19050"/>
            <a:ext cx="9144000" cy="338138"/>
          </a:xfrm>
          <a:prstGeom prst="rect">
            <a:avLst/>
          </a:prstGeom>
          <a:solidFill>
            <a:srgbClr val="003A5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cxnSp>
        <p:nvCxnSpPr>
          <p:cNvPr id="7" name="Straight Connector 6">
            <a:extLst>
              <a:ext uri="{FF2B5EF4-FFF2-40B4-BE49-F238E27FC236}">
                <a16:creationId xmlns:a16="http://schemas.microsoft.com/office/drawing/2014/main" id="{C602290E-C2A9-CD16-E3EC-07E4BD0A9B51}"/>
              </a:ext>
            </a:extLst>
          </p:cNvPr>
          <p:cNvCxnSpPr>
            <a:cxnSpLocks/>
          </p:cNvCxnSpPr>
          <p:nvPr userDrawn="1"/>
        </p:nvCxnSpPr>
        <p:spPr>
          <a:xfrm flipH="1" flipV="1">
            <a:off x="837010" y="1192213"/>
            <a:ext cx="7684294" cy="63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77601" y="1655513"/>
            <a:ext cx="7943997" cy="3546977"/>
          </a:xfrm>
        </p:spPr>
        <p:txBody>
          <a:bodyPr/>
          <a:lstStyle>
            <a:lvl1pPr marL="285736" indent="-285736">
              <a:buClr>
                <a:srgbClr val="002060"/>
              </a:buClr>
              <a:buSzPct val="120000"/>
              <a:buFont typeface="Wingdings" panose="05000000000000000000" pitchFamily="2" charset="2"/>
              <a:buChar char="§"/>
              <a:defRPr sz="1800">
                <a:solidFill>
                  <a:schemeClr val="tx1"/>
                </a:solidFill>
              </a:defRPr>
            </a:lvl1pPr>
            <a:lvl2pPr marL="342884" indent="0">
              <a:buNone/>
              <a:defRPr sz="1500">
                <a:solidFill>
                  <a:schemeClr val="tx1"/>
                </a:solidFill>
              </a:defRPr>
            </a:lvl2pPr>
            <a:lvl3pPr marL="685766" indent="0">
              <a:buNone/>
              <a:defRPr sz="1350">
                <a:solidFill>
                  <a:schemeClr val="tx1"/>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875265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703EFE7-5AAD-68C2-FBE5-E6224B54E9D1}"/>
              </a:ext>
            </a:extLst>
          </p:cNvPr>
          <p:cNvSpPr>
            <a:spLocks noGrp="1"/>
          </p:cNvSpPr>
          <p:nvPr>
            <p:ph type="dt" sz="half" idx="10"/>
          </p:nvPr>
        </p:nvSpPr>
        <p:spPr/>
        <p:txBody>
          <a:bodyPr/>
          <a:lstStyle>
            <a:lvl1pPr>
              <a:defRPr/>
            </a:lvl1pPr>
          </a:lstStyle>
          <a:p>
            <a:pPr>
              <a:defRPr/>
            </a:pPr>
            <a:fld id="{C8D9C104-0273-4536-929D-DC7C2A7C88E9}" type="datetimeFigureOut">
              <a:rPr lang="en-US"/>
              <a:pPr>
                <a:defRPr/>
              </a:pPr>
              <a:t>3/9/25</a:t>
            </a:fld>
            <a:endParaRPr lang="en-US"/>
          </a:p>
        </p:txBody>
      </p:sp>
      <p:sp>
        <p:nvSpPr>
          <p:cNvPr id="3" name="Footer Placeholder 4">
            <a:extLst>
              <a:ext uri="{FF2B5EF4-FFF2-40B4-BE49-F238E27FC236}">
                <a16:creationId xmlns:a16="http://schemas.microsoft.com/office/drawing/2014/main" id="{65C57FED-8387-5BA4-CCD3-D17AF0F876C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87C19F8-0C78-606C-AFB9-7806D1AB707E}"/>
              </a:ext>
            </a:extLst>
          </p:cNvPr>
          <p:cNvSpPr>
            <a:spLocks noGrp="1"/>
          </p:cNvSpPr>
          <p:nvPr>
            <p:ph type="sldNum" sz="quarter" idx="12"/>
          </p:nvPr>
        </p:nvSpPr>
        <p:spPr/>
        <p:txBody>
          <a:bodyPr/>
          <a:lstStyle>
            <a:lvl1pPr>
              <a:defRPr/>
            </a:lvl1pPr>
          </a:lstStyle>
          <a:p>
            <a:pPr>
              <a:defRPr/>
            </a:pPr>
            <a:fld id="{1F23DBB7-7049-4F0D-9EE3-931120084F3F}" type="slidenum">
              <a:rPr lang="en-US"/>
              <a:pPr>
                <a:defRPr/>
              </a:pPr>
              <a:t>‹#›</a:t>
            </a:fld>
            <a:endParaRPr lang="en-US"/>
          </a:p>
        </p:txBody>
      </p:sp>
    </p:spTree>
    <p:extLst>
      <p:ext uri="{BB962C8B-B14F-4D97-AF65-F5344CB8AC3E}">
        <p14:creationId xmlns:p14="http://schemas.microsoft.com/office/powerpoint/2010/main" val="2903417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918642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1608489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heme" Target="../theme/theme5.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48400"/>
            <a:ext cx="9144000" cy="609600"/>
          </a:xfrm>
          <a:prstGeom prst="rect">
            <a:avLst/>
          </a:prstGeom>
          <a:solidFill>
            <a:srgbClr val="7094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pic>
        <p:nvPicPr>
          <p:cNvPr id="4" name="Picture 3">
            <a:extLst>
              <a:ext uri="{FF2B5EF4-FFF2-40B4-BE49-F238E27FC236}">
                <a16:creationId xmlns:a16="http://schemas.microsoft.com/office/drawing/2014/main" id="{B84FDBD7-DCF5-E697-9743-6FC333170189}"/>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341743" y="6366063"/>
            <a:ext cx="2133601" cy="417996"/>
          </a:xfrm>
          <a:prstGeom prst="rect">
            <a:avLst/>
          </a:prstGeom>
        </p:spPr>
      </p:pic>
    </p:spTree>
    <p:extLst>
      <p:ext uri="{BB962C8B-B14F-4D97-AF65-F5344CB8AC3E}">
        <p14:creationId xmlns:p14="http://schemas.microsoft.com/office/powerpoint/2010/main" val="3289462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F9250A-1363-187B-5436-F3F97D48ED4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470F81-2E12-A65D-4F61-F9BC281FD02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5B41B-66A7-7957-8146-BBCD3ECC89D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7F958B88-86A6-48E6-AA5A-9DB346E0373A}" type="datetimeFigureOut">
              <a:rPr lang="en-US" smtClean="0"/>
              <a:t>3/9/25</a:t>
            </a:fld>
            <a:endParaRPr lang="en-US"/>
          </a:p>
        </p:txBody>
      </p:sp>
      <p:sp>
        <p:nvSpPr>
          <p:cNvPr id="5" name="Footer Placeholder 4">
            <a:extLst>
              <a:ext uri="{FF2B5EF4-FFF2-40B4-BE49-F238E27FC236}">
                <a16:creationId xmlns:a16="http://schemas.microsoft.com/office/drawing/2014/main" id="{FF7CAE0D-D08C-66DC-3E6C-762CB1DE594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C09DFE8-33CB-547A-30D1-75FF8DC0639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01963F7A-AC60-4FE6-A3CE-4546E1851D15}" type="slidenum">
              <a:rPr lang="en-US" smtClean="0"/>
              <a:t>‹#›</a:t>
            </a:fld>
            <a:endParaRPr lang="en-US"/>
          </a:p>
        </p:txBody>
      </p:sp>
    </p:spTree>
    <p:extLst>
      <p:ext uri="{BB962C8B-B14F-4D97-AF65-F5344CB8AC3E}">
        <p14:creationId xmlns:p14="http://schemas.microsoft.com/office/powerpoint/2010/main" val="2528510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CDC14EDD-6530-E8F2-EA26-45048A50297F}"/>
              </a:ext>
            </a:extLst>
          </p:cNvPr>
          <p:cNvSpPr>
            <a:spLocks noGrp="1" noChangeArrowheads="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F37F5027-CD2E-76C7-7D76-144E21AC9EC9}"/>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89147A9-09CA-ABD3-CA01-D9DD8076B25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627C13AE-1867-499F-925A-6500CE4D69F5}" type="datetimeFigureOut">
              <a:rPr lang="en-US"/>
              <a:pPr>
                <a:defRPr/>
              </a:pPr>
              <a:t>3/9/25</a:t>
            </a:fld>
            <a:endParaRPr lang="en-US"/>
          </a:p>
        </p:txBody>
      </p:sp>
      <p:sp>
        <p:nvSpPr>
          <p:cNvPr id="5" name="Footer Placeholder 4">
            <a:extLst>
              <a:ext uri="{FF2B5EF4-FFF2-40B4-BE49-F238E27FC236}">
                <a16:creationId xmlns:a16="http://schemas.microsoft.com/office/drawing/2014/main" id="{C3546F11-41BB-B3E1-17C4-49FE4A72075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F718112-28EF-A3B1-C152-B20FCF2756E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2E457158-FC6D-4350-A6C8-592931EDF117}" type="slidenum">
              <a:rPr lang="en-US"/>
              <a:pPr>
                <a:defRPr/>
              </a:pPr>
              <a:t>‹#›</a:t>
            </a:fld>
            <a:endParaRPr lang="en-US"/>
          </a:p>
        </p:txBody>
      </p:sp>
    </p:spTree>
    <p:extLst>
      <p:ext uri="{BB962C8B-B14F-4D97-AF65-F5344CB8AC3E}">
        <p14:creationId xmlns:p14="http://schemas.microsoft.com/office/powerpoint/2010/main" val="206511248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2438" y="317500"/>
            <a:ext cx="8239125" cy="844550"/>
          </a:xfrm>
          <a:prstGeom prst="rect">
            <a:avLst/>
          </a:prstGeom>
          <a:noFill/>
          <a:ln>
            <a:noFill/>
          </a:ln>
        </p:spPr>
        <p:txBody>
          <a:bodyPr spcFirstLastPara="1" wrap="square" lIns="50800" tIns="50800" rIns="50800" bIns="50800" anchor="t" anchorCtr="0">
            <a:normAutofit/>
          </a:bodyPr>
          <a:lstStyle>
            <a:lvl1pPr marR="0" lvl="0"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1pPr>
            <a:lvl2pPr marR="0" lvl="1"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2pPr>
            <a:lvl3pPr marR="0" lvl="2"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3pPr>
            <a:lvl4pPr marR="0" lvl="3"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4pPr>
            <a:lvl5pPr marR="0" lvl="4"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5pPr>
            <a:lvl6pPr marR="0" lvl="5"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6pPr>
            <a:lvl7pPr marR="0" lvl="6"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7pPr>
            <a:lvl8pPr marR="0" lvl="7"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8pPr>
            <a:lvl9pPr marR="0" lvl="8"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2438" y="2124252"/>
            <a:ext cx="8239125" cy="4128006"/>
          </a:xfrm>
          <a:prstGeom prst="rect">
            <a:avLst/>
          </a:prstGeom>
          <a:noFill/>
          <a:ln>
            <a:noFill/>
          </a:ln>
        </p:spPr>
        <p:txBody>
          <a:bodyPr spcFirstLastPara="1" wrap="square" lIns="50800" tIns="50800" rIns="50800" bIns="50800" anchor="t" anchorCtr="0">
            <a:normAutofit/>
          </a:bodyPr>
          <a:lstStyle>
            <a:lvl1pPr marL="457200" marR="0" lvl="0"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1pPr>
            <a:lvl2pPr marL="914400" marR="0" lvl="1"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2pPr>
            <a:lvl3pPr marL="1371600" marR="0" lvl="2"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3pPr>
            <a:lvl4pPr marL="1828800" marR="0" lvl="3"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4pPr>
            <a:lvl5pPr marL="2286000" marR="0" lvl="4"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5pPr>
            <a:lvl6pPr marL="2743200" marR="0" lvl="5"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6pPr>
            <a:lvl7pPr marL="3200400" marR="0" lvl="6"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7pPr>
            <a:lvl8pPr marL="3657600" marR="0" lvl="7"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8pPr>
            <a:lvl9pPr marL="4114800" marR="0" lvl="8"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834438" y="5995140"/>
            <a:ext cx="145733" cy="448841"/>
          </a:xfrm>
          <a:prstGeom prst="rect">
            <a:avLst/>
          </a:prstGeom>
          <a:noFill/>
          <a:ln>
            <a:noFill/>
          </a:ln>
        </p:spPr>
        <p:txBody>
          <a:bodyPr spcFirstLastPara="1" wrap="square" lIns="50800" tIns="50800" rIns="50800" bIns="50800" anchor="b" anchorCtr="0">
            <a:spAutoFit/>
          </a:bodyPr>
          <a:lstStyle>
            <a:lvl1pPr marL="0" marR="0" lvl="0" indent="0" algn="r" rtl="0">
              <a:lnSpc>
                <a:spcPct val="100000"/>
              </a:lnSpc>
              <a:spcBef>
                <a:spcPts val="0"/>
              </a:spcBef>
              <a:spcAft>
                <a:spcPts val="0"/>
              </a:spcAft>
              <a:buClr>
                <a:srgbClr val="52575F"/>
              </a:buClr>
              <a:buSzPts val="2000"/>
              <a:buFont typeface="Arial"/>
              <a:buNone/>
              <a:defRPr sz="750" b="0" i="0" u="none" strike="noStrike" cap="none">
                <a:solidFill>
                  <a:srgbClr val="52575F"/>
                </a:solidFill>
                <a:latin typeface="Arial"/>
                <a:ea typeface="Arial"/>
                <a:cs typeface="Arial"/>
                <a:sym typeface="Arial"/>
              </a:defRPr>
            </a:lvl1pPr>
            <a:lvl2pPr marL="0" marR="0" lvl="1" indent="0" algn="r" rtl="0">
              <a:lnSpc>
                <a:spcPct val="100000"/>
              </a:lnSpc>
              <a:spcBef>
                <a:spcPts val="0"/>
              </a:spcBef>
              <a:spcAft>
                <a:spcPts val="0"/>
              </a:spcAft>
              <a:buClr>
                <a:srgbClr val="52575F"/>
              </a:buClr>
              <a:buSzPts val="2000"/>
              <a:buFont typeface="Arial"/>
              <a:buNone/>
              <a:defRPr sz="750" b="0" i="0" u="none" strike="noStrike" cap="none">
                <a:solidFill>
                  <a:srgbClr val="52575F"/>
                </a:solidFill>
                <a:latin typeface="Arial"/>
                <a:ea typeface="Arial"/>
                <a:cs typeface="Arial"/>
                <a:sym typeface="Arial"/>
              </a:defRPr>
            </a:lvl2pPr>
            <a:lvl3pPr marL="0" marR="0" lvl="2" indent="0" algn="r" rtl="0">
              <a:lnSpc>
                <a:spcPct val="100000"/>
              </a:lnSpc>
              <a:spcBef>
                <a:spcPts val="0"/>
              </a:spcBef>
              <a:spcAft>
                <a:spcPts val="0"/>
              </a:spcAft>
              <a:buClr>
                <a:srgbClr val="52575F"/>
              </a:buClr>
              <a:buSzPts val="2000"/>
              <a:buFont typeface="Arial"/>
              <a:buNone/>
              <a:defRPr sz="750" b="0" i="0" u="none" strike="noStrike" cap="none">
                <a:solidFill>
                  <a:srgbClr val="52575F"/>
                </a:solidFill>
                <a:latin typeface="Arial"/>
                <a:ea typeface="Arial"/>
                <a:cs typeface="Arial"/>
                <a:sym typeface="Arial"/>
              </a:defRPr>
            </a:lvl3pPr>
            <a:lvl4pPr marL="0" marR="0" lvl="3" indent="0" algn="r" rtl="0">
              <a:lnSpc>
                <a:spcPct val="100000"/>
              </a:lnSpc>
              <a:spcBef>
                <a:spcPts val="0"/>
              </a:spcBef>
              <a:spcAft>
                <a:spcPts val="0"/>
              </a:spcAft>
              <a:buClr>
                <a:srgbClr val="52575F"/>
              </a:buClr>
              <a:buSzPts val="2000"/>
              <a:buFont typeface="Arial"/>
              <a:buNone/>
              <a:defRPr sz="750" b="0" i="0" u="none" strike="noStrike" cap="none">
                <a:solidFill>
                  <a:srgbClr val="52575F"/>
                </a:solidFill>
                <a:latin typeface="Arial"/>
                <a:ea typeface="Arial"/>
                <a:cs typeface="Arial"/>
                <a:sym typeface="Arial"/>
              </a:defRPr>
            </a:lvl4pPr>
            <a:lvl5pPr marL="0" marR="0" lvl="4" indent="0" algn="r" rtl="0">
              <a:lnSpc>
                <a:spcPct val="100000"/>
              </a:lnSpc>
              <a:spcBef>
                <a:spcPts val="0"/>
              </a:spcBef>
              <a:spcAft>
                <a:spcPts val="0"/>
              </a:spcAft>
              <a:buClr>
                <a:srgbClr val="52575F"/>
              </a:buClr>
              <a:buSzPts val="2000"/>
              <a:buFont typeface="Arial"/>
              <a:buNone/>
              <a:defRPr sz="750" b="0" i="0" u="none" strike="noStrike" cap="none">
                <a:solidFill>
                  <a:srgbClr val="52575F"/>
                </a:solidFill>
                <a:latin typeface="Arial"/>
                <a:ea typeface="Arial"/>
                <a:cs typeface="Arial"/>
                <a:sym typeface="Arial"/>
              </a:defRPr>
            </a:lvl5pPr>
            <a:lvl6pPr marL="0" marR="0" lvl="5" indent="0" algn="r" rtl="0">
              <a:lnSpc>
                <a:spcPct val="100000"/>
              </a:lnSpc>
              <a:spcBef>
                <a:spcPts val="0"/>
              </a:spcBef>
              <a:spcAft>
                <a:spcPts val="0"/>
              </a:spcAft>
              <a:buClr>
                <a:srgbClr val="52575F"/>
              </a:buClr>
              <a:buSzPts val="2000"/>
              <a:buFont typeface="Arial"/>
              <a:buNone/>
              <a:defRPr sz="750" b="0" i="0" u="none" strike="noStrike" cap="none">
                <a:solidFill>
                  <a:srgbClr val="52575F"/>
                </a:solidFill>
                <a:latin typeface="Arial"/>
                <a:ea typeface="Arial"/>
                <a:cs typeface="Arial"/>
                <a:sym typeface="Arial"/>
              </a:defRPr>
            </a:lvl6pPr>
            <a:lvl7pPr marL="0" marR="0" lvl="6" indent="0" algn="r" rtl="0">
              <a:lnSpc>
                <a:spcPct val="100000"/>
              </a:lnSpc>
              <a:spcBef>
                <a:spcPts val="0"/>
              </a:spcBef>
              <a:spcAft>
                <a:spcPts val="0"/>
              </a:spcAft>
              <a:buClr>
                <a:srgbClr val="52575F"/>
              </a:buClr>
              <a:buSzPts val="2000"/>
              <a:buFont typeface="Arial"/>
              <a:buNone/>
              <a:defRPr sz="750" b="0" i="0" u="none" strike="noStrike" cap="none">
                <a:solidFill>
                  <a:srgbClr val="52575F"/>
                </a:solidFill>
                <a:latin typeface="Arial"/>
                <a:ea typeface="Arial"/>
                <a:cs typeface="Arial"/>
                <a:sym typeface="Arial"/>
              </a:defRPr>
            </a:lvl7pPr>
            <a:lvl8pPr marL="0" marR="0" lvl="7" indent="0" algn="r" rtl="0">
              <a:lnSpc>
                <a:spcPct val="100000"/>
              </a:lnSpc>
              <a:spcBef>
                <a:spcPts val="0"/>
              </a:spcBef>
              <a:spcAft>
                <a:spcPts val="0"/>
              </a:spcAft>
              <a:buClr>
                <a:srgbClr val="52575F"/>
              </a:buClr>
              <a:buSzPts val="2000"/>
              <a:buFont typeface="Arial"/>
              <a:buNone/>
              <a:defRPr sz="750" b="0" i="0" u="none" strike="noStrike" cap="none">
                <a:solidFill>
                  <a:srgbClr val="52575F"/>
                </a:solidFill>
                <a:latin typeface="Arial"/>
                <a:ea typeface="Arial"/>
                <a:cs typeface="Arial"/>
                <a:sym typeface="Arial"/>
              </a:defRPr>
            </a:lvl8pPr>
            <a:lvl9pPr marL="0" marR="0" lvl="8" indent="0" algn="r" rtl="0">
              <a:lnSpc>
                <a:spcPct val="100000"/>
              </a:lnSpc>
              <a:spcBef>
                <a:spcPts val="0"/>
              </a:spcBef>
              <a:spcAft>
                <a:spcPts val="0"/>
              </a:spcAft>
              <a:buClr>
                <a:srgbClr val="52575F"/>
              </a:buClr>
              <a:buSzPts val="2000"/>
              <a:buFont typeface="Arial"/>
              <a:buNone/>
              <a:defRPr sz="750" b="0" i="0" u="none" strike="noStrike" cap="none">
                <a:solidFill>
                  <a:srgbClr val="52575F"/>
                </a:solidFill>
                <a:latin typeface="Arial"/>
                <a:ea typeface="Arial"/>
                <a:cs typeface="Arial"/>
                <a:sym typeface="Arial"/>
              </a:defRPr>
            </a:lvl9pPr>
          </a:lstStyle>
          <a:p>
            <a:fld id="{00000000-1234-1234-1234-123412341234}" type="slidenum">
              <a:rPr lang="en-US" smtClean="0"/>
              <a:pPr/>
              <a:t>‹#›</a:t>
            </a:fld>
            <a:endParaRPr lang="en-US" sz="525">
              <a:solidFill>
                <a:srgbClr val="000000"/>
              </a:solidFill>
            </a:endParaRPr>
          </a:p>
        </p:txBody>
      </p:sp>
    </p:spTree>
    <p:extLst>
      <p:ext uri="{BB962C8B-B14F-4D97-AF65-F5344CB8AC3E}">
        <p14:creationId xmlns:p14="http://schemas.microsoft.com/office/powerpoint/2010/main" val="3324102466"/>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Lst>
  <mc:AlternateContent xmlns:mc="http://schemas.openxmlformats.org/markup-compatibility/2006" xmlns:p14="http://schemas.microsoft.com/office/powerpoint/2010/main">
    <mc:Choice Requires="p14">
      <p:transition spd="slow" p14:dur="15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25"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11CD8FF9-DF58-358E-0B19-54B1896B3DA8}"/>
              </a:ext>
            </a:extLst>
          </p:cNvPr>
          <p:cNvSpPr>
            <a:spLocks noGrp="1" noChangeArrowheads="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2C26F7ED-759B-91B4-1BFB-E555B37B8335}"/>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DCE5A2A-78C1-B5D4-D1EB-65FA6349594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8C430B40-687C-497E-86D6-36FC31685C0D}" type="datetimeFigureOut">
              <a:rPr lang="en-US"/>
              <a:pPr>
                <a:defRPr/>
              </a:pPr>
              <a:t>3/9/25</a:t>
            </a:fld>
            <a:endParaRPr lang="en-US"/>
          </a:p>
        </p:txBody>
      </p:sp>
      <p:sp>
        <p:nvSpPr>
          <p:cNvPr id="5" name="Footer Placeholder 4">
            <a:extLst>
              <a:ext uri="{FF2B5EF4-FFF2-40B4-BE49-F238E27FC236}">
                <a16:creationId xmlns:a16="http://schemas.microsoft.com/office/drawing/2014/main" id="{E435DBD1-C58C-78AE-9259-FCAEB8EF678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0B9F15E-3FBA-9BCF-40B7-33F41DFBDCF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4A384436-F537-455B-97C9-2310DCB2EF0A}" type="slidenum">
              <a:rPr lang="en-US"/>
              <a:pPr>
                <a:defRPr/>
              </a:pPr>
              <a:t>‹#›</a:t>
            </a:fld>
            <a:endParaRPr lang="en-US"/>
          </a:p>
        </p:txBody>
      </p:sp>
    </p:spTree>
    <p:extLst>
      <p:ext uri="{BB962C8B-B14F-4D97-AF65-F5344CB8AC3E}">
        <p14:creationId xmlns:p14="http://schemas.microsoft.com/office/powerpoint/2010/main" val="111537746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684610" rtl="0" eaLnBrk="0" fontAlgn="base" hangingPunct="0">
        <a:lnSpc>
          <a:spcPct val="90000"/>
        </a:lnSpc>
        <a:spcBef>
          <a:spcPct val="0"/>
        </a:spcBef>
        <a:spcAft>
          <a:spcPct val="0"/>
        </a:spcAft>
        <a:defRPr sz="3300" kern="1200">
          <a:solidFill>
            <a:schemeClr val="bg1"/>
          </a:solidFill>
          <a:latin typeface="+mj-lt"/>
          <a:ea typeface="+mj-ea"/>
          <a:cs typeface="+mj-cs"/>
        </a:defRPr>
      </a:lvl1pPr>
      <a:lvl2pPr algn="l" defTabSz="684610" rtl="0" eaLnBrk="0" fontAlgn="base" hangingPunct="0">
        <a:lnSpc>
          <a:spcPct val="90000"/>
        </a:lnSpc>
        <a:spcBef>
          <a:spcPct val="0"/>
        </a:spcBef>
        <a:spcAft>
          <a:spcPct val="0"/>
        </a:spcAft>
        <a:defRPr sz="3300">
          <a:solidFill>
            <a:schemeClr val="bg1"/>
          </a:solidFill>
          <a:latin typeface="Arial" panose="020B0604020202020204" pitchFamily="34" charset="0"/>
        </a:defRPr>
      </a:lvl2pPr>
      <a:lvl3pPr algn="l" defTabSz="684610" rtl="0" eaLnBrk="0" fontAlgn="base" hangingPunct="0">
        <a:lnSpc>
          <a:spcPct val="90000"/>
        </a:lnSpc>
        <a:spcBef>
          <a:spcPct val="0"/>
        </a:spcBef>
        <a:spcAft>
          <a:spcPct val="0"/>
        </a:spcAft>
        <a:defRPr sz="3300">
          <a:solidFill>
            <a:schemeClr val="bg1"/>
          </a:solidFill>
          <a:latin typeface="Arial" panose="020B0604020202020204" pitchFamily="34" charset="0"/>
        </a:defRPr>
      </a:lvl3pPr>
      <a:lvl4pPr algn="l" defTabSz="684610" rtl="0" eaLnBrk="0" fontAlgn="base" hangingPunct="0">
        <a:lnSpc>
          <a:spcPct val="90000"/>
        </a:lnSpc>
        <a:spcBef>
          <a:spcPct val="0"/>
        </a:spcBef>
        <a:spcAft>
          <a:spcPct val="0"/>
        </a:spcAft>
        <a:defRPr sz="3300">
          <a:solidFill>
            <a:schemeClr val="bg1"/>
          </a:solidFill>
          <a:latin typeface="Arial" panose="020B0604020202020204" pitchFamily="34" charset="0"/>
        </a:defRPr>
      </a:lvl4pPr>
      <a:lvl5pPr algn="l" defTabSz="684610" rtl="0" eaLnBrk="0" fontAlgn="base" hangingPunct="0">
        <a:lnSpc>
          <a:spcPct val="90000"/>
        </a:lnSpc>
        <a:spcBef>
          <a:spcPct val="0"/>
        </a:spcBef>
        <a:spcAft>
          <a:spcPct val="0"/>
        </a:spcAft>
        <a:defRPr sz="3300">
          <a:solidFill>
            <a:schemeClr val="bg1"/>
          </a:solidFill>
          <a:latin typeface="Arial" panose="020B0604020202020204" pitchFamily="34" charset="0"/>
        </a:defRPr>
      </a:lvl5pPr>
      <a:lvl6pPr marL="342900" algn="l" defTabSz="684610" rtl="0" fontAlgn="base">
        <a:lnSpc>
          <a:spcPct val="90000"/>
        </a:lnSpc>
        <a:spcBef>
          <a:spcPct val="0"/>
        </a:spcBef>
        <a:spcAft>
          <a:spcPct val="0"/>
        </a:spcAft>
        <a:defRPr sz="3300">
          <a:solidFill>
            <a:schemeClr val="bg1"/>
          </a:solidFill>
          <a:latin typeface="Arial" panose="020B0604020202020204" pitchFamily="34" charset="0"/>
        </a:defRPr>
      </a:lvl6pPr>
      <a:lvl7pPr marL="685800" algn="l" defTabSz="684610" rtl="0" fontAlgn="base">
        <a:lnSpc>
          <a:spcPct val="90000"/>
        </a:lnSpc>
        <a:spcBef>
          <a:spcPct val="0"/>
        </a:spcBef>
        <a:spcAft>
          <a:spcPct val="0"/>
        </a:spcAft>
        <a:defRPr sz="3300">
          <a:solidFill>
            <a:schemeClr val="bg1"/>
          </a:solidFill>
          <a:latin typeface="Arial" panose="020B0604020202020204" pitchFamily="34" charset="0"/>
        </a:defRPr>
      </a:lvl7pPr>
      <a:lvl8pPr marL="1028700" algn="l" defTabSz="684610" rtl="0" fontAlgn="base">
        <a:lnSpc>
          <a:spcPct val="90000"/>
        </a:lnSpc>
        <a:spcBef>
          <a:spcPct val="0"/>
        </a:spcBef>
        <a:spcAft>
          <a:spcPct val="0"/>
        </a:spcAft>
        <a:defRPr sz="3300">
          <a:solidFill>
            <a:schemeClr val="bg1"/>
          </a:solidFill>
          <a:latin typeface="Arial" panose="020B0604020202020204" pitchFamily="34" charset="0"/>
        </a:defRPr>
      </a:lvl8pPr>
      <a:lvl9pPr marL="1371600" algn="l" defTabSz="684610" rtl="0" fontAlgn="base">
        <a:lnSpc>
          <a:spcPct val="90000"/>
        </a:lnSpc>
        <a:spcBef>
          <a:spcPct val="0"/>
        </a:spcBef>
        <a:spcAft>
          <a:spcPct val="0"/>
        </a:spcAft>
        <a:defRPr sz="3300">
          <a:solidFill>
            <a:schemeClr val="bg1"/>
          </a:solidFill>
          <a:latin typeface="Arial" panose="020B0604020202020204" pitchFamily="34" charset="0"/>
        </a:defRPr>
      </a:lvl9pPr>
    </p:titleStyle>
    <p:bodyStyle>
      <a:lvl1pPr marL="170260" indent="-170260" algn="l" defTabSz="684610" rtl="0" eaLnBrk="0" fontAlgn="base" hangingPunct="0">
        <a:lnSpc>
          <a:spcPct val="90000"/>
        </a:lnSpc>
        <a:spcBef>
          <a:spcPts val="750"/>
        </a:spcBef>
        <a:spcAft>
          <a:spcPct val="0"/>
        </a:spcAft>
        <a:buFont typeface="Arial" panose="020B0604020202020204" pitchFamily="34" charset="0"/>
        <a:buChar char="•"/>
        <a:defRPr sz="2100" kern="1200">
          <a:solidFill>
            <a:schemeClr val="bg1"/>
          </a:solidFill>
          <a:latin typeface="+mn-lt"/>
          <a:ea typeface="+mn-ea"/>
          <a:cs typeface="+mn-cs"/>
        </a:defRPr>
      </a:lvl1pPr>
      <a:lvl2pPr marL="513160" indent="-170260" algn="l" defTabSz="684610" rtl="0" eaLnBrk="0" fontAlgn="base" hangingPunct="0">
        <a:lnSpc>
          <a:spcPct val="90000"/>
        </a:lnSpc>
        <a:spcBef>
          <a:spcPts val="375"/>
        </a:spcBef>
        <a:spcAft>
          <a:spcPct val="0"/>
        </a:spcAft>
        <a:buFont typeface="Arial" panose="020B0604020202020204" pitchFamily="34" charset="0"/>
        <a:buChar char="•"/>
        <a:defRPr sz="1800" kern="1200">
          <a:solidFill>
            <a:schemeClr val="bg1"/>
          </a:solidFill>
          <a:latin typeface="+mn-lt"/>
          <a:ea typeface="+mn-ea"/>
          <a:cs typeface="+mn-cs"/>
        </a:defRPr>
      </a:lvl2pPr>
      <a:lvl3pPr marL="856060" indent="-170260" algn="l" defTabSz="684610" rtl="0" eaLnBrk="0" fontAlgn="base" hangingPunct="0">
        <a:lnSpc>
          <a:spcPct val="90000"/>
        </a:lnSpc>
        <a:spcBef>
          <a:spcPts val="375"/>
        </a:spcBef>
        <a:spcAft>
          <a:spcPct val="0"/>
        </a:spcAft>
        <a:buFont typeface="Arial" panose="020B0604020202020204" pitchFamily="34" charset="0"/>
        <a:buChar char="•"/>
        <a:defRPr sz="1500" kern="1200">
          <a:solidFill>
            <a:schemeClr val="bg1"/>
          </a:solidFill>
          <a:latin typeface="+mn-lt"/>
          <a:ea typeface="+mn-ea"/>
          <a:cs typeface="+mn-cs"/>
        </a:defRPr>
      </a:lvl3pPr>
      <a:lvl4pPr marL="1198960" indent="-170260" algn="l" defTabSz="684610" rtl="0" eaLnBrk="0" fontAlgn="base" hangingPunct="0">
        <a:lnSpc>
          <a:spcPct val="90000"/>
        </a:lnSpc>
        <a:spcBef>
          <a:spcPts val="375"/>
        </a:spcBef>
        <a:spcAft>
          <a:spcPct val="0"/>
        </a:spcAft>
        <a:buFont typeface="Arial" panose="020B0604020202020204" pitchFamily="34" charset="0"/>
        <a:buChar char="•"/>
        <a:defRPr kern="1200">
          <a:solidFill>
            <a:schemeClr val="bg1"/>
          </a:solidFill>
          <a:latin typeface="+mn-lt"/>
          <a:ea typeface="+mn-ea"/>
          <a:cs typeface="+mn-cs"/>
        </a:defRPr>
      </a:lvl4pPr>
      <a:lvl5pPr marL="1541860" indent="-170260" algn="l" defTabSz="684610" rtl="0" eaLnBrk="0" fontAlgn="base" hangingPunct="0">
        <a:lnSpc>
          <a:spcPct val="90000"/>
        </a:lnSpc>
        <a:spcBef>
          <a:spcPts val="375"/>
        </a:spcBef>
        <a:spcAft>
          <a:spcPct val="0"/>
        </a:spcAft>
        <a:buFont typeface="Arial" panose="020B0604020202020204" pitchFamily="34" charset="0"/>
        <a:buChar char="•"/>
        <a:defRPr kern="1200">
          <a:solidFill>
            <a:schemeClr val="bg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7.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eda.gov/CEDS" TargetMode="Externa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eda.gov/CEDS" TargetMode="Externa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6.xml"/><Relationship Id="rId4" Type="http://schemas.openxmlformats.org/officeDocument/2006/relationships/hyperlink" Target="https://www.eda.gov/resources/comprehensive-economic-development-strategy/content/evaluation-framewor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6.xml"/><Relationship Id="rId4" Type="http://schemas.openxmlformats.org/officeDocument/2006/relationships/hyperlink" Target="https://www.eda.gov/resources/comprehensive-economic-development-strategy/content/evaluation-framewor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5.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hyperlink" Target="http://www.nado.org/eddcop" TargetMode="External"/><Relationship Id="rId3" Type="http://schemas.openxmlformats.org/officeDocument/2006/relationships/image" Target="../media/image43.jpeg"/><Relationship Id="rId7" Type="http://schemas.openxmlformats.org/officeDocument/2006/relationships/image" Target="../media/image47.png"/><Relationship Id="rId12" Type="http://schemas.openxmlformats.org/officeDocument/2006/relationships/hyperlink" Target="http://www.cedscentral.com/" TargetMode="External"/><Relationship Id="rId2" Type="http://schemas.openxmlformats.org/officeDocument/2006/relationships/image" Target="../media/image42.jpeg"/><Relationship Id="rId1" Type="http://schemas.openxmlformats.org/officeDocument/2006/relationships/slideLayout" Target="../slideLayouts/slideLayout71.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png"/><Relationship Id="rId9"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1.xml"/><Relationship Id="rId4" Type="http://schemas.openxmlformats.org/officeDocument/2006/relationships/hyperlink" Target="https://www.nado.org/wealthcreation/"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nado.org/EDDMap" TargetMode="External"/><Relationship Id="rId2" Type="http://schemas.openxmlformats.org/officeDocument/2006/relationships/image" Target="../media/image54.png"/><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56.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hyperlink" Target="https://csded.org/"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7.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hyperlink" Target="https://www.nado.org/wealthcreation/" TargetMode="External"/><Relationship Id="rId4" Type="http://schemas.openxmlformats.org/officeDocument/2006/relationships/hyperlink" Target="https://www.planacadiana.org/strategic-planning/comprehensive-economic-development-strategy-ced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hyperlink" Target="https://r5dc.org/wp-content/uploads/2022/02/r5dc_creds_2022-2026_approved.pdf"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84.tiff"/><Relationship Id="rId3" Type="http://schemas.openxmlformats.org/officeDocument/2006/relationships/diagramLayout" Target="../diagrams/layout4.xml"/><Relationship Id="rId7" Type="http://schemas.openxmlformats.org/officeDocument/2006/relationships/image" Target="../media/image83.tiff"/><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nado.org/wealthcreation" TargetMode="External"/><Relationship Id="rId5" Type="http://schemas.openxmlformats.org/officeDocument/2006/relationships/image" Target="../media/image94.png"/><Relationship Id="rId4" Type="http://schemas.openxmlformats.org/officeDocument/2006/relationships/hyperlink" Target="http://www.wealthworks.or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96.tiff"/><Relationship Id="rId4" Type="http://schemas.openxmlformats.org/officeDocument/2006/relationships/hyperlink" Target="http://www.wealthworks.org/connect/hubs"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mailto:mlevy@nado.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hyperlink" Target="http://www.nado.org/"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5.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7.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A98B2FC1-CFD0-9913-1519-D299D816CD12}"/>
              </a:ext>
            </a:extLst>
          </p:cNvPr>
          <p:cNvSpPr>
            <a:spLocks noGrp="1"/>
          </p:cNvSpPr>
          <p:nvPr>
            <p:ph type="subTitle" idx="1"/>
          </p:nvPr>
        </p:nvSpPr>
        <p:spPr/>
        <p:txBody>
          <a:bodyPr>
            <a:normAutofit fontScale="85000" lnSpcReduction="10000"/>
          </a:bodyPr>
          <a:lstStyle/>
          <a:p>
            <a:r>
              <a:rPr lang="en-US" b="1" i="0" dirty="0">
                <a:solidFill>
                  <a:srgbClr val="333333"/>
                </a:solidFill>
                <a:effectLst/>
                <a:latin typeface="Lato" panose="020F0502020204030203" pitchFamily="34" charset="0"/>
              </a:rPr>
              <a:t>Leveraging Wealth Creation Strategies through the CEDS: Building Resilient Economies for the Future</a:t>
            </a:r>
          </a:p>
          <a:p>
            <a:r>
              <a:rPr lang="en-US" dirty="0"/>
              <a:t>March 10, 2025</a:t>
            </a:r>
          </a:p>
        </p:txBody>
      </p:sp>
      <p:pic>
        <p:nvPicPr>
          <p:cNvPr id="10" name="Picture 9">
            <a:extLst>
              <a:ext uri="{FF2B5EF4-FFF2-40B4-BE49-F238E27FC236}">
                <a16:creationId xmlns:a16="http://schemas.microsoft.com/office/drawing/2014/main" id="{C6A2B98E-FCD6-A7AC-3987-733E6354F7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743" y="6366063"/>
            <a:ext cx="2133601" cy="417996"/>
          </a:xfrm>
          <a:prstGeom prst="rect">
            <a:avLst/>
          </a:prstGeom>
        </p:spPr>
      </p:pic>
      <p:pic>
        <p:nvPicPr>
          <p:cNvPr id="11" name="Picture 10">
            <a:extLst>
              <a:ext uri="{FF2B5EF4-FFF2-40B4-BE49-F238E27FC236}">
                <a16:creationId xmlns:a16="http://schemas.microsoft.com/office/drawing/2014/main" id="{75F0BC5E-292F-0BAC-DE58-D131DFE2B1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84252" y="2523836"/>
            <a:ext cx="5575495" cy="1092301"/>
          </a:xfrm>
          <a:prstGeom prst="rect">
            <a:avLst/>
          </a:prstGeom>
        </p:spPr>
      </p:pic>
    </p:spTree>
    <p:extLst>
      <p:ext uri="{BB962C8B-B14F-4D97-AF65-F5344CB8AC3E}">
        <p14:creationId xmlns:p14="http://schemas.microsoft.com/office/powerpoint/2010/main" val="3170938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9ED2CD8A-7306-9FAE-796E-3F423DA2F3AA}"/>
            </a:ext>
          </a:extLst>
        </p:cNvPr>
        <p:cNvGrpSpPr/>
        <p:nvPr/>
      </p:nvGrpSpPr>
      <p:grpSpPr>
        <a:xfrm>
          <a:off x="0" y="0"/>
          <a:ext cx="0" cy="0"/>
          <a:chOff x="0" y="0"/>
          <a:chExt cx="0" cy="0"/>
        </a:xfrm>
      </p:grpSpPr>
      <p:sp>
        <p:nvSpPr>
          <p:cNvPr id="110" name="Google Shape;110;p21">
            <a:extLst>
              <a:ext uri="{FF2B5EF4-FFF2-40B4-BE49-F238E27FC236}">
                <a16:creationId xmlns:a16="http://schemas.microsoft.com/office/drawing/2014/main" id="{35E76F23-C0D4-6776-401F-4E320BA21172}"/>
              </a:ext>
            </a:extLst>
          </p:cNvPr>
          <p:cNvSpPr/>
          <p:nvPr/>
        </p:nvSpPr>
        <p:spPr>
          <a:xfrm>
            <a:off x="-9470" y="847856"/>
            <a:ext cx="826202" cy="5162288"/>
          </a:xfrm>
          <a:prstGeom prst="rect">
            <a:avLst/>
          </a:prstGeom>
          <a:solidFill>
            <a:srgbClr val="203864"/>
          </a:solidFill>
          <a:ln>
            <a:noFill/>
          </a:ln>
        </p:spPr>
        <p:txBody>
          <a:bodyPr spcFirstLastPara="1" wrap="square" lIns="19050" tIns="19050" rIns="19050" bIns="19050" anchor="ctr" anchorCtr="0">
            <a:noAutofit/>
          </a:bodyPr>
          <a:lstStyle/>
          <a:p>
            <a:pPr algn="ctr" defTabSz="342900">
              <a:buClr>
                <a:srgbClr val="FFFFFF"/>
              </a:buClr>
              <a:buSzPts val="3200"/>
              <a:defRPr/>
            </a:pPr>
            <a:endParaRPr sz="1200" kern="0">
              <a:solidFill>
                <a:srgbClr val="FFFFFF"/>
              </a:solidFill>
              <a:latin typeface="Arial"/>
              <a:ea typeface="Arial"/>
              <a:cs typeface="Arial"/>
              <a:sym typeface="Arial"/>
            </a:endParaRPr>
          </a:p>
        </p:txBody>
      </p:sp>
      <p:pic>
        <p:nvPicPr>
          <p:cNvPr id="111" name="Google Shape;111;p21" descr="Image">
            <a:extLst>
              <a:ext uri="{FF2B5EF4-FFF2-40B4-BE49-F238E27FC236}">
                <a16:creationId xmlns:a16="http://schemas.microsoft.com/office/drawing/2014/main" id="{5D25953E-6B2E-8229-BFD5-EDD04148CED2}"/>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6792" y="1134788"/>
            <a:ext cx="1201909" cy="1627308"/>
          </a:xfrm>
          <a:prstGeom prst="rect">
            <a:avLst/>
          </a:prstGeom>
          <a:noFill/>
          <a:ln>
            <a:noFill/>
          </a:ln>
        </p:spPr>
      </p:pic>
      <p:pic>
        <p:nvPicPr>
          <p:cNvPr id="5" name="Picture 11">
            <a:extLst>
              <a:ext uri="{FF2B5EF4-FFF2-40B4-BE49-F238E27FC236}">
                <a16:creationId xmlns:a16="http://schemas.microsoft.com/office/drawing/2014/main" id="{620B13E4-A9BF-4915-4986-477F17A706C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559242" y="3983232"/>
            <a:ext cx="1385568" cy="192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6FD8DFF-C870-79E8-5481-869D47DB99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7882" y="1495969"/>
            <a:ext cx="1628288" cy="2085259"/>
          </a:xfrm>
          <a:prstGeom prst="rect">
            <a:avLst/>
          </a:prstGeom>
        </p:spPr>
      </p:pic>
      <p:pic>
        <p:nvPicPr>
          <p:cNvPr id="10" name="Picture 9">
            <a:extLst>
              <a:ext uri="{FF2B5EF4-FFF2-40B4-BE49-F238E27FC236}">
                <a16:creationId xmlns:a16="http://schemas.microsoft.com/office/drawing/2014/main" id="{B98977EE-63EF-7033-FB82-54DCBAE765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65549" y="1492057"/>
            <a:ext cx="2333563" cy="1878733"/>
          </a:xfrm>
          <a:prstGeom prst="rect">
            <a:avLst/>
          </a:prstGeom>
        </p:spPr>
      </p:pic>
      <p:pic>
        <p:nvPicPr>
          <p:cNvPr id="12" name="Picture 11">
            <a:extLst>
              <a:ext uri="{FF2B5EF4-FFF2-40B4-BE49-F238E27FC236}">
                <a16:creationId xmlns:a16="http://schemas.microsoft.com/office/drawing/2014/main" id="{BFF8EDA8-5C6F-EEAE-2FE8-939E8F3EA4D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97773" y="1502788"/>
            <a:ext cx="2146544" cy="2270876"/>
          </a:xfrm>
          <a:prstGeom prst="rect">
            <a:avLst/>
          </a:prstGeom>
        </p:spPr>
      </p:pic>
      <p:pic>
        <p:nvPicPr>
          <p:cNvPr id="14" name="Picture 13">
            <a:extLst>
              <a:ext uri="{FF2B5EF4-FFF2-40B4-BE49-F238E27FC236}">
                <a16:creationId xmlns:a16="http://schemas.microsoft.com/office/drawing/2014/main" id="{C1138E8B-57C8-C763-D941-1882272018E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68604" y="4304606"/>
            <a:ext cx="3484821" cy="1061338"/>
          </a:xfrm>
          <a:prstGeom prst="rect">
            <a:avLst/>
          </a:prstGeom>
        </p:spPr>
      </p:pic>
      <p:pic>
        <p:nvPicPr>
          <p:cNvPr id="18" name="Picture 17">
            <a:extLst>
              <a:ext uri="{FF2B5EF4-FFF2-40B4-BE49-F238E27FC236}">
                <a16:creationId xmlns:a16="http://schemas.microsoft.com/office/drawing/2014/main" id="{39A1C4A1-1A50-BFE4-B78E-DD3B52525A7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565549" y="3862639"/>
            <a:ext cx="1382316" cy="1853804"/>
          </a:xfrm>
          <a:prstGeom prst="rect">
            <a:avLst/>
          </a:prstGeom>
        </p:spPr>
      </p:pic>
    </p:spTree>
    <p:extLst>
      <p:ext uri="{BB962C8B-B14F-4D97-AF65-F5344CB8AC3E}">
        <p14:creationId xmlns:p14="http://schemas.microsoft.com/office/powerpoint/2010/main" val="479722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ate of the Union 2023 Seating Chart: Who Sits Where? – NBC4 Washington">
            <a:extLst>
              <a:ext uri="{FF2B5EF4-FFF2-40B4-BE49-F238E27FC236}">
                <a16:creationId xmlns:a16="http://schemas.microsoft.com/office/drawing/2014/main" id="{BF7F4950-F0A7-19E9-3920-9ECAA135527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857251"/>
            <a:ext cx="9144000" cy="51383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6">
            <a:extLst>
              <a:ext uri="{FF2B5EF4-FFF2-40B4-BE49-F238E27FC236}">
                <a16:creationId xmlns:a16="http://schemas.microsoft.com/office/drawing/2014/main" id="{430B7156-94D4-0C80-B93F-6E30C85B232F}"/>
              </a:ext>
            </a:extLst>
          </p:cNvPr>
          <p:cNvSpPr txBox="1">
            <a:spLocks noChangeArrowheads="1"/>
          </p:cNvSpPr>
          <p:nvPr/>
        </p:nvSpPr>
        <p:spPr bwMode="auto">
          <a:xfrm>
            <a:off x="0" y="3192066"/>
            <a:ext cx="9144000" cy="49629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0"/>
              </a:spcBef>
              <a:spcAft>
                <a:spcPct val="0"/>
              </a:spcAft>
              <a:buNone/>
              <a:defRPr/>
            </a:pPr>
            <a:r>
              <a:rPr lang="en-US" altLang="en-US" sz="2625" dirty="0">
                <a:solidFill>
                  <a:srgbClr val="000000"/>
                </a:solidFill>
                <a:latin typeface="Inter" panose="020B0604020202020204" charset="0"/>
                <a:ea typeface="Inter" panose="020B0604020202020204" charset="0"/>
              </a:rPr>
              <a:t>The CEDS as a Region’s “State of the Union”</a:t>
            </a:r>
          </a:p>
        </p:txBody>
      </p:sp>
      <p:sp>
        <p:nvSpPr>
          <p:cNvPr id="7" name="TextBox 6">
            <a:extLst>
              <a:ext uri="{FF2B5EF4-FFF2-40B4-BE49-F238E27FC236}">
                <a16:creationId xmlns:a16="http://schemas.microsoft.com/office/drawing/2014/main" id="{F8602263-5903-0814-0431-7641E3547015}"/>
              </a:ext>
            </a:extLst>
          </p:cNvPr>
          <p:cNvSpPr txBox="1"/>
          <p:nvPr/>
        </p:nvSpPr>
        <p:spPr>
          <a:xfrm>
            <a:off x="8431783" y="5736140"/>
            <a:ext cx="1001203" cy="230832"/>
          </a:xfrm>
          <a:prstGeom prst="rect">
            <a:avLst/>
          </a:prstGeom>
          <a:noFill/>
        </p:spPr>
        <p:txBody>
          <a:bodyPr wrap="square">
            <a:spAutoFit/>
          </a:bodyPr>
          <a:lstStyle/>
          <a:p>
            <a:pPr defTabSz="685800" fontAlgn="base">
              <a:spcBef>
                <a:spcPct val="0"/>
              </a:spcBef>
              <a:spcAft>
                <a:spcPct val="0"/>
              </a:spcAft>
              <a:defRPr/>
            </a:pPr>
            <a:r>
              <a:rPr lang="en-US" altLang="en-US" sz="900" dirty="0">
                <a:solidFill>
                  <a:srgbClr val="FFFFFF"/>
                </a:solidFill>
                <a:latin typeface="PlusJakartaSans"/>
              </a:rPr>
              <a:t>NBC4 News</a:t>
            </a:r>
            <a:endParaRPr lang="en-US" altLang="en-US" sz="9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1205435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Why Is Strategic Planning Important? | HBS Online">
            <a:extLst>
              <a:ext uri="{FF2B5EF4-FFF2-40B4-BE49-F238E27FC236}">
                <a16:creationId xmlns:a16="http://schemas.microsoft.com/office/drawing/2014/main" id="{C9A96C58-58C9-FFA2-5A55-1A7370AA9A5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857250"/>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6">
            <a:extLst>
              <a:ext uri="{FF2B5EF4-FFF2-40B4-BE49-F238E27FC236}">
                <a16:creationId xmlns:a16="http://schemas.microsoft.com/office/drawing/2014/main" id="{268078E0-FE47-107A-7ACD-70602A036FBB}"/>
              </a:ext>
            </a:extLst>
          </p:cNvPr>
          <p:cNvSpPr txBox="1">
            <a:spLocks noChangeArrowheads="1"/>
          </p:cNvSpPr>
          <p:nvPr/>
        </p:nvSpPr>
        <p:spPr bwMode="auto">
          <a:xfrm>
            <a:off x="0" y="3192066"/>
            <a:ext cx="9144000" cy="49629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0"/>
              </a:spcBef>
              <a:spcAft>
                <a:spcPct val="0"/>
              </a:spcAft>
              <a:buNone/>
              <a:defRPr/>
            </a:pPr>
            <a:r>
              <a:rPr lang="en-US" altLang="en-US" sz="2625" dirty="0">
                <a:solidFill>
                  <a:srgbClr val="000000"/>
                </a:solidFill>
                <a:latin typeface="Inter" panose="020B0604020202020204" charset="0"/>
                <a:ea typeface="Inter" panose="020B0604020202020204" charset="0"/>
              </a:rPr>
              <a:t>The CEDS as the Region’s Strategic Plan </a:t>
            </a:r>
          </a:p>
        </p:txBody>
      </p:sp>
      <p:sp>
        <p:nvSpPr>
          <p:cNvPr id="7" name="TextBox 6">
            <a:extLst>
              <a:ext uri="{FF2B5EF4-FFF2-40B4-BE49-F238E27FC236}">
                <a16:creationId xmlns:a16="http://schemas.microsoft.com/office/drawing/2014/main" id="{B64C894E-70EB-621A-69F4-F352A1D879EB}"/>
              </a:ext>
            </a:extLst>
          </p:cNvPr>
          <p:cNvSpPr txBox="1"/>
          <p:nvPr/>
        </p:nvSpPr>
        <p:spPr>
          <a:xfrm>
            <a:off x="7515225" y="5746835"/>
            <a:ext cx="4667250" cy="276999"/>
          </a:xfrm>
          <a:prstGeom prst="rect">
            <a:avLst/>
          </a:prstGeom>
          <a:noFill/>
        </p:spPr>
        <p:txBody>
          <a:bodyPr wrap="square">
            <a:spAutoFit/>
          </a:bodyPr>
          <a:lstStyle/>
          <a:p>
            <a:pPr defTabSz="685800" fontAlgn="base">
              <a:spcBef>
                <a:spcPct val="0"/>
              </a:spcBef>
              <a:spcAft>
                <a:spcPct val="0"/>
              </a:spcAft>
              <a:defRPr/>
            </a:pPr>
            <a:r>
              <a:rPr lang="en-US" altLang="en-US" sz="1200" dirty="0">
                <a:solidFill>
                  <a:srgbClr val="FFFFFF"/>
                </a:solidFill>
                <a:latin typeface="PlusJakartaSans"/>
              </a:rPr>
              <a:t>Harvard Business School </a:t>
            </a:r>
            <a:endParaRPr lang="en-US" altLang="en-US" sz="12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842123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A person holding a leaf&#10;&#10;Description automatically generated with low confidence">
            <a:extLst>
              <a:ext uri="{FF2B5EF4-FFF2-40B4-BE49-F238E27FC236}">
                <a16:creationId xmlns:a16="http://schemas.microsoft.com/office/drawing/2014/main" id="{F18FF3A8-3BDC-5E72-0115-D63073E89FB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Box 5">
            <a:extLst>
              <a:ext uri="{FF2B5EF4-FFF2-40B4-BE49-F238E27FC236}">
                <a16:creationId xmlns:a16="http://schemas.microsoft.com/office/drawing/2014/main" id="{C6B302F0-7E69-88F2-6E07-E72F4E8AD43F}"/>
              </a:ext>
            </a:extLst>
          </p:cNvPr>
          <p:cNvSpPr txBox="1">
            <a:spLocks noChangeArrowheads="1"/>
          </p:cNvSpPr>
          <p:nvPr/>
        </p:nvSpPr>
        <p:spPr bwMode="auto">
          <a:xfrm>
            <a:off x="0" y="3192066"/>
            <a:ext cx="9144000" cy="43858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0"/>
              </a:spcBef>
              <a:spcAft>
                <a:spcPct val="0"/>
              </a:spcAft>
              <a:buNone/>
              <a:defRPr/>
            </a:pPr>
            <a:r>
              <a:rPr lang="en-US" altLang="en-US" sz="2250" dirty="0">
                <a:solidFill>
                  <a:srgbClr val="000000"/>
                </a:solidFill>
                <a:latin typeface="Inter" panose="020B0604020202020204" charset="0"/>
                <a:ea typeface="Inter" panose="020B0604020202020204" charset="0"/>
              </a:rPr>
              <a:t>The CEDS as a Roadmap for Regional E</a:t>
            </a:r>
            <a:r>
              <a:rPr lang="en-US" altLang="en-US" sz="2250" dirty="0" err="1">
                <a:solidFill>
                  <a:srgbClr val="000000"/>
                </a:solidFill>
                <a:latin typeface="Inter" panose="020B0604020202020204" charset="0"/>
                <a:ea typeface="Inter" panose="020B0604020202020204" charset="0"/>
              </a:rPr>
              <a:t>conomic</a:t>
            </a:r>
            <a:r>
              <a:rPr lang="en-US" altLang="en-US" sz="2250" dirty="0">
                <a:solidFill>
                  <a:srgbClr val="000000"/>
                </a:solidFill>
                <a:latin typeface="Inter" panose="020B0604020202020204" charset="0"/>
                <a:ea typeface="Inter" panose="020B0604020202020204" charset="0"/>
              </a:rPr>
              <a:t> Development </a:t>
            </a:r>
          </a:p>
        </p:txBody>
      </p:sp>
      <p:sp>
        <p:nvSpPr>
          <p:cNvPr id="54276" name="TextBox 6">
            <a:extLst>
              <a:ext uri="{FF2B5EF4-FFF2-40B4-BE49-F238E27FC236}">
                <a16:creationId xmlns:a16="http://schemas.microsoft.com/office/drawing/2014/main" id="{35AF7327-9425-B071-FAD1-CC1AA33C6E17}"/>
              </a:ext>
            </a:extLst>
          </p:cNvPr>
          <p:cNvSpPr txBox="1">
            <a:spLocks noChangeArrowheads="1"/>
          </p:cNvSpPr>
          <p:nvPr/>
        </p:nvSpPr>
        <p:spPr bwMode="auto">
          <a:xfrm>
            <a:off x="8054579" y="5684044"/>
            <a:ext cx="467915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0"/>
              </a:spcBef>
              <a:spcAft>
                <a:spcPct val="0"/>
              </a:spcAft>
              <a:buNone/>
              <a:defRPr/>
            </a:pPr>
            <a:r>
              <a:rPr lang="en-US" altLang="en-US" sz="900" dirty="0">
                <a:solidFill>
                  <a:srgbClr val="FFFFFF"/>
                </a:solidFill>
                <a:latin typeface="PlusJakartaSans"/>
              </a:rPr>
              <a:t>Francesco </a:t>
            </a:r>
            <a:r>
              <a:rPr lang="en-US" altLang="en-US" sz="900" dirty="0" err="1">
                <a:solidFill>
                  <a:srgbClr val="FFFFFF"/>
                </a:solidFill>
                <a:latin typeface="PlusJakartaSans"/>
              </a:rPr>
              <a:t>Paggiaro</a:t>
            </a:r>
            <a:endParaRPr lang="en-US" altLang="en-US" sz="900" dirty="0">
              <a:solidFill>
                <a:srgbClr val="FFFFFF"/>
              </a:solidFill>
            </a:endParaRPr>
          </a:p>
        </p:txBody>
      </p:sp>
    </p:spTree>
    <p:extLst>
      <p:ext uri="{BB962C8B-B14F-4D97-AF65-F5344CB8AC3E}">
        <p14:creationId xmlns:p14="http://schemas.microsoft.com/office/powerpoint/2010/main" val="320750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5">
            <a:extLst>
              <a:ext uri="{FF2B5EF4-FFF2-40B4-BE49-F238E27FC236}">
                <a16:creationId xmlns:a16="http://schemas.microsoft.com/office/drawing/2014/main" id="{8A98BF24-9757-B939-08DC-8E68C189586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872729"/>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6">
            <a:extLst>
              <a:ext uri="{FF2B5EF4-FFF2-40B4-BE49-F238E27FC236}">
                <a16:creationId xmlns:a16="http://schemas.microsoft.com/office/drawing/2014/main" id="{3F70D768-416E-DC11-2E6C-0D533CAC07BD}"/>
              </a:ext>
            </a:extLst>
          </p:cNvPr>
          <p:cNvSpPr txBox="1">
            <a:spLocks noChangeArrowheads="1"/>
          </p:cNvSpPr>
          <p:nvPr/>
        </p:nvSpPr>
        <p:spPr bwMode="auto">
          <a:xfrm>
            <a:off x="0" y="3192066"/>
            <a:ext cx="9144000" cy="49629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0"/>
              </a:spcBef>
              <a:spcAft>
                <a:spcPct val="0"/>
              </a:spcAft>
              <a:buNone/>
              <a:defRPr/>
            </a:pPr>
            <a:r>
              <a:rPr lang="en-US" altLang="en-US" sz="2625" dirty="0">
                <a:solidFill>
                  <a:srgbClr val="000000"/>
                </a:solidFill>
                <a:latin typeface="Inter" panose="020B0604020202020204" charset="0"/>
                <a:ea typeface="Inter" panose="020B0604020202020204" charset="0"/>
              </a:rPr>
              <a:t>The CEDS as a C</a:t>
            </a:r>
            <a:r>
              <a:rPr lang="en-US" altLang="en-US" sz="2625" dirty="0" err="1">
                <a:solidFill>
                  <a:srgbClr val="000000"/>
                </a:solidFill>
                <a:latin typeface="Inter" panose="020B0604020202020204" charset="0"/>
                <a:ea typeface="Inter" panose="020B0604020202020204" charset="0"/>
              </a:rPr>
              <a:t>onduit</a:t>
            </a:r>
            <a:r>
              <a:rPr lang="en-US" altLang="en-US" sz="2625" dirty="0">
                <a:solidFill>
                  <a:srgbClr val="000000"/>
                </a:solidFill>
                <a:latin typeface="Inter" panose="020B0604020202020204" charset="0"/>
                <a:ea typeface="Inter" panose="020B0604020202020204" charset="0"/>
              </a:rPr>
              <a:t> of Resources to the Region</a:t>
            </a:r>
          </a:p>
        </p:txBody>
      </p:sp>
    </p:spTree>
    <p:extLst>
      <p:ext uri="{BB962C8B-B14F-4D97-AF65-F5344CB8AC3E}">
        <p14:creationId xmlns:p14="http://schemas.microsoft.com/office/powerpoint/2010/main" val="340290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FF3B3-5AA1-DD86-2777-BB5F1671F52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00F2345-B4C5-62EF-4A9D-BC5DF725B41A}"/>
              </a:ext>
            </a:extLst>
          </p:cNvPr>
          <p:cNvSpPr>
            <a:spLocks noGrp="1"/>
          </p:cNvSpPr>
          <p:nvPr>
            <p:ph type="title"/>
          </p:nvPr>
        </p:nvSpPr>
        <p:spPr>
          <a:xfrm>
            <a:off x="678656" y="1198960"/>
            <a:ext cx="7068741" cy="858440"/>
          </a:xfrm>
        </p:spPr>
        <p:txBody>
          <a:bodyPr rtlCol="0"/>
          <a:lstStyle/>
          <a:p>
            <a:pPr eaLnBrk="1" fontAlgn="auto" hangingPunct="1">
              <a:spcAft>
                <a:spcPts val="0"/>
              </a:spcAft>
              <a:defRPr/>
            </a:pPr>
            <a:r>
              <a:rPr lang="en-US" dirty="0"/>
              <a:t>CEDS Content Guidelines</a:t>
            </a:r>
            <a:br>
              <a:rPr lang="en-US" dirty="0"/>
            </a:br>
            <a:endParaRPr lang="en-US" sz="2000" i="1" dirty="0"/>
          </a:p>
        </p:txBody>
      </p:sp>
      <p:sp>
        <p:nvSpPr>
          <p:cNvPr id="7" name="Rectangle 6">
            <a:extLst>
              <a:ext uri="{FF2B5EF4-FFF2-40B4-BE49-F238E27FC236}">
                <a16:creationId xmlns:a16="http://schemas.microsoft.com/office/drawing/2014/main" id="{2CDDBC28-30EC-CC3F-6E12-C354FD6A865F}"/>
              </a:ext>
            </a:extLst>
          </p:cNvPr>
          <p:cNvSpPr/>
          <p:nvPr/>
        </p:nvSpPr>
        <p:spPr>
          <a:xfrm>
            <a:off x="4641417" y="1791032"/>
            <a:ext cx="4007644" cy="2985433"/>
          </a:xfrm>
          <a:prstGeom prst="rect">
            <a:avLst/>
          </a:prstGeom>
        </p:spPr>
        <p:txBody>
          <a:bodyPr>
            <a:spAutoFit/>
          </a:bodyPr>
          <a:lstStyle/>
          <a:p>
            <a:pPr marL="457189" indent="-457189" defTabSz="457189">
              <a:buFont typeface="Wingdings" panose="05000000000000000000" pitchFamily="2" charset="2"/>
              <a:buChar char="§"/>
              <a:defRPr/>
            </a:pPr>
            <a:r>
              <a:rPr lang="en-US" sz="1400" dirty="0">
                <a:solidFill>
                  <a:srgbClr val="002B51"/>
                </a:solidFill>
                <a:latin typeface="Arial" panose="020B0604020202020204"/>
                <a:cs typeface="Segoe UI Semilight" panose="020B0402040204020203" pitchFamily="34" charset="0"/>
              </a:rPr>
              <a:t>Intended to help regional planning organizations craft more impactful CEDS</a:t>
            </a:r>
          </a:p>
          <a:p>
            <a:pPr marL="457189" indent="-457189" defTabSz="457189">
              <a:buFont typeface="Wingdings" panose="05000000000000000000" pitchFamily="2" charset="2"/>
              <a:buChar char="§"/>
              <a:defRPr/>
            </a:pPr>
            <a:r>
              <a:rPr lang="en-US" sz="1400" dirty="0">
                <a:solidFill>
                  <a:srgbClr val="002B51"/>
                </a:solidFill>
                <a:latin typeface="Arial" panose="020B0604020202020204"/>
                <a:cs typeface="Segoe UI Semilight" panose="020B0402040204020203" pitchFamily="34" charset="0"/>
              </a:rPr>
              <a:t>Provides guidance on the required sections of the CEDS</a:t>
            </a:r>
          </a:p>
          <a:p>
            <a:pPr marL="1030262" lvl="1" indent="-457189" defTabSz="457189">
              <a:buFont typeface="Wingdings" panose="05000000000000000000" pitchFamily="2" charset="2"/>
              <a:buChar char="§"/>
              <a:defRPr/>
            </a:pPr>
            <a:r>
              <a:rPr lang="en-US" sz="1200" dirty="0">
                <a:solidFill>
                  <a:srgbClr val="002B51"/>
                </a:solidFill>
                <a:latin typeface="Arial" panose="020B0604020202020204"/>
                <a:cs typeface="Segoe UI Semilight" panose="020B0402040204020203" pitchFamily="34" charset="0"/>
              </a:rPr>
              <a:t>Summary Background</a:t>
            </a:r>
          </a:p>
          <a:p>
            <a:pPr marL="1030262" lvl="1" indent="-457189" defTabSz="457189">
              <a:buFont typeface="Wingdings" panose="05000000000000000000" pitchFamily="2" charset="2"/>
              <a:buChar char="§"/>
              <a:defRPr/>
            </a:pPr>
            <a:r>
              <a:rPr lang="en-US" sz="1200" dirty="0">
                <a:solidFill>
                  <a:srgbClr val="002B51"/>
                </a:solidFill>
                <a:latin typeface="Arial" panose="020B0604020202020204"/>
                <a:cs typeface="Segoe UI Semilight" panose="020B0402040204020203" pitchFamily="34" charset="0"/>
              </a:rPr>
              <a:t>SWOT</a:t>
            </a:r>
          </a:p>
          <a:p>
            <a:pPr marL="1030262" lvl="1" indent="-457189" defTabSz="457189">
              <a:buFont typeface="Wingdings" panose="05000000000000000000" pitchFamily="2" charset="2"/>
              <a:buChar char="§"/>
              <a:defRPr/>
            </a:pPr>
            <a:r>
              <a:rPr lang="en-US" sz="1200" dirty="0">
                <a:solidFill>
                  <a:srgbClr val="002B51"/>
                </a:solidFill>
                <a:latin typeface="Arial" panose="020B0604020202020204"/>
                <a:cs typeface="Segoe UI Semilight" panose="020B0402040204020203" pitchFamily="34" charset="0"/>
              </a:rPr>
              <a:t>Strategic Direction/Action Plan</a:t>
            </a:r>
          </a:p>
          <a:p>
            <a:pPr marL="1030262" lvl="1" indent="-457189" defTabSz="457189">
              <a:buFont typeface="Wingdings" panose="05000000000000000000" pitchFamily="2" charset="2"/>
              <a:buChar char="§"/>
              <a:defRPr/>
            </a:pPr>
            <a:r>
              <a:rPr lang="en-US" sz="1200" dirty="0">
                <a:solidFill>
                  <a:srgbClr val="002B51"/>
                </a:solidFill>
                <a:latin typeface="Arial" panose="020B0604020202020204"/>
                <a:cs typeface="Segoe UI Semilight" panose="020B0402040204020203" pitchFamily="34" charset="0"/>
              </a:rPr>
              <a:t>Evaluation Framework</a:t>
            </a:r>
          </a:p>
          <a:p>
            <a:pPr marL="1030262" lvl="1" indent="-457189" defTabSz="457189">
              <a:buFont typeface="Wingdings" panose="05000000000000000000" pitchFamily="2" charset="2"/>
              <a:buChar char="§"/>
              <a:defRPr/>
            </a:pPr>
            <a:r>
              <a:rPr lang="en-US" sz="1200" dirty="0">
                <a:solidFill>
                  <a:srgbClr val="002B51"/>
                </a:solidFill>
                <a:latin typeface="Arial" panose="020B0604020202020204"/>
                <a:cs typeface="Segoe UI Semilight" panose="020B0402040204020203" pitchFamily="34" charset="0"/>
              </a:rPr>
              <a:t>Economic Resilience</a:t>
            </a:r>
          </a:p>
          <a:p>
            <a:pPr marL="457189" indent="-457189" defTabSz="457189">
              <a:buFont typeface="Wingdings" panose="05000000000000000000" pitchFamily="2" charset="2"/>
              <a:buChar char="§"/>
              <a:defRPr/>
            </a:pPr>
            <a:r>
              <a:rPr lang="en-US" sz="1400" dirty="0">
                <a:solidFill>
                  <a:srgbClr val="002B51"/>
                </a:solidFill>
                <a:latin typeface="Arial" panose="020B0604020202020204"/>
                <a:cs typeface="Segoe UI Semilight" panose="020B0402040204020203" pitchFamily="34" charset="0"/>
              </a:rPr>
              <a:t>Focused on best practices, case studies, and links</a:t>
            </a:r>
          </a:p>
          <a:p>
            <a:pPr marL="457189" indent="-457189" defTabSz="457189">
              <a:buFont typeface="Wingdings" panose="05000000000000000000" pitchFamily="2" charset="2"/>
              <a:buChar char="§"/>
              <a:defRPr/>
            </a:pPr>
            <a:r>
              <a:rPr lang="en-US" sz="1400" dirty="0">
                <a:solidFill>
                  <a:srgbClr val="002B51"/>
                </a:solidFill>
                <a:latin typeface="Arial" panose="020B0604020202020204"/>
                <a:cs typeface="Segoe UI Semilight" panose="020B0402040204020203" pitchFamily="34" charset="0"/>
              </a:rPr>
              <a:t>Collection of suggestions and recommendations. . .</a:t>
            </a:r>
            <a:r>
              <a:rPr lang="en-US" sz="1400" i="1" dirty="0">
                <a:solidFill>
                  <a:srgbClr val="002B51"/>
                </a:solidFill>
                <a:latin typeface="Arial" panose="020B0604020202020204"/>
                <a:cs typeface="Segoe UI Semilight" panose="020B0402040204020203" pitchFamily="34" charset="0"/>
              </a:rPr>
              <a:t>not </a:t>
            </a:r>
            <a:r>
              <a:rPr lang="en-US" sz="1400" dirty="0">
                <a:solidFill>
                  <a:srgbClr val="002B51"/>
                </a:solidFill>
                <a:latin typeface="Arial" panose="020B0604020202020204"/>
                <a:cs typeface="Segoe UI Semilight" panose="020B0402040204020203" pitchFamily="34" charset="0"/>
              </a:rPr>
              <a:t>a list of additional requirements</a:t>
            </a:r>
            <a:r>
              <a:rPr lang="en-US" sz="1600" dirty="0">
                <a:solidFill>
                  <a:srgbClr val="1F497D"/>
                </a:solidFill>
                <a:latin typeface="Calibri" pitchFamily="34" charset="0"/>
                <a:cs typeface="Calibri" pitchFamily="34" charset="0"/>
              </a:rPr>
              <a:t> </a:t>
            </a:r>
            <a:r>
              <a:rPr lang="en-US" sz="1600" dirty="0">
                <a:solidFill>
                  <a:srgbClr val="002B51"/>
                </a:solidFill>
                <a:latin typeface="Arial" panose="020B0604020202020204"/>
                <a:cs typeface="Segoe UI Semilight" panose="020B0402040204020203" pitchFamily="34" charset="0"/>
              </a:rPr>
              <a:t>  </a:t>
            </a:r>
            <a:endParaRPr lang="en-US" sz="1600" dirty="0">
              <a:solidFill>
                <a:srgbClr val="002B51"/>
              </a:solidFill>
              <a:latin typeface="Arial" panose="020B0604020202020204"/>
            </a:endParaRPr>
          </a:p>
        </p:txBody>
      </p:sp>
      <p:sp>
        <p:nvSpPr>
          <p:cNvPr id="8" name="Rectangle 7">
            <a:extLst>
              <a:ext uri="{FF2B5EF4-FFF2-40B4-BE49-F238E27FC236}">
                <a16:creationId xmlns:a16="http://schemas.microsoft.com/office/drawing/2014/main" id="{6341EACC-01C0-0030-9EC0-CCA75504A21F}"/>
              </a:ext>
            </a:extLst>
          </p:cNvPr>
          <p:cNvSpPr/>
          <p:nvPr/>
        </p:nvSpPr>
        <p:spPr>
          <a:xfrm>
            <a:off x="5051074" y="4856366"/>
            <a:ext cx="3036094" cy="584775"/>
          </a:xfrm>
          <a:prstGeom prst="rect">
            <a:avLst/>
          </a:prstGeom>
        </p:spPr>
        <p:txBody>
          <a:bodyPr>
            <a:spAutoFit/>
          </a:bodyPr>
          <a:lstStyle/>
          <a:p>
            <a:pPr defTabSz="457189">
              <a:defRPr/>
            </a:pPr>
            <a:r>
              <a:rPr lang="en-US" sz="1600" dirty="0">
                <a:solidFill>
                  <a:srgbClr val="4472C4">
                    <a:lumMod val="75000"/>
                  </a:srgbClr>
                </a:solidFill>
                <a:latin typeface="Arial" panose="020B0604020202020204"/>
                <a:cs typeface="Segoe UI Semilight" panose="020B0402040204020203" pitchFamily="34" charset="0"/>
                <a:hlinkClick r:id="rId2">
                  <a:extLst>
                    <a:ext uri="{A12FA001-AC4F-418D-AE19-62706E023703}">
                      <ahyp:hlinkClr xmlns:ahyp="http://schemas.microsoft.com/office/drawing/2018/hyperlinkcolor" val="tx"/>
                    </a:ext>
                  </a:extLst>
                </a:hlinkClick>
              </a:rPr>
              <a:t>https://www.eda.gov/CEDS</a:t>
            </a:r>
            <a:endParaRPr lang="en-US" sz="1600" dirty="0">
              <a:solidFill>
                <a:srgbClr val="4472C4">
                  <a:lumMod val="75000"/>
                </a:srgbClr>
              </a:solidFill>
              <a:latin typeface="Arial" panose="020B0604020202020204"/>
              <a:cs typeface="Segoe UI Semilight" panose="020B0402040204020203" pitchFamily="34" charset="0"/>
            </a:endParaRPr>
          </a:p>
          <a:p>
            <a:pPr defTabSz="457189">
              <a:defRPr/>
            </a:pPr>
            <a:endParaRPr lang="en-US" sz="1600" dirty="0">
              <a:solidFill>
                <a:srgbClr val="002B51"/>
              </a:solidFill>
              <a:latin typeface="Arial" panose="020B0604020202020204"/>
            </a:endParaRPr>
          </a:p>
        </p:txBody>
      </p:sp>
      <p:pic>
        <p:nvPicPr>
          <p:cNvPr id="4" name="Picture 3">
            <a:extLst>
              <a:ext uri="{FF2B5EF4-FFF2-40B4-BE49-F238E27FC236}">
                <a16:creationId xmlns:a16="http://schemas.microsoft.com/office/drawing/2014/main" id="{2661727A-DEAA-A539-E615-6DDF13D89E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7355" y="1825212"/>
            <a:ext cx="2865572" cy="3207576"/>
          </a:xfrm>
          <a:prstGeom prst="rect">
            <a:avLst/>
          </a:prstGeom>
        </p:spPr>
      </p:pic>
    </p:spTree>
    <p:extLst>
      <p:ext uri="{BB962C8B-B14F-4D97-AF65-F5344CB8AC3E}">
        <p14:creationId xmlns:p14="http://schemas.microsoft.com/office/powerpoint/2010/main" val="325881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azon.com: BESZONE 10 Year Anniversary Tin Gifts for Her Him Gift 10th  Wedding Anniversary for Couples Wife Husband Men, Hand Forged Tin Aluminum  ...">
            <a:extLst>
              <a:ext uri="{FF2B5EF4-FFF2-40B4-BE49-F238E27FC236}">
                <a16:creationId xmlns:a16="http://schemas.microsoft.com/office/drawing/2014/main" id="{3B8D9F72-F874-1CEA-81D7-41FC052940C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98222" y="881743"/>
            <a:ext cx="5135336" cy="513533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967E387-BA9B-42A9-66F0-EFC87B577B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2383" y="2196192"/>
            <a:ext cx="1703003" cy="1906255"/>
          </a:xfrm>
          <a:prstGeom prst="rect">
            <a:avLst/>
          </a:prstGeom>
        </p:spPr>
      </p:pic>
    </p:spTree>
    <p:extLst>
      <p:ext uri="{BB962C8B-B14F-4D97-AF65-F5344CB8AC3E}">
        <p14:creationId xmlns:p14="http://schemas.microsoft.com/office/powerpoint/2010/main" val="2749037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54729-10D9-58FD-C5DB-1CDB67DF368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3D44949-7EF5-4F61-FD49-027944BA0A85}"/>
              </a:ext>
            </a:extLst>
          </p:cNvPr>
          <p:cNvSpPr>
            <a:spLocks noGrp="1"/>
          </p:cNvSpPr>
          <p:nvPr>
            <p:ph type="title"/>
          </p:nvPr>
        </p:nvSpPr>
        <p:spPr>
          <a:xfrm>
            <a:off x="678656" y="1198960"/>
            <a:ext cx="7068741" cy="858440"/>
          </a:xfrm>
        </p:spPr>
        <p:txBody>
          <a:bodyPr rtlCol="0"/>
          <a:lstStyle/>
          <a:p>
            <a:pPr eaLnBrk="1" fontAlgn="auto" hangingPunct="1">
              <a:spcAft>
                <a:spcPts val="0"/>
              </a:spcAft>
              <a:defRPr/>
            </a:pPr>
            <a:r>
              <a:rPr lang="en-US" dirty="0"/>
              <a:t>CEDS Content Guidelines</a:t>
            </a:r>
            <a:br>
              <a:rPr lang="en-US" dirty="0"/>
            </a:br>
            <a:endParaRPr lang="en-US" sz="2000" i="1" dirty="0"/>
          </a:p>
        </p:txBody>
      </p:sp>
      <p:sp>
        <p:nvSpPr>
          <p:cNvPr id="7" name="Rectangle 6">
            <a:extLst>
              <a:ext uri="{FF2B5EF4-FFF2-40B4-BE49-F238E27FC236}">
                <a16:creationId xmlns:a16="http://schemas.microsoft.com/office/drawing/2014/main" id="{9407DD69-92C1-D680-3E1A-5430BCF71FAF}"/>
              </a:ext>
            </a:extLst>
          </p:cNvPr>
          <p:cNvSpPr/>
          <p:nvPr/>
        </p:nvSpPr>
        <p:spPr>
          <a:xfrm>
            <a:off x="4641417" y="1791032"/>
            <a:ext cx="4007644" cy="2985433"/>
          </a:xfrm>
          <a:prstGeom prst="rect">
            <a:avLst/>
          </a:prstGeom>
        </p:spPr>
        <p:txBody>
          <a:bodyPr>
            <a:spAutoFit/>
          </a:bodyPr>
          <a:lstStyle/>
          <a:p>
            <a:pPr marL="457189" indent="-457189" defTabSz="457189">
              <a:buFont typeface="Wingdings" panose="05000000000000000000" pitchFamily="2" charset="2"/>
              <a:buChar char="§"/>
              <a:defRPr/>
            </a:pPr>
            <a:r>
              <a:rPr lang="en-US" sz="1400" dirty="0">
                <a:solidFill>
                  <a:srgbClr val="002B51"/>
                </a:solidFill>
                <a:latin typeface="Arial" panose="020B0604020202020204"/>
                <a:cs typeface="Segoe UI Semilight" panose="020B0402040204020203" pitchFamily="34" charset="0"/>
              </a:rPr>
              <a:t>Intended to help regional planning organizations craft more impactful CEDS</a:t>
            </a:r>
          </a:p>
          <a:p>
            <a:pPr marL="457189" indent="-457189" defTabSz="457189">
              <a:buFont typeface="Wingdings" panose="05000000000000000000" pitchFamily="2" charset="2"/>
              <a:buChar char="§"/>
              <a:defRPr/>
            </a:pPr>
            <a:r>
              <a:rPr lang="en-US" sz="1400" dirty="0">
                <a:solidFill>
                  <a:srgbClr val="002B51"/>
                </a:solidFill>
                <a:latin typeface="Arial" panose="020B0604020202020204"/>
                <a:cs typeface="Segoe UI Semilight" panose="020B0402040204020203" pitchFamily="34" charset="0"/>
              </a:rPr>
              <a:t>Provides guidance on the required sections of the CEDS</a:t>
            </a:r>
          </a:p>
          <a:p>
            <a:pPr marL="1030262" lvl="1" indent="-457189" defTabSz="457189">
              <a:buFont typeface="Wingdings" panose="05000000000000000000" pitchFamily="2" charset="2"/>
              <a:buChar char="§"/>
              <a:defRPr/>
            </a:pPr>
            <a:r>
              <a:rPr lang="en-US" sz="1200" dirty="0">
                <a:solidFill>
                  <a:srgbClr val="002B51"/>
                </a:solidFill>
                <a:latin typeface="Arial" panose="020B0604020202020204"/>
                <a:cs typeface="Segoe UI Semilight" panose="020B0402040204020203" pitchFamily="34" charset="0"/>
              </a:rPr>
              <a:t>Summary Background</a:t>
            </a:r>
          </a:p>
          <a:p>
            <a:pPr marL="1030262" lvl="1" indent="-457189" defTabSz="457189">
              <a:buFont typeface="Wingdings" panose="05000000000000000000" pitchFamily="2" charset="2"/>
              <a:buChar char="§"/>
              <a:defRPr/>
            </a:pPr>
            <a:r>
              <a:rPr lang="en-US" sz="1200" dirty="0">
                <a:solidFill>
                  <a:srgbClr val="002B51"/>
                </a:solidFill>
                <a:latin typeface="Arial" panose="020B0604020202020204"/>
                <a:cs typeface="Segoe UI Semilight" panose="020B0402040204020203" pitchFamily="34" charset="0"/>
              </a:rPr>
              <a:t>SWOT</a:t>
            </a:r>
          </a:p>
          <a:p>
            <a:pPr marL="1030262" lvl="1" indent="-457189" defTabSz="457189">
              <a:buFont typeface="Wingdings" panose="05000000000000000000" pitchFamily="2" charset="2"/>
              <a:buChar char="§"/>
              <a:defRPr/>
            </a:pPr>
            <a:r>
              <a:rPr lang="en-US" sz="1200" dirty="0">
                <a:solidFill>
                  <a:srgbClr val="002B51"/>
                </a:solidFill>
                <a:latin typeface="Arial" panose="020B0604020202020204"/>
                <a:cs typeface="Segoe UI Semilight" panose="020B0402040204020203" pitchFamily="34" charset="0"/>
              </a:rPr>
              <a:t>Strategic Direction/Action Plan</a:t>
            </a:r>
          </a:p>
          <a:p>
            <a:pPr marL="1030262" lvl="1" indent="-457189" defTabSz="457189">
              <a:buFont typeface="Wingdings" panose="05000000000000000000" pitchFamily="2" charset="2"/>
              <a:buChar char="§"/>
              <a:defRPr/>
            </a:pPr>
            <a:r>
              <a:rPr lang="en-US" sz="1200" dirty="0">
                <a:solidFill>
                  <a:srgbClr val="002B51"/>
                </a:solidFill>
                <a:highlight>
                  <a:srgbClr val="FFFF00"/>
                </a:highlight>
                <a:latin typeface="Arial" panose="020B0604020202020204"/>
                <a:cs typeface="Segoe UI Semilight" panose="020B0402040204020203" pitchFamily="34" charset="0"/>
              </a:rPr>
              <a:t>Evaluation Framework</a:t>
            </a:r>
          </a:p>
          <a:p>
            <a:pPr marL="1030262" lvl="1" indent="-457189" defTabSz="457189">
              <a:buFont typeface="Wingdings" panose="05000000000000000000" pitchFamily="2" charset="2"/>
              <a:buChar char="§"/>
              <a:defRPr/>
            </a:pPr>
            <a:r>
              <a:rPr lang="en-US" sz="1200" dirty="0">
                <a:solidFill>
                  <a:srgbClr val="002B51"/>
                </a:solidFill>
                <a:latin typeface="Arial" panose="020B0604020202020204"/>
                <a:cs typeface="Segoe UI Semilight" panose="020B0402040204020203" pitchFamily="34" charset="0"/>
              </a:rPr>
              <a:t>Economic Resilience</a:t>
            </a:r>
          </a:p>
          <a:p>
            <a:pPr marL="457189" indent="-457189" defTabSz="457189">
              <a:buFont typeface="Wingdings" panose="05000000000000000000" pitchFamily="2" charset="2"/>
              <a:buChar char="§"/>
              <a:defRPr/>
            </a:pPr>
            <a:r>
              <a:rPr lang="en-US" sz="1400" dirty="0">
                <a:solidFill>
                  <a:srgbClr val="002B51"/>
                </a:solidFill>
                <a:latin typeface="Arial" panose="020B0604020202020204"/>
                <a:cs typeface="Segoe UI Semilight" panose="020B0402040204020203" pitchFamily="34" charset="0"/>
              </a:rPr>
              <a:t>Focused on best practices, case studies, and links</a:t>
            </a:r>
          </a:p>
          <a:p>
            <a:pPr marL="457189" indent="-457189" defTabSz="457189">
              <a:buFont typeface="Wingdings" panose="05000000000000000000" pitchFamily="2" charset="2"/>
              <a:buChar char="§"/>
              <a:defRPr/>
            </a:pPr>
            <a:r>
              <a:rPr lang="en-US" sz="1400" dirty="0">
                <a:solidFill>
                  <a:srgbClr val="002B51"/>
                </a:solidFill>
                <a:latin typeface="Arial" panose="020B0604020202020204"/>
                <a:cs typeface="Segoe UI Semilight" panose="020B0402040204020203" pitchFamily="34" charset="0"/>
              </a:rPr>
              <a:t>Collection of suggestions and recommendations. . .</a:t>
            </a:r>
            <a:r>
              <a:rPr lang="en-US" sz="1400" i="1" dirty="0">
                <a:solidFill>
                  <a:srgbClr val="002B51"/>
                </a:solidFill>
                <a:latin typeface="Arial" panose="020B0604020202020204"/>
                <a:cs typeface="Segoe UI Semilight" panose="020B0402040204020203" pitchFamily="34" charset="0"/>
              </a:rPr>
              <a:t>not </a:t>
            </a:r>
            <a:r>
              <a:rPr lang="en-US" sz="1400" dirty="0">
                <a:solidFill>
                  <a:srgbClr val="002B51"/>
                </a:solidFill>
                <a:latin typeface="Arial" panose="020B0604020202020204"/>
                <a:cs typeface="Segoe UI Semilight" panose="020B0402040204020203" pitchFamily="34" charset="0"/>
              </a:rPr>
              <a:t>a list of additional requirements</a:t>
            </a:r>
            <a:r>
              <a:rPr lang="en-US" sz="1600" dirty="0">
                <a:solidFill>
                  <a:srgbClr val="1F497D"/>
                </a:solidFill>
                <a:latin typeface="Calibri" pitchFamily="34" charset="0"/>
                <a:cs typeface="Calibri" pitchFamily="34" charset="0"/>
              </a:rPr>
              <a:t> </a:t>
            </a:r>
            <a:r>
              <a:rPr lang="en-US" sz="1600" dirty="0">
                <a:solidFill>
                  <a:srgbClr val="002B51"/>
                </a:solidFill>
                <a:latin typeface="Arial" panose="020B0604020202020204"/>
                <a:cs typeface="Segoe UI Semilight" panose="020B0402040204020203" pitchFamily="34" charset="0"/>
              </a:rPr>
              <a:t>  </a:t>
            </a:r>
            <a:endParaRPr lang="en-US" sz="1600" dirty="0">
              <a:solidFill>
                <a:srgbClr val="002B51"/>
              </a:solidFill>
              <a:latin typeface="Arial" panose="020B0604020202020204"/>
            </a:endParaRPr>
          </a:p>
        </p:txBody>
      </p:sp>
      <p:sp>
        <p:nvSpPr>
          <p:cNvPr id="8" name="Rectangle 7">
            <a:extLst>
              <a:ext uri="{FF2B5EF4-FFF2-40B4-BE49-F238E27FC236}">
                <a16:creationId xmlns:a16="http://schemas.microsoft.com/office/drawing/2014/main" id="{4A2FF8DC-509D-6A6D-111F-0F125F3F89C1}"/>
              </a:ext>
            </a:extLst>
          </p:cNvPr>
          <p:cNvSpPr/>
          <p:nvPr/>
        </p:nvSpPr>
        <p:spPr>
          <a:xfrm>
            <a:off x="5051074" y="4856366"/>
            <a:ext cx="3036094" cy="584775"/>
          </a:xfrm>
          <a:prstGeom prst="rect">
            <a:avLst/>
          </a:prstGeom>
        </p:spPr>
        <p:txBody>
          <a:bodyPr>
            <a:spAutoFit/>
          </a:bodyPr>
          <a:lstStyle/>
          <a:p>
            <a:pPr defTabSz="457189">
              <a:defRPr/>
            </a:pPr>
            <a:r>
              <a:rPr lang="en-US" sz="1600" dirty="0">
                <a:solidFill>
                  <a:srgbClr val="4472C4">
                    <a:lumMod val="75000"/>
                  </a:srgbClr>
                </a:solidFill>
                <a:latin typeface="Arial" panose="020B0604020202020204"/>
                <a:cs typeface="Segoe UI Semilight" panose="020B0402040204020203" pitchFamily="34" charset="0"/>
                <a:hlinkClick r:id="rId2">
                  <a:extLst>
                    <a:ext uri="{A12FA001-AC4F-418D-AE19-62706E023703}">
                      <ahyp:hlinkClr xmlns:ahyp="http://schemas.microsoft.com/office/drawing/2018/hyperlinkcolor" val="tx"/>
                    </a:ext>
                  </a:extLst>
                </a:hlinkClick>
              </a:rPr>
              <a:t>https://www.eda.gov/CEDS</a:t>
            </a:r>
            <a:endParaRPr lang="en-US" sz="1600" dirty="0">
              <a:solidFill>
                <a:srgbClr val="4472C4">
                  <a:lumMod val="75000"/>
                </a:srgbClr>
              </a:solidFill>
              <a:latin typeface="Arial" panose="020B0604020202020204"/>
              <a:cs typeface="Segoe UI Semilight" panose="020B0402040204020203" pitchFamily="34" charset="0"/>
            </a:endParaRPr>
          </a:p>
          <a:p>
            <a:pPr defTabSz="457189">
              <a:defRPr/>
            </a:pPr>
            <a:endParaRPr lang="en-US" sz="1600" dirty="0">
              <a:solidFill>
                <a:srgbClr val="002B51"/>
              </a:solidFill>
              <a:latin typeface="Arial" panose="020B0604020202020204"/>
            </a:endParaRPr>
          </a:p>
        </p:txBody>
      </p:sp>
      <p:pic>
        <p:nvPicPr>
          <p:cNvPr id="4" name="Picture 3">
            <a:extLst>
              <a:ext uri="{FF2B5EF4-FFF2-40B4-BE49-F238E27FC236}">
                <a16:creationId xmlns:a16="http://schemas.microsoft.com/office/drawing/2014/main" id="{AAD57E76-3C7F-BE4E-7A33-726E3F30BD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7355" y="1825212"/>
            <a:ext cx="2865572" cy="3207576"/>
          </a:xfrm>
          <a:prstGeom prst="rect">
            <a:avLst/>
          </a:prstGeom>
        </p:spPr>
      </p:pic>
    </p:spTree>
    <p:extLst>
      <p:ext uri="{BB962C8B-B14F-4D97-AF65-F5344CB8AC3E}">
        <p14:creationId xmlns:p14="http://schemas.microsoft.com/office/powerpoint/2010/main" val="192377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8BF5ADD8-098F-6EC6-8684-6D6CAEFCA615}"/>
            </a:ext>
          </a:extLst>
        </p:cNvPr>
        <p:cNvGrpSpPr/>
        <p:nvPr/>
      </p:nvGrpSpPr>
      <p:grpSpPr>
        <a:xfrm>
          <a:off x="0" y="0"/>
          <a:ext cx="0" cy="0"/>
          <a:chOff x="0" y="0"/>
          <a:chExt cx="0" cy="0"/>
        </a:xfrm>
      </p:grpSpPr>
      <p:sp>
        <p:nvSpPr>
          <p:cNvPr id="110" name="Google Shape;110;p21">
            <a:extLst>
              <a:ext uri="{FF2B5EF4-FFF2-40B4-BE49-F238E27FC236}">
                <a16:creationId xmlns:a16="http://schemas.microsoft.com/office/drawing/2014/main" id="{D294FD65-1BEF-D2F6-6F12-2FB42E144B2D}"/>
              </a:ext>
            </a:extLst>
          </p:cNvPr>
          <p:cNvSpPr/>
          <p:nvPr/>
        </p:nvSpPr>
        <p:spPr>
          <a:xfrm>
            <a:off x="-9470" y="847856"/>
            <a:ext cx="826202" cy="5162288"/>
          </a:xfrm>
          <a:prstGeom prst="rect">
            <a:avLst/>
          </a:prstGeom>
          <a:solidFill>
            <a:srgbClr val="203864"/>
          </a:solidFill>
          <a:ln>
            <a:noFill/>
          </a:ln>
        </p:spPr>
        <p:txBody>
          <a:bodyPr spcFirstLastPara="1" wrap="square" lIns="19050" tIns="19050" rIns="19050" bIns="19050" anchor="ctr" anchorCtr="0">
            <a:noAutofit/>
          </a:bodyPr>
          <a:lstStyle/>
          <a:p>
            <a:pPr algn="ctr" defTabSz="342900">
              <a:buClr>
                <a:srgbClr val="FFFFFF"/>
              </a:buClr>
              <a:buSzPts val="3200"/>
              <a:defRPr/>
            </a:pPr>
            <a:endParaRPr sz="1200" kern="0">
              <a:solidFill>
                <a:srgbClr val="FFFFFF"/>
              </a:solidFill>
              <a:latin typeface="Arial"/>
              <a:ea typeface="Arial"/>
              <a:cs typeface="Arial"/>
              <a:sym typeface="Arial"/>
            </a:endParaRPr>
          </a:p>
        </p:txBody>
      </p:sp>
      <p:pic>
        <p:nvPicPr>
          <p:cNvPr id="111" name="Google Shape;111;p21" descr="Image">
            <a:extLst>
              <a:ext uri="{FF2B5EF4-FFF2-40B4-BE49-F238E27FC236}">
                <a16:creationId xmlns:a16="http://schemas.microsoft.com/office/drawing/2014/main" id="{D0FE34B5-F640-5E42-61CA-DCE40BE88857}"/>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6792" y="1134788"/>
            <a:ext cx="1201909" cy="1627308"/>
          </a:xfrm>
          <a:prstGeom prst="rect">
            <a:avLst/>
          </a:prstGeom>
          <a:noFill/>
          <a:ln>
            <a:noFill/>
          </a:ln>
        </p:spPr>
      </p:pic>
      <p:sp>
        <p:nvSpPr>
          <p:cNvPr id="8" name="TextBox 7">
            <a:extLst>
              <a:ext uri="{FF2B5EF4-FFF2-40B4-BE49-F238E27FC236}">
                <a16:creationId xmlns:a16="http://schemas.microsoft.com/office/drawing/2014/main" id="{71ED6EC9-F5B5-0ED4-CFFA-95B3E9AD107B}"/>
              </a:ext>
            </a:extLst>
          </p:cNvPr>
          <p:cNvSpPr txBox="1"/>
          <p:nvPr/>
        </p:nvSpPr>
        <p:spPr>
          <a:xfrm>
            <a:off x="2187043" y="1229907"/>
            <a:ext cx="7709054" cy="646331"/>
          </a:xfrm>
          <a:prstGeom prst="rect">
            <a:avLst/>
          </a:prstGeom>
          <a:noFill/>
        </p:spPr>
        <p:txBody>
          <a:bodyPr wrap="square">
            <a:spAutoFit/>
          </a:bodyPr>
          <a:lstStyle/>
          <a:p>
            <a:pPr defTabSz="685800">
              <a:buClr>
                <a:srgbClr val="77ACBD"/>
              </a:buClr>
              <a:buSzPts val="7000"/>
              <a:defRPr/>
            </a:pPr>
            <a:r>
              <a:rPr lang="en-US" sz="3600" b="1" dirty="0">
                <a:solidFill>
                  <a:srgbClr val="002060"/>
                </a:solidFill>
                <a:latin typeface="Inter"/>
                <a:sym typeface="Inter"/>
              </a:rPr>
              <a:t>CEDS Evaluation Framework </a:t>
            </a:r>
            <a:endParaRPr lang="en-US" sz="3600" dirty="0">
              <a:solidFill>
                <a:srgbClr val="002060"/>
              </a:solidFill>
              <a:latin typeface="Calibri" panose="020F0502020204030204"/>
            </a:endParaRPr>
          </a:p>
        </p:txBody>
      </p:sp>
      <p:sp>
        <p:nvSpPr>
          <p:cNvPr id="3" name="TextBox 2">
            <a:extLst>
              <a:ext uri="{FF2B5EF4-FFF2-40B4-BE49-F238E27FC236}">
                <a16:creationId xmlns:a16="http://schemas.microsoft.com/office/drawing/2014/main" id="{8F66C3B8-1343-F21C-FC71-9034AEF593B6}"/>
              </a:ext>
            </a:extLst>
          </p:cNvPr>
          <p:cNvSpPr txBox="1"/>
          <p:nvPr/>
        </p:nvSpPr>
        <p:spPr>
          <a:xfrm>
            <a:off x="1155117" y="2325234"/>
            <a:ext cx="7919357" cy="2977738"/>
          </a:xfrm>
          <a:prstGeom prst="rect">
            <a:avLst/>
          </a:prstGeom>
          <a:noFill/>
        </p:spPr>
        <p:txBody>
          <a:bodyPr wrap="square">
            <a:spAutoFit/>
          </a:bodyPr>
          <a:lstStyle/>
          <a:p>
            <a:pPr defTabSz="685800"/>
            <a:r>
              <a:rPr lang="en-US" sz="1875" dirty="0">
                <a:solidFill>
                  <a:srgbClr val="171716"/>
                </a:solidFill>
                <a:latin typeface="Inter" panose="020B0604020202020204"/>
              </a:rPr>
              <a:t>The evaluation framework serves as a mechanism to gauge progress on the successful implementation of the overall CEDS… </a:t>
            </a:r>
          </a:p>
          <a:p>
            <a:pPr defTabSz="685800"/>
            <a:endParaRPr lang="en-US" sz="1875" dirty="0">
              <a:solidFill>
                <a:srgbClr val="171716"/>
              </a:solidFill>
              <a:latin typeface="Inter" panose="020B0604020202020204"/>
            </a:endParaRPr>
          </a:p>
          <a:p>
            <a:pPr defTabSz="685800"/>
            <a:r>
              <a:rPr lang="en-US" sz="1875" dirty="0">
                <a:solidFill>
                  <a:srgbClr val="171716"/>
                </a:solidFill>
                <a:latin typeface="Inter" panose="020B0604020202020204"/>
              </a:rPr>
              <a:t>The evaluation framework is an important element of the ongoing planning process and should answer the questions </a:t>
            </a:r>
            <a:r>
              <a:rPr lang="en-US" sz="1875" b="1" dirty="0">
                <a:solidFill>
                  <a:srgbClr val="171716"/>
                </a:solidFill>
                <a:latin typeface="Inter" panose="020B0604020202020204"/>
              </a:rPr>
              <a:t>“How are we doing?” </a:t>
            </a:r>
            <a:r>
              <a:rPr lang="en-US" sz="1875" dirty="0">
                <a:solidFill>
                  <a:srgbClr val="171716"/>
                </a:solidFill>
                <a:latin typeface="Inter" panose="020B0604020202020204"/>
              </a:rPr>
              <a:t>and </a:t>
            </a:r>
            <a:r>
              <a:rPr lang="en-US" sz="1875" b="1" dirty="0">
                <a:solidFill>
                  <a:srgbClr val="171716"/>
                </a:solidFill>
                <a:latin typeface="Inter" panose="020B0604020202020204"/>
              </a:rPr>
              <a:t>“What can we do better?”  </a:t>
            </a:r>
          </a:p>
          <a:p>
            <a:pPr defTabSz="685800"/>
            <a:endParaRPr lang="en-US" sz="1875" dirty="0">
              <a:solidFill>
                <a:srgbClr val="171716"/>
              </a:solidFill>
              <a:latin typeface="Inter" panose="020B0604020202020204"/>
            </a:endParaRPr>
          </a:p>
          <a:p>
            <a:pPr defTabSz="685800"/>
            <a:r>
              <a:rPr lang="en-US" sz="1875" dirty="0">
                <a:solidFill>
                  <a:srgbClr val="171716"/>
                </a:solidFill>
                <a:latin typeface="Inter" panose="020B0604020202020204"/>
              </a:rPr>
              <a:t>The evaluation framework, with its associated measures and timelines, should </a:t>
            </a:r>
            <a:r>
              <a:rPr lang="en-US" sz="1875" b="1" dirty="0">
                <a:solidFill>
                  <a:srgbClr val="171716"/>
                </a:solidFill>
                <a:latin typeface="Inter" panose="020B0604020202020204"/>
              </a:rPr>
              <a:t>cascade </a:t>
            </a:r>
            <a:r>
              <a:rPr lang="en-US" sz="1875" dirty="0">
                <a:solidFill>
                  <a:srgbClr val="171716"/>
                </a:solidFill>
                <a:latin typeface="Inter" panose="020B0604020202020204"/>
              </a:rPr>
              <a:t>from the strategic direction and action plan, which, in turn, flow from the SWOT analysis.</a:t>
            </a:r>
            <a:endParaRPr lang="en-US" sz="1875" dirty="0">
              <a:solidFill>
                <a:prstClr val="black"/>
              </a:solidFill>
              <a:latin typeface="Inter" panose="020B0604020202020204"/>
            </a:endParaRPr>
          </a:p>
        </p:txBody>
      </p:sp>
      <p:sp>
        <p:nvSpPr>
          <p:cNvPr id="5" name="TextBox 4">
            <a:extLst>
              <a:ext uri="{FF2B5EF4-FFF2-40B4-BE49-F238E27FC236}">
                <a16:creationId xmlns:a16="http://schemas.microsoft.com/office/drawing/2014/main" id="{859CDF01-1AB6-FA1F-4F93-307A430EB67B}"/>
              </a:ext>
            </a:extLst>
          </p:cNvPr>
          <p:cNvSpPr txBox="1"/>
          <p:nvPr/>
        </p:nvSpPr>
        <p:spPr>
          <a:xfrm>
            <a:off x="1347108" y="5495365"/>
            <a:ext cx="7796893" cy="288541"/>
          </a:xfrm>
          <a:prstGeom prst="rect">
            <a:avLst/>
          </a:prstGeom>
          <a:noFill/>
        </p:spPr>
        <p:txBody>
          <a:bodyPr wrap="square">
            <a:spAutoFit/>
          </a:bodyPr>
          <a:lstStyle/>
          <a:p>
            <a:pPr defTabSz="685800"/>
            <a:r>
              <a:rPr lang="en-US" sz="1275" dirty="0">
                <a:solidFill>
                  <a:prstClr val="black"/>
                </a:solidFill>
                <a:latin typeface="Calibri" panose="020F0502020204030204"/>
                <a:hlinkClick r:id="rId4"/>
              </a:rPr>
              <a:t>https://www.eda.gov/resources/comprehensive-economic-development-strategy/content/evaluation-framework</a:t>
            </a:r>
            <a:r>
              <a:rPr lang="en-US" sz="1275" dirty="0">
                <a:solidFill>
                  <a:prstClr val="black"/>
                </a:solidFill>
                <a:latin typeface="Calibri" panose="020F0502020204030204"/>
              </a:rPr>
              <a:t> </a:t>
            </a:r>
          </a:p>
        </p:txBody>
      </p:sp>
    </p:spTree>
    <p:extLst>
      <p:ext uri="{BB962C8B-B14F-4D97-AF65-F5344CB8AC3E}">
        <p14:creationId xmlns:p14="http://schemas.microsoft.com/office/powerpoint/2010/main" val="2503830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A377783B-3FB8-8F9E-8C7B-218337DA28FA}"/>
            </a:ext>
          </a:extLst>
        </p:cNvPr>
        <p:cNvGrpSpPr/>
        <p:nvPr/>
      </p:nvGrpSpPr>
      <p:grpSpPr>
        <a:xfrm>
          <a:off x="0" y="0"/>
          <a:ext cx="0" cy="0"/>
          <a:chOff x="0" y="0"/>
          <a:chExt cx="0" cy="0"/>
        </a:xfrm>
      </p:grpSpPr>
      <p:sp>
        <p:nvSpPr>
          <p:cNvPr id="110" name="Google Shape;110;p21">
            <a:extLst>
              <a:ext uri="{FF2B5EF4-FFF2-40B4-BE49-F238E27FC236}">
                <a16:creationId xmlns:a16="http://schemas.microsoft.com/office/drawing/2014/main" id="{4C93326A-6647-3762-38A5-C01F6EB1669B}"/>
              </a:ext>
            </a:extLst>
          </p:cNvPr>
          <p:cNvSpPr/>
          <p:nvPr/>
        </p:nvSpPr>
        <p:spPr>
          <a:xfrm>
            <a:off x="-9470" y="847856"/>
            <a:ext cx="826202" cy="5162288"/>
          </a:xfrm>
          <a:prstGeom prst="rect">
            <a:avLst/>
          </a:prstGeom>
          <a:solidFill>
            <a:srgbClr val="203864"/>
          </a:solidFill>
          <a:ln>
            <a:noFill/>
          </a:ln>
        </p:spPr>
        <p:txBody>
          <a:bodyPr spcFirstLastPara="1" wrap="square" lIns="19050" tIns="19050" rIns="19050" bIns="19050" anchor="ctr" anchorCtr="0">
            <a:noAutofit/>
          </a:bodyPr>
          <a:lstStyle/>
          <a:p>
            <a:pPr algn="ctr" defTabSz="342900">
              <a:buClr>
                <a:srgbClr val="FFFFFF"/>
              </a:buClr>
              <a:buSzPts val="3200"/>
              <a:defRPr/>
            </a:pPr>
            <a:endParaRPr sz="1200" kern="0">
              <a:solidFill>
                <a:srgbClr val="FFFFFF"/>
              </a:solidFill>
              <a:latin typeface="Arial"/>
              <a:ea typeface="Arial"/>
              <a:cs typeface="Arial"/>
              <a:sym typeface="Arial"/>
            </a:endParaRPr>
          </a:p>
        </p:txBody>
      </p:sp>
      <p:pic>
        <p:nvPicPr>
          <p:cNvPr id="111" name="Google Shape;111;p21" descr="Image">
            <a:extLst>
              <a:ext uri="{FF2B5EF4-FFF2-40B4-BE49-F238E27FC236}">
                <a16:creationId xmlns:a16="http://schemas.microsoft.com/office/drawing/2014/main" id="{78F7AB4F-B203-8ED6-EDC7-43EA0B8CB1C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6792" y="1134788"/>
            <a:ext cx="1201909" cy="1627308"/>
          </a:xfrm>
          <a:prstGeom prst="rect">
            <a:avLst/>
          </a:prstGeom>
          <a:noFill/>
          <a:ln>
            <a:noFill/>
          </a:ln>
        </p:spPr>
      </p:pic>
      <p:sp>
        <p:nvSpPr>
          <p:cNvPr id="8" name="TextBox 7">
            <a:extLst>
              <a:ext uri="{FF2B5EF4-FFF2-40B4-BE49-F238E27FC236}">
                <a16:creationId xmlns:a16="http://schemas.microsoft.com/office/drawing/2014/main" id="{0B576AFB-8F1E-039B-8EAB-0FFC32358536}"/>
              </a:ext>
            </a:extLst>
          </p:cNvPr>
          <p:cNvSpPr txBox="1"/>
          <p:nvPr/>
        </p:nvSpPr>
        <p:spPr>
          <a:xfrm>
            <a:off x="1282246" y="1341508"/>
            <a:ext cx="7535183" cy="496290"/>
          </a:xfrm>
          <a:prstGeom prst="rect">
            <a:avLst/>
          </a:prstGeom>
          <a:noFill/>
        </p:spPr>
        <p:txBody>
          <a:bodyPr wrap="square">
            <a:spAutoFit/>
          </a:bodyPr>
          <a:lstStyle/>
          <a:p>
            <a:pPr defTabSz="685800">
              <a:buClr>
                <a:srgbClr val="77ACBD"/>
              </a:buClr>
              <a:buSzPts val="7000"/>
              <a:defRPr/>
            </a:pPr>
            <a:r>
              <a:rPr lang="en-US" sz="2625" b="1" dirty="0">
                <a:solidFill>
                  <a:srgbClr val="002060"/>
                </a:solidFill>
                <a:latin typeface="Inter"/>
                <a:sym typeface="Inter"/>
              </a:rPr>
              <a:t>Wealth Creation as Part of the Evaluation Framework </a:t>
            </a:r>
            <a:endParaRPr lang="en-US" sz="2625" dirty="0">
              <a:solidFill>
                <a:srgbClr val="002060"/>
              </a:solidFill>
              <a:latin typeface="Calibri" panose="020F0502020204030204"/>
            </a:endParaRPr>
          </a:p>
        </p:txBody>
      </p:sp>
      <p:sp>
        <p:nvSpPr>
          <p:cNvPr id="3" name="TextBox 2">
            <a:extLst>
              <a:ext uri="{FF2B5EF4-FFF2-40B4-BE49-F238E27FC236}">
                <a16:creationId xmlns:a16="http://schemas.microsoft.com/office/drawing/2014/main" id="{346FFE94-19DB-5251-B4F7-BE5984790061}"/>
              </a:ext>
            </a:extLst>
          </p:cNvPr>
          <p:cNvSpPr txBox="1"/>
          <p:nvPr/>
        </p:nvSpPr>
        <p:spPr>
          <a:xfrm>
            <a:off x="1090158" y="2276248"/>
            <a:ext cx="7919357" cy="2977738"/>
          </a:xfrm>
          <a:prstGeom prst="rect">
            <a:avLst/>
          </a:prstGeom>
          <a:noFill/>
        </p:spPr>
        <p:txBody>
          <a:bodyPr wrap="square">
            <a:spAutoFit/>
          </a:bodyPr>
          <a:lstStyle/>
          <a:p>
            <a:pPr defTabSz="685800"/>
            <a:r>
              <a:rPr lang="en-US" sz="1875" b="1" dirty="0">
                <a:solidFill>
                  <a:srgbClr val="171716"/>
                </a:solidFill>
                <a:latin typeface="Merriweather Web"/>
              </a:rPr>
              <a:t>[T]he concept of wealth is one that should be highlighted because of its natural alignment with asset-based strategies and approaches</a:t>
            </a:r>
            <a:r>
              <a:rPr lang="en-US" sz="1875" dirty="0">
                <a:solidFill>
                  <a:srgbClr val="171716"/>
                </a:solidFill>
                <a:latin typeface="Merriweather Web"/>
              </a:rPr>
              <a:t>.  More than just jobs and income, regional wealth is represented by intellectual, individual, social, natural, built environment, political, financial, and cultural assets.  These assets, when invested in, nurtured, and leveraged appropriately, can reflect the true level of a region’s economic (and social) well-being. </a:t>
            </a:r>
          </a:p>
          <a:p>
            <a:pPr defTabSz="685800"/>
            <a:endParaRPr lang="en-US" sz="1875" dirty="0">
              <a:solidFill>
                <a:srgbClr val="171716"/>
              </a:solidFill>
              <a:latin typeface="Merriweather Web"/>
            </a:endParaRPr>
          </a:p>
          <a:p>
            <a:pPr defTabSz="685800"/>
            <a:r>
              <a:rPr lang="en-US" sz="1875" dirty="0">
                <a:solidFill>
                  <a:srgbClr val="171716"/>
                </a:solidFill>
                <a:latin typeface="Merriweather Web"/>
              </a:rPr>
              <a:t>Finding ways to better identify, foster, and measure these assets can help a region towards a more lasting prosperity </a:t>
            </a:r>
            <a:r>
              <a:rPr lang="en-US" sz="1875" b="1" dirty="0">
                <a:solidFill>
                  <a:srgbClr val="171716"/>
                </a:solidFill>
                <a:latin typeface="Merriweather Web"/>
              </a:rPr>
              <a:t>since a focus on wealth creation and retention can build a region’s resiliency and long-term sustainability</a:t>
            </a:r>
            <a:r>
              <a:rPr lang="en-US" sz="1875" dirty="0">
                <a:solidFill>
                  <a:srgbClr val="171716"/>
                </a:solidFill>
                <a:latin typeface="Merriweather Web"/>
              </a:rPr>
              <a:t>.</a:t>
            </a:r>
            <a:endParaRPr lang="en-US" sz="1875" dirty="0">
              <a:solidFill>
                <a:srgbClr val="171716"/>
              </a:solidFill>
              <a:latin typeface="Inter" panose="020B0604020202020204"/>
            </a:endParaRPr>
          </a:p>
        </p:txBody>
      </p:sp>
      <p:sp>
        <p:nvSpPr>
          <p:cNvPr id="2" name="TextBox 1">
            <a:extLst>
              <a:ext uri="{FF2B5EF4-FFF2-40B4-BE49-F238E27FC236}">
                <a16:creationId xmlns:a16="http://schemas.microsoft.com/office/drawing/2014/main" id="{9322B569-FE1C-AC8F-B35B-E43FB2EC0E67}"/>
              </a:ext>
            </a:extLst>
          </p:cNvPr>
          <p:cNvSpPr txBox="1"/>
          <p:nvPr/>
        </p:nvSpPr>
        <p:spPr>
          <a:xfrm>
            <a:off x="1155117" y="5559707"/>
            <a:ext cx="7796893" cy="288541"/>
          </a:xfrm>
          <a:prstGeom prst="rect">
            <a:avLst/>
          </a:prstGeom>
          <a:noFill/>
        </p:spPr>
        <p:txBody>
          <a:bodyPr wrap="square">
            <a:spAutoFit/>
          </a:bodyPr>
          <a:lstStyle/>
          <a:p>
            <a:pPr defTabSz="685800"/>
            <a:r>
              <a:rPr lang="en-US" sz="1275" dirty="0">
                <a:solidFill>
                  <a:prstClr val="black"/>
                </a:solidFill>
                <a:latin typeface="Calibri" panose="020F0502020204030204"/>
                <a:hlinkClick r:id="rId4"/>
              </a:rPr>
              <a:t>https://www.eda.gov/resources/comprehensive-economic-development-strategy/content/evaluation-framework</a:t>
            </a:r>
            <a:r>
              <a:rPr lang="en-US" sz="1275" dirty="0">
                <a:solidFill>
                  <a:prstClr val="black"/>
                </a:solidFill>
                <a:latin typeface="Calibri" panose="020F0502020204030204"/>
              </a:rPr>
              <a:t> </a:t>
            </a:r>
          </a:p>
        </p:txBody>
      </p:sp>
    </p:spTree>
    <p:extLst>
      <p:ext uri="{BB962C8B-B14F-4D97-AF65-F5344CB8AC3E}">
        <p14:creationId xmlns:p14="http://schemas.microsoft.com/office/powerpoint/2010/main" val="8155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pPr>
              <a:lnSpc>
                <a:spcPct val="90000"/>
              </a:lnSpc>
            </a:pPr>
            <a:r>
              <a:rPr lang="en-US" sz="3700" u="sng"/>
              <a:t>Wealth creation is an approach to economic development</a:t>
            </a:r>
          </a:p>
        </p:txBody>
      </p:sp>
      <p:sp>
        <p:nvSpPr>
          <p:cNvPr id="3" name="Content Placeholder 2"/>
          <p:cNvSpPr>
            <a:spLocks noGrp="1"/>
          </p:cNvSpPr>
          <p:nvPr>
            <p:ph sz="half" idx="1"/>
          </p:nvPr>
        </p:nvSpPr>
        <p:spPr>
          <a:xfrm>
            <a:off x="457200" y="1600200"/>
            <a:ext cx="4038600" cy="4525963"/>
          </a:xfrm>
        </p:spPr>
        <p:txBody>
          <a:bodyPr>
            <a:normAutofit/>
          </a:bodyPr>
          <a:lstStyle/>
          <a:p>
            <a:pPr>
              <a:lnSpc>
                <a:spcPct val="90000"/>
              </a:lnSpc>
              <a:spcAft>
                <a:spcPts val="600"/>
              </a:spcAft>
            </a:pPr>
            <a:r>
              <a:rPr lang="en-US" sz="2200"/>
              <a:t>connects a region’s </a:t>
            </a:r>
            <a:r>
              <a:rPr lang="en-US" sz="2200" b="1"/>
              <a:t>assets</a:t>
            </a:r>
            <a:r>
              <a:rPr lang="en-US" sz="2200"/>
              <a:t> to market </a:t>
            </a:r>
            <a:r>
              <a:rPr lang="en-US" sz="2200" b="1"/>
              <a:t>demand</a:t>
            </a:r>
            <a:r>
              <a:rPr lang="en-US" sz="2200"/>
              <a:t> in ways that build </a:t>
            </a:r>
            <a:r>
              <a:rPr lang="en-US" sz="2200" b="1"/>
              <a:t>rooted wealth </a:t>
            </a:r>
            <a:r>
              <a:rPr lang="en-US" sz="2200"/>
              <a:t>for local people, places and firms. </a:t>
            </a:r>
          </a:p>
          <a:p>
            <a:pPr>
              <a:lnSpc>
                <a:spcPct val="90000"/>
              </a:lnSpc>
              <a:spcAft>
                <a:spcPts val="600"/>
              </a:spcAft>
            </a:pPr>
            <a:r>
              <a:rPr lang="en-US" sz="2200"/>
              <a:t>brings together a range of public, private and non-profit sector partners who have </a:t>
            </a:r>
            <a:r>
              <a:rPr lang="en-US" sz="2200" b="1"/>
              <a:t>self-interest</a:t>
            </a:r>
            <a:r>
              <a:rPr lang="en-US" sz="2200"/>
              <a:t> in the outcomes and an openness to discovering </a:t>
            </a:r>
            <a:r>
              <a:rPr lang="en-US" sz="2200" b="1"/>
              <a:t>shared or common interests</a:t>
            </a:r>
            <a:r>
              <a:rPr lang="en-US" sz="2200"/>
              <a:t>.</a:t>
            </a:r>
          </a:p>
          <a:p>
            <a:pPr>
              <a:lnSpc>
                <a:spcPct val="90000"/>
              </a:lnSpc>
              <a:spcAft>
                <a:spcPts val="600"/>
              </a:spcAft>
            </a:pPr>
            <a:r>
              <a:rPr lang="en-US" sz="2200"/>
              <a:t>focuses on building a </a:t>
            </a:r>
            <a:r>
              <a:rPr lang="en-US" sz="2200" b="1"/>
              <a:t>sector</a:t>
            </a:r>
            <a:r>
              <a:rPr lang="en-US" sz="2200"/>
              <a:t> rather than individual and unrelated businesses. </a:t>
            </a:r>
          </a:p>
        </p:txBody>
      </p:sp>
      <p:pic>
        <p:nvPicPr>
          <p:cNvPr id="6" name="Picture 5" descr="Field of sunflowers">
            <a:extLst>
              <a:ext uri="{FF2B5EF4-FFF2-40B4-BE49-F238E27FC236}">
                <a16:creationId xmlns:a16="http://schemas.microsoft.com/office/drawing/2014/main" id="{F9EF980E-38B2-C88C-5F5F-20DEA048BB35}"/>
              </a:ext>
            </a:extLst>
          </p:cNvPr>
          <p:cNvPicPr>
            <a:picLocks noChangeAspect="1"/>
          </p:cNvPicPr>
          <p:nvPr/>
        </p:nvPicPr>
        <p:blipFill>
          <a:blip r:embed="rId3" cstate="screen">
            <a:extLst>
              <a:ext uri="{28A0092B-C50C-407E-A947-70E740481C1C}">
                <a14:useLocalDpi xmlns:a14="http://schemas.microsoft.com/office/drawing/2010/main"/>
              </a:ext>
            </a:extLst>
          </a:blip>
          <a:srcRect b="-1"/>
          <a:stretch/>
        </p:blipFill>
        <p:spPr>
          <a:xfrm>
            <a:off x="4648200" y="1600200"/>
            <a:ext cx="4038600" cy="4525963"/>
          </a:xfrm>
          <a:prstGeom prst="rect">
            <a:avLst/>
          </a:prstGeom>
          <a:noFill/>
        </p:spPr>
      </p:pic>
      <p:sp>
        <p:nvSpPr>
          <p:cNvPr id="32" name="Slide Number Placeholder 4">
            <a:extLst>
              <a:ext uri="{FF2B5EF4-FFF2-40B4-BE49-F238E27FC236}">
                <a16:creationId xmlns:a16="http://schemas.microsoft.com/office/drawing/2014/main" id="{89BABF46-13E3-06CB-8F0F-B363AF7D347E}"/>
              </a:ext>
            </a:extLst>
          </p:cNvPr>
          <p:cNvSpPr>
            <a:spLocks noGrp="1"/>
          </p:cNvSpPr>
          <p:nvPr>
            <p:ph type="sldNum" sz="quarter" idx="4"/>
          </p:nvPr>
        </p:nvSpPr>
        <p:spPr>
          <a:xfrm>
            <a:off x="6553200" y="6356350"/>
            <a:ext cx="2133600" cy="365125"/>
          </a:xfrm>
        </p:spPr>
        <p:txBody>
          <a:bodyPr/>
          <a:lstStyle/>
          <a:p>
            <a:endParaRPr lang="en-US"/>
          </a:p>
        </p:txBody>
      </p:sp>
      <p:pic>
        <p:nvPicPr>
          <p:cNvPr id="5" name="Picture 2" descr="X:\Wealth-based Development\Wayne Fawbush\Graphics\Wayne photos\Photos Emailed Feb 2011\long bridge queche_.jpg">
            <a:extLst>
              <a:ext uri="{FF2B5EF4-FFF2-40B4-BE49-F238E27FC236}">
                <a16:creationId xmlns:a16="http://schemas.microsoft.com/office/drawing/2014/main" id="{DD4A8980-9F8E-54F0-58B5-93DEC3E07F37}"/>
              </a:ext>
            </a:extLst>
          </p:cNvPr>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4981198" y="2272513"/>
            <a:ext cx="4038600" cy="1706146"/>
          </a:xfrm>
          <a:prstGeom prst="rect">
            <a:avLst/>
          </a:prstGeom>
          <a:noFill/>
          <a:ln w="38100">
            <a:solidFill>
              <a:srgbClr val="6D9A43"/>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DCB8061D-9B5A-C284-96FC-07DD113CF689}"/>
            </a:ext>
          </a:extLst>
        </p:cNvPr>
        <p:cNvGrpSpPr/>
        <p:nvPr/>
      </p:nvGrpSpPr>
      <p:grpSpPr>
        <a:xfrm>
          <a:off x="0" y="0"/>
          <a:ext cx="0" cy="0"/>
          <a:chOff x="0" y="0"/>
          <a:chExt cx="0" cy="0"/>
        </a:xfrm>
      </p:grpSpPr>
      <p:sp>
        <p:nvSpPr>
          <p:cNvPr id="110" name="Google Shape;110;p21">
            <a:extLst>
              <a:ext uri="{FF2B5EF4-FFF2-40B4-BE49-F238E27FC236}">
                <a16:creationId xmlns:a16="http://schemas.microsoft.com/office/drawing/2014/main" id="{CABF49D1-76F7-84C6-2ACA-F06713523E25}"/>
              </a:ext>
            </a:extLst>
          </p:cNvPr>
          <p:cNvSpPr/>
          <p:nvPr/>
        </p:nvSpPr>
        <p:spPr>
          <a:xfrm>
            <a:off x="-9470" y="847856"/>
            <a:ext cx="826202" cy="5162288"/>
          </a:xfrm>
          <a:prstGeom prst="rect">
            <a:avLst/>
          </a:prstGeom>
          <a:solidFill>
            <a:srgbClr val="203864"/>
          </a:solidFill>
          <a:ln>
            <a:noFill/>
          </a:ln>
        </p:spPr>
        <p:txBody>
          <a:bodyPr spcFirstLastPara="1" wrap="square" lIns="19050" tIns="19050" rIns="19050" bIns="19050" anchor="ctr" anchorCtr="0">
            <a:noAutofit/>
          </a:bodyPr>
          <a:lstStyle/>
          <a:p>
            <a:pPr algn="ctr" defTabSz="342900">
              <a:buClr>
                <a:srgbClr val="FFFFFF"/>
              </a:buClr>
              <a:buSzPts val="3200"/>
              <a:defRPr/>
            </a:pPr>
            <a:endParaRPr sz="1200" kern="0">
              <a:solidFill>
                <a:srgbClr val="FFFFFF"/>
              </a:solidFill>
              <a:latin typeface="Arial"/>
              <a:ea typeface="Arial"/>
              <a:cs typeface="Arial"/>
              <a:sym typeface="Arial"/>
            </a:endParaRPr>
          </a:p>
        </p:txBody>
      </p:sp>
      <p:pic>
        <p:nvPicPr>
          <p:cNvPr id="111" name="Google Shape;111;p21" descr="Image">
            <a:extLst>
              <a:ext uri="{FF2B5EF4-FFF2-40B4-BE49-F238E27FC236}">
                <a16:creationId xmlns:a16="http://schemas.microsoft.com/office/drawing/2014/main" id="{9227C634-3372-7DC0-F709-56CC9B8C5354}"/>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6792" y="1134788"/>
            <a:ext cx="1201909" cy="1627308"/>
          </a:xfrm>
          <a:prstGeom prst="rect">
            <a:avLst/>
          </a:prstGeom>
          <a:noFill/>
          <a:ln>
            <a:noFill/>
          </a:ln>
        </p:spPr>
      </p:pic>
      <p:sp>
        <p:nvSpPr>
          <p:cNvPr id="3" name="TextBox 2">
            <a:extLst>
              <a:ext uri="{FF2B5EF4-FFF2-40B4-BE49-F238E27FC236}">
                <a16:creationId xmlns:a16="http://schemas.microsoft.com/office/drawing/2014/main" id="{F8E06ACF-89C9-8FCB-F837-09FE1D2F0D8A}"/>
              </a:ext>
            </a:extLst>
          </p:cNvPr>
          <p:cNvSpPr txBox="1"/>
          <p:nvPr/>
        </p:nvSpPr>
        <p:spPr>
          <a:xfrm>
            <a:off x="985950" y="1948442"/>
            <a:ext cx="8127772" cy="4016484"/>
          </a:xfrm>
          <a:prstGeom prst="rect">
            <a:avLst/>
          </a:prstGeom>
          <a:noFill/>
        </p:spPr>
        <p:txBody>
          <a:bodyPr wrap="square">
            <a:spAutoFit/>
          </a:bodyPr>
          <a:lstStyle/>
          <a:p>
            <a:pPr marL="257175" indent="-257175" defTabSz="685800">
              <a:buFont typeface="Arial" panose="020B0604020202020204" pitchFamily="34" charset="0"/>
              <a:buChar char="•"/>
            </a:pPr>
            <a:r>
              <a:rPr lang="en-US" sz="2175" dirty="0">
                <a:solidFill>
                  <a:srgbClr val="171716"/>
                </a:solidFill>
                <a:latin typeface="Inter" panose="020B0604020202020204"/>
              </a:rPr>
              <a:t>Is noted as a best practice by EDA in the CEDS Content Guidelines</a:t>
            </a:r>
          </a:p>
          <a:p>
            <a:pPr marL="257175" indent="-257175" defTabSz="685800">
              <a:buFont typeface="Arial" panose="020B0604020202020204" pitchFamily="34" charset="0"/>
              <a:buChar char="•"/>
            </a:pPr>
            <a:endParaRPr lang="en-US" sz="2175" dirty="0">
              <a:solidFill>
                <a:srgbClr val="171716"/>
              </a:solidFill>
              <a:latin typeface="Inter" panose="020B0604020202020204"/>
            </a:endParaRPr>
          </a:p>
          <a:p>
            <a:pPr marL="257175" indent="-257175" defTabSz="685800">
              <a:buFont typeface="Arial" panose="020B0604020202020204" pitchFamily="34" charset="0"/>
              <a:buChar char="•"/>
            </a:pPr>
            <a:r>
              <a:rPr lang="en-US" sz="2175" dirty="0">
                <a:solidFill>
                  <a:srgbClr val="171716"/>
                </a:solidFill>
                <a:latin typeface="Inter" panose="020B0604020202020204"/>
              </a:rPr>
              <a:t>Offers an asset-based approach to economic development </a:t>
            </a:r>
          </a:p>
          <a:p>
            <a:pPr marL="257175" indent="-257175" defTabSz="685800">
              <a:buFont typeface="Arial" panose="020B0604020202020204" pitchFamily="34" charset="0"/>
              <a:buChar char="•"/>
            </a:pPr>
            <a:endParaRPr lang="en-US" sz="2175" dirty="0">
              <a:solidFill>
                <a:srgbClr val="171716"/>
              </a:solidFill>
              <a:latin typeface="Inter" panose="020B0604020202020204"/>
            </a:endParaRPr>
          </a:p>
          <a:p>
            <a:pPr marL="257175" indent="-257175" defTabSz="685800">
              <a:buFont typeface="Arial" panose="020B0604020202020204" pitchFamily="34" charset="0"/>
              <a:buChar char="•"/>
            </a:pPr>
            <a:r>
              <a:rPr lang="en-US" sz="2175" dirty="0">
                <a:solidFill>
                  <a:srgbClr val="171716"/>
                </a:solidFill>
                <a:latin typeface="Inter" panose="020B0604020202020204"/>
              </a:rPr>
              <a:t>Provides a vocabulary to engage the stakeholders about regional issues </a:t>
            </a:r>
          </a:p>
          <a:p>
            <a:pPr marL="257175" indent="-257175" defTabSz="685800">
              <a:buFont typeface="Arial" panose="020B0604020202020204" pitchFamily="34" charset="0"/>
              <a:buChar char="•"/>
            </a:pPr>
            <a:endParaRPr lang="en-US" sz="2175" dirty="0">
              <a:solidFill>
                <a:srgbClr val="171716"/>
              </a:solidFill>
              <a:latin typeface="Inter" panose="020B0604020202020204"/>
            </a:endParaRPr>
          </a:p>
          <a:p>
            <a:pPr marL="257175" indent="-257175" defTabSz="685800">
              <a:buFont typeface="Arial" panose="020B0604020202020204" pitchFamily="34" charset="0"/>
              <a:buChar char="•"/>
            </a:pPr>
            <a:r>
              <a:rPr lang="en-US" sz="2175" dirty="0">
                <a:solidFill>
                  <a:srgbClr val="171716"/>
                </a:solidFill>
                <a:latin typeface="Inter" panose="020B0604020202020204"/>
              </a:rPr>
              <a:t>Can complement traditional metrics like job creation / GDP / </a:t>
            </a:r>
            <a:r>
              <a:rPr lang="en-US" sz="2175" dirty="0" err="1">
                <a:solidFill>
                  <a:srgbClr val="171716"/>
                </a:solidFill>
                <a:latin typeface="Inter" panose="020B0604020202020204"/>
              </a:rPr>
              <a:t>etc</a:t>
            </a:r>
            <a:endParaRPr lang="en-US" sz="2175" dirty="0">
              <a:solidFill>
                <a:srgbClr val="171716"/>
              </a:solidFill>
              <a:latin typeface="Inter" panose="020B0604020202020204"/>
            </a:endParaRPr>
          </a:p>
          <a:p>
            <a:pPr marL="257175" indent="-257175" defTabSz="685800">
              <a:buFont typeface="Arial" panose="020B0604020202020204" pitchFamily="34" charset="0"/>
              <a:buChar char="•"/>
            </a:pPr>
            <a:endParaRPr lang="en-US" sz="2175" dirty="0">
              <a:solidFill>
                <a:srgbClr val="171716"/>
              </a:solidFill>
              <a:latin typeface="Inter" panose="020B0604020202020204"/>
            </a:endParaRPr>
          </a:p>
          <a:p>
            <a:pPr marL="257175" indent="-257175" defTabSz="685800">
              <a:buFont typeface="Arial" panose="020B0604020202020204" pitchFamily="34" charset="0"/>
              <a:buChar char="•"/>
            </a:pPr>
            <a:r>
              <a:rPr lang="en-US" sz="2175" dirty="0">
                <a:solidFill>
                  <a:srgbClr val="171716"/>
                </a:solidFill>
                <a:latin typeface="Inter" panose="020B0604020202020204"/>
              </a:rPr>
              <a:t>Is fun and inspiring!  </a:t>
            </a:r>
          </a:p>
          <a:p>
            <a:pPr marL="257175" indent="-257175" defTabSz="685800">
              <a:buFont typeface="Arial" panose="020B0604020202020204" pitchFamily="34" charset="0"/>
              <a:buChar char="•"/>
            </a:pPr>
            <a:endParaRPr lang="en-US" sz="1875" dirty="0">
              <a:solidFill>
                <a:srgbClr val="171716"/>
              </a:solidFill>
              <a:latin typeface="Merriweather Web"/>
            </a:endParaRPr>
          </a:p>
          <a:p>
            <a:pPr defTabSz="685800"/>
            <a:endParaRPr lang="en-US" sz="1875" dirty="0">
              <a:solidFill>
                <a:srgbClr val="171716"/>
              </a:solidFill>
              <a:latin typeface="Merriweather Web"/>
            </a:endParaRPr>
          </a:p>
        </p:txBody>
      </p:sp>
      <p:sp>
        <p:nvSpPr>
          <p:cNvPr id="5" name="TextBox 4">
            <a:extLst>
              <a:ext uri="{FF2B5EF4-FFF2-40B4-BE49-F238E27FC236}">
                <a16:creationId xmlns:a16="http://schemas.microsoft.com/office/drawing/2014/main" id="{2EB4DBC2-9B55-F0D7-281C-1F1DD76810C4}"/>
              </a:ext>
            </a:extLst>
          </p:cNvPr>
          <p:cNvSpPr txBox="1"/>
          <p:nvPr/>
        </p:nvSpPr>
        <p:spPr>
          <a:xfrm>
            <a:off x="1777998" y="1095703"/>
            <a:ext cx="6543675" cy="507831"/>
          </a:xfrm>
          <a:prstGeom prst="rect">
            <a:avLst/>
          </a:prstGeom>
          <a:noFill/>
        </p:spPr>
        <p:txBody>
          <a:bodyPr wrap="square">
            <a:spAutoFit/>
          </a:bodyPr>
          <a:lstStyle/>
          <a:p>
            <a:pPr defTabSz="685800">
              <a:buClr>
                <a:srgbClr val="77ACBD"/>
              </a:buClr>
              <a:buSzPts val="7000"/>
              <a:defRPr/>
            </a:pPr>
            <a:r>
              <a:rPr lang="en-US" sz="2700" b="1" dirty="0">
                <a:solidFill>
                  <a:srgbClr val="002060"/>
                </a:solidFill>
                <a:latin typeface="Inter"/>
                <a:sym typeface="Inter"/>
              </a:rPr>
              <a:t>A wealth creation approach to the CEDS:  </a:t>
            </a:r>
            <a:endParaRPr lang="en-US" sz="2700" dirty="0">
              <a:solidFill>
                <a:srgbClr val="002060"/>
              </a:solidFill>
              <a:latin typeface="Calibri" panose="020F0502020204030204"/>
            </a:endParaRPr>
          </a:p>
        </p:txBody>
      </p:sp>
    </p:spTree>
    <p:extLst>
      <p:ext uri="{BB962C8B-B14F-4D97-AF65-F5344CB8AC3E}">
        <p14:creationId xmlns:p14="http://schemas.microsoft.com/office/powerpoint/2010/main" val="1263664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3" descr="Logo, company name&#10;&#10;Description automatically generated">
            <a:extLst>
              <a:ext uri="{FF2B5EF4-FFF2-40B4-BE49-F238E27FC236}">
                <a16:creationId xmlns:a16="http://schemas.microsoft.com/office/drawing/2014/main" id="{F9B12730-EF71-8940-553E-DB99CAA8BFB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20616" y="1196578"/>
            <a:ext cx="3102769" cy="283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7" descr="Logo&#10;&#10;Description automatically generated">
            <a:extLst>
              <a:ext uri="{FF2B5EF4-FFF2-40B4-BE49-F238E27FC236}">
                <a16:creationId xmlns:a16="http://schemas.microsoft.com/office/drawing/2014/main" id="{60D4E1A1-BC5B-9BCD-3D63-7A3101E12D7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14637" y="4474369"/>
            <a:ext cx="1595438"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8" descr="U.S. Economic Development Administration (EDA) Logo">
            <a:extLst>
              <a:ext uri="{FF2B5EF4-FFF2-40B4-BE49-F238E27FC236}">
                <a16:creationId xmlns:a16="http://schemas.microsoft.com/office/drawing/2014/main" id="{27DD1F9B-7F82-1C09-42DE-86B09367E3F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88706" y="4498181"/>
            <a:ext cx="1357313" cy="41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TextBox 1">
            <a:extLst>
              <a:ext uri="{FF2B5EF4-FFF2-40B4-BE49-F238E27FC236}">
                <a16:creationId xmlns:a16="http://schemas.microsoft.com/office/drawing/2014/main" id="{C3E8CC94-0E7D-FB14-3555-F0F1251DC1A7}"/>
              </a:ext>
            </a:extLst>
          </p:cNvPr>
          <p:cNvSpPr txBox="1">
            <a:spLocks noChangeArrowheads="1"/>
          </p:cNvSpPr>
          <p:nvPr/>
        </p:nvSpPr>
        <p:spPr bwMode="auto">
          <a:xfrm>
            <a:off x="1535906" y="5382816"/>
            <a:ext cx="6186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0"/>
              </a:spcBef>
              <a:spcAft>
                <a:spcPct val="0"/>
              </a:spcAft>
              <a:buNone/>
              <a:defRPr/>
            </a:pPr>
            <a:r>
              <a:rPr lang="en-US" altLang="en-US" sz="1800" b="1">
                <a:solidFill>
                  <a:srgbClr val="000000"/>
                </a:solidFill>
                <a:latin typeface="Century Gothic" panose="020B0502020202020204" pitchFamily="34" charset="0"/>
                <a:cs typeface="Segoe UI Semilight" panose="020B0402040204020203" pitchFamily="34" charset="0"/>
              </a:rPr>
              <a:t>More info at:  www.nado.org/EDDCoP</a:t>
            </a:r>
            <a:endParaRPr lang="en-US" altLang="en-US" sz="1050" b="1">
              <a:solidFill>
                <a:srgbClr val="000000"/>
              </a:solidFill>
              <a:latin typeface="Century Gothic" panose="020B0502020202020204" pitchFamily="34" charset="0"/>
              <a:cs typeface="Segoe UI Semilight" panose="020B04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B76DDF-7451-0CF6-191C-871222E084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4023" y="1119322"/>
            <a:ext cx="3160292" cy="1272861"/>
          </a:xfrm>
          <a:prstGeom prst="rect">
            <a:avLst/>
          </a:prstGeom>
        </p:spPr>
      </p:pic>
      <p:pic>
        <p:nvPicPr>
          <p:cNvPr id="3074" name="Picture 2">
            <a:extLst>
              <a:ext uri="{FF2B5EF4-FFF2-40B4-BE49-F238E27FC236}">
                <a16:creationId xmlns:a16="http://schemas.microsoft.com/office/drawing/2014/main" id="{0AC6E04E-A0AF-DAFC-681E-27BAF282A35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20731" y="1202524"/>
            <a:ext cx="1512389" cy="19573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9322CF1-2D03-51BB-4C7D-776633ED2A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88729" y="1209429"/>
            <a:ext cx="1370816" cy="1696211"/>
          </a:xfrm>
          <a:prstGeom prst="rect">
            <a:avLst/>
          </a:prstGeom>
        </p:spPr>
      </p:pic>
      <p:pic>
        <p:nvPicPr>
          <p:cNvPr id="3076" name="Picture 4">
            <a:extLst>
              <a:ext uri="{FF2B5EF4-FFF2-40B4-BE49-F238E27FC236}">
                <a16:creationId xmlns:a16="http://schemas.microsoft.com/office/drawing/2014/main" id="{26D7528B-8492-A2CD-B726-C41ECC2A325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238154" y="3140841"/>
            <a:ext cx="1477543" cy="19106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341D880-4B8E-C386-DD20-C97FCBF6E19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0811" y="1333077"/>
            <a:ext cx="1290169" cy="1696211"/>
          </a:xfrm>
          <a:prstGeom prst="rect">
            <a:avLst/>
          </a:prstGeom>
        </p:spPr>
      </p:pic>
      <p:pic>
        <p:nvPicPr>
          <p:cNvPr id="10" name="Picture 9">
            <a:extLst>
              <a:ext uri="{FF2B5EF4-FFF2-40B4-BE49-F238E27FC236}">
                <a16:creationId xmlns:a16="http://schemas.microsoft.com/office/drawing/2014/main" id="{0313F2BD-E602-BEBD-BB60-2E0D16C745E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64940" y="3279124"/>
            <a:ext cx="1241609" cy="1604288"/>
          </a:xfrm>
          <a:prstGeom prst="rect">
            <a:avLst/>
          </a:prstGeom>
        </p:spPr>
      </p:pic>
      <p:pic>
        <p:nvPicPr>
          <p:cNvPr id="12" name="Picture 11">
            <a:extLst>
              <a:ext uri="{FF2B5EF4-FFF2-40B4-BE49-F238E27FC236}">
                <a16:creationId xmlns:a16="http://schemas.microsoft.com/office/drawing/2014/main" id="{98D66BA3-8338-71CA-F60C-7AD82EFE527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988729" y="3110053"/>
            <a:ext cx="1520603" cy="1773359"/>
          </a:xfrm>
          <a:prstGeom prst="rect">
            <a:avLst/>
          </a:prstGeom>
        </p:spPr>
      </p:pic>
      <p:pic>
        <p:nvPicPr>
          <p:cNvPr id="14" name="Picture 13">
            <a:extLst>
              <a:ext uri="{FF2B5EF4-FFF2-40B4-BE49-F238E27FC236}">
                <a16:creationId xmlns:a16="http://schemas.microsoft.com/office/drawing/2014/main" id="{0EBA3B91-7860-5901-01BD-340F832449C2}"/>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206659" y="2905639"/>
            <a:ext cx="1907561" cy="2518280"/>
          </a:xfrm>
          <a:prstGeom prst="rect">
            <a:avLst/>
          </a:prstGeom>
        </p:spPr>
      </p:pic>
      <p:pic>
        <p:nvPicPr>
          <p:cNvPr id="16" name="Picture 15">
            <a:extLst>
              <a:ext uri="{FF2B5EF4-FFF2-40B4-BE49-F238E27FC236}">
                <a16:creationId xmlns:a16="http://schemas.microsoft.com/office/drawing/2014/main" id="{651F7B87-BEB6-41DD-045A-DE6C2FA0E01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06659" y="2664168"/>
            <a:ext cx="1907561" cy="241472"/>
          </a:xfrm>
          <a:prstGeom prst="rect">
            <a:avLst/>
          </a:prstGeom>
        </p:spPr>
      </p:pic>
      <p:pic>
        <p:nvPicPr>
          <p:cNvPr id="18" name="Picture 17">
            <a:extLst>
              <a:ext uri="{FF2B5EF4-FFF2-40B4-BE49-F238E27FC236}">
                <a16:creationId xmlns:a16="http://schemas.microsoft.com/office/drawing/2014/main" id="{5431AB77-B836-00E1-80F3-4A9BEF77F77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235396" y="2651955"/>
            <a:ext cx="1800231" cy="2689554"/>
          </a:xfrm>
          <a:prstGeom prst="rect">
            <a:avLst/>
          </a:prstGeom>
        </p:spPr>
      </p:pic>
      <p:sp>
        <p:nvSpPr>
          <p:cNvPr id="19" name="TextBox 18">
            <a:extLst>
              <a:ext uri="{FF2B5EF4-FFF2-40B4-BE49-F238E27FC236}">
                <a16:creationId xmlns:a16="http://schemas.microsoft.com/office/drawing/2014/main" id="{A3140A2C-9997-EE84-502B-ECD520E1D84A}"/>
              </a:ext>
            </a:extLst>
          </p:cNvPr>
          <p:cNvSpPr txBox="1"/>
          <p:nvPr/>
        </p:nvSpPr>
        <p:spPr>
          <a:xfrm>
            <a:off x="3596010" y="5423919"/>
            <a:ext cx="7256721" cy="1292662"/>
          </a:xfrm>
          <a:prstGeom prst="rect">
            <a:avLst/>
          </a:prstGeom>
          <a:noFill/>
        </p:spPr>
        <p:txBody>
          <a:bodyPr wrap="square">
            <a:spAutoFit/>
          </a:bodyPr>
          <a:lstStyle/>
          <a:p>
            <a:pPr defTabSz="685800">
              <a:buClr>
                <a:srgbClr val="77ACBD"/>
              </a:buClr>
              <a:buSzPts val="7000"/>
              <a:defRPr/>
            </a:pPr>
            <a:r>
              <a:rPr lang="en-US" b="1" dirty="0">
                <a:solidFill>
                  <a:srgbClr val="002B51"/>
                </a:solidFill>
                <a:latin typeface="Inter"/>
                <a:ea typeface="Inter"/>
                <a:sym typeface="Inter"/>
              </a:rPr>
              <a:t>Visit:  </a:t>
            </a:r>
            <a:r>
              <a:rPr lang="en-US" b="1" dirty="0">
                <a:solidFill>
                  <a:srgbClr val="DBA628">
                    <a:lumMod val="75000"/>
                  </a:srgbClr>
                </a:solidFill>
                <a:latin typeface="Inter"/>
                <a:ea typeface="Inter"/>
                <a:sym typeface="Inter"/>
                <a:hlinkClick r:id="rId12"/>
              </a:rPr>
              <a:t>www.cedscentral.com</a:t>
            </a:r>
            <a:r>
              <a:rPr lang="en-US" b="1" dirty="0">
                <a:solidFill>
                  <a:srgbClr val="DBA628">
                    <a:lumMod val="75000"/>
                  </a:srgbClr>
                </a:solidFill>
                <a:latin typeface="Inter"/>
                <a:ea typeface="Inter"/>
                <a:sym typeface="Inter"/>
              </a:rPr>
              <a:t> </a:t>
            </a:r>
            <a:r>
              <a:rPr lang="en-US" b="1" dirty="0">
                <a:solidFill>
                  <a:srgbClr val="002B51"/>
                </a:solidFill>
                <a:latin typeface="Inter"/>
                <a:ea typeface="Inter"/>
                <a:sym typeface="Inter"/>
              </a:rPr>
              <a:t>&amp;</a:t>
            </a:r>
            <a:r>
              <a:rPr lang="en-US" b="1" dirty="0">
                <a:solidFill>
                  <a:srgbClr val="DBA628">
                    <a:lumMod val="75000"/>
                  </a:srgbClr>
                </a:solidFill>
                <a:latin typeface="Inter"/>
                <a:ea typeface="Inter"/>
                <a:sym typeface="Inter"/>
              </a:rPr>
              <a:t> </a:t>
            </a:r>
            <a:r>
              <a:rPr lang="en-US" b="1" dirty="0">
                <a:solidFill>
                  <a:srgbClr val="DBA628">
                    <a:lumMod val="75000"/>
                  </a:srgbClr>
                </a:solidFill>
                <a:latin typeface="Inter"/>
                <a:ea typeface="Inter"/>
                <a:sym typeface="Inter"/>
                <a:hlinkClick r:id="rId13"/>
              </a:rPr>
              <a:t>www.nado.org/eddcop</a:t>
            </a:r>
            <a:endParaRPr lang="en-US" b="1" dirty="0">
              <a:solidFill>
                <a:srgbClr val="DBA628">
                  <a:lumMod val="75000"/>
                </a:srgbClr>
              </a:solidFill>
              <a:latin typeface="Inter"/>
              <a:ea typeface="Inter"/>
              <a:sym typeface="Inter"/>
            </a:endParaRPr>
          </a:p>
          <a:p>
            <a:pPr defTabSz="685800">
              <a:buClr>
                <a:srgbClr val="77ACBD"/>
              </a:buClr>
              <a:buSzPts val="7000"/>
              <a:defRPr/>
            </a:pPr>
            <a:endParaRPr lang="en-US" sz="3000" b="1" dirty="0">
              <a:solidFill>
                <a:srgbClr val="DBA628">
                  <a:lumMod val="75000"/>
                </a:srgbClr>
              </a:solidFill>
              <a:latin typeface="Inter"/>
              <a:ea typeface="Inter"/>
              <a:sym typeface="Inter"/>
            </a:endParaRPr>
          </a:p>
          <a:p>
            <a:pPr defTabSz="685800">
              <a:buClr>
                <a:srgbClr val="77ACBD"/>
              </a:buClr>
              <a:buSzPts val="7000"/>
              <a:defRPr/>
            </a:pPr>
            <a:endParaRPr lang="en-US" sz="3000" dirty="0">
              <a:solidFill>
                <a:srgbClr val="DBA628">
                  <a:lumMod val="75000"/>
                </a:srgbClr>
              </a:solidFill>
              <a:latin typeface="Arial"/>
            </a:endParaRPr>
          </a:p>
        </p:txBody>
      </p:sp>
    </p:spTree>
    <p:extLst>
      <p:ext uri="{BB962C8B-B14F-4D97-AF65-F5344CB8AC3E}">
        <p14:creationId xmlns:p14="http://schemas.microsoft.com/office/powerpoint/2010/main" val="276903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DBE2F6-F49D-D3B0-E041-36A59C30A9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2481" y="1120158"/>
            <a:ext cx="3144335" cy="4617682"/>
          </a:xfrm>
          <a:prstGeom prst="rect">
            <a:avLst/>
          </a:prstGeom>
        </p:spPr>
      </p:pic>
      <p:pic>
        <p:nvPicPr>
          <p:cNvPr id="5" name="Picture 4">
            <a:extLst>
              <a:ext uri="{FF2B5EF4-FFF2-40B4-BE49-F238E27FC236}">
                <a16:creationId xmlns:a16="http://schemas.microsoft.com/office/drawing/2014/main" id="{CAE63FB7-8DD7-4047-FF0C-DEED13F13597}"/>
              </a:ext>
            </a:extLst>
          </p:cNvPr>
          <p:cNvPicPr>
            <a:picLocks noChangeAspect="1"/>
          </p:cNvPicPr>
          <p:nvPr/>
        </p:nvPicPr>
        <p:blipFill>
          <a:blip r:embed="rId3"/>
          <a:stretch>
            <a:fillRect/>
          </a:stretch>
        </p:blipFill>
        <p:spPr>
          <a:xfrm>
            <a:off x="3404507" y="1120158"/>
            <a:ext cx="3043889" cy="4617682"/>
          </a:xfrm>
          <a:prstGeom prst="rect">
            <a:avLst/>
          </a:prstGeom>
        </p:spPr>
      </p:pic>
      <p:sp>
        <p:nvSpPr>
          <p:cNvPr id="7" name="TextBox 6">
            <a:extLst>
              <a:ext uri="{FF2B5EF4-FFF2-40B4-BE49-F238E27FC236}">
                <a16:creationId xmlns:a16="http://schemas.microsoft.com/office/drawing/2014/main" id="{63B17691-BAC5-4362-A700-32B4832CC771}"/>
              </a:ext>
            </a:extLst>
          </p:cNvPr>
          <p:cNvSpPr txBox="1"/>
          <p:nvPr/>
        </p:nvSpPr>
        <p:spPr>
          <a:xfrm>
            <a:off x="6172201" y="3428998"/>
            <a:ext cx="4572000" cy="300082"/>
          </a:xfrm>
          <a:prstGeom prst="rect">
            <a:avLst/>
          </a:prstGeom>
          <a:noFill/>
        </p:spPr>
        <p:txBody>
          <a:bodyPr wrap="square">
            <a:spAutoFit/>
          </a:bodyPr>
          <a:lstStyle/>
          <a:p>
            <a:pPr defTabSz="685800"/>
            <a:r>
              <a:rPr lang="en-US" sz="1350" dirty="0">
                <a:solidFill>
                  <a:srgbClr val="002B51"/>
                </a:solidFill>
                <a:latin typeface="Arial" panose="020B0604020202020204"/>
                <a:hlinkClick r:id="rId4"/>
              </a:rPr>
              <a:t>https://www.nado.org/wealthcreation/</a:t>
            </a:r>
            <a:r>
              <a:rPr lang="en-US" sz="1350" dirty="0">
                <a:solidFill>
                  <a:srgbClr val="002B51"/>
                </a:solidFill>
                <a:latin typeface="Arial" panose="020B0604020202020204"/>
              </a:rPr>
              <a:t> </a:t>
            </a:r>
          </a:p>
        </p:txBody>
      </p:sp>
    </p:spTree>
    <p:extLst>
      <p:ext uri="{BB962C8B-B14F-4D97-AF65-F5344CB8AC3E}">
        <p14:creationId xmlns:p14="http://schemas.microsoft.com/office/powerpoint/2010/main" val="688919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3F918B-3E36-CB42-0944-375877E3AB26}"/>
              </a:ext>
            </a:extLst>
          </p:cNvPr>
          <p:cNvPicPr>
            <a:picLocks noChangeAspect="1"/>
          </p:cNvPicPr>
          <p:nvPr/>
        </p:nvPicPr>
        <p:blipFill>
          <a:blip r:embed="rId2"/>
          <a:stretch>
            <a:fillRect/>
          </a:stretch>
        </p:blipFill>
        <p:spPr>
          <a:xfrm>
            <a:off x="0" y="762001"/>
            <a:ext cx="9144000" cy="5326379"/>
          </a:xfrm>
          <a:prstGeom prst="rect">
            <a:avLst/>
          </a:prstGeom>
        </p:spPr>
      </p:pic>
      <p:sp>
        <p:nvSpPr>
          <p:cNvPr id="2" name="TextBox 1">
            <a:extLst>
              <a:ext uri="{FF2B5EF4-FFF2-40B4-BE49-F238E27FC236}">
                <a16:creationId xmlns:a16="http://schemas.microsoft.com/office/drawing/2014/main" id="{EA06DC8D-AB58-3BF8-C23F-C04CF32A98D5}"/>
              </a:ext>
            </a:extLst>
          </p:cNvPr>
          <p:cNvSpPr txBox="1"/>
          <p:nvPr/>
        </p:nvSpPr>
        <p:spPr>
          <a:xfrm>
            <a:off x="0" y="5211216"/>
            <a:ext cx="4179094" cy="900246"/>
          </a:xfrm>
          <a:prstGeom prst="rect">
            <a:avLst/>
          </a:prstGeom>
          <a:noFill/>
        </p:spPr>
        <p:txBody>
          <a:bodyPr wrap="square" rtlCol="0">
            <a:spAutoFit/>
          </a:bodyPr>
          <a:lstStyle/>
          <a:p>
            <a:pPr defTabSz="685800">
              <a:defRPr/>
            </a:pPr>
            <a:r>
              <a:rPr lang="en-US" sz="1950" b="1" dirty="0">
                <a:solidFill>
                  <a:prstClr val="black"/>
                </a:solidFill>
                <a:latin typeface="Century Gothic" panose="020B0502020202020204" pitchFamily="34" charset="0"/>
              </a:rPr>
              <a:t>Interactive EDD Map available at: </a:t>
            </a:r>
            <a:r>
              <a:rPr lang="en-US" sz="1950" b="1" dirty="0">
                <a:solidFill>
                  <a:prstClr val="black"/>
                </a:solidFill>
                <a:latin typeface="Century Gothic" panose="020B0502020202020204" pitchFamily="34" charset="0"/>
                <a:hlinkClick r:id="rId3"/>
              </a:rPr>
              <a:t>www.nado.org/EDDMap</a:t>
            </a:r>
            <a:endParaRPr lang="en-US" sz="1950" b="1" dirty="0">
              <a:solidFill>
                <a:prstClr val="black"/>
              </a:solidFill>
              <a:latin typeface="Century Gothic" panose="020B0502020202020204" pitchFamily="34" charset="0"/>
            </a:endParaRPr>
          </a:p>
          <a:p>
            <a:pPr defTabSz="685800">
              <a:defRPr/>
            </a:pPr>
            <a:endParaRPr lang="en-US" sz="13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6617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10" name="Google Shape;110;p21"/>
          <p:cNvSpPr/>
          <p:nvPr/>
        </p:nvSpPr>
        <p:spPr>
          <a:xfrm>
            <a:off x="-9470" y="847856"/>
            <a:ext cx="826202" cy="5162288"/>
          </a:xfrm>
          <a:prstGeom prst="rect">
            <a:avLst/>
          </a:prstGeom>
          <a:solidFill>
            <a:srgbClr val="203864"/>
          </a:solidFill>
          <a:ln>
            <a:noFill/>
          </a:ln>
        </p:spPr>
        <p:txBody>
          <a:bodyPr spcFirstLastPara="1" wrap="square" lIns="19050" tIns="19050" rIns="19050" bIns="19050" anchor="ctr" anchorCtr="0">
            <a:noAutofit/>
          </a:bodyPr>
          <a:lstStyle/>
          <a:p>
            <a:pPr algn="ctr" defTabSz="342900">
              <a:buClr>
                <a:srgbClr val="FFFFFF"/>
              </a:buClr>
              <a:buSzPts val="3200"/>
              <a:defRPr/>
            </a:pPr>
            <a:endParaRPr sz="1200" kern="0">
              <a:solidFill>
                <a:srgbClr val="FFFFFF"/>
              </a:solidFill>
              <a:latin typeface="Arial"/>
              <a:ea typeface="Arial"/>
              <a:cs typeface="Arial"/>
              <a:sym typeface="Arial"/>
            </a:endParaRPr>
          </a:p>
        </p:txBody>
      </p:sp>
      <p:pic>
        <p:nvPicPr>
          <p:cNvPr id="111" name="Google Shape;111;p21" descr="Imag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6792" y="1134788"/>
            <a:ext cx="1201909" cy="1627308"/>
          </a:xfrm>
          <a:prstGeom prst="rect">
            <a:avLst/>
          </a:prstGeom>
          <a:noFill/>
          <a:ln>
            <a:noFill/>
          </a:ln>
        </p:spPr>
      </p:pic>
      <p:sp>
        <p:nvSpPr>
          <p:cNvPr id="4" name="TextBox 3">
            <a:extLst>
              <a:ext uri="{FF2B5EF4-FFF2-40B4-BE49-F238E27FC236}">
                <a16:creationId xmlns:a16="http://schemas.microsoft.com/office/drawing/2014/main" id="{44D8E5A7-2569-0F49-2E06-99E2362F5A52}"/>
              </a:ext>
            </a:extLst>
          </p:cNvPr>
          <p:cNvSpPr txBox="1"/>
          <p:nvPr/>
        </p:nvSpPr>
        <p:spPr>
          <a:xfrm>
            <a:off x="1155116" y="3209709"/>
            <a:ext cx="7709054" cy="461665"/>
          </a:xfrm>
          <a:prstGeom prst="rect">
            <a:avLst/>
          </a:prstGeom>
          <a:noFill/>
        </p:spPr>
        <p:txBody>
          <a:bodyPr wrap="square">
            <a:spAutoFit/>
          </a:bodyPr>
          <a:lstStyle/>
          <a:p>
            <a:pPr defTabSz="685800">
              <a:buClr>
                <a:srgbClr val="77ACBD"/>
              </a:buClr>
              <a:buSzPts val="7000"/>
              <a:defRPr/>
            </a:pPr>
            <a:r>
              <a:rPr lang="en-US" sz="2400" dirty="0">
                <a:solidFill>
                  <a:srgbClr val="002060"/>
                </a:solidFill>
                <a:latin typeface="Inter" panose="020B0604020202020204" charset="0"/>
                <a:ea typeface="Inter" panose="020B0604020202020204" charset="0"/>
              </a:rPr>
              <a:t>The Most </a:t>
            </a:r>
            <a:r>
              <a:rPr lang="en-US" sz="2400" dirty="0">
                <a:solidFill>
                  <a:srgbClr val="ED7D31">
                    <a:lumMod val="75000"/>
                  </a:srgbClr>
                </a:solidFill>
                <a:latin typeface="Inter" panose="020B0604020202020204" charset="0"/>
                <a:ea typeface="Inter" panose="020B0604020202020204" charset="0"/>
              </a:rPr>
              <a:t>Impactful</a:t>
            </a:r>
            <a:r>
              <a:rPr lang="en-US" sz="2400" dirty="0">
                <a:solidFill>
                  <a:srgbClr val="002060"/>
                </a:solidFill>
                <a:latin typeface="Inter" panose="020B0604020202020204" charset="0"/>
                <a:ea typeface="Inter" panose="020B0604020202020204" charset="0"/>
              </a:rPr>
              <a:t> CEDS Are:  </a:t>
            </a:r>
          </a:p>
        </p:txBody>
      </p:sp>
      <p:sp>
        <p:nvSpPr>
          <p:cNvPr id="2" name="TextBox 1">
            <a:extLst>
              <a:ext uri="{FF2B5EF4-FFF2-40B4-BE49-F238E27FC236}">
                <a16:creationId xmlns:a16="http://schemas.microsoft.com/office/drawing/2014/main" id="{0D45D4D8-04AB-0F94-72A5-4E8D2209EB35}"/>
              </a:ext>
            </a:extLst>
          </p:cNvPr>
          <p:cNvSpPr txBox="1"/>
          <p:nvPr/>
        </p:nvSpPr>
        <p:spPr>
          <a:xfrm>
            <a:off x="5768706" y="2425007"/>
            <a:ext cx="7709054" cy="2308324"/>
          </a:xfrm>
          <a:prstGeom prst="rect">
            <a:avLst/>
          </a:prstGeom>
          <a:noFill/>
        </p:spPr>
        <p:txBody>
          <a:bodyPr wrap="square">
            <a:spAutoFit/>
          </a:bodyPr>
          <a:lstStyle/>
          <a:p>
            <a:pPr defTabSz="685800">
              <a:buClr>
                <a:srgbClr val="77ACBD"/>
              </a:buClr>
              <a:buSzPts val="7000"/>
              <a:defRPr/>
            </a:pPr>
            <a:r>
              <a:rPr lang="en-US" sz="3600" b="1" dirty="0">
                <a:solidFill>
                  <a:srgbClr val="ED7D31">
                    <a:lumMod val="75000"/>
                  </a:srgbClr>
                </a:solidFill>
                <a:latin typeface="Inter" panose="020B0604020202020204" charset="0"/>
                <a:ea typeface="Inter" panose="020B0604020202020204" charset="0"/>
              </a:rPr>
              <a:t>C</a:t>
            </a:r>
            <a:r>
              <a:rPr lang="en-US" sz="3600" dirty="0">
                <a:solidFill>
                  <a:srgbClr val="002060"/>
                </a:solidFill>
                <a:latin typeface="Inter" panose="020B0604020202020204" charset="0"/>
                <a:ea typeface="Inter" panose="020B0604020202020204" charset="0"/>
              </a:rPr>
              <a:t>reative</a:t>
            </a:r>
          </a:p>
          <a:p>
            <a:pPr defTabSz="685800">
              <a:buClr>
                <a:srgbClr val="77ACBD"/>
              </a:buClr>
              <a:buSzPts val="7000"/>
              <a:defRPr/>
            </a:pPr>
            <a:r>
              <a:rPr lang="en-US" sz="3600" b="1" dirty="0">
                <a:solidFill>
                  <a:srgbClr val="ED7D31">
                    <a:lumMod val="75000"/>
                  </a:srgbClr>
                </a:solidFill>
                <a:latin typeface="Inter" panose="020B0604020202020204" charset="0"/>
                <a:ea typeface="Inter" panose="020B0604020202020204" charset="0"/>
              </a:rPr>
              <a:t>E</a:t>
            </a:r>
            <a:r>
              <a:rPr lang="en-US" sz="3600" dirty="0">
                <a:solidFill>
                  <a:srgbClr val="002060"/>
                </a:solidFill>
                <a:latin typeface="Inter" panose="020B0604020202020204" charset="0"/>
                <a:ea typeface="Inter" panose="020B0604020202020204" charset="0"/>
              </a:rPr>
              <a:t>ngaging</a:t>
            </a:r>
          </a:p>
          <a:p>
            <a:pPr defTabSz="685800">
              <a:buClr>
                <a:srgbClr val="77ACBD"/>
              </a:buClr>
              <a:buSzPts val="7000"/>
              <a:defRPr/>
            </a:pPr>
            <a:r>
              <a:rPr lang="en-US" sz="3600" b="1" dirty="0">
                <a:solidFill>
                  <a:srgbClr val="ED7D31">
                    <a:lumMod val="75000"/>
                  </a:srgbClr>
                </a:solidFill>
                <a:latin typeface="Inter" panose="020B0604020202020204" charset="0"/>
                <a:ea typeface="Inter" panose="020B0604020202020204" charset="0"/>
              </a:rPr>
              <a:t>D</a:t>
            </a:r>
            <a:r>
              <a:rPr lang="en-US" sz="3600" dirty="0">
                <a:solidFill>
                  <a:srgbClr val="002060"/>
                </a:solidFill>
                <a:latin typeface="Inter" panose="020B0604020202020204" charset="0"/>
                <a:ea typeface="Inter" panose="020B0604020202020204" charset="0"/>
              </a:rPr>
              <a:t>riven by Data</a:t>
            </a:r>
          </a:p>
          <a:p>
            <a:pPr defTabSz="685800">
              <a:buClr>
                <a:srgbClr val="77ACBD"/>
              </a:buClr>
              <a:buSzPts val="7000"/>
              <a:defRPr/>
            </a:pPr>
            <a:r>
              <a:rPr lang="en-US" sz="3600" b="1" dirty="0">
                <a:solidFill>
                  <a:srgbClr val="ED7D31">
                    <a:lumMod val="75000"/>
                  </a:srgbClr>
                </a:solidFill>
                <a:latin typeface="Inter" panose="020B0604020202020204" charset="0"/>
                <a:ea typeface="Inter" panose="020B0604020202020204" charset="0"/>
              </a:rPr>
              <a:t>S</a:t>
            </a:r>
            <a:r>
              <a:rPr lang="en-US" sz="3600" dirty="0">
                <a:solidFill>
                  <a:srgbClr val="002060"/>
                </a:solidFill>
                <a:latin typeface="Inter" panose="020B0604020202020204" charset="0"/>
                <a:ea typeface="Inter" panose="020B0604020202020204" charset="0"/>
              </a:rPr>
              <a:t>torytellers </a:t>
            </a:r>
          </a:p>
        </p:txBody>
      </p:sp>
    </p:spTree>
    <p:extLst>
      <p:ext uri="{BB962C8B-B14F-4D97-AF65-F5344CB8AC3E}">
        <p14:creationId xmlns:p14="http://schemas.microsoft.com/office/powerpoint/2010/main" val="199511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0D34AB93-CA75-6AE2-D359-7005AC4A63F5}"/>
            </a:ext>
          </a:extLst>
        </p:cNvPr>
        <p:cNvGrpSpPr/>
        <p:nvPr/>
      </p:nvGrpSpPr>
      <p:grpSpPr>
        <a:xfrm>
          <a:off x="0" y="0"/>
          <a:ext cx="0" cy="0"/>
          <a:chOff x="0" y="0"/>
          <a:chExt cx="0" cy="0"/>
        </a:xfrm>
      </p:grpSpPr>
      <p:sp>
        <p:nvSpPr>
          <p:cNvPr id="110" name="Google Shape;110;p21">
            <a:extLst>
              <a:ext uri="{FF2B5EF4-FFF2-40B4-BE49-F238E27FC236}">
                <a16:creationId xmlns:a16="http://schemas.microsoft.com/office/drawing/2014/main" id="{46B8405A-5128-A5A6-A748-CB4E9877D2C0}"/>
              </a:ext>
            </a:extLst>
          </p:cNvPr>
          <p:cNvSpPr/>
          <p:nvPr/>
        </p:nvSpPr>
        <p:spPr>
          <a:xfrm>
            <a:off x="-9470" y="847856"/>
            <a:ext cx="826202" cy="5162288"/>
          </a:xfrm>
          <a:prstGeom prst="rect">
            <a:avLst/>
          </a:prstGeom>
          <a:solidFill>
            <a:srgbClr val="203864"/>
          </a:solidFill>
          <a:ln>
            <a:noFill/>
          </a:ln>
        </p:spPr>
        <p:txBody>
          <a:bodyPr spcFirstLastPara="1" wrap="square" lIns="19050" tIns="19050" rIns="19050" bIns="19050" anchor="ctr" anchorCtr="0">
            <a:noAutofit/>
          </a:bodyPr>
          <a:lstStyle/>
          <a:p>
            <a:pPr algn="ctr" defTabSz="342900">
              <a:buClr>
                <a:srgbClr val="FFFFFF"/>
              </a:buClr>
              <a:buSzPts val="3200"/>
              <a:defRPr/>
            </a:pPr>
            <a:endParaRPr sz="1200" kern="0">
              <a:solidFill>
                <a:srgbClr val="FFFFFF"/>
              </a:solidFill>
              <a:latin typeface="Arial"/>
              <a:ea typeface="Arial"/>
              <a:cs typeface="Arial"/>
              <a:sym typeface="Arial"/>
            </a:endParaRPr>
          </a:p>
        </p:txBody>
      </p:sp>
      <p:pic>
        <p:nvPicPr>
          <p:cNvPr id="111" name="Google Shape;111;p21" descr="Image">
            <a:extLst>
              <a:ext uri="{FF2B5EF4-FFF2-40B4-BE49-F238E27FC236}">
                <a16:creationId xmlns:a16="http://schemas.microsoft.com/office/drawing/2014/main" id="{860BEB73-552A-C9F0-32B4-8529BD2DA82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6792" y="1134788"/>
            <a:ext cx="1201909" cy="1627308"/>
          </a:xfrm>
          <a:prstGeom prst="rect">
            <a:avLst/>
          </a:prstGeom>
          <a:noFill/>
          <a:ln>
            <a:noFill/>
          </a:ln>
        </p:spPr>
      </p:pic>
      <p:sp>
        <p:nvSpPr>
          <p:cNvPr id="3" name="TextBox 2"/>
          <p:cNvSpPr txBox="1"/>
          <p:nvPr/>
        </p:nvSpPr>
        <p:spPr>
          <a:xfrm>
            <a:off x="3278279" y="2438292"/>
            <a:ext cx="3429000" cy="2308324"/>
          </a:xfrm>
          <a:prstGeom prst="rect">
            <a:avLst/>
          </a:prstGeom>
          <a:noFill/>
        </p:spPr>
        <p:txBody>
          <a:bodyPr wrap="square" rtlCol="0">
            <a:spAutoFit/>
          </a:bodyPr>
          <a:lstStyle/>
          <a:p>
            <a:pPr algn="ctr" defTabSz="685800">
              <a:defRPr/>
            </a:pPr>
            <a:r>
              <a:rPr lang="en-US" sz="3000" b="1" dirty="0">
                <a:solidFill>
                  <a:prstClr val="black"/>
                </a:solidFill>
                <a:latin typeface="Century Gothic" panose="020B0502020202020204" pitchFamily="34" charset="0"/>
                <a:cs typeface="Segoe UI Semilight" panose="020B0402040204020203" pitchFamily="34" charset="0"/>
              </a:rPr>
              <a:t>Brett Schwartz</a:t>
            </a:r>
            <a:br>
              <a:rPr lang="en-US" sz="1500" dirty="0">
                <a:solidFill>
                  <a:prstClr val="black"/>
                </a:solidFill>
                <a:latin typeface="Century Gothic" panose="020B0502020202020204" pitchFamily="34" charset="0"/>
                <a:cs typeface="Segoe UI Semilight" panose="020B0402040204020203" pitchFamily="34" charset="0"/>
              </a:rPr>
            </a:br>
            <a:br>
              <a:rPr lang="en-US" sz="1500" dirty="0">
                <a:solidFill>
                  <a:prstClr val="black"/>
                </a:solidFill>
                <a:latin typeface="Century Gothic" panose="020B0502020202020204" pitchFamily="34" charset="0"/>
                <a:cs typeface="Segoe UI Semilight" panose="020B0402040204020203" pitchFamily="34" charset="0"/>
              </a:rPr>
            </a:br>
            <a:r>
              <a:rPr lang="en-US" sz="1650" dirty="0">
                <a:solidFill>
                  <a:prstClr val="black"/>
                </a:solidFill>
                <a:latin typeface="Century Gothic" panose="020B0502020202020204" pitchFamily="34" charset="0"/>
                <a:cs typeface="Segoe UI Semilight" panose="020B0402040204020203" pitchFamily="34" charset="0"/>
              </a:rPr>
              <a:t>Associate Director</a:t>
            </a:r>
            <a:br>
              <a:rPr lang="en-US" sz="1650" dirty="0">
                <a:solidFill>
                  <a:prstClr val="black"/>
                </a:solidFill>
                <a:latin typeface="Century Gothic" panose="020B0502020202020204" pitchFamily="34" charset="0"/>
                <a:cs typeface="Segoe UI Semilight" panose="020B0402040204020203" pitchFamily="34" charset="0"/>
              </a:rPr>
            </a:br>
            <a:r>
              <a:rPr lang="en-US" sz="1650" dirty="0">
                <a:solidFill>
                  <a:prstClr val="black"/>
                </a:solidFill>
                <a:latin typeface="Century Gothic" panose="020B0502020202020204" pitchFamily="34" charset="0"/>
                <a:cs typeface="Segoe UI Semilight" panose="020B0402040204020203" pitchFamily="34" charset="0"/>
              </a:rPr>
              <a:t>NADO Research Foundation</a:t>
            </a:r>
          </a:p>
          <a:p>
            <a:pPr algn="ctr" defTabSz="685800">
              <a:defRPr/>
            </a:pPr>
            <a:endParaRPr lang="en-US" sz="1650" dirty="0">
              <a:solidFill>
                <a:prstClr val="black"/>
              </a:solidFill>
              <a:latin typeface="Century Gothic" panose="020B0502020202020204" pitchFamily="34" charset="0"/>
              <a:cs typeface="Segoe UI Semilight" panose="020B0402040204020203" pitchFamily="34" charset="0"/>
              <a:hlinkClick r:id="" action="ppaction://noaction"/>
            </a:endParaRPr>
          </a:p>
          <a:p>
            <a:pPr algn="ctr" defTabSz="685800">
              <a:defRPr/>
            </a:pPr>
            <a:r>
              <a:rPr lang="en-US" sz="1650" dirty="0">
                <a:solidFill>
                  <a:prstClr val="black"/>
                </a:solidFill>
                <a:latin typeface="Century Gothic" panose="020B0502020202020204" pitchFamily="34" charset="0"/>
                <a:cs typeface="Segoe UI Semilight" panose="020B0402040204020203" pitchFamily="34" charset="0"/>
                <a:hlinkClick r:id="" action="ppaction://noaction"/>
              </a:rPr>
              <a:t>bschwartz@nado.org</a:t>
            </a:r>
            <a:endParaRPr lang="en-US" sz="1650" dirty="0">
              <a:solidFill>
                <a:prstClr val="black"/>
              </a:solidFill>
              <a:latin typeface="Century Gothic" panose="020B0502020202020204" pitchFamily="34" charset="0"/>
              <a:cs typeface="Segoe UI Semilight" panose="020B0402040204020203" pitchFamily="34" charset="0"/>
            </a:endParaRPr>
          </a:p>
          <a:p>
            <a:pPr algn="ctr" defTabSz="685800">
              <a:defRPr/>
            </a:pPr>
            <a:endParaRPr lang="en-US" sz="1650" dirty="0">
              <a:solidFill>
                <a:prstClr val="black"/>
              </a:solidFill>
              <a:latin typeface="Century Gothic" panose="020B0502020202020204" pitchFamily="34" charset="0"/>
              <a:cs typeface="Segoe UI Semilight" panose="020B0402040204020203" pitchFamily="34" charset="0"/>
            </a:endParaRPr>
          </a:p>
          <a:p>
            <a:pPr algn="ctr" defTabSz="685800">
              <a:defRPr/>
            </a:pPr>
            <a:endParaRPr lang="en-US" sz="1650" dirty="0">
              <a:solidFill>
                <a:prstClr val="black"/>
              </a:solidFill>
              <a:latin typeface="Century Gothic" panose="020B0502020202020204" pitchFamily="34" charset="0"/>
              <a:cs typeface="Segoe UI Semilight" panose="020B0402040204020203" pitchFamily="34" charset="0"/>
            </a:endParaRPr>
          </a:p>
        </p:txBody>
      </p:sp>
      <p:pic>
        <p:nvPicPr>
          <p:cNvPr id="2" name="Picture 1" descr="Logo&#10;&#10;Description automatically generated">
            <a:extLst>
              <a:ext uri="{FF2B5EF4-FFF2-40B4-BE49-F238E27FC236}">
                <a16:creationId xmlns:a16="http://schemas.microsoft.com/office/drawing/2014/main" id="{39EC8413-4AE7-576D-4063-311F9E4124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95384" y="4637808"/>
            <a:ext cx="1709735" cy="497542"/>
          </a:xfrm>
          <a:prstGeom prst="rect">
            <a:avLst/>
          </a:prstGeom>
        </p:spPr>
      </p:pic>
      <p:pic>
        <p:nvPicPr>
          <p:cNvPr id="4" name="Picture 3" descr="Logo, company name&#10;&#10;Description automatically generated">
            <a:extLst>
              <a:ext uri="{FF2B5EF4-FFF2-40B4-BE49-F238E27FC236}">
                <a16:creationId xmlns:a16="http://schemas.microsoft.com/office/drawing/2014/main" id="{AE1AD4E0-179C-ECF6-BF37-AD40AA0D7BE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66048" y="4331597"/>
            <a:ext cx="880302" cy="803753"/>
          </a:xfrm>
          <a:prstGeom prst="rect">
            <a:avLst/>
          </a:prstGeom>
        </p:spPr>
      </p:pic>
      <p:sp>
        <p:nvSpPr>
          <p:cNvPr id="5" name="TextBox 4">
            <a:extLst>
              <a:ext uri="{FF2B5EF4-FFF2-40B4-BE49-F238E27FC236}">
                <a16:creationId xmlns:a16="http://schemas.microsoft.com/office/drawing/2014/main" id="{EFD10182-B241-9429-75ED-22979F901A1D}"/>
              </a:ext>
            </a:extLst>
          </p:cNvPr>
          <p:cNvSpPr txBox="1"/>
          <p:nvPr/>
        </p:nvSpPr>
        <p:spPr>
          <a:xfrm rot="20626903">
            <a:off x="1056836" y="1413038"/>
            <a:ext cx="3510881" cy="553998"/>
          </a:xfrm>
          <a:prstGeom prst="rect">
            <a:avLst/>
          </a:prstGeom>
          <a:noFill/>
        </p:spPr>
        <p:txBody>
          <a:bodyPr wrap="square">
            <a:spAutoFit/>
          </a:bodyPr>
          <a:lstStyle/>
          <a:p>
            <a:pPr defTabSz="685800">
              <a:buClr>
                <a:srgbClr val="77ACBD"/>
              </a:buClr>
              <a:buSzPts val="7000"/>
              <a:defRPr/>
            </a:pPr>
            <a:r>
              <a:rPr lang="en-US" sz="3000" b="1" dirty="0">
                <a:solidFill>
                  <a:srgbClr val="0F9ED5">
                    <a:lumMod val="75000"/>
                  </a:srgbClr>
                </a:solidFill>
                <a:latin typeface="Inter"/>
                <a:ea typeface="Inter"/>
                <a:sym typeface="Inter"/>
              </a:rPr>
              <a:t>Stay in Touch! </a:t>
            </a:r>
            <a:endParaRPr lang="en-US" sz="3000" dirty="0">
              <a:solidFill>
                <a:srgbClr val="0F9ED5">
                  <a:lumMod val="75000"/>
                </a:srgbClr>
              </a:solidFill>
              <a:latin typeface="Arial"/>
            </a:endParaRPr>
          </a:p>
        </p:txBody>
      </p:sp>
    </p:spTree>
    <p:extLst>
      <p:ext uri="{BB962C8B-B14F-4D97-AF65-F5344CB8AC3E}">
        <p14:creationId xmlns:p14="http://schemas.microsoft.com/office/powerpoint/2010/main" val="1633127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646E-B0AC-A4F7-744A-67FF9AA7FA05}"/>
              </a:ext>
            </a:extLst>
          </p:cNvPr>
          <p:cNvSpPr>
            <a:spLocks noGrp="1"/>
          </p:cNvSpPr>
          <p:nvPr>
            <p:ph type="title"/>
          </p:nvPr>
        </p:nvSpPr>
        <p:spPr>
          <a:xfrm>
            <a:off x="457200" y="274638"/>
            <a:ext cx="8229600" cy="1143000"/>
          </a:xfrm>
        </p:spPr>
        <p:txBody>
          <a:bodyPr anchor="ctr">
            <a:normAutofit/>
          </a:bodyPr>
          <a:lstStyle/>
          <a:p>
            <a:r>
              <a:rPr lang="en-US" sz="4100" dirty="0"/>
              <a:t>Wealth Creation in the CEDS Process</a:t>
            </a:r>
          </a:p>
        </p:txBody>
      </p:sp>
      <p:sp>
        <p:nvSpPr>
          <p:cNvPr id="3" name="Content Placeholder 2">
            <a:extLst>
              <a:ext uri="{FF2B5EF4-FFF2-40B4-BE49-F238E27FC236}">
                <a16:creationId xmlns:a16="http://schemas.microsoft.com/office/drawing/2014/main" id="{D0CC5CDA-D357-B528-2644-8ABF823CE1EB}"/>
              </a:ext>
            </a:extLst>
          </p:cNvPr>
          <p:cNvSpPr>
            <a:spLocks noGrp="1"/>
          </p:cNvSpPr>
          <p:nvPr>
            <p:ph sz="half" idx="1"/>
          </p:nvPr>
        </p:nvSpPr>
        <p:spPr>
          <a:xfrm>
            <a:off x="457200" y="1600200"/>
            <a:ext cx="3523129" cy="4525963"/>
          </a:xfrm>
        </p:spPr>
        <p:txBody>
          <a:bodyPr>
            <a:normAutofit/>
          </a:bodyPr>
          <a:lstStyle/>
          <a:p>
            <a:pPr marL="0" indent="0">
              <a:buNone/>
            </a:pPr>
            <a:r>
              <a:rPr lang="en-US" dirty="0"/>
              <a:t>Region 5 Development Commission (MN) engages CEDS stakeholders based on their strengths in building specific capitals.</a:t>
            </a:r>
          </a:p>
          <a:p>
            <a:pPr marL="0" indent="0">
              <a:buNone/>
            </a:pPr>
            <a:r>
              <a:rPr lang="en-US" sz="18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Another resource to explore is NADO RF’s </a:t>
            </a:r>
            <a:r>
              <a:rPr lang="en-US" sz="1800" i="1" u="sng" kern="100" dirty="0">
                <a:solidFill>
                  <a:srgbClr val="000000"/>
                </a:solidFill>
                <a:effectLst/>
                <a:latin typeface="Aptos" panose="020B0004020202020204" pitchFamily="34" charset="0"/>
                <a:ea typeface="Aptos" panose="020B0004020202020204" pitchFamily="34" charset="0"/>
                <a:cs typeface="Arial" panose="020B0604020202020204" pitchFamily="34" charset="0"/>
                <a:hlinkClick r:id="rId3"/>
              </a:rPr>
              <a:t>How to Build the CEDS Strategy Committee</a:t>
            </a:r>
            <a:r>
              <a:rPr lang="en-US" sz="18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brief.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indent="0">
              <a:buNone/>
            </a:pPr>
            <a:endParaRPr lang="en-US" dirty="0"/>
          </a:p>
        </p:txBody>
      </p:sp>
      <p:pic>
        <p:nvPicPr>
          <p:cNvPr id="5" name="Picture 4">
            <a:extLst>
              <a:ext uri="{FF2B5EF4-FFF2-40B4-BE49-F238E27FC236}">
                <a16:creationId xmlns:a16="http://schemas.microsoft.com/office/drawing/2014/main" id="{B09C34E5-FCD5-BB97-CF10-D6AAC64289BA}"/>
              </a:ext>
            </a:extLst>
          </p:cNvPr>
          <p:cNvPicPr>
            <a:picLocks noChangeAspect="1"/>
          </p:cNvPicPr>
          <p:nvPr/>
        </p:nvPicPr>
        <p:blipFill>
          <a:blip r:embed="rId4"/>
          <a:stretch>
            <a:fillRect/>
          </a:stretch>
        </p:blipFill>
        <p:spPr>
          <a:xfrm>
            <a:off x="4397187" y="1417638"/>
            <a:ext cx="4850137" cy="4190004"/>
          </a:xfrm>
          <a:prstGeom prst="rect">
            <a:avLst/>
          </a:prstGeom>
          <a:noFill/>
        </p:spPr>
      </p:pic>
      <p:sp>
        <p:nvSpPr>
          <p:cNvPr id="10" name="Slide Number Placeholder 4">
            <a:extLst>
              <a:ext uri="{FF2B5EF4-FFF2-40B4-BE49-F238E27FC236}">
                <a16:creationId xmlns:a16="http://schemas.microsoft.com/office/drawing/2014/main" id="{48DFA428-AC7E-6B4B-80A9-8D39240CEF1A}"/>
              </a:ext>
            </a:extLst>
          </p:cNvPr>
          <p:cNvSpPr>
            <a:spLocks noGrp="1"/>
          </p:cNvSpPr>
          <p:nvPr>
            <p:ph type="sldNum" sz="quarter" idx="4"/>
          </p:nvPr>
        </p:nvSpPr>
        <p:spPr>
          <a:xfrm>
            <a:off x="6553200" y="6356350"/>
            <a:ext cx="2133600" cy="365125"/>
          </a:xfrm>
        </p:spPr>
        <p:txBody>
          <a:bodyPr/>
          <a:lstStyle/>
          <a:p>
            <a:endParaRPr lang="en-US"/>
          </a:p>
        </p:txBody>
      </p:sp>
    </p:spTree>
    <p:extLst>
      <p:ext uri="{BB962C8B-B14F-4D97-AF65-F5344CB8AC3E}">
        <p14:creationId xmlns:p14="http://schemas.microsoft.com/office/powerpoint/2010/main" val="2503284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176E3-EAB4-4DF1-F999-7ABA53B13B37}"/>
              </a:ext>
            </a:extLst>
          </p:cNvPr>
          <p:cNvSpPr>
            <a:spLocks noGrp="1"/>
          </p:cNvSpPr>
          <p:nvPr>
            <p:ph type="title"/>
          </p:nvPr>
        </p:nvSpPr>
        <p:spPr>
          <a:xfrm>
            <a:off x="457200" y="274638"/>
            <a:ext cx="8229600" cy="1143000"/>
          </a:xfrm>
        </p:spPr>
        <p:txBody>
          <a:bodyPr anchor="ctr">
            <a:normAutofit/>
          </a:bodyPr>
          <a:lstStyle/>
          <a:p>
            <a:r>
              <a:rPr lang="en-US"/>
              <a:t>Opportunities to Build Partnerships</a:t>
            </a:r>
          </a:p>
        </p:txBody>
      </p:sp>
      <p:sp>
        <p:nvSpPr>
          <p:cNvPr id="12" name="Slide Number Placeholder 3">
            <a:extLst>
              <a:ext uri="{FF2B5EF4-FFF2-40B4-BE49-F238E27FC236}">
                <a16:creationId xmlns:a16="http://schemas.microsoft.com/office/drawing/2014/main" id="{BF4979F9-2EBF-78F0-EBE7-6B41BB993970}"/>
              </a:ext>
            </a:extLst>
          </p:cNvPr>
          <p:cNvSpPr>
            <a:spLocks noGrp="1"/>
          </p:cNvSpPr>
          <p:nvPr>
            <p:ph type="sldNum" sz="quarter" idx="4"/>
          </p:nvPr>
        </p:nvSpPr>
        <p:spPr>
          <a:xfrm>
            <a:off x="6553200" y="6356350"/>
            <a:ext cx="2133600" cy="365125"/>
          </a:xfrm>
        </p:spPr>
        <p:txBody>
          <a:bodyPr/>
          <a:lstStyle/>
          <a:p>
            <a:endParaRPr lang="en-US"/>
          </a:p>
        </p:txBody>
      </p:sp>
      <p:graphicFrame>
        <p:nvGraphicFramePr>
          <p:cNvPr id="7" name="Table 6">
            <a:extLst>
              <a:ext uri="{FF2B5EF4-FFF2-40B4-BE49-F238E27FC236}">
                <a16:creationId xmlns:a16="http://schemas.microsoft.com/office/drawing/2014/main" id="{1C71B0E4-A279-7C40-D00F-1AA34B9BC221}"/>
              </a:ext>
            </a:extLst>
          </p:cNvPr>
          <p:cNvGraphicFramePr>
            <a:graphicFrameLocks noGrp="1"/>
          </p:cNvGraphicFramePr>
          <p:nvPr>
            <p:extLst>
              <p:ext uri="{D42A27DB-BD31-4B8C-83A1-F6EECF244321}">
                <p14:modId xmlns:p14="http://schemas.microsoft.com/office/powerpoint/2010/main" val="4243209395"/>
              </p:ext>
            </p:extLst>
          </p:nvPr>
        </p:nvGraphicFramePr>
        <p:xfrm>
          <a:off x="625061" y="1203036"/>
          <a:ext cx="7579844" cy="4824898"/>
        </p:xfrm>
        <a:graphic>
          <a:graphicData uri="http://schemas.openxmlformats.org/drawingml/2006/table">
            <a:tbl>
              <a:tblPr firstRow="1" firstCol="1" bandRow="1">
                <a:tableStyleId>{5C22544A-7EE6-4342-B048-85BDC9FD1C3A}</a:tableStyleId>
              </a:tblPr>
              <a:tblGrid>
                <a:gridCol w="1706988">
                  <a:extLst>
                    <a:ext uri="{9D8B030D-6E8A-4147-A177-3AD203B41FA5}">
                      <a16:colId xmlns:a16="http://schemas.microsoft.com/office/drawing/2014/main" val="798007823"/>
                    </a:ext>
                  </a:extLst>
                </a:gridCol>
                <a:gridCol w="1939464">
                  <a:extLst>
                    <a:ext uri="{9D8B030D-6E8A-4147-A177-3AD203B41FA5}">
                      <a16:colId xmlns:a16="http://schemas.microsoft.com/office/drawing/2014/main" val="460918418"/>
                    </a:ext>
                  </a:extLst>
                </a:gridCol>
                <a:gridCol w="1993928">
                  <a:extLst>
                    <a:ext uri="{9D8B030D-6E8A-4147-A177-3AD203B41FA5}">
                      <a16:colId xmlns:a16="http://schemas.microsoft.com/office/drawing/2014/main" val="1956561749"/>
                    </a:ext>
                  </a:extLst>
                </a:gridCol>
                <a:gridCol w="1939464">
                  <a:extLst>
                    <a:ext uri="{9D8B030D-6E8A-4147-A177-3AD203B41FA5}">
                      <a16:colId xmlns:a16="http://schemas.microsoft.com/office/drawing/2014/main" val="3738397278"/>
                    </a:ext>
                  </a:extLst>
                </a:gridCol>
              </a:tblGrid>
              <a:tr h="497567">
                <a:tc>
                  <a:txBody>
                    <a:bodyPr/>
                    <a:lstStyle/>
                    <a:p>
                      <a:pPr marL="0" marR="0">
                        <a:lnSpc>
                          <a:spcPct val="107000"/>
                        </a:lnSpc>
                        <a:spcBef>
                          <a:spcPts val="0"/>
                        </a:spcBef>
                        <a:spcAft>
                          <a:spcPts val="0"/>
                        </a:spcAft>
                        <a:tabLst>
                          <a:tab pos="3124200" algn="l"/>
                        </a:tabLst>
                      </a:pPr>
                      <a:r>
                        <a:rPr lang="en-US" sz="1200">
                          <a:effectLst/>
                        </a:rPr>
                        <a:t>Community Capital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676" marR="59676" marT="0" marB="0"/>
                </a:tc>
                <a:tc>
                  <a:txBody>
                    <a:bodyPr/>
                    <a:lstStyle/>
                    <a:p>
                      <a:pPr marL="0" marR="0">
                        <a:lnSpc>
                          <a:spcPct val="107000"/>
                        </a:lnSpc>
                        <a:spcBef>
                          <a:spcPts val="0"/>
                        </a:spcBef>
                        <a:spcAft>
                          <a:spcPts val="0"/>
                        </a:spcAft>
                        <a:tabLst>
                          <a:tab pos="3124200" algn="l"/>
                        </a:tabLst>
                      </a:pPr>
                      <a:r>
                        <a:rPr lang="en-US" sz="1200">
                          <a:effectLst/>
                        </a:rPr>
                        <a:t>Current committee members (or other leadership)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676" marR="59676" marT="0" marB="0"/>
                </a:tc>
                <a:tc>
                  <a:txBody>
                    <a:bodyPr/>
                    <a:lstStyle/>
                    <a:p>
                      <a:pPr marL="0" marR="0">
                        <a:lnSpc>
                          <a:spcPct val="107000"/>
                        </a:lnSpc>
                        <a:spcBef>
                          <a:spcPts val="0"/>
                        </a:spcBef>
                        <a:spcAft>
                          <a:spcPts val="0"/>
                        </a:spcAft>
                        <a:tabLst>
                          <a:tab pos="3124200" algn="l"/>
                        </a:tabLst>
                      </a:pPr>
                      <a:r>
                        <a:rPr lang="en-US" sz="1200">
                          <a:effectLst/>
                        </a:rPr>
                        <a:t>Potential partners working to build these assets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676" marR="59676" marT="0" marB="0"/>
                </a:tc>
                <a:tc>
                  <a:txBody>
                    <a:bodyPr/>
                    <a:lstStyle/>
                    <a:p>
                      <a:pPr marL="0" marR="0">
                        <a:lnSpc>
                          <a:spcPct val="107000"/>
                        </a:lnSpc>
                        <a:spcBef>
                          <a:spcPts val="0"/>
                        </a:spcBef>
                        <a:spcAft>
                          <a:spcPts val="0"/>
                        </a:spcAft>
                        <a:tabLst>
                          <a:tab pos="3124200" algn="l"/>
                        </a:tabLst>
                      </a:pPr>
                      <a:r>
                        <a:rPr lang="en-US" sz="1200">
                          <a:effectLst/>
                        </a:rPr>
                        <a:t>Why would they be interested in participating in your work?  How would you engage them?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676" marR="59676" marT="0" marB="0"/>
                </a:tc>
                <a:extLst>
                  <a:ext uri="{0D108BD9-81ED-4DB2-BD59-A6C34878D82A}">
                    <a16:rowId xmlns:a16="http://schemas.microsoft.com/office/drawing/2014/main" val="3670545680"/>
                  </a:ext>
                </a:extLst>
              </a:tr>
              <a:tr h="967905">
                <a:tc>
                  <a:txBody>
                    <a:bodyPr/>
                    <a:lstStyle/>
                    <a:p>
                      <a:pPr marL="0" marR="0">
                        <a:lnSpc>
                          <a:spcPct val="107000"/>
                        </a:lnSpc>
                        <a:spcBef>
                          <a:spcPts val="0"/>
                        </a:spcBef>
                        <a:spcAft>
                          <a:spcPts val="0"/>
                        </a:spcAft>
                        <a:tabLst>
                          <a:tab pos="3124200" algn="l"/>
                        </a:tabLst>
                      </a:pPr>
                      <a:r>
                        <a:rPr lang="en-US" sz="1000">
                          <a:effectLst/>
                        </a:rPr>
                        <a:t>Individual capital </a:t>
                      </a:r>
                    </a:p>
                    <a:p>
                      <a:pPr marL="0" marR="0">
                        <a:lnSpc>
                          <a:spcPct val="107000"/>
                        </a:lnSpc>
                        <a:spcBef>
                          <a:spcPts val="0"/>
                        </a:spcBef>
                        <a:spcAft>
                          <a:spcPts val="0"/>
                        </a:spcAft>
                        <a:tabLst>
                          <a:tab pos="3124200" algn="l"/>
                        </a:tabLst>
                      </a:pPr>
                      <a:r>
                        <a:rPr lang="en-US" sz="1000">
                          <a:effectLst/>
                        </a:rPr>
                        <a:t>(health, wellness, workforce, education, other skills)</a:t>
                      </a:r>
                    </a:p>
                    <a:p>
                      <a:pPr marL="0" marR="0">
                        <a:lnSpc>
                          <a:spcPct val="107000"/>
                        </a:lnSpc>
                        <a:spcBef>
                          <a:spcPts val="0"/>
                        </a:spcBef>
                        <a:spcAft>
                          <a:spcPts val="0"/>
                        </a:spcAft>
                        <a:tabLst>
                          <a:tab pos="3124200" algn="l"/>
                        </a:tabLst>
                      </a:pPr>
                      <a:r>
                        <a:rPr lang="en-US" sz="1000">
                          <a:effectLst/>
                        </a:rPr>
                        <a:t> </a:t>
                      </a:r>
                    </a:p>
                    <a:p>
                      <a:pPr marL="0" marR="0">
                        <a:lnSpc>
                          <a:spcPct val="107000"/>
                        </a:lnSpc>
                        <a:spcBef>
                          <a:spcPts val="0"/>
                        </a:spcBef>
                        <a:spcAft>
                          <a:spcPts val="0"/>
                        </a:spcAft>
                        <a:tabLst>
                          <a:tab pos="3124200" algn="l"/>
                        </a:tabLst>
                      </a:pPr>
                      <a:r>
                        <a:rPr lang="en-US" sz="1000">
                          <a:effectLst/>
                        </a:rPr>
                        <a:t> </a:t>
                      </a:r>
                    </a:p>
                    <a:p>
                      <a:pPr marL="0" marR="0">
                        <a:lnSpc>
                          <a:spcPct val="107000"/>
                        </a:lnSpc>
                        <a:spcBef>
                          <a:spcPts val="0"/>
                        </a:spcBef>
                        <a:spcAft>
                          <a:spcPts val="0"/>
                        </a:spcAft>
                        <a:tabLst>
                          <a:tab pos="3124200" algn="l"/>
                        </a:tabLs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76" marR="59676" marT="0" marB="0"/>
                </a:tc>
                <a:tc>
                  <a:txBody>
                    <a:bodyPr/>
                    <a:lstStyle/>
                    <a:p>
                      <a:pPr marL="0" marR="0">
                        <a:lnSpc>
                          <a:spcPct val="107000"/>
                        </a:lnSpc>
                        <a:spcBef>
                          <a:spcPts val="0"/>
                        </a:spcBef>
                        <a:spcAft>
                          <a:spcPts val="0"/>
                        </a:spcAft>
                        <a:tabLst>
                          <a:tab pos="3124200" algn="l"/>
                        </a:tabLs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76" marR="59676" marT="0" marB="0"/>
                </a:tc>
                <a:tc>
                  <a:txBody>
                    <a:bodyPr/>
                    <a:lstStyle/>
                    <a:p>
                      <a:pPr marL="0" marR="0">
                        <a:lnSpc>
                          <a:spcPct val="107000"/>
                        </a:lnSpc>
                        <a:spcBef>
                          <a:spcPts val="0"/>
                        </a:spcBef>
                        <a:spcAft>
                          <a:spcPts val="0"/>
                        </a:spcAft>
                        <a:tabLst>
                          <a:tab pos="3124200" algn="l"/>
                        </a:tabLs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76" marR="59676" marT="0" marB="0"/>
                </a:tc>
                <a:tc>
                  <a:txBody>
                    <a:bodyPr/>
                    <a:lstStyle/>
                    <a:p>
                      <a:pPr marL="0" marR="0">
                        <a:lnSpc>
                          <a:spcPct val="107000"/>
                        </a:lnSpc>
                        <a:spcBef>
                          <a:spcPts val="0"/>
                        </a:spcBef>
                        <a:spcAft>
                          <a:spcPts val="0"/>
                        </a:spcAft>
                        <a:tabLst>
                          <a:tab pos="3124200" algn="l"/>
                        </a:tabLs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76" marR="59676" marT="0" marB="0"/>
                </a:tc>
                <a:extLst>
                  <a:ext uri="{0D108BD9-81ED-4DB2-BD59-A6C34878D82A}">
                    <a16:rowId xmlns:a16="http://schemas.microsoft.com/office/drawing/2014/main" val="2541722501"/>
                  </a:ext>
                </a:extLst>
              </a:tr>
              <a:tr h="811126">
                <a:tc>
                  <a:txBody>
                    <a:bodyPr/>
                    <a:lstStyle/>
                    <a:p>
                      <a:pPr marL="0" marR="0">
                        <a:lnSpc>
                          <a:spcPct val="107000"/>
                        </a:lnSpc>
                        <a:spcBef>
                          <a:spcPts val="0"/>
                        </a:spcBef>
                        <a:spcAft>
                          <a:spcPts val="0"/>
                        </a:spcAft>
                        <a:tabLst>
                          <a:tab pos="3124200" algn="l"/>
                        </a:tabLst>
                      </a:pPr>
                      <a:r>
                        <a:rPr lang="en-US" sz="1000">
                          <a:effectLst/>
                        </a:rPr>
                        <a:t>Intellectual capital </a:t>
                      </a:r>
                    </a:p>
                    <a:p>
                      <a:pPr marL="0" marR="0">
                        <a:lnSpc>
                          <a:spcPct val="107000"/>
                        </a:lnSpc>
                        <a:spcBef>
                          <a:spcPts val="0"/>
                        </a:spcBef>
                        <a:spcAft>
                          <a:spcPts val="0"/>
                        </a:spcAft>
                        <a:tabLst>
                          <a:tab pos="3124200" algn="l"/>
                        </a:tabLst>
                      </a:pPr>
                      <a:r>
                        <a:rPr lang="en-US" sz="1000">
                          <a:effectLst/>
                        </a:rPr>
                        <a:t>(innovation partners)</a:t>
                      </a:r>
                    </a:p>
                    <a:p>
                      <a:pPr marL="0" marR="0">
                        <a:lnSpc>
                          <a:spcPct val="107000"/>
                        </a:lnSpc>
                        <a:spcBef>
                          <a:spcPts val="0"/>
                        </a:spcBef>
                        <a:spcAft>
                          <a:spcPts val="0"/>
                        </a:spcAft>
                        <a:tabLst>
                          <a:tab pos="3124200" algn="l"/>
                        </a:tabLst>
                      </a:pPr>
                      <a:r>
                        <a:rPr lang="en-US" sz="1000">
                          <a:effectLst/>
                        </a:rPr>
                        <a:t> </a:t>
                      </a:r>
                    </a:p>
                    <a:p>
                      <a:pPr marL="0" marR="0">
                        <a:lnSpc>
                          <a:spcPct val="107000"/>
                        </a:lnSpc>
                        <a:spcBef>
                          <a:spcPts val="0"/>
                        </a:spcBef>
                        <a:spcAft>
                          <a:spcPts val="0"/>
                        </a:spcAft>
                        <a:tabLst>
                          <a:tab pos="3124200" algn="l"/>
                        </a:tabLst>
                      </a:pPr>
                      <a:r>
                        <a:rPr lang="en-US" sz="1000">
                          <a:effectLst/>
                        </a:rPr>
                        <a:t> </a:t>
                      </a:r>
                    </a:p>
                    <a:p>
                      <a:pPr marL="0" marR="0">
                        <a:lnSpc>
                          <a:spcPct val="107000"/>
                        </a:lnSpc>
                        <a:spcBef>
                          <a:spcPts val="0"/>
                        </a:spcBef>
                        <a:spcAft>
                          <a:spcPts val="0"/>
                        </a:spcAft>
                        <a:tabLst>
                          <a:tab pos="3124200" algn="l"/>
                        </a:tabLs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76" marR="59676" marT="0" marB="0"/>
                </a:tc>
                <a:tc>
                  <a:txBody>
                    <a:bodyPr/>
                    <a:lstStyle/>
                    <a:p>
                      <a:pPr marL="0" marR="0">
                        <a:lnSpc>
                          <a:spcPct val="107000"/>
                        </a:lnSpc>
                        <a:spcBef>
                          <a:spcPts val="0"/>
                        </a:spcBef>
                        <a:spcAft>
                          <a:spcPts val="0"/>
                        </a:spcAft>
                        <a:tabLst>
                          <a:tab pos="3124200" algn="l"/>
                        </a:tabLs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76" marR="59676" marT="0" marB="0"/>
                </a:tc>
                <a:tc>
                  <a:txBody>
                    <a:bodyPr/>
                    <a:lstStyle/>
                    <a:p>
                      <a:pPr marL="0" marR="0">
                        <a:lnSpc>
                          <a:spcPct val="107000"/>
                        </a:lnSpc>
                        <a:spcBef>
                          <a:spcPts val="0"/>
                        </a:spcBef>
                        <a:spcAft>
                          <a:spcPts val="0"/>
                        </a:spcAft>
                        <a:tabLst>
                          <a:tab pos="3124200" algn="l"/>
                        </a:tabLs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76" marR="59676" marT="0" marB="0"/>
                </a:tc>
                <a:tc>
                  <a:txBody>
                    <a:bodyPr/>
                    <a:lstStyle/>
                    <a:p>
                      <a:pPr marL="0" marR="0">
                        <a:lnSpc>
                          <a:spcPct val="107000"/>
                        </a:lnSpc>
                        <a:spcBef>
                          <a:spcPts val="0"/>
                        </a:spcBef>
                        <a:spcAft>
                          <a:spcPts val="0"/>
                        </a:spcAft>
                        <a:tabLst>
                          <a:tab pos="3124200" algn="l"/>
                        </a:tabLs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76" marR="59676" marT="0" marB="0"/>
                </a:tc>
                <a:extLst>
                  <a:ext uri="{0D108BD9-81ED-4DB2-BD59-A6C34878D82A}">
                    <a16:rowId xmlns:a16="http://schemas.microsoft.com/office/drawing/2014/main" val="3891444481"/>
                  </a:ext>
                </a:extLst>
              </a:tr>
              <a:tr h="1124684">
                <a:tc>
                  <a:txBody>
                    <a:bodyPr/>
                    <a:lstStyle/>
                    <a:p>
                      <a:pPr marL="0" marR="0">
                        <a:lnSpc>
                          <a:spcPct val="107000"/>
                        </a:lnSpc>
                        <a:spcBef>
                          <a:spcPts val="0"/>
                        </a:spcBef>
                        <a:spcAft>
                          <a:spcPts val="0"/>
                        </a:spcAft>
                        <a:tabLst>
                          <a:tab pos="3124200" algn="l"/>
                        </a:tabLst>
                      </a:pPr>
                      <a:r>
                        <a:rPr lang="en-US" sz="1000">
                          <a:effectLst/>
                        </a:rPr>
                        <a:t>Natural capital </a:t>
                      </a:r>
                    </a:p>
                    <a:p>
                      <a:pPr marL="0" marR="0">
                        <a:lnSpc>
                          <a:spcPct val="107000"/>
                        </a:lnSpc>
                        <a:spcBef>
                          <a:spcPts val="0"/>
                        </a:spcBef>
                        <a:spcAft>
                          <a:spcPts val="0"/>
                        </a:spcAft>
                        <a:tabLst>
                          <a:tab pos="3124200" algn="l"/>
                        </a:tabLst>
                      </a:pPr>
                      <a:r>
                        <a:rPr lang="en-US" sz="1000">
                          <a:effectLst/>
                        </a:rPr>
                        <a:t>(businesses, organizations, or agencies focused on land, water, air, etc.)</a:t>
                      </a:r>
                    </a:p>
                    <a:p>
                      <a:pPr marL="0" marR="0">
                        <a:lnSpc>
                          <a:spcPct val="107000"/>
                        </a:lnSpc>
                        <a:spcBef>
                          <a:spcPts val="0"/>
                        </a:spcBef>
                        <a:spcAft>
                          <a:spcPts val="0"/>
                        </a:spcAft>
                        <a:tabLst>
                          <a:tab pos="3124200" algn="l"/>
                        </a:tabLst>
                      </a:pPr>
                      <a:r>
                        <a:rPr lang="en-US" sz="1000">
                          <a:effectLst/>
                        </a:rPr>
                        <a:t> </a:t>
                      </a:r>
                    </a:p>
                    <a:p>
                      <a:pPr marL="0" marR="0">
                        <a:lnSpc>
                          <a:spcPct val="107000"/>
                        </a:lnSpc>
                        <a:spcBef>
                          <a:spcPts val="0"/>
                        </a:spcBef>
                        <a:spcAft>
                          <a:spcPts val="0"/>
                        </a:spcAft>
                        <a:tabLst>
                          <a:tab pos="3124200" algn="l"/>
                        </a:tabLst>
                      </a:pPr>
                      <a:r>
                        <a:rPr lang="en-US" sz="1000">
                          <a:effectLst/>
                        </a:rPr>
                        <a:t> </a:t>
                      </a:r>
                    </a:p>
                    <a:p>
                      <a:pPr marL="0" marR="0">
                        <a:lnSpc>
                          <a:spcPct val="107000"/>
                        </a:lnSpc>
                        <a:spcBef>
                          <a:spcPts val="0"/>
                        </a:spcBef>
                        <a:spcAft>
                          <a:spcPts val="0"/>
                        </a:spcAft>
                        <a:tabLst>
                          <a:tab pos="3124200" algn="l"/>
                        </a:tabLs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76" marR="59676" marT="0" marB="0"/>
                </a:tc>
                <a:tc>
                  <a:txBody>
                    <a:bodyPr/>
                    <a:lstStyle/>
                    <a:p>
                      <a:pPr marL="0" marR="0">
                        <a:lnSpc>
                          <a:spcPct val="107000"/>
                        </a:lnSpc>
                        <a:spcBef>
                          <a:spcPts val="0"/>
                        </a:spcBef>
                        <a:spcAft>
                          <a:spcPts val="0"/>
                        </a:spcAft>
                        <a:tabLst>
                          <a:tab pos="3124200" algn="l"/>
                        </a:tabLs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76" marR="59676" marT="0" marB="0"/>
                </a:tc>
                <a:tc>
                  <a:txBody>
                    <a:bodyPr/>
                    <a:lstStyle/>
                    <a:p>
                      <a:pPr marL="0" marR="0">
                        <a:lnSpc>
                          <a:spcPct val="107000"/>
                        </a:lnSpc>
                        <a:spcBef>
                          <a:spcPts val="0"/>
                        </a:spcBef>
                        <a:spcAft>
                          <a:spcPts val="0"/>
                        </a:spcAft>
                        <a:tabLst>
                          <a:tab pos="3124200" algn="l"/>
                        </a:tabLs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76" marR="59676" marT="0" marB="0"/>
                </a:tc>
                <a:tc>
                  <a:txBody>
                    <a:bodyPr/>
                    <a:lstStyle/>
                    <a:p>
                      <a:pPr marL="0" marR="0">
                        <a:lnSpc>
                          <a:spcPct val="107000"/>
                        </a:lnSpc>
                        <a:spcBef>
                          <a:spcPts val="0"/>
                        </a:spcBef>
                        <a:spcAft>
                          <a:spcPts val="0"/>
                        </a:spcAft>
                        <a:tabLst>
                          <a:tab pos="3124200" algn="l"/>
                        </a:tabLs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76" marR="59676" marT="0" marB="0"/>
                </a:tc>
                <a:extLst>
                  <a:ext uri="{0D108BD9-81ED-4DB2-BD59-A6C34878D82A}">
                    <a16:rowId xmlns:a16="http://schemas.microsoft.com/office/drawing/2014/main" val="3582161452"/>
                  </a:ext>
                </a:extLst>
              </a:tr>
              <a:tr h="1124684">
                <a:tc>
                  <a:txBody>
                    <a:bodyPr/>
                    <a:lstStyle/>
                    <a:p>
                      <a:pPr marL="0" marR="0">
                        <a:lnSpc>
                          <a:spcPct val="107000"/>
                        </a:lnSpc>
                        <a:spcBef>
                          <a:spcPts val="0"/>
                        </a:spcBef>
                        <a:spcAft>
                          <a:spcPts val="0"/>
                        </a:spcAft>
                        <a:tabLst>
                          <a:tab pos="3124200" algn="l"/>
                        </a:tabLst>
                      </a:pPr>
                      <a:r>
                        <a:rPr lang="en-US" sz="1000">
                          <a:effectLst/>
                        </a:rPr>
                        <a:t>Built capital </a:t>
                      </a:r>
                    </a:p>
                    <a:p>
                      <a:pPr marL="0" marR="0">
                        <a:lnSpc>
                          <a:spcPct val="107000"/>
                        </a:lnSpc>
                        <a:spcBef>
                          <a:spcPts val="0"/>
                        </a:spcBef>
                        <a:spcAft>
                          <a:spcPts val="0"/>
                        </a:spcAft>
                        <a:tabLst>
                          <a:tab pos="3124200" algn="l"/>
                        </a:tabLst>
                      </a:pPr>
                      <a:r>
                        <a:rPr lang="en-US" sz="1000">
                          <a:effectLst/>
                        </a:rPr>
                        <a:t>(owners and operators of infrastructure, including private sector)</a:t>
                      </a:r>
                    </a:p>
                    <a:p>
                      <a:pPr marL="0" marR="0">
                        <a:lnSpc>
                          <a:spcPct val="107000"/>
                        </a:lnSpc>
                        <a:spcBef>
                          <a:spcPts val="0"/>
                        </a:spcBef>
                        <a:spcAft>
                          <a:spcPts val="0"/>
                        </a:spcAft>
                        <a:tabLst>
                          <a:tab pos="3124200" algn="l"/>
                        </a:tabLst>
                      </a:pPr>
                      <a:r>
                        <a:rPr lang="en-US" sz="1000">
                          <a:effectLst/>
                        </a:rPr>
                        <a:t> </a:t>
                      </a:r>
                    </a:p>
                    <a:p>
                      <a:pPr marL="0" marR="0">
                        <a:lnSpc>
                          <a:spcPct val="107000"/>
                        </a:lnSpc>
                        <a:spcBef>
                          <a:spcPts val="0"/>
                        </a:spcBef>
                        <a:spcAft>
                          <a:spcPts val="0"/>
                        </a:spcAft>
                        <a:tabLst>
                          <a:tab pos="3124200" algn="l"/>
                        </a:tabLst>
                      </a:pPr>
                      <a:r>
                        <a:rPr lang="en-US" sz="1000">
                          <a:effectLst/>
                        </a:rPr>
                        <a:t> </a:t>
                      </a:r>
                    </a:p>
                    <a:p>
                      <a:pPr marL="0" marR="0">
                        <a:lnSpc>
                          <a:spcPct val="107000"/>
                        </a:lnSpc>
                        <a:spcBef>
                          <a:spcPts val="0"/>
                        </a:spcBef>
                        <a:spcAft>
                          <a:spcPts val="0"/>
                        </a:spcAft>
                        <a:tabLst>
                          <a:tab pos="3124200" algn="l"/>
                        </a:tabLs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76" marR="59676" marT="0" marB="0"/>
                </a:tc>
                <a:tc>
                  <a:txBody>
                    <a:bodyPr/>
                    <a:lstStyle/>
                    <a:p>
                      <a:pPr marL="0" marR="0">
                        <a:lnSpc>
                          <a:spcPct val="107000"/>
                        </a:lnSpc>
                        <a:spcBef>
                          <a:spcPts val="0"/>
                        </a:spcBef>
                        <a:spcAft>
                          <a:spcPts val="0"/>
                        </a:spcAft>
                        <a:tabLst>
                          <a:tab pos="3124200" algn="l"/>
                        </a:tabLs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76" marR="59676" marT="0" marB="0"/>
                </a:tc>
                <a:tc>
                  <a:txBody>
                    <a:bodyPr/>
                    <a:lstStyle/>
                    <a:p>
                      <a:pPr marL="0" marR="0">
                        <a:lnSpc>
                          <a:spcPct val="107000"/>
                        </a:lnSpc>
                        <a:spcBef>
                          <a:spcPts val="0"/>
                        </a:spcBef>
                        <a:spcAft>
                          <a:spcPts val="0"/>
                        </a:spcAft>
                        <a:tabLst>
                          <a:tab pos="3124200" algn="l"/>
                        </a:tabLs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76" marR="59676" marT="0" marB="0"/>
                </a:tc>
                <a:tc>
                  <a:txBody>
                    <a:bodyPr/>
                    <a:lstStyle/>
                    <a:p>
                      <a:pPr marL="0" marR="0">
                        <a:lnSpc>
                          <a:spcPct val="107000"/>
                        </a:lnSpc>
                        <a:spcBef>
                          <a:spcPts val="0"/>
                        </a:spcBef>
                        <a:spcAft>
                          <a:spcPts val="0"/>
                        </a:spcAft>
                        <a:tabLst>
                          <a:tab pos="3124200" algn="l"/>
                        </a:tabLs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9676" marR="59676" marT="0" marB="0"/>
                </a:tc>
                <a:extLst>
                  <a:ext uri="{0D108BD9-81ED-4DB2-BD59-A6C34878D82A}">
                    <a16:rowId xmlns:a16="http://schemas.microsoft.com/office/drawing/2014/main" val="848609467"/>
                  </a:ext>
                </a:extLst>
              </a:tr>
            </a:tbl>
          </a:graphicData>
        </a:graphic>
      </p:graphicFrame>
    </p:spTree>
    <p:extLst>
      <p:ext uri="{BB962C8B-B14F-4D97-AF65-F5344CB8AC3E}">
        <p14:creationId xmlns:p14="http://schemas.microsoft.com/office/powerpoint/2010/main" val="3853913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1920A-161A-5288-C68A-3725C5E76F4D}"/>
              </a:ext>
            </a:extLst>
          </p:cNvPr>
          <p:cNvSpPr>
            <a:spLocks noGrp="1"/>
          </p:cNvSpPr>
          <p:nvPr>
            <p:ph type="title"/>
          </p:nvPr>
        </p:nvSpPr>
        <p:spPr>
          <a:xfrm>
            <a:off x="457200" y="274638"/>
            <a:ext cx="8229600" cy="1143000"/>
          </a:xfrm>
        </p:spPr>
        <p:txBody>
          <a:bodyPr anchor="ctr">
            <a:normAutofit/>
          </a:bodyPr>
          <a:lstStyle/>
          <a:p>
            <a:r>
              <a:rPr lang="en-US" dirty="0"/>
              <a:t>CEDS Content: Focus on Assets</a:t>
            </a:r>
          </a:p>
        </p:txBody>
      </p:sp>
      <p:sp>
        <p:nvSpPr>
          <p:cNvPr id="8" name="Content Placeholder 7">
            <a:extLst>
              <a:ext uri="{FF2B5EF4-FFF2-40B4-BE49-F238E27FC236}">
                <a16:creationId xmlns:a16="http://schemas.microsoft.com/office/drawing/2014/main" id="{EE618BC3-E0CC-25F7-1197-D675C42B09FF}"/>
              </a:ext>
            </a:extLst>
          </p:cNvPr>
          <p:cNvSpPr>
            <a:spLocks noGrp="1"/>
          </p:cNvSpPr>
          <p:nvPr>
            <p:ph sz="half" idx="1"/>
          </p:nvPr>
        </p:nvSpPr>
        <p:spPr>
          <a:xfrm>
            <a:off x="457200" y="1600200"/>
            <a:ext cx="4038600" cy="4525963"/>
          </a:xfrm>
        </p:spPr>
        <p:txBody>
          <a:bodyPr>
            <a:normAutofit/>
          </a:bodyPr>
          <a:lstStyle/>
          <a:p>
            <a:pPr lvl="0"/>
            <a:r>
              <a:rPr lang="en-US" b="0" i="0" dirty="0"/>
              <a:t>Asset inventory and mapping </a:t>
            </a:r>
            <a:endParaRPr lang="en-US" dirty="0"/>
          </a:p>
          <a:p>
            <a:pPr lvl="0"/>
            <a:r>
              <a:rPr lang="en-US" b="0" i="0" dirty="0"/>
              <a:t>Consider capitals through the SWOT</a:t>
            </a:r>
          </a:p>
          <a:p>
            <a:pPr lvl="0"/>
            <a:r>
              <a:rPr lang="en-US" b="0" i="0" dirty="0"/>
              <a:t>Evaluate progress in plans. </a:t>
            </a:r>
            <a:endParaRPr lang="en-US" dirty="0"/>
          </a:p>
        </p:txBody>
      </p:sp>
      <p:pic>
        <p:nvPicPr>
          <p:cNvPr id="5" name="Picture 4" descr="INFO_EightCapitals_WealthCreation.jpg">
            <a:extLst>
              <a:ext uri="{FF2B5EF4-FFF2-40B4-BE49-F238E27FC236}">
                <a16:creationId xmlns:a16="http://schemas.microsoft.com/office/drawing/2014/main" id="{F0DE8C1E-B3D4-A8D1-DC73-C3BDE944967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648200" y="1600200"/>
            <a:ext cx="4038600" cy="4525963"/>
          </a:xfrm>
          <a:prstGeom prst="rect">
            <a:avLst/>
          </a:prstGeom>
          <a:noFill/>
        </p:spPr>
      </p:pic>
      <p:sp>
        <p:nvSpPr>
          <p:cNvPr id="41" name="Slide Number Placeholder 4">
            <a:extLst>
              <a:ext uri="{FF2B5EF4-FFF2-40B4-BE49-F238E27FC236}">
                <a16:creationId xmlns:a16="http://schemas.microsoft.com/office/drawing/2014/main" id="{1649218E-7E03-AA7E-BFE6-DD71F71A362D}"/>
              </a:ext>
            </a:extLst>
          </p:cNvPr>
          <p:cNvSpPr>
            <a:spLocks noGrp="1"/>
          </p:cNvSpPr>
          <p:nvPr>
            <p:ph type="sldNum" sz="quarter" idx="4"/>
          </p:nvPr>
        </p:nvSpPr>
        <p:spPr>
          <a:xfrm>
            <a:off x="6553200" y="6356350"/>
            <a:ext cx="2133600" cy="365125"/>
          </a:xfrm>
        </p:spPr>
        <p:txBody>
          <a:bodyPr/>
          <a:lstStyle/>
          <a:p>
            <a:endParaRPr lang="en-US"/>
          </a:p>
        </p:txBody>
      </p:sp>
    </p:spTree>
    <p:extLst>
      <p:ext uri="{BB962C8B-B14F-4D97-AF65-F5344CB8AC3E}">
        <p14:creationId xmlns:p14="http://schemas.microsoft.com/office/powerpoint/2010/main" val="2065677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eaLnBrk="1" fontAlgn="auto" hangingPunct="1">
              <a:spcAft>
                <a:spcPts val="0"/>
              </a:spcAft>
              <a:defRPr/>
            </a:pPr>
            <a:r>
              <a:rPr lang="en-US">
                <a:latin typeface="+mj-lt"/>
              </a:rPr>
              <a:t>Principles of Wealth Creation</a:t>
            </a:r>
          </a:p>
        </p:txBody>
      </p:sp>
      <p:sp>
        <p:nvSpPr>
          <p:cNvPr id="3" name="Content Placeholder 2"/>
          <p:cNvSpPr>
            <a:spLocks noGrp="1"/>
          </p:cNvSpPr>
          <p:nvPr>
            <p:ph idx="1"/>
          </p:nvPr>
        </p:nvSpPr>
        <p:spPr>
          <a:xfrm>
            <a:off x="2057400" y="2514600"/>
            <a:ext cx="4556219" cy="1676400"/>
          </a:xfrm>
        </p:spPr>
        <p:txBody>
          <a:bodyPr rtlCol="0">
            <a:normAutofit/>
          </a:bodyPr>
          <a:lstStyle/>
          <a:p>
            <a:pPr marL="741363" indent="-741363" eaLnBrk="1" fontAlgn="auto" hangingPunct="1">
              <a:spcAft>
                <a:spcPts val="0"/>
              </a:spcAft>
              <a:buFont typeface="Arial" pitchFamily="34" charset="0"/>
              <a:buNone/>
              <a:defRPr/>
            </a:pPr>
            <a:endParaRPr lang="en-US" sz="2000" dirty="0"/>
          </a:p>
          <a:p>
            <a:pPr marL="0" indent="0" algn="r" eaLnBrk="1" fontAlgn="auto" hangingPunct="1">
              <a:spcAft>
                <a:spcPts val="0"/>
              </a:spcAft>
              <a:buFont typeface="Arial" pitchFamily="34" charset="0"/>
              <a:buNone/>
              <a:defRPr/>
            </a:pPr>
            <a:r>
              <a:rPr lang="en-US" sz="2400" dirty="0"/>
              <a:t>#2 – Root wealth in local people, places and firms through </a:t>
            </a:r>
            <a:r>
              <a:rPr lang="en-US" sz="2400" b="1" dirty="0"/>
              <a:t>local ownership, control and influence.</a:t>
            </a:r>
          </a:p>
          <a:p>
            <a:pPr eaLnBrk="1" fontAlgn="auto" hangingPunct="1">
              <a:spcAft>
                <a:spcPts val="0"/>
              </a:spcAft>
              <a:buFont typeface="Arial" pitchFamily="34" charset="0"/>
              <a:buNone/>
              <a:defRPr/>
            </a:pPr>
            <a:endParaRPr lang="en-US" sz="2800" dirty="0"/>
          </a:p>
        </p:txBody>
      </p:sp>
      <p:pic>
        <p:nvPicPr>
          <p:cNvPr id="301060" name="Picture 5" descr="1 - capitals.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1066800"/>
            <a:ext cx="19050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1061" name="Picture 6" descr="1 - livelihoods.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7629" y="4114800"/>
            <a:ext cx="19050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1062" name="Picture 7" descr="1 - ownership.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83375" y="2514600"/>
            <a:ext cx="19050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1063" name="TextBox 9"/>
          <p:cNvSpPr txBox="1">
            <a:spLocks noChangeArrowheads="1"/>
          </p:cNvSpPr>
          <p:nvPr/>
        </p:nvSpPr>
        <p:spPr bwMode="auto">
          <a:xfrm>
            <a:off x="2438400" y="1363662"/>
            <a:ext cx="4865370"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Arial" pitchFamily="34" charset="0"/>
              <a:buChar char="•"/>
              <a:defRPr sz="2200">
                <a:solidFill>
                  <a:schemeClr val="tx1"/>
                </a:solidFill>
                <a:latin typeface="Arial"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Arial" pitchFamily="34" charset="0"/>
              </a:defRPr>
            </a:lvl2pPr>
            <a:lvl3pPr marL="1143000" indent="-228600" eaLnBrk="0" hangingPunct="0">
              <a:spcBef>
                <a:spcPct val="20000"/>
              </a:spcBef>
              <a:buClr>
                <a:srgbClr val="E5FCC2"/>
              </a:buClr>
              <a:buFont typeface="Arial" pitchFamily="34" charset="0"/>
              <a:buChar char="•"/>
              <a:defRPr>
                <a:solidFill>
                  <a:schemeClr val="tx1"/>
                </a:solidFill>
                <a:latin typeface="Arial" pitchFamily="34" charset="0"/>
              </a:defRPr>
            </a:lvl3pPr>
            <a:lvl4pPr marL="1600200" indent="-228600" eaLnBrk="0" hangingPunct="0">
              <a:spcBef>
                <a:spcPct val="20000"/>
              </a:spcBef>
              <a:buClr>
                <a:srgbClr val="FADA7A"/>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rgbClr val="B88472"/>
              </a:buClr>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9pPr>
          </a:lstStyle>
          <a:p>
            <a:pPr eaLnBrk="1" fontAlgn="base" hangingPunct="1">
              <a:spcBef>
                <a:spcPct val="0"/>
              </a:spcBef>
              <a:spcAft>
                <a:spcPct val="0"/>
              </a:spcAft>
              <a:buClrTx/>
              <a:buFontTx/>
              <a:buNone/>
            </a:pPr>
            <a:r>
              <a:rPr lang="en-US" altLang="en-US" sz="2400" dirty="0">
                <a:latin typeface="+mj-lt"/>
                <a:cs typeface="Arial" pitchFamily="34" charset="0"/>
              </a:rPr>
              <a:t>#1 – </a:t>
            </a:r>
            <a:r>
              <a:rPr lang="en-US" altLang="en-US" sz="2400" b="1" dirty="0">
                <a:latin typeface="+mj-lt"/>
                <a:cs typeface="Arial" pitchFamily="34" charset="0"/>
              </a:rPr>
              <a:t>Create wealth</a:t>
            </a:r>
            <a:r>
              <a:rPr lang="en-US" altLang="en-US" sz="2400" dirty="0">
                <a:latin typeface="+mj-lt"/>
                <a:cs typeface="Arial" pitchFamily="34" charset="0"/>
              </a:rPr>
              <a:t>, broadly defined, and aspire to do no harm.</a:t>
            </a:r>
          </a:p>
          <a:p>
            <a:pPr eaLnBrk="1" fontAlgn="base" hangingPunct="1">
              <a:spcBef>
                <a:spcPct val="0"/>
              </a:spcBef>
              <a:spcAft>
                <a:spcPct val="0"/>
              </a:spcAft>
              <a:buClrTx/>
              <a:buFontTx/>
              <a:buNone/>
            </a:pPr>
            <a:endParaRPr lang="en-US" altLang="en-US" sz="1800" dirty="0">
              <a:solidFill>
                <a:srgbClr val="547980"/>
              </a:solidFill>
              <a:cs typeface="Arial" pitchFamily="34" charset="0"/>
            </a:endParaRPr>
          </a:p>
        </p:txBody>
      </p:sp>
      <p:sp>
        <p:nvSpPr>
          <p:cNvPr id="301064" name="TextBox 10"/>
          <p:cNvSpPr txBox="1">
            <a:spLocks noChangeArrowheads="1"/>
          </p:cNvSpPr>
          <p:nvPr/>
        </p:nvSpPr>
        <p:spPr bwMode="auto">
          <a:xfrm>
            <a:off x="2400300" y="4321175"/>
            <a:ext cx="4423410"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Arial" pitchFamily="34" charset="0"/>
              <a:buChar char="•"/>
              <a:defRPr sz="2200">
                <a:solidFill>
                  <a:schemeClr val="tx1"/>
                </a:solidFill>
                <a:latin typeface="Arial"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Arial" pitchFamily="34" charset="0"/>
              </a:defRPr>
            </a:lvl2pPr>
            <a:lvl3pPr marL="1143000" indent="-228600" eaLnBrk="0" hangingPunct="0">
              <a:spcBef>
                <a:spcPct val="20000"/>
              </a:spcBef>
              <a:buClr>
                <a:srgbClr val="E5FCC2"/>
              </a:buClr>
              <a:buFont typeface="Arial" pitchFamily="34" charset="0"/>
              <a:buChar char="•"/>
              <a:defRPr>
                <a:solidFill>
                  <a:schemeClr val="tx1"/>
                </a:solidFill>
                <a:latin typeface="Arial" pitchFamily="34" charset="0"/>
              </a:defRPr>
            </a:lvl3pPr>
            <a:lvl4pPr marL="1600200" indent="-228600" eaLnBrk="0" hangingPunct="0">
              <a:spcBef>
                <a:spcPct val="20000"/>
              </a:spcBef>
              <a:buClr>
                <a:srgbClr val="FADA7A"/>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rgbClr val="B88472"/>
              </a:buClr>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9pPr>
          </a:lstStyle>
          <a:p>
            <a:pPr eaLnBrk="1" fontAlgn="base" hangingPunct="1">
              <a:spcBef>
                <a:spcPct val="0"/>
              </a:spcBef>
              <a:spcAft>
                <a:spcPct val="0"/>
              </a:spcAft>
              <a:buClrTx/>
              <a:buFontTx/>
              <a:buNone/>
            </a:pPr>
            <a:r>
              <a:rPr lang="en-US" altLang="en-US" sz="2400" dirty="0">
                <a:latin typeface="+mj-lt"/>
                <a:cs typeface="Arial" pitchFamily="34" charset="0"/>
              </a:rPr>
              <a:t>#3 – Build </a:t>
            </a:r>
            <a:r>
              <a:rPr lang="en-US" altLang="en-US" sz="2400" b="1" dirty="0">
                <a:latin typeface="+mj-lt"/>
                <a:cs typeface="Arial" pitchFamily="34" charset="0"/>
              </a:rPr>
              <a:t>lasting livelihoods </a:t>
            </a:r>
            <a:r>
              <a:rPr lang="en-US" altLang="en-US" sz="2400" dirty="0">
                <a:latin typeface="+mj-lt"/>
                <a:cs typeface="Arial" pitchFamily="34" charset="0"/>
              </a:rPr>
              <a:t>by intentionally including people and firms on the economic margins.</a:t>
            </a:r>
          </a:p>
          <a:p>
            <a:pPr eaLnBrk="1" fontAlgn="base" hangingPunct="1">
              <a:spcBef>
                <a:spcPct val="0"/>
              </a:spcBef>
              <a:spcAft>
                <a:spcPct val="0"/>
              </a:spcAft>
              <a:buClrTx/>
              <a:buFontTx/>
              <a:buNone/>
            </a:pPr>
            <a:endParaRPr lang="en-US" altLang="en-US" sz="1800" dirty="0">
              <a:solidFill>
                <a:srgbClr val="547980"/>
              </a:solidFill>
              <a:cs typeface="Arial" pitchFamily="34" charset="0"/>
            </a:endParaRPr>
          </a:p>
        </p:txBody>
      </p:sp>
      <p:sp>
        <p:nvSpPr>
          <p:cNvPr id="13323" name="Slide Number Placeholder 11"/>
          <p:cNvSpPr>
            <a:spLocks noGrp="1"/>
          </p:cNvSpPr>
          <p:nvPr>
            <p:ph type="sldNum" sz="quarter" idx="4294967295"/>
          </p:nvPr>
        </p:nvSpPr>
        <p:spPr bwMode="auto">
          <a:xfrm>
            <a:off x="8531225" y="5648325"/>
            <a:ext cx="549275" cy="396875"/>
          </a:xfrm>
          <a:prstGeom prst="bracketPair">
            <a:avLst>
              <a:gd name="adj" fmla="val 17949"/>
            </a:avLst>
          </a:prstGeom>
          <a:ln>
            <a:round/>
            <a:headEnd/>
            <a:tailEnd/>
          </a:ln>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F68B8400-AB04-4387-8286-3C5EAE74C0EA}" type="slidenum">
              <a:rPr lang="en-US" altLang="en-US" smtClean="0">
                <a:solidFill>
                  <a:srgbClr val="FFFFFF"/>
                </a:solidFill>
              </a:rPr>
              <a:pPr fontAlgn="base">
                <a:spcBef>
                  <a:spcPct val="0"/>
                </a:spcBef>
                <a:spcAft>
                  <a:spcPct val="0"/>
                </a:spcAft>
                <a:defRPr/>
              </a:pPr>
              <a:t>3</a:t>
            </a:fld>
            <a:endParaRPr lang="en-US" altLang="en-US">
              <a:solidFill>
                <a:srgbClr val="FFFFFF"/>
              </a:solidFill>
            </a:endParaRPr>
          </a:p>
        </p:txBody>
      </p:sp>
    </p:spTree>
    <p:extLst>
      <p:ext uri="{BB962C8B-B14F-4D97-AF65-F5344CB8AC3E}">
        <p14:creationId xmlns:p14="http://schemas.microsoft.com/office/powerpoint/2010/main" val="2336415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5E15-CBD0-DF5F-5CDA-A6CD02D2C590}"/>
              </a:ext>
            </a:extLst>
          </p:cNvPr>
          <p:cNvSpPr>
            <a:spLocks noGrp="1"/>
          </p:cNvSpPr>
          <p:nvPr>
            <p:ph type="title"/>
          </p:nvPr>
        </p:nvSpPr>
        <p:spPr>
          <a:xfrm>
            <a:off x="457200" y="273050"/>
            <a:ext cx="3008313" cy="1162050"/>
          </a:xfrm>
        </p:spPr>
        <p:txBody>
          <a:bodyPr anchor="b">
            <a:normAutofit/>
          </a:bodyPr>
          <a:lstStyle/>
          <a:p>
            <a:r>
              <a:rPr lang="en-US" dirty="0"/>
              <a:t>Wealth Creation in CEDS Content</a:t>
            </a:r>
          </a:p>
        </p:txBody>
      </p:sp>
      <p:sp>
        <p:nvSpPr>
          <p:cNvPr id="10" name="Text Placeholder 3">
            <a:extLst>
              <a:ext uri="{FF2B5EF4-FFF2-40B4-BE49-F238E27FC236}">
                <a16:creationId xmlns:a16="http://schemas.microsoft.com/office/drawing/2014/main" id="{AB8D7EDD-90C3-CC29-14A1-EDF84B1CFD2F}"/>
              </a:ext>
            </a:extLst>
          </p:cNvPr>
          <p:cNvSpPr>
            <a:spLocks noGrp="1"/>
          </p:cNvSpPr>
          <p:nvPr>
            <p:ph type="body" sz="half" idx="2"/>
          </p:nvPr>
        </p:nvSpPr>
        <p:spPr>
          <a:xfrm>
            <a:off x="457200" y="1435100"/>
            <a:ext cx="3008313" cy="4691063"/>
          </a:xfrm>
        </p:spPr>
        <p:txBody>
          <a:bodyPr/>
          <a:lstStyle/>
          <a:p>
            <a:endParaRPr lang="en-US"/>
          </a:p>
        </p:txBody>
      </p:sp>
      <p:sp>
        <p:nvSpPr>
          <p:cNvPr id="12" name="Slide Number Placeholder 4">
            <a:extLst>
              <a:ext uri="{FF2B5EF4-FFF2-40B4-BE49-F238E27FC236}">
                <a16:creationId xmlns:a16="http://schemas.microsoft.com/office/drawing/2014/main" id="{86AB0AA9-D97B-0E82-1458-82BFCBDBE873}"/>
              </a:ext>
            </a:extLst>
          </p:cNvPr>
          <p:cNvSpPr>
            <a:spLocks noGrp="1"/>
          </p:cNvSpPr>
          <p:nvPr>
            <p:ph type="sldNum" sz="quarter" idx="4"/>
          </p:nvPr>
        </p:nvSpPr>
        <p:spPr>
          <a:xfrm>
            <a:off x="6553200" y="6356350"/>
            <a:ext cx="2133600" cy="365125"/>
          </a:xfrm>
        </p:spPr>
        <p:txBody>
          <a:bodyPr/>
          <a:lstStyle/>
          <a:p>
            <a:endParaRPr lang="en-US"/>
          </a:p>
        </p:txBody>
      </p:sp>
      <p:graphicFrame>
        <p:nvGraphicFramePr>
          <p:cNvPr id="6" name="Content Placeholder 2">
            <a:extLst>
              <a:ext uri="{FF2B5EF4-FFF2-40B4-BE49-F238E27FC236}">
                <a16:creationId xmlns:a16="http://schemas.microsoft.com/office/drawing/2014/main" id="{44203C27-0568-31C7-3CEC-4F7FBF6487E7}"/>
              </a:ext>
            </a:extLst>
          </p:cNvPr>
          <p:cNvGraphicFramePr>
            <a:graphicFrameLocks noGrp="1"/>
          </p:cNvGraphicFramePr>
          <p:nvPr>
            <p:ph idx="1"/>
            <p:extLst>
              <p:ext uri="{D42A27DB-BD31-4B8C-83A1-F6EECF244321}">
                <p14:modId xmlns:p14="http://schemas.microsoft.com/office/powerpoint/2010/main" val="3801254409"/>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1473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B2AC0-B94F-FF65-B518-70FF8B2B421E}"/>
              </a:ext>
            </a:extLst>
          </p:cNvPr>
          <p:cNvSpPr>
            <a:spLocks noGrp="1"/>
          </p:cNvSpPr>
          <p:nvPr>
            <p:ph type="title"/>
          </p:nvPr>
        </p:nvSpPr>
        <p:spPr>
          <a:xfrm>
            <a:off x="457200" y="274638"/>
            <a:ext cx="8229600" cy="1143000"/>
          </a:xfrm>
        </p:spPr>
        <p:txBody>
          <a:bodyPr anchor="ctr">
            <a:normAutofit/>
          </a:bodyPr>
          <a:lstStyle/>
          <a:p>
            <a:r>
              <a:rPr lang="en-US" dirty="0"/>
              <a:t>Summary Background</a:t>
            </a:r>
          </a:p>
        </p:txBody>
      </p:sp>
      <p:sp>
        <p:nvSpPr>
          <p:cNvPr id="14" name="Slide Number Placeholder 3">
            <a:extLst>
              <a:ext uri="{FF2B5EF4-FFF2-40B4-BE49-F238E27FC236}">
                <a16:creationId xmlns:a16="http://schemas.microsoft.com/office/drawing/2014/main" id="{03B5775E-02BB-9617-ECF6-D46B8901993D}"/>
              </a:ext>
            </a:extLst>
          </p:cNvPr>
          <p:cNvSpPr>
            <a:spLocks noGrp="1"/>
          </p:cNvSpPr>
          <p:nvPr>
            <p:ph type="sldNum" sz="quarter" idx="4"/>
          </p:nvPr>
        </p:nvSpPr>
        <p:spPr>
          <a:xfrm>
            <a:off x="6553200" y="6356350"/>
            <a:ext cx="2133600" cy="365125"/>
          </a:xfrm>
        </p:spPr>
        <p:txBody>
          <a:bodyPr/>
          <a:lstStyle/>
          <a:p>
            <a:endParaRPr lang="en-US"/>
          </a:p>
        </p:txBody>
      </p:sp>
      <p:graphicFrame>
        <p:nvGraphicFramePr>
          <p:cNvPr id="15" name="Content Placeholder 2">
            <a:extLst>
              <a:ext uri="{FF2B5EF4-FFF2-40B4-BE49-F238E27FC236}">
                <a16:creationId xmlns:a16="http://schemas.microsoft.com/office/drawing/2014/main" id="{0491EF2B-6F61-1D49-8599-79A050389CC5}"/>
              </a:ext>
            </a:extLst>
          </p:cNvPr>
          <p:cNvGraphicFramePr>
            <a:graphicFrameLocks noGrp="1"/>
          </p:cNvGraphicFramePr>
          <p:nvPr>
            <p:ph idx="1"/>
            <p:extLst>
              <p:ext uri="{D42A27DB-BD31-4B8C-83A1-F6EECF244321}">
                <p14:modId xmlns:p14="http://schemas.microsoft.com/office/powerpoint/2010/main" val="120220003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5713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8EAE4-6087-C6E2-9BBC-8AA3855A26A0}"/>
              </a:ext>
            </a:extLst>
          </p:cNvPr>
          <p:cNvSpPr>
            <a:spLocks noGrp="1"/>
          </p:cNvSpPr>
          <p:nvPr>
            <p:ph type="title"/>
          </p:nvPr>
        </p:nvSpPr>
        <p:spPr>
          <a:xfrm>
            <a:off x="457200" y="274638"/>
            <a:ext cx="8229600" cy="1143000"/>
          </a:xfrm>
        </p:spPr>
        <p:txBody>
          <a:bodyPr anchor="ctr">
            <a:normAutofit/>
          </a:bodyPr>
          <a:lstStyle/>
          <a:p>
            <a:r>
              <a:rPr lang="en-US" dirty="0"/>
              <a:t>Asset Inventory</a:t>
            </a:r>
          </a:p>
        </p:txBody>
      </p:sp>
      <p:sp>
        <p:nvSpPr>
          <p:cNvPr id="1038" name="Slide Number Placeholder 3">
            <a:extLst>
              <a:ext uri="{FF2B5EF4-FFF2-40B4-BE49-F238E27FC236}">
                <a16:creationId xmlns:a16="http://schemas.microsoft.com/office/drawing/2014/main" id="{EABD1B32-A433-F870-FC60-4BD0189FC7EE}"/>
              </a:ext>
            </a:extLst>
          </p:cNvPr>
          <p:cNvSpPr>
            <a:spLocks noGrp="1"/>
          </p:cNvSpPr>
          <p:nvPr>
            <p:ph type="sldNum" sz="quarter" idx="4"/>
          </p:nvPr>
        </p:nvSpPr>
        <p:spPr>
          <a:xfrm>
            <a:off x="6553200" y="6356350"/>
            <a:ext cx="2133600" cy="365125"/>
          </a:xfrm>
        </p:spPr>
        <p:txBody>
          <a:bodyPr/>
          <a:lstStyle/>
          <a:p>
            <a:endParaRPr lang="en-US"/>
          </a:p>
        </p:txBody>
      </p:sp>
      <p:graphicFrame>
        <p:nvGraphicFramePr>
          <p:cNvPr id="5" name="Table 4">
            <a:extLst>
              <a:ext uri="{FF2B5EF4-FFF2-40B4-BE49-F238E27FC236}">
                <a16:creationId xmlns:a16="http://schemas.microsoft.com/office/drawing/2014/main" id="{7F7C4A9E-EC96-8AF5-A922-EBBA52D3E5B6}"/>
              </a:ext>
            </a:extLst>
          </p:cNvPr>
          <p:cNvGraphicFramePr>
            <a:graphicFrameLocks noGrp="1"/>
          </p:cNvGraphicFramePr>
          <p:nvPr/>
        </p:nvGraphicFramePr>
        <p:xfrm>
          <a:off x="1205599" y="1280161"/>
          <a:ext cx="7713044" cy="4963902"/>
        </p:xfrm>
        <a:graphic>
          <a:graphicData uri="http://schemas.openxmlformats.org/drawingml/2006/table">
            <a:tbl>
              <a:tblPr firstRow="1" firstCol="1">
                <a:tableStyleId>{5C22544A-7EE6-4342-B048-85BDC9FD1C3A}</a:tableStyleId>
              </a:tblPr>
              <a:tblGrid>
                <a:gridCol w="1011821">
                  <a:extLst>
                    <a:ext uri="{9D8B030D-6E8A-4147-A177-3AD203B41FA5}">
                      <a16:colId xmlns:a16="http://schemas.microsoft.com/office/drawing/2014/main" val="2953256811"/>
                    </a:ext>
                  </a:extLst>
                </a:gridCol>
                <a:gridCol w="3760470">
                  <a:extLst>
                    <a:ext uri="{9D8B030D-6E8A-4147-A177-3AD203B41FA5}">
                      <a16:colId xmlns:a16="http://schemas.microsoft.com/office/drawing/2014/main" val="1985936222"/>
                    </a:ext>
                  </a:extLst>
                </a:gridCol>
                <a:gridCol w="2940753">
                  <a:extLst>
                    <a:ext uri="{9D8B030D-6E8A-4147-A177-3AD203B41FA5}">
                      <a16:colId xmlns:a16="http://schemas.microsoft.com/office/drawing/2014/main" val="2376548"/>
                    </a:ext>
                  </a:extLst>
                </a:gridCol>
              </a:tblGrid>
              <a:tr h="252723">
                <a:tc>
                  <a:txBody>
                    <a:bodyPr/>
                    <a:lstStyle/>
                    <a:p>
                      <a:pPr marL="0" marR="0">
                        <a:lnSpc>
                          <a:spcPct val="115000"/>
                        </a:lnSpc>
                        <a:spcBef>
                          <a:spcPts val="200"/>
                        </a:spcBef>
                        <a:spcAft>
                          <a:spcPts val="0"/>
                        </a:spcAft>
                      </a:pPr>
                      <a:r>
                        <a:rPr lang="en-US" sz="1400">
                          <a:effectLst/>
                        </a:rPr>
                        <a:t>The Capitals</a:t>
                      </a:r>
                      <a:endParaRPr lang="en-US" sz="1000" b="1">
                        <a:solidFill>
                          <a:srgbClr val="1F376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210" marR="42210" marT="0" marB="0"/>
                </a:tc>
                <a:tc>
                  <a:txBody>
                    <a:bodyPr/>
                    <a:lstStyle/>
                    <a:p>
                      <a:pPr marL="0" marR="0">
                        <a:lnSpc>
                          <a:spcPct val="115000"/>
                        </a:lnSpc>
                        <a:spcBef>
                          <a:spcPts val="200"/>
                        </a:spcBef>
                        <a:spcAft>
                          <a:spcPts val="0"/>
                        </a:spcAft>
                      </a:pPr>
                      <a:r>
                        <a:rPr lang="en-US" sz="1400">
                          <a:effectLst/>
                        </a:rPr>
                        <a:t>Definitions</a:t>
                      </a:r>
                      <a:endParaRPr lang="en-US" sz="1000" b="1">
                        <a:solidFill>
                          <a:srgbClr val="1F376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210" marR="42210" marT="0" marB="0"/>
                </a:tc>
                <a:tc>
                  <a:txBody>
                    <a:bodyPr/>
                    <a:lstStyle/>
                    <a:p>
                      <a:pPr marL="0" marR="0">
                        <a:lnSpc>
                          <a:spcPct val="115000"/>
                        </a:lnSpc>
                        <a:spcBef>
                          <a:spcPts val="200"/>
                        </a:spcBef>
                        <a:spcAft>
                          <a:spcPts val="0"/>
                        </a:spcAft>
                      </a:pPr>
                      <a:r>
                        <a:rPr lang="en-US" sz="1400">
                          <a:effectLst/>
                        </a:rPr>
                        <a:t>What do we have? </a:t>
                      </a:r>
                      <a:endParaRPr lang="en-US" sz="1000" b="1">
                        <a:solidFill>
                          <a:srgbClr val="1F376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210" marR="42210" marT="0" marB="0"/>
                </a:tc>
                <a:extLst>
                  <a:ext uri="{0D108BD9-81ED-4DB2-BD59-A6C34878D82A}">
                    <a16:rowId xmlns:a16="http://schemas.microsoft.com/office/drawing/2014/main" val="1329133097"/>
                  </a:ext>
                </a:extLst>
              </a:tr>
              <a:tr h="393923">
                <a:tc>
                  <a:txBody>
                    <a:bodyPr/>
                    <a:lstStyle/>
                    <a:p>
                      <a:pPr marL="0" marR="0">
                        <a:lnSpc>
                          <a:spcPct val="115000"/>
                        </a:lnSpc>
                        <a:spcBef>
                          <a:spcPts val="0"/>
                        </a:spcBef>
                        <a:spcAft>
                          <a:spcPts val="0"/>
                        </a:spcAft>
                      </a:pPr>
                      <a:r>
                        <a:rPr lang="en-US" sz="1200">
                          <a:effectLst/>
                        </a:rPr>
                        <a:t>Individual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2210" marR="42210" marT="0" marB="0"/>
                </a:tc>
                <a:tc>
                  <a:txBody>
                    <a:bodyPr/>
                    <a:lstStyle/>
                    <a:p>
                      <a:pPr marL="0" marR="0">
                        <a:lnSpc>
                          <a:spcPct val="115000"/>
                        </a:lnSpc>
                        <a:spcBef>
                          <a:spcPts val="0"/>
                        </a:spcBef>
                        <a:spcAft>
                          <a:spcPts val="0"/>
                        </a:spcAft>
                      </a:pPr>
                      <a:r>
                        <a:rPr lang="en-US" sz="1200">
                          <a:effectLst/>
                        </a:rPr>
                        <a:t>Skills, understanding, physical health and mental wellness in a region’s people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2210" marR="42210" marT="0" marB="0"/>
                </a:tc>
                <a:tc>
                  <a:txBody>
                    <a:bodyPr/>
                    <a:lstStyle/>
                    <a:p>
                      <a:pPr marL="0" marR="0">
                        <a:lnSpc>
                          <a:spcPct val="115000"/>
                        </a:lnSpc>
                        <a:spcBef>
                          <a:spcPts val="0"/>
                        </a:spcBef>
                        <a:spcAft>
                          <a:spcPts val="0"/>
                        </a:spcAft>
                      </a:pPr>
                      <a:br>
                        <a:rPr lang="en-US" sz="1000">
                          <a:effectLst/>
                        </a:rPr>
                      </a:b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2210" marR="42210" marT="0" marB="0"/>
                </a:tc>
                <a:extLst>
                  <a:ext uri="{0D108BD9-81ED-4DB2-BD59-A6C34878D82A}">
                    <a16:rowId xmlns:a16="http://schemas.microsoft.com/office/drawing/2014/main" val="2038581446"/>
                  </a:ext>
                </a:extLst>
              </a:tr>
              <a:tr h="596858">
                <a:tc>
                  <a:txBody>
                    <a:bodyPr/>
                    <a:lstStyle/>
                    <a:p>
                      <a:pPr marL="0" marR="0">
                        <a:lnSpc>
                          <a:spcPct val="115000"/>
                        </a:lnSpc>
                        <a:spcBef>
                          <a:spcPts val="0"/>
                        </a:spcBef>
                        <a:spcAft>
                          <a:spcPts val="0"/>
                        </a:spcAft>
                      </a:pPr>
                      <a:r>
                        <a:rPr lang="en-US" sz="1200">
                          <a:effectLst/>
                        </a:rPr>
                        <a:t>Intellectual</a:t>
                      </a:r>
                    </a:p>
                    <a:p>
                      <a:pPr marL="0" marR="0">
                        <a:lnSpc>
                          <a:spcPct val="115000"/>
                        </a:lnSpc>
                        <a:spcBef>
                          <a:spcPts val="0"/>
                        </a:spcBef>
                        <a:spcAft>
                          <a:spcPts val="0"/>
                        </a:spcAft>
                      </a:pPr>
                      <a:br>
                        <a:rPr lang="en-US" sz="1200">
                          <a:effectLst/>
                        </a:rPr>
                      </a:b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2210" marR="42210" marT="0" marB="0"/>
                </a:tc>
                <a:tc>
                  <a:txBody>
                    <a:bodyPr/>
                    <a:lstStyle/>
                    <a:p>
                      <a:pPr marL="0" marR="0">
                        <a:lnSpc>
                          <a:spcPct val="115000"/>
                        </a:lnSpc>
                        <a:spcBef>
                          <a:spcPts val="0"/>
                        </a:spcBef>
                        <a:spcAft>
                          <a:spcPts val="0"/>
                        </a:spcAft>
                      </a:pPr>
                      <a:r>
                        <a:rPr lang="en-US" sz="1200">
                          <a:effectLst/>
                        </a:rPr>
                        <a:t>Knowledge, resourcefulness, creativity and innovation in a region’s people, institutions, organizations and sectors.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2210" marR="42210" marT="0" marB="0"/>
                </a:tc>
                <a:tc>
                  <a:txBody>
                    <a:bodyPr/>
                    <a:lstStyle/>
                    <a:p>
                      <a:pPr marL="0" marR="0">
                        <a:lnSpc>
                          <a:spcPct val="115000"/>
                        </a:lnSpc>
                        <a:spcBef>
                          <a:spcPts val="0"/>
                        </a:spcBef>
                        <a:spcAft>
                          <a:spcPts val="0"/>
                        </a:spcAft>
                      </a:pPr>
                      <a:br>
                        <a:rPr lang="en-US" sz="1000">
                          <a:effectLst/>
                        </a:rPr>
                      </a:b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2210" marR="42210" marT="0" marB="0"/>
                </a:tc>
                <a:extLst>
                  <a:ext uri="{0D108BD9-81ED-4DB2-BD59-A6C34878D82A}">
                    <a16:rowId xmlns:a16="http://schemas.microsoft.com/office/drawing/2014/main" val="2856618182"/>
                  </a:ext>
                </a:extLst>
              </a:tr>
              <a:tr h="381301">
                <a:tc>
                  <a:txBody>
                    <a:bodyPr/>
                    <a:lstStyle/>
                    <a:p>
                      <a:pPr marL="0" marR="0">
                        <a:lnSpc>
                          <a:spcPct val="115000"/>
                        </a:lnSpc>
                        <a:spcBef>
                          <a:spcPts val="0"/>
                        </a:spcBef>
                        <a:spcAft>
                          <a:spcPts val="0"/>
                        </a:spcAft>
                      </a:pPr>
                      <a:r>
                        <a:rPr lang="en-US" sz="1200">
                          <a:effectLst/>
                        </a:rPr>
                        <a:t>Social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2210" marR="42210" marT="0" marB="0"/>
                </a:tc>
                <a:tc>
                  <a:txBody>
                    <a:bodyPr/>
                    <a:lstStyle/>
                    <a:p>
                      <a:pPr marL="0" marR="0">
                        <a:lnSpc>
                          <a:spcPct val="115000"/>
                        </a:lnSpc>
                        <a:spcBef>
                          <a:spcPts val="0"/>
                        </a:spcBef>
                        <a:spcAft>
                          <a:spcPts val="0"/>
                        </a:spcAft>
                      </a:pPr>
                      <a:r>
                        <a:rPr lang="en-US" sz="1200">
                          <a:effectLst/>
                        </a:rPr>
                        <a:t>Trust, relationships and networks in a region’s population.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2210" marR="42210" marT="0" marB="0"/>
                </a:tc>
                <a:tc>
                  <a:txBody>
                    <a:bodyPr/>
                    <a:lstStyle/>
                    <a:p>
                      <a:pPr marL="0" marR="0">
                        <a:lnSpc>
                          <a:spcPct val="115000"/>
                        </a:lnSpc>
                        <a:spcBef>
                          <a:spcPts val="0"/>
                        </a:spcBef>
                        <a:spcAft>
                          <a:spcPts val="0"/>
                        </a:spcAft>
                      </a:pPr>
                      <a:br>
                        <a:rPr lang="en-US" sz="1000" dirty="0">
                          <a:effectLst/>
                        </a:rPr>
                      </a:b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10" marR="42210" marT="0" marB="0"/>
                </a:tc>
                <a:extLst>
                  <a:ext uri="{0D108BD9-81ED-4DB2-BD59-A6C34878D82A}">
                    <a16:rowId xmlns:a16="http://schemas.microsoft.com/office/drawing/2014/main" val="2930972637"/>
                  </a:ext>
                </a:extLst>
              </a:tr>
              <a:tr h="799793">
                <a:tc>
                  <a:txBody>
                    <a:bodyPr/>
                    <a:lstStyle/>
                    <a:p>
                      <a:pPr marL="0" marR="0">
                        <a:lnSpc>
                          <a:spcPct val="115000"/>
                        </a:lnSpc>
                        <a:spcBef>
                          <a:spcPts val="0"/>
                        </a:spcBef>
                        <a:spcAft>
                          <a:spcPts val="0"/>
                        </a:spcAft>
                      </a:pPr>
                      <a:r>
                        <a:rPr lang="en-US" sz="1200">
                          <a:effectLst/>
                        </a:rPr>
                        <a:t>Cultural</a:t>
                      </a:r>
                    </a:p>
                    <a:p>
                      <a:pPr marL="0" marR="0">
                        <a:lnSpc>
                          <a:spcPct val="115000"/>
                        </a:lnSpc>
                        <a:spcBef>
                          <a:spcPts val="0"/>
                        </a:spcBef>
                        <a:spcAft>
                          <a:spcPts val="0"/>
                        </a:spcAft>
                      </a:pPr>
                      <a:br>
                        <a:rPr lang="en-US" sz="1200">
                          <a:effectLst/>
                        </a:rPr>
                      </a:b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2210" marR="42210" marT="0" marB="0"/>
                </a:tc>
                <a:tc>
                  <a:txBody>
                    <a:bodyPr/>
                    <a:lstStyle/>
                    <a:p>
                      <a:pPr marL="0" marR="0">
                        <a:lnSpc>
                          <a:spcPct val="115000"/>
                        </a:lnSpc>
                        <a:spcBef>
                          <a:spcPts val="0"/>
                        </a:spcBef>
                        <a:spcAft>
                          <a:spcPts val="0"/>
                        </a:spcAft>
                      </a:pPr>
                      <a:r>
                        <a:rPr lang="en-US" sz="1200">
                          <a:effectLst/>
                        </a:rPr>
                        <a:t>Traditions, customs, ways of doing, and world views in a region’s population.</a:t>
                      </a:r>
                    </a:p>
                    <a:p>
                      <a:pPr marL="0" marR="0">
                        <a:lnSpc>
                          <a:spcPct val="115000"/>
                        </a:lnSpc>
                        <a:spcBef>
                          <a:spcPts val="0"/>
                        </a:spcBef>
                        <a:spcAft>
                          <a:spcPts val="0"/>
                        </a:spcAft>
                      </a:pPr>
                      <a:br>
                        <a:rPr lang="en-US" sz="1200">
                          <a:effectLst/>
                        </a:rPr>
                      </a:b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2210" marR="42210" marT="0" marB="0"/>
                </a:tc>
                <a:tc>
                  <a:txBody>
                    <a:bodyPr/>
                    <a:lstStyle/>
                    <a:p>
                      <a:pPr marL="0" marR="0">
                        <a:lnSpc>
                          <a:spcPct val="115000"/>
                        </a:lnSpc>
                        <a:spcBef>
                          <a:spcPts val="0"/>
                        </a:spcBef>
                        <a:spcAft>
                          <a:spcPts val="0"/>
                        </a:spcAft>
                      </a:pPr>
                      <a:br>
                        <a:rPr lang="en-US" sz="1000" dirty="0">
                          <a:effectLst/>
                        </a:rPr>
                      </a:b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10" marR="42210" marT="0" marB="0"/>
                </a:tc>
                <a:extLst>
                  <a:ext uri="{0D108BD9-81ED-4DB2-BD59-A6C34878D82A}">
                    <a16:rowId xmlns:a16="http://schemas.microsoft.com/office/drawing/2014/main" val="1534689222"/>
                  </a:ext>
                </a:extLst>
              </a:tr>
              <a:tr h="799793">
                <a:tc>
                  <a:txBody>
                    <a:bodyPr/>
                    <a:lstStyle/>
                    <a:p>
                      <a:pPr marL="0" marR="0">
                        <a:lnSpc>
                          <a:spcPct val="115000"/>
                        </a:lnSpc>
                        <a:spcBef>
                          <a:spcPts val="0"/>
                        </a:spcBef>
                        <a:spcAft>
                          <a:spcPts val="0"/>
                        </a:spcAft>
                      </a:pPr>
                      <a:r>
                        <a:rPr lang="en-US" sz="1200">
                          <a:effectLst/>
                        </a:rPr>
                        <a:t>Natural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2210" marR="42210" marT="0" marB="0"/>
                </a:tc>
                <a:tc>
                  <a:txBody>
                    <a:bodyPr/>
                    <a:lstStyle/>
                    <a:p>
                      <a:pPr marL="0" marR="0">
                        <a:lnSpc>
                          <a:spcPct val="115000"/>
                        </a:lnSpc>
                        <a:spcBef>
                          <a:spcPts val="0"/>
                        </a:spcBef>
                        <a:spcAft>
                          <a:spcPts val="0"/>
                        </a:spcAft>
                      </a:pPr>
                      <a:r>
                        <a:rPr lang="en-US" sz="1200">
                          <a:effectLst/>
                        </a:rPr>
                        <a:t>Natural resources—for example, water, land, air, plants and animals—in a region’s places.</a:t>
                      </a:r>
                    </a:p>
                    <a:p>
                      <a:pPr marL="0" marR="0">
                        <a:lnSpc>
                          <a:spcPct val="115000"/>
                        </a:lnSpc>
                        <a:spcBef>
                          <a:spcPts val="0"/>
                        </a:spcBef>
                        <a:spcAft>
                          <a:spcPts val="0"/>
                        </a:spcAft>
                      </a:pPr>
                      <a:br>
                        <a:rPr lang="en-US" sz="1200">
                          <a:effectLst/>
                        </a:rPr>
                      </a:b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2210" marR="42210" marT="0" marB="0"/>
                </a:tc>
                <a:tc>
                  <a:txBody>
                    <a:bodyPr/>
                    <a:lstStyle/>
                    <a:p>
                      <a:pPr marL="0" marR="0">
                        <a:lnSpc>
                          <a:spcPct val="115000"/>
                        </a:lnSpc>
                        <a:spcBef>
                          <a:spcPts val="0"/>
                        </a:spcBef>
                        <a:spcAft>
                          <a:spcPts val="0"/>
                        </a:spcAft>
                      </a:pPr>
                      <a:br>
                        <a:rPr lang="en-US" sz="1000">
                          <a:effectLst/>
                        </a:rPr>
                      </a:b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2210" marR="42210" marT="0" marB="0"/>
                </a:tc>
                <a:extLst>
                  <a:ext uri="{0D108BD9-81ED-4DB2-BD59-A6C34878D82A}">
                    <a16:rowId xmlns:a16="http://schemas.microsoft.com/office/drawing/2014/main" val="1832772422"/>
                  </a:ext>
                </a:extLst>
              </a:tr>
              <a:tr h="393923">
                <a:tc>
                  <a:txBody>
                    <a:bodyPr/>
                    <a:lstStyle/>
                    <a:p>
                      <a:pPr marL="0" marR="0">
                        <a:lnSpc>
                          <a:spcPct val="115000"/>
                        </a:lnSpc>
                        <a:spcBef>
                          <a:spcPts val="0"/>
                        </a:spcBef>
                        <a:spcAft>
                          <a:spcPts val="0"/>
                        </a:spcAft>
                      </a:pPr>
                      <a:r>
                        <a:rPr lang="en-US" sz="1200">
                          <a:effectLst/>
                        </a:rPr>
                        <a:t>Built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2210" marR="42210" marT="0" marB="0"/>
                </a:tc>
                <a:tc>
                  <a:txBody>
                    <a:bodyPr/>
                    <a:lstStyle/>
                    <a:p>
                      <a:pPr marL="0" marR="0">
                        <a:lnSpc>
                          <a:spcPct val="115000"/>
                        </a:lnSpc>
                        <a:spcBef>
                          <a:spcPts val="0"/>
                        </a:spcBef>
                        <a:spcAft>
                          <a:spcPts val="0"/>
                        </a:spcAft>
                      </a:pPr>
                      <a:r>
                        <a:rPr lang="en-US" sz="1200">
                          <a:effectLst/>
                        </a:rPr>
                        <a:t>Constructed infrastructure—for example, buildings, sewer systems, broadband, roads—in a region’s places.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2210" marR="42210" marT="0" marB="0"/>
                </a:tc>
                <a:tc>
                  <a:txBody>
                    <a:bodyPr/>
                    <a:lstStyle/>
                    <a:p>
                      <a:pPr marL="0" marR="0">
                        <a:lnSpc>
                          <a:spcPct val="115000"/>
                        </a:lnSpc>
                        <a:spcBef>
                          <a:spcPts val="0"/>
                        </a:spcBef>
                        <a:spcAft>
                          <a:spcPts val="0"/>
                        </a:spcAft>
                      </a:pPr>
                      <a:br>
                        <a:rPr lang="en-US" sz="1000">
                          <a:effectLst/>
                        </a:rPr>
                      </a:b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2210" marR="42210" marT="0" marB="0"/>
                </a:tc>
                <a:extLst>
                  <a:ext uri="{0D108BD9-81ED-4DB2-BD59-A6C34878D82A}">
                    <a16:rowId xmlns:a16="http://schemas.microsoft.com/office/drawing/2014/main" val="2215525908"/>
                  </a:ext>
                </a:extLst>
              </a:tr>
              <a:tr h="596858">
                <a:tc>
                  <a:txBody>
                    <a:bodyPr/>
                    <a:lstStyle/>
                    <a:p>
                      <a:pPr marL="0" marR="0">
                        <a:lnSpc>
                          <a:spcPct val="115000"/>
                        </a:lnSpc>
                        <a:spcBef>
                          <a:spcPts val="0"/>
                        </a:spcBef>
                        <a:spcAft>
                          <a:spcPts val="0"/>
                        </a:spcAft>
                      </a:pPr>
                      <a:r>
                        <a:rPr lang="en-US" sz="1200">
                          <a:effectLst/>
                        </a:rPr>
                        <a:t>Political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2210" marR="42210" marT="0" marB="0"/>
                </a:tc>
                <a:tc>
                  <a:txBody>
                    <a:bodyPr/>
                    <a:lstStyle/>
                    <a:p>
                      <a:pPr marL="0" marR="0">
                        <a:lnSpc>
                          <a:spcPct val="115000"/>
                        </a:lnSpc>
                        <a:spcBef>
                          <a:spcPts val="0"/>
                        </a:spcBef>
                        <a:spcAft>
                          <a:spcPts val="0"/>
                        </a:spcAft>
                      </a:pPr>
                      <a:r>
                        <a:rPr lang="en-US" sz="1200">
                          <a:effectLst/>
                        </a:rPr>
                        <a:t>Goodwill, influence and power that people, organizations and institutions in the region can exercise in decision-making.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2210" marR="42210" marT="0" marB="0"/>
                </a:tc>
                <a:tc>
                  <a:txBody>
                    <a:bodyPr/>
                    <a:lstStyle/>
                    <a:p>
                      <a:pPr marL="0" marR="0">
                        <a:lnSpc>
                          <a:spcPct val="115000"/>
                        </a:lnSpc>
                        <a:spcBef>
                          <a:spcPts val="0"/>
                        </a:spcBef>
                        <a:spcAft>
                          <a:spcPts val="0"/>
                        </a:spcAft>
                      </a:pPr>
                      <a:br>
                        <a:rPr lang="en-US" sz="1000">
                          <a:effectLst/>
                        </a:rPr>
                      </a:b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2210" marR="42210" marT="0" marB="0"/>
                </a:tc>
                <a:extLst>
                  <a:ext uri="{0D108BD9-81ED-4DB2-BD59-A6C34878D82A}">
                    <a16:rowId xmlns:a16="http://schemas.microsoft.com/office/drawing/2014/main" val="1960666953"/>
                  </a:ext>
                </a:extLst>
              </a:tr>
              <a:tr h="596858">
                <a:tc>
                  <a:txBody>
                    <a:bodyPr/>
                    <a:lstStyle/>
                    <a:p>
                      <a:pPr marL="0" marR="0">
                        <a:lnSpc>
                          <a:spcPct val="115000"/>
                        </a:lnSpc>
                        <a:spcBef>
                          <a:spcPts val="0"/>
                        </a:spcBef>
                        <a:spcAft>
                          <a:spcPts val="0"/>
                        </a:spcAft>
                      </a:pPr>
                      <a:r>
                        <a:rPr lang="en-US" sz="1200" dirty="0">
                          <a:effectLst/>
                        </a:rPr>
                        <a:t>Financial</a:t>
                      </a:r>
                    </a:p>
                    <a:p>
                      <a:pPr marL="0" marR="0">
                        <a:lnSpc>
                          <a:spcPct val="115000"/>
                        </a:lnSpc>
                        <a:spcBef>
                          <a:spcPts val="0"/>
                        </a:spcBef>
                        <a:spcAft>
                          <a:spcPts val="0"/>
                        </a:spcAft>
                      </a:pPr>
                      <a:br>
                        <a:rPr lang="en-US" sz="1200" dirty="0">
                          <a:effectLst/>
                        </a:rPr>
                      </a:b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210" marR="42210" marT="0" marB="0"/>
                </a:tc>
                <a:tc>
                  <a:txBody>
                    <a:bodyPr/>
                    <a:lstStyle/>
                    <a:p>
                      <a:pPr marL="0" marR="0">
                        <a:lnSpc>
                          <a:spcPct val="115000"/>
                        </a:lnSpc>
                        <a:spcBef>
                          <a:spcPts val="0"/>
                        </a:spcBef>
                        <a:spcAft>
                          <a:spcPts val="0"/>
                        </a:spcAft>
                      </a:pPr>
                      <a:r>
                        <a:rPr lang="en-US" sz="1200" dirty="0">
                          <a:effectLst/>
                        </a:rPr>
                        <a:t>Monetary resources available in the region for investment in the region.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210" marR="42210" marT="0" marB="0"/>
                </a:tc>
                <a:tc>
                  <a:txBody>
                    <a:bodyPr/>
                    <a:lstStyle/>
                    <a:p>
                      <a:pPr marL="0" marR="0">
                        <a:lnSpc>
                          <a:spcPct val="115000"/>
                        </a:lnSpc>
                        <a:spcBef>
                          <a:spcPts val="0"/>
                        </a:spcBef>
                        <a:spcAft>
                          <a:spcPts val="0"/>
                        </a:spcAft>
                      </a:pPr>
                      <a:br>
                        <a:rPr lang="en-US" sz="1000" dirty="0">
                          <a:effectLst/>
                        </a:rPr>
                      </a:b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10" marR="42210" marT="0" marB="0"/>
                </a:tc>
                <a:extLst>
                  <a:ext uri="{0D108BD9-81ED-4DB2-BD59-A6C34878D82A}">
                    <a16:rowId xmlns:a16="http://schemas.microsoft.com/office/drawing/2014/main" val="1193517723"/>
                  </a:ext>
                </a:extLst>
              </a:tr>
            </a:tbl>
          </a:graphicData>
        </a:graphic>
      </p:graphicFrame>
      <p:sp>
        <p:nvSpPr>
          <p:cNvPr id="12" name="TextBox 11">
            <a:extLst>
              <a:ext uri="{FF2B5EF4-FFF2-40B4-BE49-F238E27FC236}">
                <a16:creationId xmlns:a16="http://schemas.microsoft.com/office/drawing/2014/main" id="{30B20F4C-7A07-C771-0025-D4097721C40C}"/>
              </a:ext>
            </a:extLst>
          </p:cNvPr>
          <p:cNvSpPr txBox="1"/>
          <p:nvPr/>
        </p:nvSpPr>
        <p:spPr>
          <a:xfrm>
            <a:off x="8610601" y="246101"/>
            <a:ext cx="308042" cy="369332"/>
          </a:xfrm>
          <a:prstGeom prst="rect">
            <a:avLst/>
          </a:prstGeom>
          <a:solidFill>
            <a:schemeClr val="tx2">
              <a:lumMod val="75000"/>
            </a:schemeClr>
          </a:solidFill>
        </p:spPr>
        <p:txBody>
          <a:bodyPr wrap="square" rtlCol="0">
            <a:spAutoFit/>
          </a:bodyPr>
          <a:lstStyle/>
          <a:p>
            <a:r>
              <a:rPr lang="en-US" b="1" dirty="0">
                <a:solidFill>
                  <a:schemeClr val="bg1"/>
                </a:solidFill>
              </a:rPr>
              <a:t>E</a:t>
            </a:r>
          </a:p>
        </p:txBody>
      </p:sp>
    </p:spTree>
    <p:extLst>
      <p:ext uri="{BB962C8B-B14F-4D97-AF65-F5344CB8AC3E}">
        <p14:creationId xmlns:p14="http://schemas.microsoft.com/office/powerpoint/2010/main" val="2186594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6546D-10D5-5197-B9AC-78D3D025D32B}"/>
              </a:ext>
            </a:extLst>
          </p:cNvPr>
          <p:cNvSpPr>
            <a:spLocks noGrp="1"/>
          </p:cNvSpPr>
          <p:nvPr>
            <p:ph type="title"/>
          </p:nvPr>
        </p:nvSpPr>
        <p:spPr/>
        <p:txBody>
          <a:bodyPr>
            <a:normAutofit fontScale="90000"/>
          </a:bodyPr>
          <a:lstStyle/>
          <a:p>
            <a:r>
              <a:rPr lang="en-US" dirty="0"/>
              <a:t>Spider Diagram as an Asset Inventory Tool</a:t>
            </a:r>
          </a:p>
        </p:txBody>
      </p:sp>
      <p:sp>
        <p:nvSpPr>
          <p:cNvPr id="4" name="Slide Number Placeholder 3">
            <a:extLst>
              <a:ext uri="{FF2B5EF4-FFF2-40B4-BE49-F238E27FC236}">
                <a16:creationId xmlns:a16="http://schemas.microsoft.com/office/drawing/2014/main" id="{983D6F26-26B0-B5EB-41C1-9EC070E74867}"/>
              </a:ext>
            </a:extLst>
          </p:cNvPr>
          <p:cNvSpPr>
            <a:spLocks noGrp="1"/>
          </p:cNvSpPr>
          <p:nvPr>
            <p:ph type="sldNum" sz="quarter" idx="4"/>
          </p:nvPr>
        </p:nvSpPr>
        <p:spPr/>
        <p:txBody>
          <a:bodyPr/>
          <a:lstStyle/>
          <a:p>
            <a:endParaRPr lang="en-US"/>
          </a:p>
        </p:txBody>
      </p:sp>
      <p:pic>
        <p:nvPicPr>
          <p:cNvPr id="5" name="Picture 4">
            <a:extLst>
              <a:ext uri="{FF2B5EF4-FFF2-40B4-BE49-F238E27FC236}">
                <a16:creationId xmlns:a16="http://schemas.microsoft.com/office/drawing/2014/main" id="{924FF10C-1A58-6E84-25B3-D1D3F1C0846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5506" y="1599528"/>
            <a:ext cx="3370580" cy="3192780"/>
          </a:xfrm>
          <a:prstGeom prst="rect">
            <a:avLst/>
          </a:prstGeom>
        </p:spPr>
      </p:pic>
      <p:pic>
        <p:nvPicPr>
          <p:cNvPr id="6" name="Picture 5">
            <a:extLst>
              <a:ext uri="{FF2B5EF4-FFF2-40B4-BE49-F238E27FC236}">
                <a16:creationId xmlns:a16="http://schemas.microsoft.com/office/drawing/2014/main" id="{2E0B7E2B-2D00-504A-E1D9-79BD8A693FE5}"/>
              </a:ext>
            </a:extLst>
          </p:cNvPr>
          <p:cNvPicPr>
            <a:picLocks noChangeAspect="1"/>
          </p:cNvPicPr>
          <p:nvPr/>
        </p:nvPicPr>
        <p:blipFill>
          <a:blip r:embed="rId3"/>
          <a:stretch>
            <a:fillRect/>
          </a:stretch>
        </p:blipFill>
        <p:spPr>
          <a:xfrm>
            <a:off x="3496086" y="2743834"/>
            <a:ext cx="5943600" cy="3199130"/>
          </a:xfrm>
          <a:prstGeom prst="rect">
            <a:avLst/>
          </a:prstGeom>
        </p:spPr>
      </p:pic>
    </p:spTree>
    <p:extLst>
      <p:ext uri="{BB962C8B-B14F-4D97-AF65-F5344CB8AC3E}">
        <p14:creationId xmlns:p14="http://schemas.microsoft.com/office/powerpoint/2010/main" val="3347189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80581-2B98-50D4-D28B-9C5652C07198}"/>
              </a:ext>
            </a:extLst>
          </p:cNvPr>
          <p:cNvSpPr>
            <a:spLocks noGrp="1"/>
          </p:cNvSpPr>
          <p:nvPr>
            <p:ph type="title"/>
          </p:nvPr>
        </p:nvSpPr>
        <p:spPr/>
        <p:txBody>
          <a:bodyPr/>
          <a:lstStyle/>
          <a:p>
            <a:r>
              <a:rPr lang="en-US">
                <a:ea typeface="Calibri"/>
                <a:cs typeface="Calibri"/>
              </a:rPr>
              <a:t>SWOT using community capitals</a:t>
            </a:r>
          </a:p>
        </p:txBody>
      </p:sp>
      <p:sp>
        <p:nvSpPr>
          <p:cNvPr id="4" name="Slide Number Placeholder 3">
            <a:extLst>
              <a:ext uri="{FF2B5EF4-FFF2-40B4-BE49-F238E27FC236}">
                <a16:creationId xmlns:a16="http://schemas.microsoft.com/office/drawing/2014/main" id="{2C674364-84A5-0898-D192-FC1E49034581}"/>
              </a:ext>
            </a:extLst>
          </p:cNvPr>
          <p:cNvSpPr>
            <a:spLocks noGrp="1"/>
          </p:cNvSpPr>
          <p:nvPr>
            <p:ph type="sldNum" sz="quarter" idx="4"/>
          </p:nvPr>
        </p:nvSpPr>
        <p:spPr/>
        <p:txBody>
          <a:bodyPr/>
          <a:lstStyle/>
          <a:p>
            <a:endParaRPr lang="en-US"/>
          </a:p>
        </p:txBody>
      </p:sp>
      <p:graphicFrame>
        <p:nvGraphicFramePr>
          <p:cNvPr id="6" name="Table 5">
            <a:extLst>
              <a:ext uri="{FF2B5EF4-FFF2-40B4-BE49-F238E27FC236}">
                <a16:creationId xmlns:a16="http://schemas.microsoft.com/office/drawing/2014/main" id="{026F129A-59F3-8AB2-6221-0430695AEC80}"/>
              </a:ext>
            </a:extLst>
          </p:cNvPr>
          <p:cNvGraphicFramePr>
            <a:graphicFrameLocks noGrp="1"/>
          </p:cNvGraphicFramePr>
          <p:nvPr>
            <p:extLst>
              <p:ext uri="{D42A27DB-BD31-4B8C-83A1-F6EECF244321}">
                <p14:modId xmlns:p14="http://schemas.microsoft.com/office/powerpoint/2010/main" val="1979436866"/>
              </p:ext>
            </p:extLst>
          </p:nvPr>
        </p:nvGraphicFramePr>
        <p:xfrm>
          <a:off x="235323" y="1163170"/>
          <a:ext cx="8780934" cy="5029307"/>
        </p:xfrm>
        <a:graphic>
          <a:graphicData uri="http://schemas.openxmlformats.org/drawingml/2006/table">
            <a:tbl>
              <a:tblPr firstRow="1" bandRow="1">
                <a:tableStyleId>{5C22544A-7EE6-4342-B048-85BDC9FD1C3A}</a:tableStyleId>
              </a:tblPr>
              <a:tblGrid>
                <a:gridCol w="4181398">
                  <a:extLst>
                    <a:ext uri="{9D8B030D-6E8A-4147-A177-3AD203B41FA5}">
                      <a16:colId xmlns:a16="http://schemas.microsoft.com/office/drawing/2014/main" val="3869522193"/>
                    </a:ext>
                  </a:extLst>
                </a:gridCol>
                <a:gridCol w="4599536">
                  <a:extLst>
                    <a:ext uri="{9D8B030D-6E8A-4147-A177-3AD203B41FA5}">
                      <a16:colId xmlns:a16="http://schemas.microsoft.com/office/drawing/2014/main" val="2094223843"/>
                    </a:ext>
                  </a:extLst>
                </a:gridCol>
              </a:tblGrid>
              <a:tr h="2059242">
                <a:tc>
                  <a:txBody>
                    <a:bodyPr/>
                    <a:lstStyle/>
                    <a:p>
                      <a:pPr fontAlgn="t"/>
                      <a:endParaRPr lang="en-US" sz="1400">
                        <a:effectLst/>
                      </a:endParaRPr>
                    </a:p>
                    <a:p>
                      <a:pPr rtl="0" fontAlgn="base"/>
                      <a:r>
                        <a:rPr lang="en-US" sz="1800">
                          <a:effectLst/>
                        </a:rPr>
                        <a:t>Strengths: </a:t>
                      </a:r>
                    </a:p>
                    <a:p>
                      <a:pPr marL="342900" lvl="0" indent="-342900" rtl="0" fontAlgn="base">
                        <a:buFont typeface="Arial" panose="020B0604020202020204" pitchFamily="34" charset="0"/>
                        <a:buChar char="•"/>
                      </a:pPr>
                      <a:r>
                        <a:rPr lang="en-US" sz="1400">
                          <a:effectLst/>
                        </a:rPr>
                        <a:t>Capitals we have, use, could use more </a:t>
                      </a:r>
                    </a:p>
                    <a:p>
                      <a:pPr marL="342900" lvl="0" indent="-342900" rtl="0" fontAlgn="base">
                        <a:buFont typeface="Arial" panose="020B0604020202020204" pitchFamily="34" charset="0"/>
                        <a:buChar char="•"/>
                      </a:pPr>
                      <a:r>
                        <a:rPr lang="en-US" sz="1400">
                          <a:effectLst/>
                        </a:rPr>
                        <a:t>Energy and enthusiasm  </a:t>
                      </a:r>
                    </a:p>
                    <a:p>
                      <a:pPr marL="342900" lvl="0" indent="-342900" rtl="0" fontAlgn="base">
                        <a:buFont typeface="Arial" panose="020B0604020202020204" pitchFamily="34" charset="0"/>
                        <a:buChar char="•"/>
                      </a:pPr>
                      <a:r>
                        <a:rPr lang="en-US" sz="1400">
                          <a:effectLst/>
                        </a:rPr>
                        <a:t>Partnerships between business, government, and organizations </a:t>
                      </a:r>
                      <a:endParaRPr lang="en-US" sz="1400">
                        <a:effectLst/>
                        <a:latin typeface="Calibri"/>
                      </a:endParaRPr>
                    </a:p>
                  </a:txBody>
                  <a:tcPr/>
                </a:tc>
                <a:tc>
                  <a:txBody>
                    <a:bodyPr/>
                    <a:lstStyle/>
                    <a:p>
                      <a:pPr algn="ctr" fontAlgn="t"/>
                      <a:endParaRPr lang="en-US" sz="1400">
                        <a:effectLst/>
                      </a:endParaRPr>
                    </a:p>
                    <a:p>
                      <a:pPr rtl="0" fontAlgn="base"/>
                      <a:r>
                        <a:rPr lang="en-US" sz="1800">
                          <a:effectLst/>
                        </a:rPr>
                        <a:t>Weaknesses: </a:t>
                      </a:r>
                    </a:p>
                    <a:p>
                      <a:pPr marL="342900" lvl="0" indent="-342900" rtl="0" fontAlgn="base">
                        <a:buFont typeface="Arial" panose="020B0604020202020204" pitchFamily="34" charset="0"/>
                        <a:buChar char="•"/>
                      </a:pPr>
                      <a:r>
                        <a:rPr lang="en-US" sz="1400">
                          <a:effectLst/>
                        </a:rPr>
                        <a:t>Capitals we are missing, or are weak </a:t>
                      </a:r>
                    </a:p>
                    <a:p>
                      <a:pPr marL="342900" lvl="0" indent="-342900" rtl="0" fontAlgn="base">
                        <a:buFont typeface="Arial" panose="020B0604020202020204" pitchFamily="34" charset="0"/>
                        <a:buChar char="•"/>
                      </a:pPr>
                      <a:r>
                        <a:rPr lang="en-US" sz="1400">
                          <a:effectLst/>
                        </a:rPr>
                        <a:t>People, firms, and organizations on the economic margins </a:t>
                      </a:r>
                    </a:p>
                    <a:p>
                      <a:pPr marL="342900" lvl="0" indent="-342900" rtl="0" fontAlgn="base">
                        <a:buFont typeface="Arial" panose="020B0604020202020204" pitchFamily="34" charset="0"/>
                        <a:buChar char="•"/>
                      </a:pPr>
                      <a:r>
                        <a:rPr lang="en-US" sz="1400">
                          <a:effectLst/>
                        </a:rPr>
                        <a:t>Lack of partnerships between business, government, and organizations </a:t>
                      </a:r>
                      <a:endParaRPr lang="en-US" sz="1400">
                        <a:effectLst/>
                        <a:latin typeface="Calibri"/>
                      </a:endParaRPr>
                    </a:p>
                  </a:txBody>
                  <a:tcPr/>
                </a:tc>
                <a:extLst>
                  <a:ext uri="{0D108BD9-81ED-4DB2-BD59-A6C34878D82A}">
                    <a16:rowId xmlns:a16="http://schemas.microsoft.com/office/drawing/2014/main" val="2207639307"/>
                  </a:ext>
                </a:extLst>
              </a:tr>
              <a:tr h="2970065">
                <a:tc>
                  <a:txBody>
                    <a:bodyPr/>
                    <a:lstStyle/>
                    <a:p>
                      <a:pPr fontAlgn="t"/>
                      <a:endParaRPr lang="en-US" sz="1800">
                        <a:effectLst/>
                      </a:endParaRPr>
                    </a:p>
                    <a:p>
                      <a:pPr rtl="0" fontAlgn="base"/>
                      <a:r>
                        <a:rPr lang="en-US" sz="1800" b="1">
                          <a:effectLst/>
                        </a:rPr>
                        <a:t>Opportunities: </a:t>
                      </a:r>
                    </a:p>
                    <a:p>
                      <a:pPr marL="342900" lvl="0" indent="-342900" rtl="0" fontAlgn="base">
                        <a:buFont typeface="Arial" panose="020B0604020202020204" pitchFamily="34" charset="0"/>
                        <a:buChar char="•"/>
                      </a:pPr>
                      <a:r>
                        <a:rPr lang="en-US" sz="1400">
                          <a:effectLst/>
                        </a:rPr>
                        <a:t>Underutilized capitals we can invest in </a:t>
                      </a:r>
                    </a:p>
                    <a:p>
                      <a:pPr marL="342900" lvl="0" indent="-342900" rtl="0" fontAlgn="base">
                        <a:buFont typeface="Arial" panose="020B0604020202020204" pitchFamily="34" charset="0"/>
                        <a:buChar char="•"/>
                      </a:pPr>
                      <a:r>
                        <a:rPr lang="en-US" sz="1400">
                          <a:effectLst/>
                        </a:rPr>
                        <a:t>Upward mobility for all </a:t>
                      </a:r>
                    </a:p>
                    <a:p>
                      <a:pPr marL="342900" lvl="0" indent="-342900" rtl="0" fontAlgn="base">
                        <a:buFont typeface="Arial" panose="020B0604020202020204" pitchFamily="34" charset="0"/>
                        <a:buChar char="•"/>
                      </a:pPr>
                      <a:r>
                        <a:rPr lang="en-US" sz="1400">
                          <a:effectLst/>
                        </a:rPr>
                        <a:t>Emerging Markets/Demand </a:t>
                      </a:r>
                    </a:p>
                    <a:p>
                      <a:pPr marL="342900" lvl="0" indent="-342900" rtl="0" fontAlgn="base">
                        <a:buFont typeface="Arial" panose="020B0604020202020204" pitchFamily="34" charset="0"/>
                        <a:buChar char="•"/>
                      </a:pPr>
                      <a:r>
                        <a:rPr lang="en-US" sz="1400">
                          <a:effectLst/>
                        </a:rPr>
                        <a:t>Gaps in activities needed to meet demand for products and/or services in specific emerging markets where investment will have the greatest impact (leverage) </a:t>
                      </a:r>
                    </a:p>
                    <a:p>
                      <a:pPr marL="342900" lvl="0" indent="-342900" rtl="0" fontAlgn="base">
                        <a:buFont typeface="Arial" panose="020B0604020202020204" pitchFamily="34" charset="0"/>
                        <a:buChar char="•"/>
                      </a:pPr>
                      <a:r>
                        <a:rPr lang="en-US" sz="1400">
                          <a:effectLst/>
                        </a:rPr>
                        <a:t>Repurposed by-products or residuals </a:t>
                      </a:r>
                    </a:p>
                    <a:p>
                      <a:pPr marL="342900" lvl="0" indent="-342900" rtl="0" fontAlgn="base">
                        <a:buFont typeface="Arial" panose="020B0604020202020204" pitchFamily="34" charset="0"/>
                        <a:buChar char="•"/>
                      </a:pPr>
                      <a:r>
                        <a:rPr lang="en-US" sz="1400">
                          <a:effectLst/>
                        </a:rPr>
                        <a:t>Local, broad ownership </a:t>
                      </a:r>
                    </a:p>
                    <a:p>
                      <a:pPr marL="342900" lvl="0" indent="-342900" rtl="0" fontAlgn="base">
                        <a:buFont typeface="Arial" panose="020B0604020202020204" pitchFamily="34" charset="0"/>
                        <a:buChar char="•"/>
                      </a:pPr>
                      <a:r>
                        <a:rPr lang="en-US" sz="1400">
                          <a:effectLst/>
                        </a:rPr>
                        <a:t>Potential to go to scale </a:t>
                      </a:r>
                      <a:endParaRPr lang="en-US" sz="1400">
                        <a:effectLst/>
                        <a:latin typeface="Calibri"/>
                      </a:endParaRPr>
                    </a:p>
                  </a:txBody>
                  <a:tcPr/>
                </a:tc>
                <a:tc>
                  <a:txBody>
                    <a:bodyPr/>
                    <a:lstStyle/>
                    <a:p>
                      <a:pPr fontAlgn="t"/>
                      <a:endParaRPr lang="en-US" sz="1400">
                        <a:effectLst/>
                      </a:endParaRPr>
                    </a:p>
                    <a:p>
                      <a:pPr rtl="0" fontAlgn="base"/>
                      <a:r>
                        <a:rPr lang="en-US" sz="1800" b="1">
                          <a:effectLst/>
                        </a:rPr>
                        <a:t>Threats: </a:t>
                      </a:r>
                    </a:p>
                    <a:p>
                      <a:pPr marL="342900" lvl="0" indent="-342900" rtl="0" fontAlgn="base">
                        <a:buFont typeface="Arial" panose="020B0604020202020204" pitchFamily="34" charset="0"/>
                        <a:buChar char="•"/>
                      </a:pPr>
                      <a:r>
                        <a:rPr lang="en-US" sz="1400">
                          <a:effectLst/>
                        </a:rPr>
                        <a:t>Policy barriers </a:t>
                      </a:r>
                    </a:p>
                    <a:p>
                      <a:pPr marL="342900" lvl="0" indent="-342900" rtl="0" fontAlgn="base">
                        <a:buFont typeface="Arial" panose="020B0604020202020204" pitchFamily="34" charset="0"/>
                        <a:buChar char="•"/>
                      </a:pPr>
                      <a:r>
                        <a:rPr lang="en-US" sz="1400">
                          <a:effectLst/>
                        </a:rPr>
                        <a:t>Ownership by those outside of the region </a:t>
                      </a:r>
                    </a:p>
                    <a:p>
                      <a:pPr marL="342900" lvl="0" indent="-342900" rtl="0" fontAlgn="base">
                        <a:buFont typeface="Arial" panose="020B0604020202020204" pitchFamily="34" charset="0"/>
                        <a:buChar char="•"/>
                      </a:pPr>
                      <a:r>
                        <a:rPr lang="en-US" sz="1400">
                          <a:effectLst/>
                        </a:rPr>
                        <a:t>Negative opinion shapers and parties unwilling to collaborate </a:t>
                      </a:r>
                    </a:p>
                    <a:p>
                      <a:pPr rtl="0" fontAlgn="base"/>
                      <a:endParaRPr lang="en-US" sz="1400">
                        <a:effectLst/>
                      </a:endParaRPr>
                    </a:p>
                  </a:txBody>
                  <a:tcPr/>
                </a:tc>
                <a:extLst>
                  <a:ext uri="{0D108BD9-81ED-4DB2-BD59-A6C34878D82A}">
                    <a16:rowId xmlns:a16="http://schemas.microsoft.com/office/drawing/2014/main" val="1710811709"/>
                  </a:ext>
                </a:extLst>
              </a:tr>
            </a:tbl>
          </a:graphicData>
        </a:graphic>
      </p:graphicFrame>
    </p:spTree>
    <p:extLst>
      <p:ext uri="{BB962C8B-B14F-4D97-AF65-F5344CB8AC3E}">
        <p14:creationId xmlns:p14="http://schemas.microsoft.com/office/powerpoint/2010/main" val="766013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EA45F-D6D4-C07D-E2BE-9C4FAA9C87BE}"/>
              </a:ext>
            </a:extLst>
          </p:cNvPr>
          <p:cNvSpPr>
            <a:spLocks noGrp="1"/>
          </p:cNvSpPr>
          <p:nvPr>
            <p:ph type="title"/>
          </p:nvPr>
        </p:nvSpPr>
        <p:spPr>
          <a:xfrm>
            <a:off x="457200" y="274638"/>
            <a:ext cx="3908612" cy="1143000"/>
          </a:xfrm>
        </p:spPr>
        <p:txBody>
          <a:bodyPr/>
          <a:lstStyle/>
          <a:p>
            <a:r>
              <a:rPr lang="en-US" dirty="0"/>
              <a:t>SWOT Examples</a:t>
            </a:r>
          </a:p>
        </p:txBody>
      </p:sp>
      <p:sp>
        <p:nvSpPr>
          <p:cNvPr id="4" name="Slide Number Placeholder 3">
            <a:extLst>
              <a:ext uri="{FF2B5EF4-FFF2-40B4-BE49-F238E27FC236}">
                <a16:creationId xmlns:a16="http://schemas.microsoft.com/office/drawing/2014/main" id="{81B6FC5A-B9CF-6251-4037-2B4D96782C1D}"/>
              </a:ext>
            </a:extLst>
          </p:cNvPr>
          <p:cNvSpPr>
            <a:spLocks noGrp="1"/>
          </p:cNvSpPr>
          <p:nvPr>
            <p:ph type="sldNum" sz="quarter" idx="4"/>
          </p:nvPr>
        </p:nvSpPr>
        <p:spPr/>
        <p:txBody>
          <a:bodyPr/>
          <a:lstStyle/>
          <a:p>
            <a:endParaRPr lang="en-US"/>
          </a:p>
        </p:txBody>
      </p:sp>
      <p:pic>
        <p:nvPicPr>
          <p:cNvPr id="5" name="Picture 4">
            <a:extLst>
              <a:ext uri="{FF2B5EF4-FFF2-40B4-BE49-F238E27FC236}">
                <a16:creationId xmlns:a16="http://schemas.microsoft.com/office/drawing/2014/main" id="{D16E9F59-2949-722E-B1AD-A452881C71D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77865" y="136525"/>
            <a:ext cx="3366135" cy="3977640"/>
          </a:xfrm>
          <a:prstGeom prst="rect">
            <a:avLst/>
          </a:prstGeom>
        </p:spPr>
      </p:pic>
      <p:pic>
        <p:nvPicPr>
          <p:cNvPr id="6" name="Picture 5">
            <a:extLst>
              <a:ext uri="{FF2B5EF4-FFF2-40B4-BE49-F238E27FC236}">
                <a16:creationId xmlns:a16="http://schemas.microsoft.com/office/drawing/2014/main" id="{5CED4C1E-D1EB-A71B-EDCA-9743B58E632D}"/>
              </a:ext>
            </a:extLst>
          </p:cNvPr>
          <p:cNvPicPr>
            <a:picLocks noChangeAspect="1"/>
          </p:cNvPicPr>
          <p:nvPr/>
        </p:nvPicPr>
        <p:blipFill>
          <a:blip r:embed="rId3"/>
          <a:stretch>
            <a:fillRect/>
          </a:stretch>
        </p:blipFill>
        <p:spPr>
          <a:xfrm>
            <a:off x="0" y="1130100"/>
            <a:ext cx="5943600" cy="4474210"/>
          </a:xfrm>
          <a:prstGeom prst="rect">
            <a:avLst/>
          </a:prstGeom>
        </p:spPr>
      </p:pic>
      <p:sp>
        <p:nvSpPr>
          <p:cNvPr id="7" name="Content Placeholder 2">
            <a:extLst>
              <a:ext uri="{FF2B5EF4-FFF2-40B4-BE49-F238E27FC236}">
                <a16:creationId xmlns:a16="http://schemas.microsoft.com/office/drawing/2014/main" id="{8B955B24-4075-395F-4F39-68A42159AB3A}"/>
              </a:ext>
            </a:extLst>
          </p:cNvPr>
          <p:cNvSpPr>
            <a:spLocks noGrp="1"/>
          </p:cNvSpPr>
          <p:nvPr>
            <p:ph sz="half" idx="1"/>
          </p:nvPr>
        </p:nvSpPr>
        <p:spPr>
          <a:xfrm>
            <a:off x="5441632" y="4153739"/>
            <a:ext cx="4038600" cy="2065713"/>
          </a:xfrm>
        </p:spPr>
        <p:txBody>
          <a:bodyPr/>
          <a:lstStyle/>
          <a:p>
            <a:r>
              <a:rPr lang="en-US" sz="1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4"/>
              </a:rPr>
              <a:t>Buckeye Hills Regional Council</a:t>
            </a:r>
            <a:r>
              <a:rPr lang="en-US" sz="1800" kern="100" dirty="0">
                <a:effectLst/>
                <a:latin typeface="Aptos" panose="020B0004020202020204" pitchFamily="34" charset="0"/>
                <a:ea typeface="Aptos" panose="020B0004020202020204" pitchFamily="34" charset="0"/>
                <a:cs typeface="Arial" panose="020B0604020202020204" pitchFamily="34" charset="0"/>
              </a:rPr>
              <a:t> identifies regional asset-based development as an opportunity in its </a:t>
            </a:r>
            <a:r>
              <a:rPr lang="en-US" sz="1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5"/>
              </a:rPr>
              <a:t>SWOT analysis</a:t>
            </a:r>
            <a:r>
              <a:rPr lang="en-US" sz="1800" kern="100" dirty="0">
                <a:effectLst/>
                <a:latin typeface="Aptos" panose="020B0004020202020204" pitchFamily="34" charset="0"/>
                <a:ea typeface="Aptos" panose="020B0004020202020204" pitchFamily="34" charset="0"/>
                <a:cs typeface="Arial" panose="020B0604020202020204" pitchFamily="34" charset="0"/>
              </a:rPr>
              <a:t> and calls out “expanding local ownership and control of assets as a wealth-building opportunity.” </a:t>
            </a:r>
          </a:p>
          <a:p>
            <a:endParaRPr lang="en-US" dirty="0"/>
          </a:p>
        </p:txBody>
      </p:sp>
    </p:spTree>
    <p:extLst>
      <p:ext uri="{BB962C8B-B14F-4D97-AF65-F5344CB8AC3E}">
        <p14:creationId xmlns:p14="http://schemas.microsoft.com/office/powerpoint/2010/main" val="3960384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A26EF-0E3E-42BC-0019-EA039842E85F}"/>
              </a:ext>
            </a:extLst>
          </p:cNvPr>
          <p:cNvSpPr>
            <a:spLocks noGrp="1"/>
          </p:cNvSpPr>
          <p:nvPr>
            <p:ph type="title"/>
          </p:nvPr>
        </p:nvSpPr>
        <p:spPr/>
        <p:txBody>
          <a:bodyPr/>
          <a:lstStyle/>
          <a:p>
            <a:r>
              <a:rPr lang="en-US" dirty="0"/>
              <a:t>Strategic Direction/Action Plan</a:t>
            </a:r>
          </a:p>
        </p:txBody>
      </p:sp>
      <p:sp>
        <p:nvSpPr>
          <p:cNvPr id="3" name="Content Placeholder 2">
            <a:extLst>
              <a:ext uri="{FF2B5EF4-FFF2-40B4-BE49-F238E27FC236}">
                <a16:creationId xmlns:a16="http://schemas.microsoft.com/office/drawing/2014/main" id="{BF648060-7202-BDE2-1A80-8071FC1179C5}"/>
              </a:ext>
            </a:extLst>
          </p:cNvPr>
          <p:cNvSpPr>
            <a:spLocks noGrp="1"/>
          </p:cNvSpPr>
          <p:nvPr>
            <p:ph sz="half" idx="1"/>
          </p:nvPr>
        </p:nvSpPr>
        <p:spPr>
          <a:xfrm>
            <a:off x="457200" y="1600200"/>
            <a:ext cx="8480612" cy="4525963"/>
          </a:xfrm>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Arial" panose="020B0604020202020204" pitchFamily="34" charset="0"/>
              </a:rPr>
              <a:t>In the </a:t>
            </a:r>
            <a:r>
              <a:rPr lang="en-US" sz="1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2"/>
              </a:rPr>
              <a:t>SECOG CEDS</a:t>
            </a:r>
            <a:r>
              <a:rPr lang="en-US" sz="1800" kern="100" dirty="0">
                <a:effectLst/>
                <a:latin typeface="Aptos" panose="020B0004020202020204" pitchFamily="34" charset="0"/>
                <a:ea typeface="Aptos" panose="020B0004020202020204" pitchFamily="34" charset="0"/>
                <a:cs typeface="Arial" panose="020B0604020202020204" pitchFamily="34" charset="0"/>
              </a:rPr>
              <a:t>, there are three key goals in the action plan: </a:t>
            </a:r>
          </a:p>
          <a:p>
            <a:pPr lvl="1" indent="-342900">
              <a:lnSpc>
                <a:spcPct val="115000"/>
              </a:lnSpc>
              <a:buFont typeface="+mj-lt"/>
              <a:buAutoNum type="alphaLcPeriod"/>
            </a:pPr>
            <a:r>
              <a:rPr lang="en-US" sz="1400" kern="100" dirty="0">
                <a:effectLst/>
                <a:latin typeface="Aptos" panose="020B0004020202020204" pitchFamily="34" charset="0"/>
                <a:ea typeface="Aptos" panose="020B0004020202020204" pitchFamily="34" charset="0"/>
                <a:cs typeface="Arial" panose="020B0604020202020204" pitchFamily="34" charset="0"/>
              </a:rPr>
              <a:t>Facilitate responsible community planning and development</a:t>
            </a:r>
          </a:p>
          <a:p>
            <a:pPr lvl="1" indent="-342900">
              <a:lnSpc>
                <a:spcPct val="115000"/>
              </a:lnSpc>
              <a:buFont typeface="+mj-lt"/>
              <a:buAutoNum type="alphaLcPeriod"/>
            </a:pPr>
            <a:r>
              <a:rPr lang="en-US" sz="1400" kern="100" dirty="0">
                <a:effectLst/>
                <a:latin typeface="Aptos" panose="020B0004020202020204" pitchFamily="34" charset="0"/>
                <a:ea typeface="Aptos" panose="020B0004020202020204" pitchFamily="34" charset="0"/>
                <a:cs typeface="Arial" panose="020B0604020202020204" pitchFamily="34" charset="0"/>
              </a:rPr>
              <a:t>Promote and diversify workforce and business development</a:t>
            </a:r>
          </a:p>
          <a:p>
            <a:pPr lvl="1" indent="-342900">
              <a:lnSpc>
                <a:spcPct val="115000"/>
              </a:lnSpc>
              <a:spcAft>
                <a:spcPts val="800"/>
              </a:spcAft>
              <a:buFont typeface="+mj-lt"/>
              <a:buAutoNum type="alphaLcPeriod"/>
            </a:pPr>
            <a:r>
              <a:rPr lang="en-US" sz="1400" kern="100" dirty="0">
                <a:effectLst/>
                <a:latin typeface="Aptos" panose="020B0004020202020204" pitchFamily="34" charset="0"/>
                <a:ea typeface="Aptos" panose="020B0004020202020204" pitchFamily="34" charset="0"/>
                <a:cs typeface="Arial" panose="020B0604020202020204" pitchFamily="34" charset="0"/>
              </a:rPr>
              <a:t>Foster community vibrancy and resiliency. </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Arial" panose="020B0604020202020204" pitchFamily="34" charset="0"/>
              </a:rPr>
              <a:t>Each goal has multiple strategies, each of which notes key partners, capitals affected, and measures. </a:t>
            </a:r>
          </a:p>
          <a:p>
            <a:endParaRPr lang="en-US" dirty="0"/>
          </a:p>
        </p:txBody>
      </p:sp>
      <p:sp>
        <p:nvSpPr>
          <p:cNvPr id="5" name="Slide Number Placeholder 4">
            <a:extLst>
              <a:ext uri="{FF2B5EF4-FFF2-40B4-BE49-F238E27FC236}">
                <a16:creationId xmlns:a16="http://schemas.microsoft.com/office/drawing/2014/main" id="{D516F0D3-D070-8DCB-8A0D-8EC232C523D0}"/>
              </a:ext>
            </a:extLst>
          </p:cNvPr>
          <p:cNvSpPr>
            <a:spLocks noGrp="1"/>
          </p:cNvSpPr>
          <p:nvPr>
            <p:ph type="sldNum" sz="quarter" idx="4"/>
          </p:nvPr>
        </p:nvSpPr>
        <p:spPr/>
        <p:txBody>
          <a:bodyPr/>
          <a:lstStyle/>
          <a:p>
            <a:endParaRPr lang="en-US"/>
          </a:p>
        </p:txBody>
      </p:sp>
      <p:pic>
        <p:nvPicPr>
          <p:cNvPr id="6" name="Content Placeholder 5">
            <a:extLst>
              <a:ext uri="{FF2B5EF4-FFF2-40B4-BE49-F238E27FC236}">
                <a16:creationId xmlns:a16="http://schemas.microsoft.com/office/drawing/2014/main" id="{C321A9FF-2CC3-D398-7E2A-99D22D0E2CCB}"/>
              </a:ext>
            </a:extLst>
          </p:cNvPr>
          <p:cNvPicPr>
            <a:picLocks noGrp="1" noChangeAspect="1"/>
          </p:cNvPicPr>
          <p:nvPr>
            <p:ph sz="half" idx="2"/>
          </p:nvPr>
        </p:nvPicPr>
        <p:blipFill>
          <a:blip r:embed="rId3"/>
          <a:stretch>
            <a:fillRect/>
          </a:stretch>
        </p:blipFill>
        <p:spPr>
          <a:xfrm>
            <a:off x="1973323" y="3827733"/>
            <a:ext cx="6713477" cy="2413523"/>
          </a:xfrm>
          <a:prstGeom prst="rect">
            <a:avLst/>
          </a:prstGeom>
        </p:spPr>
      </p:pic>
    </p:spTree>
    <p:extLst>
      <p:ext uri="{BB962C8B-B14F-4D97-AF65-F5344CB8AC3E}">
        <p14:creationId xmlns:p14="http://schemas.microsoft.com/office/powerpoint/2010/main" val="2720747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E7A1C-047A-EC04-BF4A-9AA859DC6EEE}"/>
              </a:ext>
            </a:extLst>
          </p:cNvPr>
          <p:cNvSpPr>
            <a:spLocks noGrp="1"/>
          </p:cNvSpPr>
          <p:nvPr>
            <p:ph type="title"/>
          </p:nvPr>
        </p:nvSpPr>
        <p:spPr/>
        <p:txBody>
          <a:bodyPr>
            <a:noAutofit/>
          </a:bodyPr>
          <a:lstStyle/>
          <a:p>
            <a:r>
              <a:rPr lang="en-US" sz="3600" dirty="0"/>
              <a:t>Acadiana Planning Commission Strategy – A Goal for Each Form of Wealth</a:t>
            </a:r>
          </a:p>
        </p:txBody>
      </p:sp>
      <p:sp>
        <p:nvSpPr>
          <p:cNvPr id="5" name="Slide Number Placeholder 4">
            <a:extLst>
              <a:ext uri="{FF2B5EF4-FFF2-40B4-BE49-F238E27FC236}">
                <a16:creationId xmlns:a16="http://schemas.microsoft.com/office/drawing/2014/main" id="{CFD3E90C-6C3C-984B-72EC-7CF235C874FC}"/>
              </a:ext>
            </a:extLst>
          </p:cNvPr>
          <p:cNvSpPr>
            <a:spLocks noGrp="1"/>
          </p:cNvSpPr>
          <p:nvPr>
            <p:ph type="sldNum" sz="quarter" idx="4"/>
          </p:nvPr>
        </p:nvSpPr>
        <p:spPr/>
        <p:txBody>
          <a:bodyPr/>
          <a:lstStyle/>
          <a:p>
            <a:endParaRPr lang="en-US" dirty="0"/>
          </a:p>
        </p:txBody>
      </p:sp>
      <p:pic>
        <p:nvPicPr>
          <p:cNvPr id="7" name="Picture 6" descr="A table of information&#10;&#10;Description automatically generated with medium confidence">
            <a:extLst>
              <a:ext uri="{FF2B5EF4-FFF2-40B4-BE49-F238E27FC236}">
                <a16:creationId xmlns:a16="http://schemas.microsoft.com/office/drawing/2014/main" id="{D3AB8C17-D287-7E6D-7350-D401CADB02C1}"/>
              </a:ext>
            </a:extLst>
          </p:cNvPr>
          <p:cNvPicPr>
            <a:picLocks noChangeAspect="1"/>
          </p:cNvPicPr>
          <p:nvPr/>
        </p:nvPicPr>
        <p:blipFill>
          <a:blip r:embed="rId2"/>
          <a:stretch>
            <a:fillRect/>
          </a:stretch>
        </p:blipFill>
        <p:spPr>
          <a:xfrm>
            <a:off x="133798" y="1417638"/>
            <a:ext cx="7486202" cy="5505878"/>
          </a:xfrm>
          <a:prstGeom prst="rect">
            <a:avLst/>
          </a:prstGeom>
        </p:spPr>
      </p:pic>
    </p:spTree>
    <p:extLst>
      <p:ext uri="{BB962C8B-B14F-4D97-AF65-F5344CB8AC3E}">
        <p14:creationId xmlns:p14="http://schemas.microsoft.com/office/powerpoint/2010/main" val="3357487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EEAAE-71ED-D133-71C1-FE24945E8B62}"/>
              </a:ext>
            </a:extLst>
          </p:cNvPr>
          <p:cNvSpPr>
            <a:spLocks noGrp="1"/>
          </p:cNvSpPr>
          <p:nvPr>
            <p:ph type="title"/>
          </p:nvPr>
        </p:nvSpPr>
        <p:spPr/>
        <p:txBody>
          <a:bodyPr>
            <a:normAutofit fontScale="90000"/>
          </a:bodyPr>
          <a:lstStyle/>
          <a:p>
            <a:r>
              <a:rPr lang="en-US" dirty="0"/>
              <a:t>Region Five Development Commission Strategy</a:t>
            </a:r>
          </a:p>
        </p:txBody>
      </p:sp>
      <p:sp>
        <p:nvSpPr>
          <p:cNvPr id="4" name="Content Placeholder 3">
            <a:extLst>
              <a:ext uri="{FF2B5EF4-FFF2-40B4-BE49-F238E27FC236}">
                <a16:creationId xmlns:a16="http://schemas.microsoft.com/office/drawing/2014/main" id="{D30D97BB-93A1-40A8-4802-D6E832AC5E55}"/>
              </a:ext>
            </a:extLst>
          </p:cNvPr>
          <p:cNvSpPr>
            <a:spLocks noGrp="1"/>
          </p:cNvSpPr>
          <p:nvPr>
            <p:ph sz="half" idx="2"/>
          </p:nvPr>
        </p:nvSpPr>
        <p:spPr>
          <a:xfrm>
            <a:off x="457200" y="1805940"/>
            <a:ext cx="8229600" cy="4320223"/>
          </a:xfrm>
        </p:spPr>
        <p:txBody>
          <a:bodyPr>
            <a:noAutofit/>
          </a:bodyPr>
          <a:lstStyle/>
          <a:p>
            <a:pPr marL="0" indent="0">
              <a:lnSpc>
                <a:spcPct val="150000"/>
              </a:lnSpc>
              <a:buNone/>
            </a:pPr>
            <a:r>
              <a:rPr lang="en-US" u="sng" kern="100" dirty="0">
                <a:solidFill>
                  <a:srgbClr val="467886"/>
                </a:solidFill>
                <a:latin typeface="Aptos" panose="020B0004020202020204" pitchFamily="34" charset="0"/>
                <a:ea typeface="Aptos" panose="020B0004020202020204" pitchFamily="34" charset="0"/>
                <a:cs typeface="Arial" panose="020B0604020202020204" pitchFamily="34" charset="0"/>
              </a:rPr>
              <a:t>“</a:t>
            </a:r>
            <a:r>
              <a:rPr lang="en-US" kern="100" dirty="0">
                <a:effectLst/>
                <a:latin typeface="Aptos" panose="020B0004020202020204" pitchFamily="34" charset="0"/>
                <a:ea typeface="Aptos" panose="020B0004020202020204" pitchFamily="34" charset="0"/>
                <a:cs typeface="Arial" panose="020B0604020202020204" pitchFamily="34" charset="0"/>
              </a:rPr>
              <a:t>By considering the eight asset banks outlined in this model, goals and strategies cross typical boundaries by asking the question, ‘who else cares about this?’, in turn encouraging collaboration and efficiency in using available resources.”</a:t>
            </a:r>
            <a:endParaRPr lang="en-US" dirty="0"/>
          </a:p>
        </p:txBody>
      </p:sp>
      <p:sp>
        <p:nvSpPr>
          <p:cNvPr id="5" name="Slide Number Placeholder 4">
            <a:extLst>
              <a:ext uri="{FF2B5EF4-FFF2-40B4-BE49-F238E27FC236}">
                <a16:creationId xmlns:a16="http://schemas.microsoft.com/office/drawing/2014/main" id="{B7C9DA8C-FA00-3E20-225B-E1432F6937F4}"/>
              </a:ext>
            </a:extLst>
          </p:cNvPr>
          <p:cNvSpPr>
            <a:spLocks noGrp="1"/>
          </p:cNvSpPr>
          <p:nvPr>
            <p:ph type="sldNum" sz="quarter" idx="4"/>
          </p:nvPr>
        </p:nvSpPr>
        <p:spPr/>
        <p:txBody>
          <a:bodyPr/>
          <a:lstStyle/>
          <a:p>
            <a:endParaRPr lang="en-US"/>
          </a:p>
        </p:txBody>
      </p:sp>
    </p:spTree>
    <p:extLst>
      <p:ext uri="{BB962C8B-B14F-4D97-AF65-F5344CB8AC3E}">
        <p14:creationId xmlns:p14="http://schemas.microsoft.com/office/powerpoint/2010/main" val="1718220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21F84-EF31-A998-D931-7B5164FED45A}"/>
              </a:ext>
            </a:extLst>
          </p:cNvPr>
          <p:cNvSpPr>
            <a:spLocks noGrp="1"/>
          </p:cNvSpPr>
          <p:nvPr>
            <p:ph type="title"/>
          </p:nvPr>
        </p:nvSpPr>
        <p:spPr>
          <a:xfrm>
            <a:off x="457200" y="273050"/>
            <a:ext cx="3008313" cy="1162050"/>
          </a:xfrm>
        </p:spPr>
        <p:txBody>
          <a:bodyPr anchor="b">
            <a:normAutofit/>
          </a:bodyPr>
          <a:lstStyle/>
          <a:p>
            <a:r>
              <a:rPr lang="en-US" dirty="0"/>
              <a:t>Local Ownership in the CEDS</a:t>
            </a:r>
          </a:p>
        </p:txBody>
      </p:sp>
      <p:sp>
        <p:nvSpPr>
          <p:cNvPr id="13" name="Slide Number Placeholder 4">
            <a:extLst>
              <a:ext uri="{FF2B5EF4-FFF2-40B4-BE49-F238E27FC236}">
                <a16:creationId xmlns:a16="http://schemas.microsoft.com/office/drawing/2014/main" id="{28B6DBC0-4056-9FAA-F391-EB7B0D4D66AD}"/>
              </a:ext>
            </a:extLst>
          </p:cNvPr>
          <p:cNvSpPr>
            <a:spLocks noGrp="1"/>
          </p:cNvSpPr>
          <p:nvPr>
            <p:ph type="sldNum" sz="quarter" idx="4"/>
          </p:nvPr>
        </p:nvSpPr>
        <p:spPr>
          <a:xfrm>
            <a:off x="6553200" y="6356350"/>
            <a:ext cx="2133600" cy="365125"/>
          </a:xfrm>
        </p:spPr>
        <p:txBody>
          <a:bodyPr/>
          <a:lstStyle/>
          <a:p>
            <a:endParaRPr lang="en-US"/>
          </a:p>
        </p:txBody>
      </p:sp>
      <p:graphicFrame>
        <p:nvGraphicFramePr>
          <p:cNvPr id="7" name="Content Placeholder 2">
            <a:extLst>
              <a:ext uri="{FF2B5EF4-FFF2-40B4-BE49-F238E27FC236}">
                <a16:creationId xmlns:a16="http://schemas.microsoft.com/office/drawing/2014/main" id="{6753B2F3-ED89-5845-4A73-F5AF55A857FA}"/>
              </a:ext>
            </a:extLst>
          </p:cNvPr>
          <p:cNvGraphicFramePr>
            <a:graphicFrameLocks noGrp="1"/>
          </p:cNvGraphicFramePr>
          <p:nvPr>
            <p:ph idx="1"/>
            <p:extLst>
              <p:ext uri="{D42A27DB-BD31-4B8C-83A1-F6EECF244321}">
                <p14:modId xmlns:p14="http://schemas.microsoft.com/office/powerpoint/2010/main" val="134298223"/>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53915681-39AC-6E0A-FBDA-13423488E463}"/>
              </a:ext>
            </a:extLst>
          </p:cNvPr>
          <p:cNvPicPr>
            <a:picLocks noChangeAspect="1"/>
          </p:cNvPicPr>
          <p:nvPr/>
        </p:nvPicPr>
        <p:blipFill>
          <a:blip r:embed="rId7"/>
          <a:stretch>
            <a:fillRect/>
          </a:stretch>
        </p:blipFill>
        <p:spPr>
          <a:xfrm>
            <a:off x="255181" y="1480151"/>
            <a:ext cx="3027349" cy="1985378"/>
          </a:xfrm>
          <a:prstGeom prst="rect">
            <a:avLst/>
          </a:prstGeom>
        </p:spPr>
      </p:pic>
      <p:sp>
        <p:nvSpPr>
          <p:cNvPr id="6" name="TextBox 5">
            <a:extLst>
              <a:ext uri="{FF2B5EF4-FFF2-40B4-BE49-F238E27FC236}">
                <a16:creationId xmlns:a16="http://schemas.microsoft.com/office/drawing/2014/main" id="{C1A99401-0813-FA4D-2EF3-11EC8E48E2F8}"/>
              </a:ext>
            </a:extLst>
          </p:cNvPr>
          <p:cNvSpPr txBox="1"/>
          <p:nvPr/>
        </p:nvSpPr>
        <p:spPr>
          <a:xfrm>
            <a:off x="282740" y="3465529"/>
            <a:ext cx="2795385" cy="369332"/>
          </a:xfrm>
          <a:prstGeom prst="rect">
            <a:avLst/>
          </a:prstGeom>
          <a:solidFill>
            <a:schemeClr val="bg2">
              <a:lumMod val="25000"/>
            </a:schemeClr>
          </a:solidFill>
        </p:spPr>
        <p:txBody>
          <a:bodyPr wrap="square" rtlCol="0">
            <a:spAutoFit/>
          </a:bodyPr>
          <a:lstStyle/>
          <a:p>
            <a:pPr algn="r" defTabSz="685800" eaLnBrk="0" fontAlgn="base" hangingPunct="0">
              <a:spcBef>
                <a:spcPct val="0"/>
              </a:spcBef>
              <a:spcAft>
                <a:spcPct val="0"/>
              </a:spcAft>
              <a:defRPr/>
            </a:pPr>
            <a:r>
              <a:rPr lang="en-US" b="1" dirty="0">
                <a:solidFill>
                  <a:srgbClr val="FFFFFF"/>
                </a:solidFill>
                <a:latin typeface="Arial" panose="020B0604020202020204" pitchFamily="34" charset="0"/>
              </a:rPr>
              <a:t>Buy Local Campaigns</a:t>
            </a:r>
          </a:p>
        </p:txBody>
      </p:sp>
      <p:sp>
        <p:nvSpPr>
          <p:cNvPr id="8" name="TextBox 7">
            <a:extLst>
              <a:ext uri="{FF2B5EF4-FFF2-40B4-BE49-F238E27FC236}">
                <a16:creationId xmlns:a16="http://schemas.microsoft.com/office/drawing/2014/main" id="{CB3C2B16-43BC-49E1-890B-FE33A0A2B901}"/>
              </a:ext>
            </a:extLst>
          </p:cNvPr>
          <p:cNvSpPr txBox="1"/>
          <p:nvPr/>
        </p:nvSpPr>
        <p:spPr>
          <a:xfrm>
            <a:off x="310299" y="5315074"/>
            <a:ext cx="2767826" cy="369332"/>
          </a:xfrm>
          <a:prstGeom prst="rect">
            <a:avLst/>
          </a:prstGeom>
          <a:solidFill>
            <a:schemeClr val="bg2">
              <a:lumMod val="25000"/>
            </a:schemeClr>
          </a:solidFill>
        </p:spPr>
        <p:txBody>
          <a:bodyPr wrap="square" rtlCol="0">
            <a:spAutoFit/>
          </a:bodyPr>
          <a:lstStyle/>
          <a:p>
            <a:pPr algn="r" defTabSz="685800" eaLnBrk="0" fontAlgn="base" hangingPunct="0">
              <a:spcBef>
                <a:spcPct val="0"/>
              </a:spcBef>
              <a:spcAft>
                <a:spcPct val="0"/>
              </a:spcAft>
              <a:defRPr/>
            </a:pPr>
            <a:r>
              <a:rPr lang="en-US" b="1" dirty="0">
                <a:solidFill>
                  <a:srgbClr val="FFFFFF"/>
                </a:solidFill>
                <a:latin typeface="Arial" panose="020B0604020202020204" pitchFamily="34" charset="0"/>
              </a:rPr>
              <a:t>Cooperatives</a:t>
            </a:r>
          </a:p>
        </p:txBody>
      </p:sp>
      <p:sp>
        <p:nvSpPr>
          <p:cNvPr id="9" name="TextBox 8">
            <a:extLst>
              <a:ext uri="{FF2B5EF4-FFF2-40B4-BE49-F238E27FC236}">
                <a16:creationId xmlns:a16="http://schemas.microsoft.com/office/drawing/2014/main" id="{6B7D4049-49C0-1D69-141C-3FFBA98CC5B8}"/>
              </a:ext>
            </a:extLst>
          </p:cNvPr>
          <p:cNvSpPr txBox="1"/>
          <p:nvPr/>
        </p:nvSpPr>
        <p:spPr>
          <a:xfrm>
            <a:off x="310298" y="5684406"/>
            <a:ext cx="2795385" cy="646331"/>
          </a:xfrm>
          <a:prstGeom prst="rect">
            <a:avLst/>
          </a:prstGeom>
          <a:solidFill>
            <a:schemeClr val="bg2">
              <a:lumMod val="25000"/>
            </a:schemeClr>
          </a:solidFill>
        </p:spPr>
        <p:txBody>
          <a:bodyPr wrap="square" rtlCol="0">
            <a:spAutoFit/>
          </a:bodyPr>
          <a:lstStyle/>
          <a:p>
            <a:pPr algn="r" defTabSz="685800" eaLnBrk="0" fontAlgn="base" hangingPunct="0">
              <a:spcBef>
                <a:spcPct val="0"/>
              </a:spcBef>
              <a:spcAft>
                <a:spcPct val="0"/>
              </a:spcAft>
              <a:defRPr/>
            </a:pPr>
            <a:r>
              <a:rPr lang="en-US" b="1">
                <a:solidFill>
                  <a:srgbClr val="FFFFFF"/>
                </a:solidFill>
                <a:latin typeface="Arial" panose="020B0604020202020204" pitchFamily="34" charset="0"/>
              </a:rPr>
              <a:t>Resident Owned Communities</a:t>
            </a:r>
          </a:p>
        </p:txBody>
      </p:sp>
      <p:pic>
        <p:nvPicPr>
          <p:cNvPr id="10" name="Picture 9">
            <a:extLst>
              <a:ext uri="{FF2B5EF4-FFF2-40B4-BE49-F238E27FC236}">
                <a16:creationId xmlns:a16="http://schemas.microsoft.com/office/drawing/2014/main" id="{D42C0E01-337F-20A7-5F2E-5CC8CE787EF2}"/>
              </a:ext>
            </a:extLst>
          </p:cNvPr>
          <p:cNvPicPr>
            <a:picLocks noChangeAspect="1"/>
          </p:cNvPicPr>
          <p:nvPr/>
        </p:nvPicPr>
        <p:blipFill>
          <a:blip r:embed="rId8"/>
          <a:stretch>
            <a:fillRect/>
          </a:stretch>
        </p:blipFill>
        <p:spPr>
          <a:xfrm>
            <a:off x="282740" y="3834861"/>
            <a:ext cx="2822944" cy="1110881"/>
          </a:xfrm>
          <a:prstGeom prst="rect">
            <a:avLst/>
          </a:prstGeom>
          <a:solidFill>
            <a:schemeClr val="tx2">
              <a:lumMod val="75000"/>
            </a:schemeClr>
          </a:solidFill>
        </p:spPr>
      </p:pic>
      <p:sp>
        <p:nvSpPr>
          <p:cNvPr id="12" name="TextBox 11">
            <a:extLst>
              <a:ext uri="{FF2B5EF4-FFF2-40B4-BE49-F238E27FC236}">
                <a16:creationId xmlns:a16="http://schemas.microsoft.com/office/drawing/2014/main" id="{846B01B9-F52D-04A4-79A1-5486F5E0FE46}"/>
              </a:ext>
            </a:extLst>
          </p:cNvPr>
          <p:cNvSpPr txBox="1"/>
          <p:nvPr/>
        </p:nvSpPr>
        <p:spPr>
          <a:xfrm>
            <a:off x="310299" y="4945742"/>
            <a:ext cx="2795385" cy="369332"/>
          </a:xfrm>
          <a:prstGeom prst="rect">
            <a:avLst/>
          </a:prstGeom>
          <a:solidFill>
            <a:schemeClr val="bg2">
              <a:lumMod val="25000"/>
            </a:schemeClr>
          </a:solidFill>
        </p:spPr>
        <p:txBody>
          <a:bodyPr wrap="square" rtlCol="0">
            <a:spAutoFit/>
          </a:bodyPr>
          <a:lstStyle/>
          <a:p>
            <a:pPr algn="r" defTabSz="685800" eaLnBrk="0" fontAlgn="base" hangingPunct="0">
              <a:spcBef>
                <a:spcPct val="0"/>
              </a:spcBef>
              <a:spcAft>
                <a:spcPct val="0"/>
              </a:spcAft>
              <a:defRPr/>
            </a:pPr>
            <a:r>
              <a:rPr lang="en-US" b="1" dirty="0">
                <a:solidFill>
                  <a:srgbClr val="FFFFFF"/>
                </a:solidFill>
                <a:latin typeface="Arial" panose="020B0604020202020204" pitchFamily="34" charset="0"/>
              </a:rPr>
              <a:t>Regional branding</a:t>
            </a:r>
          </a:p>
        </p:txBody>
      </p:sp>
    </p:spTree>
    <p:extLst>
      <p:ext uri="{BB962C8B-B14F-4D97-AF65-F5344CB8AC3E}">
        <p14:creationId xmlns:p14="http://schemas.microsoft.com/office/powerpoint/2010/main" val="2290864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2"/>
          <p:cNvSpPr>
            <a:spLocks/>
          </p:cNvSpPr>
          <p:nvPr/>
        </p:nvSpPr>
        <p:spPr bwMode="auto">
          <a:xfrm>
            <a:off x="190501" y="236637"/>
            <a:ext cx="1485899" cy="1127475"/>
          </a:xfrm>
          <a:prstGeom prst="rect">
            <a:avLst/>
          </a:prstGeom>
          <a:noFill/>
          <a:ln w="12700">
            <a:noFill/>
            <a:miter lim="800000"/>
            <a:headEnd/>
            <a:tailEnd/>
          </a:ln>
        </p:spPr>
        <p:txBody>
          <a:bodyPr lIns="0" tIns="0" rIns="0" bIns="0" anchor="ctr"/>
          <a:lstStyle/>
          <a:p>
            <a:r>
              <a:rPr lang="en-US" sz="2500">
                <a:solidFill>
                  <a:srgbClr val="FFFFFF"/>
                </a:solidFill>
                <a:latin typeface="+mj-lt"/>
              </a:rPr>
              <a:t>t</a:t>
            </a:r>
          </a:p>
        </p:txBody>
      </p:sp>
      <p:sp>
        <p:nvSpPr>
          <p:cNvPr id="27" name="TextBox 26"/>
          <p:cNvSpPr txBox="1"/>
          <p:nvPr/>
        </p:nvSpPr>
        <p:spPr>
          <a:xfrm>
            <a:off x="2697479" y="294129"/>
            <a:ext cx="6446521" cy="769441"/>
          </a:xfrm>
          <a:prstGeom prst="rect">
            <a:avLst/>
          </a:prstGeom>
          <a:solidFill>
            <a:schemeClr val="accent3">
              <a:lumMod val="20000"/>
              <a:lumOff val="80000"/>
            </a:schemeClr>
          </a:solidFill>
        </p:spPr>
        <p:txBody>
          <a:bodyPr wrap="square" lIns="0" tIns="0" rIns="0" bIns="0" rtlCol="0" anchor="b" anchorCtr="0">
            <a:spAutoFit/>
          </a:bodyPr>
          <a:lstStyle/>
          <a:p>
            <a:pPr algn="ctr"/>
            <a:endParaRPr lang="en-US" sz="600" b="1">
              <a:solidFill>
                <a:srgbClr val="4F81BD">
                  <a:lumMod val="50000"/>
                </a:srgbClr>
              </a:solidFill>
              <a:latin typeface="+mj-lt"/>
            </a:endParaRPr>
          </a:p>
          <a:p>
            <a:pPr algn="ctr"/>
            <a:endParaRPr lang="en-US" sz="600" b="1">
              <a:solidFill>
                <a:srgbClr val="404556"/>
              </a:solidFill>
              <a:latin typeface="+mj-lt"/>
            </a:endParaRPr>
          </a:p>
          <a:p>
            <a:pPr algn="ctr"/>
            <a:endParaRPr lang="en-US" sz="200" b="1">
              <a:solidFill>
                <a:srgbClr val="404556"/>
              </a:solidFill>
              <a:latin typeface="+mj-lt"/>
            </a:endParaRPr>
          </a:p>
          <a:p>
            <a:pPr algn="ctr"/>
            <a:r>
              <a:rPr lang="en-US" sz="3000" b="1">
                <a:solidFill>
                  <a:srgbClr val="9A0000"/>
                </a:solidFill>
                <a:latin typeface="+mj-lt"/>
              </a:rPr>
              <a:t>Wealth Components: Eight Capitals</a:t>
            </a:r>
          </a:p>
          <a:p>
            <a:pPr algn="ctr"/>
            <a:endParaRPr lang="en-US" sz="600" b="1">
              <a:solidFill>
                <a:srgbClr val="4F81BD">
                  <a:lumMod val="50000"/>
                </a:srgbClr>
              </a:solidFill>
              <a:latin typeface="+mj-lt"/>
            </a:endParaRPr>
          </a:p>
        </p:txBody>
      </p:sp>
      <p:sp>
        <p:nvSpPr>
          <p:cNvPr id="29" name="TextBox 28"/>
          <p:cNvSpPr txBox="1"/>
          <p:nvPr/>
        </p:nvSpPr>
        <p:spPr>
          <a:xfrm>
            <a:off x="1137" y="590522"/>
            <a:ext cx="2605040" cy="461665"/>
          </a:xfrm>
          <a:prstGeom prst="rect">
            <a:avLst/>
          </a:prstGeom>
          <a:solidFill>
            <a:srgbClr val="006666"/>
          </a:solidFill>
        </p:spPr>
        <p:txBody>
          <a:bodyPr wrap="square" rtlCol="0">
            <a:spAutoFit/>
          </a:bodyPr>
          <a:lstStyle/>
          <a:p>
            <a:pPr algn="ctr"/>
            <a:r>
              <a:rPr lang="en-US" sz="2400" b="1">
                <a:solidFill>
                  <a:srgbClr val="E8EFEF"/>
                </a:solidFill>
                <a:effectLst>
                  <a:outerShdw blurRad="38100" dist="38100" dir="2700000" algn="tl">
                    <a:srgbClr val="000000">
                      <a:alpha val="43137"/>
                    </a:srgbClr>
                  </a:outerShdw>
                </a:effectLst>
                <a:latin typeface="+mj-lt"/>
              </a:rPr>
              <a:t>Key Concept</a:t>
            </a:r>
          </a:p>
        </p:txBody>
      </p:sp>
      <p:grpSp>
        <p:nvGrpSpPr>
          <p:cNvPr id="31" name="Group 30"/>
          <p:cNvGrpSpPr/>
          <p:nvPr/>
        </p:nvGrpSpPr>
        <p:grpSpPr>
          <a:xfrm>
            <a:off x="0" y="1052187"/>
            <a:ext cx="9144000" cy="4990525"/>
            <a:chOff x="228600" y="990600"/>
            <a:chExt cx="8763000" cy="5052112"/>
          </a:xfrm>
        </p:grpSpPr>
        <p:sp>
          <p:nvSpPr>
            <p:cNvPr id="32" name="Rectangle 31"/>
            <p:cNvSpPr/>
            <p:nvPr/>
          </p:nvSpPr>
          <p:spPr>
            <a:xfrm>
              <a:off x="228600" y="990600"/>
              <a:ext cx="8763000" cy="4953000"/>
            </a:xfrm>
            <a:prstGeom prst="rect">
              <a:avLst/>
            </a:prstGeom>
            <a:solidFill>
              <a:schemeClr val="accent3">
                <a:lumMod val="20000"/>
                <a:lumOff val="80000"/>
              </a:schemeClr>
            </a:solidFill>
          </p:spPr>
          <p:txBody>
            <a:bodyPr/>
            <a:lstStyle/>
            <a:p>
              <a:endParaRPr lang="en-US"/>
            </a:p>
          </p:txBody>
        </p:sp>
        <p:sp>
          <p:nvSpPr>
            <p:cNvPr id="33" name="Freeform 32"/>
            <p:cNvSpPr/>
            <p:nvPr/>
          </p:nvSpPr>
          <p:spPr>
            <a:xfrm>
              <a:off x="228600" y="1059975"/>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a:solidFill>
              <a:schemeClr val="accent3">
                <a:lumMod val="20000"/>
                <a:lumOff val="8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Intellectual</a:t>
              </a:r>
            </a:p>
          </p:txBody>
        </p:sp>
        <p:sp>
          <p:nvSpPr>
            <p:cNvPr id="34" name="Left Brace 33"/>
            <p:cNvSpPr/>
            <p:nvPr/>
          </p:nvSpPr>
          <p:spPr>
            <a:xfrm>
              <a:off x="2419349" y="1043887"/>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5" name="Freeform 34"/>
            <p:cNvSpPr/>
            <p:nvPr/>
          </p:nvSpPr>
          <p:spPr>
            <a:xfrm>
              <a:off x="3032759" y="1043887"/>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Knowledge and innovation</a:t>
              </a:r>
            </a:p>
          </p:txBody>
        </p:sp>
        <p:sp>
          <p:nvSpPr>
            <p:cNvPr id="36" name="Freeform 35"/>
            <p:cNvSpPr/>
            <p:nvPr/>
          </p:nvSpPr>
          <p:spPr>
            <a:xfrm>
              <a:off x="228600" y="1700550"/>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Individual</a:t>
              </a:r>
            </a:p>
          </p:txBody>
        </p:sp>
        <p:sp>
          <p:nvSpPr>
            <p:cNvPr id="37" name="Left Brace 36"/>
            <p:cNvSpPr/>
            <p:nvPr/>
          </p:nvSpPr>
          <p:spPr>
            <a:xfrm>
              <a:off x="2419349" y="1684462"/>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8" name="Freeform 37"/>
            <p:cNvSpPr/>
            <p:nvPr/>
          </p:nvSpPr>
          <p:spPr>
            <a:xfrm>
              <a:off x="3032759" y="1684462"/>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2948"/>
                <a:satOff val="819"/>
                <a:lumOff val="10633"/>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Skills, education, health</a:t>
              </a:r>
            </a:p>
          </p:txBody>
        </p:sp>
        <p:sp>
          <p:nvSpPr>
            <p:cNvPr id="39" name="Freeform 38"/>
            <p:cNvSpPr/>
            <p:nvPr/>
          </p:nvSpPr>
          <p:spPr>
            <a:xfrm>
              <a:off x="228600" y="2341125"/>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Social</a:t>
              </a:r>
            </a:p>
          </p:txBody>
        </p:sp>
        <p:sp>
          <p:nvSpPr>
            <p:cNvPr id="40" name="Left Brace 39"/>
            <p:cNvSpPr/>
            <p:nvPr/>
          </p:nvSpPr>
          <p:spPr>
            <a:xfrm>
              <a:off x="2419349" y="2325037"/>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1" name="Freeform 40"/>
            <p:cNvSpPr/>
            <p:nvPr/>
          </p:nvSpPr>
          <p:spPr>
            <a:xfrm>
              <a:off x="3032759" y="2325037"/>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5897"/>
                <a:satOff val="1639"/>
                <a:lumOff val="21267"/>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Trust and relationships</a:t>
              </a:r>
            </a:p>
          </p:txBody>
        </p:sp>
        <p:sp>
          <p:nvSpPr>
            <p:cNvPr id="42" name="Freeform 41"/>
            <p:cNvSpPr/>
            <p:nvPr/>
          </p:nvSpPr>
          <p:spPr>
            <a:xfrm>
              <a:off x="228600" y="2981700"/>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Natural</a:t>
              </a:r>
            </a:p>
          </p:txBody>
        </p:sp>
        <p:sp>
          <p:nvSpPr>
            <p:cNvPr id="43" name="Left Brace 42"/>
            <p:cNvSpPr/>
            <p:nvPr/>
          </p:nvSpPr>
          <p:spPr>
            <a:xfrm>
              <a:off x="2419349" y="2965612"/>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4" name="Freeform 43"/>
            <p:cNvSpPr/>
            <p:nvPr/>
          </p:nvSpPr>
          <p:spPr>
            <a:xfrm>
              <a:off x="3032759" y="2965612"/>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8845"/>
                <a:satOff val="2458"/>
                <a:lumOff val="31900"/>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Natural resources</a:t>
              </a:r>
            </a:p>
          </p:txBody>
        </p:sp>
        <p:sp>
          <p:nvSpPr>
            <p:cNvPr id="45" name="Freeform 44"/>
            <p:cNvSpPr/>
            <p:nvPr/>
          </p:nvSpPr>
          <p:spPr>
            <a:xfrm>
              <a:off x="228600" y="3622275"/>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Built</a:t>
              </a:r>
            </a:p>
          </p:txBody>
        </p:sp>
        <p:sp>
          <p:nvSpPr>
            <p:cNvPr id="46" name="Left Brace 45"/>
            <p:cNvSpPr/>
            <p:nvPr/>
          </p:nvSpPr>
          <p:spPr>
            <a:xfrm>
              <a:off x="2419349" y="3606187"/>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7" name="Freeform 46"/>
            <p:cNvSpPr/>
            <p:nvPr/>
          </p:nvSpPr>
          <p:spPr>
            <a:xfrm>
              <a:off x="3032759" y="3606187"/>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8845"/>
                <a:satOff val="2458"/>
                <a:lumOff val="31900"/>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Infrastructure</a:t>
              </a:r>
            </a:p>
          </p:txBody>
        </p:sp>
        <p:sp>
          <p:nvSpPr>
            <p:cNvPr id="48" name="Freeform 47"/>
            <p:cNvSpPr/>
            <p:nvPr/>
          </p:nvSpPr>
          <p:spPr>
            <a:xfrm>
              <a:off x="228600" y="4262849"/>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Political</a:t>
              </a:r>
              <a:r>
                <a:rPr lang="en-US" sz="2600">
                  <a:solidFill>
                    <a:prstClr val="black">
                      <a:hueOff val="0"/>
                      <a:satOff val="0"/>
                      <a:lumOff val="0"/>
                      <a:alphaOff val="0"/>
                    </a:prstClr>
                  </a:solidFill>
                  <a:latin typeface="+mj-lt"/>
                </a:rPr>
                <a:t> </a:t>
              </a:r>
            </a:p>
          </p:txBody>
        </p:sp>
        <p:sp>
          <p:nvSpPr>
            <p:cNvPr id="49" name="Left Brace 48"/>
            <p:cNvSpPr/>
            <p:nvPr/>
          </p:nvSpPr>
          <p:spPr>
            <a:xfrm>
              <a:off x="2419349" y="4246762"/>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50" name="Freeform 49"/>
            <p:cNvSpPr/>
            <p:nvPr/>
          </p:nvSpPr>
          <p:spPr>
            <a:xfrm>
              <a:off x="3032759" y="4246762"/>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5897"/>
                <a:satOff val="1639"/>
                <a:lumOff val="21267"/>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Influence on decision makers and shapers</a:t>
              </a:r>
            </a:p>
          </p:txBody>
        </p:sp>
        <p:sp>
          <p:nvSpPr>
            <p:cNvPr id="51" name="Freeform 50"/>
            <p:cNvSpPr/>
            <p:nvPr/>
          </p:nvSpPr>
          <p:spPr>
            <a:xfrm>
              <a:off x="228600" y="4903424"/>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Financial</a:t>
              </a:r>
            </a:p>
          </p:txBody>
        </p:sp>
        <p:sp>
          <p:nvSpPr>
            <p:cNvPr id="52" name="Left Brace 51"/>
            <p:cNvSpPr/>
            <p:nvPr/>
          </p:nvSpPr>
          <p:spPr>
            <a:xfrm>
              <a:off x="2419349" y="4887337"/>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53" name="Freeform 52"/>
            <p:cNvSpPr/>
            <p:nvPr/>
          </p:nvSpPr>
          <p:spPr>
            <a:xfrm>
              <a:off x="3032759" y="4887337"/>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2948"/>
                <a:satOff val="819"/>
                <a:lumOff val="10633"/>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Savings and investment</a:t>
              </a:r>
            </a:p>
          </p:txBody>
        </p:sp>
        <p:sp>
          <p:nvSpPr>
            <p:cNvPr id="54" name="Freeform 53"/>
            <p:cNvSpPr/>
            <p:nvPr/>
          </p:nvSpPr>
          <p:spPr>
            <a:xfrm>
              <a:off x="228600" y="5527912"/>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Cultural</a:t>
              </a:r>
            </a:p>
          </p:txBody>
        </p:sp>
        <p:sp>
          <p:nvSpPr>
            <p:cNvPr id="55" name="Left Brace 54"/>
            <p:cNvSpPr/>
            <p:nvPr/>
          </p:nvSpPr>
          <p:spPr>
            <a:xfrm>
              <a:off x="2419349" y="5527912"/>
              <a:ext cx="438150" cy="514800"/>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grpSp>
      <p:sp>
        <p:nvSpPr>
          <p:cNvPr id="56" name="Freeform 55"/>
          <p:cNvSpPr/>
          <p:nvPr/>
        </p:nvSpPr>
        <p:spPr>
          <a:xfrm>
            <a:off x="2926079" y="5495737"/>
            <a:ext cx="621792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8845"/>
              <a:satOff val="2458"/>
              <a:lumOff val="31900"/>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Traditions, customs and ways of doing</a:t>
            </a:r>
          </a:p>
        </p:txBody>
      </p:sp>
      <p:sp>
        <p:nvSpPr>
          <p:cNvPr id="57" name="Oval 56"/>
          <p:cNvSpPr/>
          <p:nvPr/>
        </p:nvSpPr>
        <p:spPr>
          <a:xfrm>
            <a:off x="6400800" y="1734497"/>
            <a:ext cx="2971800" cy="2425808"/>
          </a:xfrm>
          <a:prstGeom prst="ellipse">
            <a:avLst/>
          </a:prstGeom>
          <a:solidFill>
            <a:srgbClr val="DDCF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C0504D">
                    <a:lumMod val="75000"/>
                  </a:srgbClr>
                </a:solidFill>
                <a:latin typeface="+mj-lt"/>
              </a:rPr>
              <a:t>Assessment</a:t>
            </a:r>
          </a:p>
          <a:p>
            <a:pPr algn="ctr"/>
            <a:r>
              <a:rPr lang="en-US" sz="2000">
                <a:solidFill>
                  <a:srgbClr val="C0504D">
                    <a:lumMod val="75000"/>
                  </a:srgbClr>
                </a:solidFill>
                <a:latin typeface="+mj-lt"/>
              </a:rPr>
              <a:t>Design</a:t>
            </a:r>
          </a:p>
          <a:p>
            <a:pPr algn="ctr"/>
            <a:r>
              <a:rPr lang="en-US" sz="2000">
                <a:solidFill>
                  <a:srgbClr val="C0504D">
                    <a:lumMod val="75000"/>
                  </a:srgbClr>
                </a:solidFill>
                <a:latin typeface="+mj-lt"/>
              </a:rPr>
              <a:t>Measurement</a:t>
            </a:r>
          </a:p>
          <a:p>
            <a:pPr algn="ctr"/>
            <a:endParaRPr lang="en-US" sz="600">
              <a:solidFill>
                <a:srgbClr val="4F81BD">
                  <a:lumMod val="50000"/>
                </a:srgbClr>
              </a:solidFill>
              <a:latin typeface="+mj-lt"/>
            </a:endParaRPr>
          </a:p>
        </p:txBody>
      </p:sp>
    </p:spTree>
    <p:extLst>
      <p:ext uri="{BB962C8B-B14F-4D97-AF65-F5344CB8AC3E}">
        <p14:creationId xmlns:p14="http://schemas.microsoft.com/office/powerpoint/2010/main" val="1381934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3E4A5-798A-0EFF-649D-A7A46B82249D}"/>
              </a:ext>
            </a:extLst>
          </p:cNvPr>
          <p:cNvSpPr>
            <a:spLocks noGrp="1"/>
          </p:cNvSpPr>
          <p:nvPr>
            <p:ph type="title"/>
          </p:nvPr>
        </p:nvSpPr>
        <p:spPr>
          <a:xfrm>
            <a:off x="457200" y="274638"/>
            <a:ext cx="8229600" cy="1143000"/>
          </a:xfrm>
        </p:spPr>
        <p:txBody>
          <a:bodyPr anchor="ctr">
            <a:normAutofit/>
          </a:bodyPr>
          <a:lstStyle/>
          <a:p>
            <a:r>
              <a:rPr lang="en-US" dirty="0"/>
              <a:t>Evaluation Framework</a:t>
            </a:r>
          </a:p>
        </p:txBody>
      </p:sp>
      <p:sp>
        <p:nvSpPr>
          <p:cNvPr id="16" name="Slide Number Placeholder 3">
            <a:extLst>
              <a:ext uri="{FF2B5EF4-FFF2-40B4-BE49-F238E27FC236}">
                <a16:creationId xmlns:a16="http://schemas.microsoft.com/office/drawing/2014/main" id="{4F8D4BDB-21F5-3087-2883-1420208BE045}"/>
              </a:ext>
            </a:extLst>
          </p:cNvPr>
          <p:cNvSpPr>
            <a:spLocks noGrp="1"/>
          </p:cNvSpPr>
          <p:nvPr>
            <p:ph type="sldNum" sz="quarter" idx="4"/>
          </p:nvPr>
        </p:nvSpPr>
        <p:spPr>
          <a:xfrm>
            <a:off x="6553200" y="6356350"/>
            <a:ext cx="2133600" cy="365125"/>
          </a:xfrm>
        </p:spPr>
        <p:txBody>
          <a:bodyPr/>
          <a:lstStyle/>
          <a:p>
            <a:endParaRPr lang="en-US"/>
          </a:p>
        </p:txBody>
      </p:sp>
      <p:graphicFrame>
        <p:nvGraphicFramePr>
          <p:cNvPr id="7" name="Content Placeholder 2">
            <a:extLst>
              <a:ext uri="{FF2B5EF4-FFF2-40B4-BE49-F238E27FC236}">
                <a16:creationId xmlns:a16="http://schemas.microsoft.com/office/drawing/2014/main" id="{26723F0D-671C-24B0-025E-1876B34D742C}"/>
              </a:ext>
            </a:extLst>
          </p:cNvPr>
          <p:cNvGraphicFramePr>
            <a:graphicFrameLocks noGrp="1"/>
          </p:cNvGraphicFramePr>
          <p:nvPr>
            <p:ph idx="1"/>
            <p:extLst>
              <p:ext uri="{D42A27DB-BD31-4B8C-83A1-F6EECF244321}">
                <p14:modId xmlns:p14="http://schemas.microsoft.com/office/powerpoint/2010/main" val="119847504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88731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4999-134F-03A5-D31B-8F8DB1396639}"/>
              </a:ext>
            </a:extLst>
          </p:cNvPr>
          <p:cNvSpPr>
            <a:spLocks noGrp="1"/>
          </p:cNvSpPr>
          <p:nvPr>
            <p:ph type="title"/>
          </p:nvPr>
        </p:nvSpPr>
        <p:spPr/>
        <p:txBody>
          <a:bodyPr/>
          <a:lstStyle/>
          <a:p>
            <a:r>
              <a:rPr lang="en-US"/>
              <a:t>Wealth Measurement Matrix</a:t>
            </a:r>
          </a:p>
        </p:txBody>
      </p:sp>
      <p:sp>
        <p:nvSpPr>
          <p:cNvPr id="4" name="Slide Number Placeholder 3">
            <a:extLst>
              <a:ext uri="{FF2B5EF4-FFF2-40B4-BE49-F238E27FC236}">
                <a16:creationId xmlns:a16="http://schemas.microsoft.com/office/drawing/2014/main" id="{6A49033C-FAA3-C406-361C-63CCA030D86E}"/>
              </a:ext>
            </a:extLst>
          </p:cNvPr>
          <p:cNvSpPr>
            <a:spLocks noGrp="1"/>
          </p:cNvSpPr>
          <p:nvPr>
            <p:ph type="sldNum" sz="quarter" idx="4"/>
          </p:nvPr>
        </p:nvSpPr>
        <p:spPr/>
        <p:txBody>
          <a:bodyPr/>
          <a:lstStyle/>
          <a:p>
            <a:endParaRPr lang="en-US"/>
          </a:p>
        </p:txBody>
      </p:sp>
      <p:graphicFrame>
        <p:nvGraphicFramePr>
          <p:cNvPr id="5" name="Table 4">
            <a:extLst>
              <a:ext uri="{FF2B5EF4-FFF2-40B4-BE49-F238E27FC236}">
                <a16:creationId xmlns:a16="http://schemas.microsoft.com/office/drawing/2014/main" id="{1012526A-F1FC-B867-3944-E55AF383FDAA}"/>
              </a:ext>
            </a:extLst>
          </p:cNvPr>
          <p:cNvGraphicFramePr>
            <a:graphicFrameLocks noGrp="1"/>
          </p:cNvGraphicFramePr>
          <p:nvPr>
            <p:extLst>
              <p:ext uri="{D42A27DB-BD31-4B8C-83A1-F6EECF244321}">
                <p14:modId xmlns:p14="http://schemas.microsoft.com/office/powerpoint/2010/main" val="1680161930"/>
              </p:ext>
            </p:extLst>
          </p:nvPr>
        </p:nvGraphicFramePr>
        <p:xfrm>
          <a:off x="457200" y="1417638"/>
          <a:ext cx="8229600" cy="4786517"/>
        </p:xfrm>
        <a:graphic>
          <a:graphicData uri="http://schemas.openxmlformats.org/drawingml/2006/table">
            <a:tbl>
              <a:tblPr firstRow="1" firstCol="1" bandRow="1">
                <a:tableStyleId>{5C22544A-7EE6-4342-B048-85BDC9FD1C3A}</a:tableStyleId>
              </a:tblPr>
              <a:tblGrid>
                <a:gridCol w="502024">
                  <a:extLst>
                    <a:ext uri="{9D8B030D-6E8A-4147-A177-3AD203B41FA5}">
                      <a16:colId xmlns:a16="http://schemas.microsoft.com/office/drawing/2014/main" val="578565656"/>
                    </a:ext>
                  </a:extLst>
                </a:gridCol>
                <a:gridCol w="797026">
                  <a:extLst>
                    <a:ext uri="{9D8B030D-6E8A-4147-A177-3AD203B41FA5}">
                      <a16:colId xmlns:a16="http://schemas.microsoft.com/office/drawing/2014/main" val="2559358286"/>
                    </a:ext>
                  </a:extLst>
                </a:gridCol>
                <a:gridCol w="988634">
                  <a:extLst>
                    <a:ext uri="{9D8B030D-6E8A-4147-A177-3AD203B41FA5}">
                      <a16:colId xmlns:a16="http://schemas.microsoft.com/office/drawing/2014/main" val="3965605621"/>
                    </a:ext>
                  </a:extLst>
                </a:gridCol>
                <a:gridCol w="1325287">
                  <a:extLst>
                    <a:ext uri="{9D8B030D-6E8A-4147-A177-3AD203B41FA5}">
                      <a16:colId xmlns:a16="http://schemas.microsoft.com/office/drawing/2014/main" val="1064589841"/>
                    </a:ext>
                  </a:extLst>
                </a:gridCol>
                <a:gridCol w="2489330">
                  <a:extLst>
                    <a:ext uri="{9D8B030D-6E8A-4147-A177-3AD203B41FA5}">
                      <a16:colId xmlns:a16="http://schemas.microsoft.com/office/drawing/2014/main" val="652816834"/>
                    </a:ext>
                  </a:extLst>
                </a:gridCol>
                <a:gridCol w="1061370">
                  <a:extLst>
                    <a:ext uri="{9D8B030D-6E8A-4147-A177-3AD203B41FA5}">
                      <a16:colId xmlns:a16="http://schemas.microsoft.com/office/drawing/2014/main" val="1622046973"/>
                    </a:ext>
                  </a:extLst>
                </a:gridCol>
                <a:gridCol w="1065929">
                  <a:extLst>
                    <a:ext uri="{9D8B030D-6E8A-4147-A177-3AD203B41FA5}">
                      <a16:colId xmlns:a16="http://schemas.microsoft.com/office/drawing/2014/main" val="2079278182"/>
                    </a:ext>
                  </a:extLst>
                </a:gridCol>
              </a:tblGrid>
              <a:tr h="243336">
                <a:tc gridSpan="3">
                  <a:txBody>
                    <a:bodyPr/>
                    <a:lstStyle/>
                    <a:p>
                      <a:pPr marL="0" marR="0">
                        <a:lnSpc>
                          <a:spcPct val="120000"/>
                        </a:lnSpc>
                        <a:spcBef>
                          <a:spcPts val="0"/>
                        </a:spcBef>
                        <a:spcAft>
                          <a:spcPts val="900"/>
                        </a:spcAft>
                      </a:pPr>
                      <a:r>
                        <a:rPr lang="en-US" sz="1200">
                          <a:effectLst/>
                        </a:rPr>
                        <a:t>Name of Organization: </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28982" marR="28982" marT="0" marB="0" anchor="ctr"/>
                </a:tc>
                <a:tc hMerge="1">
                  <a:txBody>
                    <a:bodyPr/>
                    <a:lstStyle/>
                    <a:p>
                      <a:endParaRPr lang="en-US"/>
                    </a:p>
                  </a:txBody>
                  <a:tcPr/>
                </a:tc>
                <a:tc hMerge="1">
                  <a:txBody>
                    <a:bodyPr/>
                    <a:lstStyle/>
                    <a:p>
                      <a:endParaRPr lang="en-US"/>
                    </a:p>
                  </a:txBody>
                  <a:tcPr/>
                </a:tc>
                <a:tc gridSpan="3">
                  <a:txBody>
                    <a:bodyPr/>
                    <a:lstStyle/>
                    <a:p>
                      <a:pPr marL="0" marR="0">
                        <a:lnSpc>
                          <a:spcPct val="120000"/>
                        </a:lnSpc>
                        <a:spcBef>
                          <a:spcPts val="0"/>
                        </a:spcBef>
                        <a:spcAft>
                          <a:spcPts val="900"/>
                        </a:spcAft>
                      </a:pPr>
                      <a:r>
                        <a:rPr lang="en-US" sz="1200">
                          <a:effectLst/>
                        </a:rPr>
                        <a:t>Date:</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28982" marR="28982" marT="0" marB="0" anchor="ctr"/>
                </a:tc>
                <a:tc hMerge="1">
                  <a:txBody>
                    <a:bodyPr/>
                    <a:lstStyle/>
                    <a:p>
                      <a:endParaRPr lang="en-US"/>
                    </a:p>
                  </a:txBody>
                  <a:tcPr/>
                </a:tc>
                <a:tc hMerge="1">
                  <a:txBody>
                    <a:bodyPr/>
                    <a:lstStyle/>
                    <a:p>
                      <a:endParaRPr lang="en-US"/>
                    </a:p>
                  </a:txBody>
                  <a:tcPr/>
                </a:tc>
                <a:tc>
                  <a:txBody>
                    <a:bodyPr/>
                    <a:lstStyle/>
                    <a:p>
                      <a:pPr marL="0" marR="0">
                        <a:lnSpc>
                          <a:spcPct val="120000"/>
                        </a:lnSpc>
                        <a:spcBef>
                          <a:spcPts val="0"/>
                        </a:spcBef>
                        <a:spcAft>
                          <a:spcPts val="900"/>
                        </a:spcAft>
                      </a:pPr>
                      <a:r>
                        <a:rPr lang="en-US" sz="1200">
                          <a:effectLst/>
                        </a:rPr>
                        <a:t> </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28982" marR="28982" marT="0" marB="0"/>
                </a:tc>
                <a:extLst>
                  <a:ext uri="{0D108BD9-81ED-4DB2-BD59-A6C34878D82A}">
                    <a16:rowId xmlns:a16="http://schemas.microsoft.com/office/drawing/2014/main" val="3354549717"/>
                  </a:ext>
                </a:extLst>
              </a:tr>
              <a:tr h="1201207">
                <a:tc>
                  <a:txBody>
                    <a:bodyPr/>
                    <a:lstStyle/>
                    <a:p>
                      <a:pPr marL="0" marR="0">
                        <a:lnSpc>
                          <a:spcPct val="120000"/>
                        </a:lnSpc>
                        <a:spcBef>
                          <a:spcPts val="0"/>
                        </a:spcBef>
                        <a:spcAft>
                          <a:spcPts val="900"/>
                        </a:spcAft>
                      </a:pPr>
                      <a:r>
                        <a:rPr lang="en-US" sz="1200">
                          <a:effectLst/>
                        </a:rPr>
                        <a:t>Type</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28982" marR="28982" marT="0" marB="0" anchor="ctr"/>
                </a:tc>
                <a:tc>
                  <a:txBody>
                    <a:bodyPr/>
                    <a:lstStyle/>
                    <a:p>
                      <a:pPr marL="0" marR="0">
                        <a:lnSpc>
                          <a:spcPct val="120000"/>
                        </a:lnSpc>
                        <a:spcBef>
                          <a:spcPts val="0"/>
                        </a:spcBef>
                        <a:spcAft>
                          <a:spcPts val="900"/>
                        </a:spcAft>
                      </a:pPr>
                      <a:r>
                        <a:rPr lang="en-US" sz="1200">
                          <a:effectLst/>
                        </a:rPr>
                        <a:t>Strategy (What actions will you take?)</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28982" marR="28982" marT="0" marB="0" anchor="ctr"/>
                </a:tc>
                <a:tc>
                  <a:txBody>
                    <a:bodyPr/>
                    <a:lstStyle/>
                    <a:p>
                      <a:pPr marL="0" marR="0">
                        <a:lnSpc>
                          <a:spcPct val="120000"/>
                        </a:lnSpc>
                        <a:spcBef>
                          <a:spcPts val="0"/>
                        </a:spcBef>
                        <a:spcAft>
                          <a:spcPts val="900"/>
                        </a:spcAft>
                      </a:pPr>
                      <a:r>
                        <a:rPr lang="en-US" sz="1200">
                          <a:effectLst/>
                        </a:rPr>
                        <a:t>Indicator (What is the change you’re seeking?)</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28982" marR="28982" marT="0" marB="0" anchor="ctr"/>
                </a:tc>
                <a:tc>
                  <a:txBody>
                    <a:bodyPr/>
                    <a:lstStyle/>
                    <a:p>
                      <a:pPr marL="0" marR="0">
                        <a:lnSpc>
                          <a:spcPct val="120000"/>
                        </a:lnSpc>
                        <a:spcBef>
                          <a:spcPts val="0"/>
                        </a:spcBef>
                        <a:spcAft>
                          <a:spcPts val="900"/>
                        </a:spcAft>
                      </a:pPr>
                      <a:r>
                        <a:rPr lang="en-US" sz="1200">
                          <a:effectLst/>
                        </a:rPr>
                        <a:t>Measure (How would you measure that change?)</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28982" marR="28982" marT="0" marB="0" anchor="ctr"/>
                </a:tc>
                <a:tc>
                  <a:txBody>
                    <a:bodyPr/>
                    <a:lstStyle/>
                    <a:p>
                      <a:pPr marL="0" marR="0">
                        <a:lnSpc>
                          <a:spcPct val="120000"/>
                        </a:lnSpc>
                        <a:spcBef>
                          <a:spcPts val="0"/>
                        </a:spcBef>
                        <a:spcAft>
                          <a:spcPts val="900"/>
                        </a:spcAft>
                      </a:pPr>
                      <a:r>
                        <a:rPr lang="en-US" sz="1200">
                          <a:effectLst/>
                        </a:rPr>
                        <a:t>Baseline (This is the first time you measure.) and Target (What are you working toward?)</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28982" marR="28982" marT="0" marB="0" anchor="ctr"/>
                </a:tc>
                <a:tc>
                  <a:txBody>
                    <a:bodyPr/>
                    <a:lstStyle/>
                    <a:p>
                      <a:pPr marL="0" marR="0">
                        <a:lnSpc>
                          <a:spcPct val="120000"/>
                        </a:lnSpc>
                        <a:spcBef>
                          <a:spcPts val="0"/>
                        </a:spcBef>
                        <a:spcAft>
                          <a:spcPts val="900"/>
                        </a:spcAft>
                      </a:pPr>
                      <a:r>
                        <a:rPr lang="en-US" sz="1200">
                          <a:effectLst/>
                        </a:rPr>
                        <a:t>Methodology (How will you measure and use the data?)</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28982" marR="28982" marT="0" marB="0" anchor="ctr"/>
                </a:tc>
                <a:tc>
                  <a:txBody>
                    <a:bodyPr/>
                    <a:lstStyle/>
                    <a:p>
                      <a:pPr marL="0" marR="0">
                        <a:lnSpc>
                          <a:spcPct val="120000"/>
                        </a:lnSpc>
                        <a:spcBef>
                          <a:spcPts val="0"/>
                        </a:spcBef>
                        <a:spcAft>
                          <a:spcPts val="900"/>
                        </a:spcAft>
                      </a:pPr>
                      <a:r>
                        <a:rPr lang="en-US" sz="1200">
                          <a:effectLst/>
                        </a:rPr>
                        <a:t>Partners (Are there any key partners needed?)</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28982" marR="28982" marT="0" marB="0"/>
                </a:tc>
                <a:extLst>
                  <a:ext uri="{0D108BD9-81ED-4DB2-BD59-A6C34878D82A}">
                    <a16:rowId xmlns:a16="http://schemas.microsoft.com/office/drawing/2014/main" val="1601639751"/>
                  </a:ext>
                </a:extLst>
              </a:tr>
              <a:tr h="753161">
                <a:tc>
                  <a:txBody>
                    <a:bodyPr/>
                    <a:lstStyle/>
                    <a:p>
                      <a:pPr marL="0" marR="0" algn="ctr">
                        <a:lnSpc>
                          <a:spcPct val="120000"/>
                        </a:lnSpc>
                        <a:spcBef>
                          <a:spcPts val="0"/>
                        </a:spcBef>
                        <a:spcAft>
                          <a:spcPts val="900"/>
                        </a:spcAft>
                      </a:pPr>
                      <a:r>
                        <a:rPr lang="en-US" sz="1200">
                          <a:effectLst/>
                        </a:rPr>
                        <a:t>Individual</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28982" marR="28982" marT="0" marB="0" vert="vert270" anchor="ctr"/>
                </a:tc>
                <a:tc>
                  <a:txBody>
                    <a:bodyPr/>
                    <a:lstStyle/>
                    <a:p>
                      <a:pPr marL="0" marR="0">
                        <a:lnSpc>
                          <a:spcPts val="1350"/>
                        </a:lnSpc>
                        <a:spcBef>
                          <a:spcPts val="0"/>
                        </a:spcBef>
                        <a:spcAft>
                          <a:spcPts val="450"/>
                        </a:spcAft>
                      </a:pPr>
                      <a:r>
                        <a:rPr lang="en-US" sz="1200">
                          <a:effectLst/>
                          <a:uFill>
                            <a:solidFill>
                              <a:srgbClr val="993300"/>
                            </a:solidFill>
                          </a:uFill>
                        </a:rPr>
                        <a:t> </a:t>
                      </a:r>
                      <a:endParaRPr lang="en-US" sz="1200">
                        <a:solidFill>
                          <a:srgbClr val="000000"/>
                        </a:solidFill>
                        <a:effectLst/>
                        <a:uFill>
                          <a:solidFill>
                            <a:srgbClr val="993300"/>
                          </a:solidFill>
                        </a:uFill>
                        <a:latin typeface="Georgia" panose="02040502050405020303" pitchFamily="18" charset="0"/>
                        <a:ea typeface="MS Mincho" panose="02020609040205080304" pitchFamily="49" charset="-128"/>
                        <a:cs typeface="Georgia" panose="02040502050405020303" pitchFamily="18" charset="0"/>
                      </a:endParaRPr>
                    </a:p>
                  </a:txBody>
                  <a:tcPr marL="28982" marR="28982" marT="0" marB="0"/>
                </a:tc>
                <a:tc>
                  <a:txBody>
                    <a:bodyPr/>
                    <a:lstStyle/>
                    <a:p>
                      <a:pPr marL="0" marR="0">
                        <a:lnSpc>
                          <a:spcPts val="1350"/>
                        </a:lnSpc>
                        <a:spcBef>
                          <a:spcPts val="0"/>
                        </a:spcBef>
                        <a:spcAft>
                          <a:spcPts val="450"/>
                        </a:spcAft>
                      </a:pPr>
                      <a:r>
                        <a:rPr lang="en-US" sz="1200">
                          <a:effectLst/>
                          <a:uFill>
                            <a:solidFill>
                              <a:srgbClr val="993300"/>
                            </a:solidFill>
                          </a:uFill>
                        </a:rPr>
                        <a:t> </a:t>
                      </a:r>
                      <a:endParaRPr lang="en-US" sz="1200">
                        <a:solidFill>
                          <a:srgbClr val="000000"/>
                        </a:solidFill>
                        <a:effectLst/>
                        <a:uFill>
                          <a:solidFill>
                            <a:srgbClr val="993300"/>
                          </a:solidFill>
                        </a:uFill>
                        <a:latin typeface="Georgia" panose="02040502050405020303" pitchFamily="18" charset="0"/>
                        <a:ea typeface="MS Mincho" panose="02020609040205080304" pitchFamily="49" charset="-128"/>
                        <a:cs typeface="Georgia" panose="02040502050405020303" pitchFamily="18" charset="0"/>
                      </a:endParaRPr>
                    </a:p>
                  </a:txBody>
                  <a:tcPr marL="28982" marR="28982" marT="0" marB="0"/>
                </a:tc>
                <a:tc>
                  <a:txBody>
                    <a:bodyPr/>
                    <a:lstStyle/>
                    <a:p>
                      <a:pPr marL="0" marR="0">
                        <a:lnSpc>
                          <a:spcPct val="115000"/>
                        </a:lnSpc>
                        <a:spcBef>
                          <a:spcPts val="0"/>
                        </a:spcBef>
                        <a:spcAft>
                          <a:spcPts val="0"/>
                        </a:spcAft>
                      </a:pPr>
                      <a:r>
                        <a:rPr lang="en-US" sz="1200">
                          <a:effectLst/>
                        </a:rPr>
                        <a:t> </a:t>
                      </a:r>
                      <a:endParaRPr lang="en-US" sz="1200">
                        <a:effectLst/>
                        <a:latin typeface="Calibri" panose="020F0502020204030204" pitchFamily="34" charset="0"/>
                        <a:ea typeface="MS Mincho" panose="02020609040205080304" pitchFamily="49" charset="-128"/>
                        <a:cs typeface="Times New Roman" panose="02020603050405020304" pitchFamily="18" charset="0"/>
                      </a:endParaRPr>
                    </a:p>
                  </a:txBody>
                  <a:tcPr marL="28982" marR="28982" marT="0" marB="0"/>
                </a:tc>
                <a:tc>
                  <a:txBody>
                    <a:bodyPr/>
                    <a:lstStyle/>
                    <a:p>
                      <a:pPr marL="0" marR="0">
                        <a:lnSpc>
                          <a:spcPts val="1350"/>
                        </a:lnSpc>
                        <a:spcBef>
                          <a:spcPts val="0"/>
                        </a:spcBef>
                        <a:spcAft>
                          <a:spcPts val="450"/>
                        </a:spcAft>
                      </a:pPr>
                      <a:r>
                        <a:rPr lang="en-US" sz="1200">
                          <a:effectLst/>
                          <a:uFill>
                            <a:solidFill>
                              <a:srgbClr val="993300"/>
                            </a:solidFill>
                          </a:uFill>
                        </a:rPr>
                        <a:t> </a:t>
                      </a:r>
                      <a:endParaRPr lang="en-US" sz="1200">
                        <a:solidFill>
                          <a:srgbClr val="000000"/>
                        </a:solidFill>
                        <a:effectLst/>
                        <a:uFill>
                          <a:solidFill>
                            <a:srgbClr val="993300"/>
                          </a:solidFill>
                        </a:uFill>
                        <a:latin typeface="Georgia" panose="02040502050405020303" pitchFamily="18" charset="0"/>
                        <a:ea typeface="MS Mincho" panose="02020609040205080304" pitchFamily="49" charset="-128"/>
                        <a:cs typeface="Georgia" panose="02040502050405020303" pitchFamily="18" charset="0"/>
                      </a:endParaRPr>
                    </a:p>
                  </a:txBody>
                  <a:tcPr marL="28982" marR="28982" marT="0" marB="0"/>
                </a:tc>
                <a:tc>
                  <a:txBody>
                    <a:bodyPr/>
                    <a:lstStyle/>
                    <a:p>
                      <a:pPr marL="0" marR="0">
                        <a:lnSpc>
                          <a:spcPts val="1350"/>
                        </a:lnSpc>
                        <a:spcBef>
                          <a:spcPts val="0"/>
                        </a:spcBef>
                        <a:spcAft>
                          <a:spcPts val="450"/>
                        </a:spcAft>
                      </a:pPr>
                      <a:r>
                        <a:rPr lang="en-US" sz="1200">
                          <a:effectLst/>
                          <a:uFill>
                            <a:solidFill>
                              <a:srgbClr val="993300"/>
                            </a:solidFill>
                          </a:uFill>
                        </a:rPr>
                        <a:t> </a:t>
                      </a:r>
                      <a:endParaRPr lang="en-US" sz="1200">
                        <a:solidFill>
                          <a:srgbClr val="000000"/>
                        </a:solidFill>
                        <a:effectLst/>
                        <a:uFill>
                          <a:solidFill>
                            <a:srgbClr val="993300"/>
                          </a:solidFill>
                        </a:uFill>
                        <a:latin typeface="Georgia" panose="02040502050405020303" pitchFamily="18" charset="0"/>
                        <a:ea typeface="MS Mincho" panose="02020609040205080304" pitchFamily="49" charset="-128"/>
                        <a:cs typeface="Georgia" panose="02040502050405020303" pitchFamily="18" charset="0"/>
                      </a:endParaRPr>
                    </a:p>
                  </a:txBody>
                  <a:tcPr marL="28982" marR="28982" marT="0" marB="0"/>
                </a:tc>
                <a:tc>
                  <a:txBody>
                    <a:bodyPr/>
                    <a:lstStyle/>
                    <a:p>
                      <a:pPr marL="0" marR="0">
                        <a:lnSpc>
                          <a:spcPts val="1350"/>
                        </a:lnSpc>
                        <a:spcBef>
                          <a:spcPts val="0"/>
                        </a:spcBef>
                        <a:spcAft>
                          <a:spcPts val="450"/>
                        </a:spcAft>
                      </a:pPr>
                      <a:r>
                        <a:rPr lang="en-US" sz="1200">
                          <a:effectLst/>
                          <a:uFill>
                            <a:solidFill>
                              <a:srgbClr val="993300"/>
                            </a:solidFill>
                          </a:uFill>
                        </a:rPr>
                        <a:t> </a:t>
                      </a:r>
                      <a:endParaRPr lang="en-US" sz="1200">
                        <a:solidFill>
                          <a:srgbClr val="000000"/>
                        </a:solidFill>
                        <a:effectLst/>
                        <a:uFill>
                          <a:solidFill>
                            <a:srgbClr val="993300"/>
                          </a:solidFill>
                        </a:uFill>
                        <a:latin typeface="Georgia" panose="02040502050405020303" pitchFamily="18" charset="0"/>
                        <a:ea typeface="MS Mincho" panose="02020609040205080304" pitchFamily="49" charset="-128"/>
                        <a:cs typeface="Georgia" panose="02040502050405020303" pitchFamily="18" charset="0"/>
                      </a:endParaRPr>
                    </a:p>
                  </a:txBody>
                  <a:tcPr marL="28982" marR="28982" marT="0" marB="0"/>
                </a:tc>
                <a:extLst>
                  <a:ext uri="{0D108BD9-81ED-4DB2-BD59-A6C34878D82A}">
                    <a16:rowId xmlns:a16="http://schemas.microsoft.com/office/drawing/2014/main" val="907743067"/>
                  </a:ext>
                </a:extLst>
              </a:tr>
              <a:tr h="766864">
                <a:tc>
                  <a:txBody>
                    <a:bodyPr/>
                    <a:lstStyle/>
                    <a:p>
                      <a:pPr marL="0" marR="0" algn="ctr">
                        <a:lnSpc>
                          <a:spcPct val="120000"/>
                        </a:lnSpc>
                        <a:spcBef>
                          <a:spcPts val="0"/>
                        </a:spcBef>
                        <a:spcAft>
                          <a:spcPts val="900"/>
                        </a:spcAft>
                      </a:pPr>
                      <a:r>
                        <a:rPr lang="en-US" sz="1200">
                          <a:effectLst/>
                        </a:rPr>
                        <a:t>Social</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28982" marR="28982" marT="0" marB="0" vert="vert270" anchor="ctr"/>
                </a:tc>
                <a:tc>
                  <a:txBody>
                    <a:bodyPr/>
                    <a:lstStyle/>
                    <a:p>
                      <a:pPr marL="0" marR="0">
                        <a:lnSpc>
                          <a:spcPct val="115000"/>
                        </a:lnSpc>
                        <a:spcBef>
                          <a:spcPts val="0"/>
                        </a:spcBef>
                        <a:spcAft>
                          <a:spcPts val="0"/>
                        </a:spcAft>
                      </a:pPr>
                      <a:r>
                        <a:rPr lang="en-US" sz="1200">
                          <a:effectLst/>
                        </a:rPr>
                        <a:t> </a:t>
                      </a:r>
                    </a:p>
                    <a:p>
                      <a:pPr marL="0" marR="0">
                        <a:lnSpc>
                          <a:spcPts val="1350"/>
                        </a:lnSpc>
                        <a:spcBef>
                          <a:spcPts val="0"/>
                        </a:spcBef>
                        <a:spcAft>
                          <a:spcPts val="450"/>
                        </a:spcAft>
                      </a:pPr>
                      <a:r>
                        <a:rPr lang="en-US" sz="1200">
                          <a:effectLst/>
                          <a:uFill>
                            <a:solidFill>
                              <a:srgbClr val="993300"/>
                            </a:solidFill>
                          </a:uFill>
                        </a:rPr>
                        <a:t> </a:t>
                      </a:r>
                      <a:endParaRPr lang="en-US" sz="1200">
                        <a:solidFill>
                          <a:srgbClr val="000000"/>
                        </a:solidFill>
                        <a:effectLst/>
                        <a:uFill>
                          <a:solidFill>
                            <a:srgbClr val="993300"/>
                          </a:solidFill>
                        </a:uFill>
                        <a:latin typeface="Georgia" panose="02040502050405020303" pitchFamily="18" charset="0"/>
                        <a:ea typeface="MS Mincho" panose="02020609040205080304" pitchFamily="49" charset="-128"/>
                        <a:cs typeface="Georgia" panose="02040502050405020303" pitchFamily="18" charset="0"/>
                      </a:endParaRPr>
                    </a:p>
                  </a:txBody>
                  <a:tcPr marL="28982" marR="28982" marT="0" marB="0"/>
                </a:tc>
                <a:tc>
                  <a:txBody>
                    <a:bodyPr/>
                    <a:lstStyle/>
                    <a:p>
                      <a:pPr marL="0" marR="0">
                        <a:lnSpc>
                          <a:spcPts val="1350"/>
                        </a:lnSpc>
                        <a:spcBef>
                          <a:spcPts val="0"/>
                        </a:spcBef>
                        <a:spcAft>
                          <a:spcPts val="450"/>
                        </a:spcAft>
                      </a:pPr>
                      <a:r>
                        <a:rPr lang="en-US" sz="1200">
                          <a:effectLst/>
                          <a:uFill>
                            <a:solidFill>
                              <a:srgbClr val="993300"/>
                            </a:solidFill>
                          </a:uFill>
                        </a:rPr>
                        <a:t> </a:t>
                      </a:r>
                      <a:endParaRPr lang="en-US" sz="1200">
                        <a:solidFill>
                          <a:srgbClr val="000000"/>
                        </a:solidFill>
                        <a:effectLst/>
                        <a:uFill>
                          <a:solidFill>
                            <a:srgbClr val="993300"/>
                          </a:solidFill>
                        </a:uFill>
                        <a:latin typeface="Georgia" panose="02040502050405020303" pitchFamily="18" charset="0"/>
                        <a:ea typeface="MS Mincho" panose="02020609040205080304" pitchFamily="49" charset="-128"/>
                        <a:cs typeface="Georgia" panose="02040502050405020303" pitchFamily="18" charset="0"/>
                      </a:endParaRPr>
                    </a:p>
                  </a:txBody>
                  <a:tcPr marL="28982" marR="28982" marT="0" marB="0"/>
                </a:tc>
                <a:tc>
                  <a:txBody>
                    <a:bodyPr/>
                    <a:lstStyle/>
                    <a:p>
                      <a:pPr marL="0" marR="0">
                        <a:lnSpc>
                          <a:spcPct val="115000"/>
                        </a:lnSpc>
                        <a:spcBef>
                          <a:spcPts val="0"/>
                        </a:spcBef>
                        <a:spcAft>
                          <a:spcPts val="0"/>
                        </a:spcAft>
                      </a:pPr>
                      <a:r>
                        <a:rPr lang="en-US" sz="1200">
                          <a:effectLst/>
                        </a:rPr>
                        <a:t> </a:t>
                      </a:r>
                      <a:endParaRPr lang="en-US" sz="1200">
                        <a:effectLst/>
                        <a:latin typeface="Calibri" panose="020F0502020204030204" pitchFamily="34" charset="0"/>
                        <a:ea typeface="MS Mincho" panose="02020609040205080304" pitchFamily="49" charset="-128"/>
                        <a:cs typeface="Times New Roman" panose="02020603050405020304" pitchFamily="18" charset="0"/>
                      </a:endParaRPr>
                    </a:p>
                  </a:txBody>
                  <a:tcPr marL="28982" marR="28982" marT="0" marB="0"/>
                </a:tc>
                <a:tc>
                  <a:txBody>
                    <a:bodyPr/>
                    <a:lstStyle/>
                    <a:p>
                      <a:pPr marL="0" marR="0">
                        <a:lnSpc>
                          <a:spcPts val="1350"/>
                        </a:lnSpc>
                        <a:spcBef>
                          <a:spcPts val="0"/>
                        </a:spcBef>
                        <a:spcAft>
                          <a:spcPts val="450"/>
                        </a:spcAft>
                      </a:pPr>
                      <a:r>
                        <a:rPr lang="en-US" sz="1200">
                          <a:effectLst/>
                          <a:uFill>
                            <a:solidFill>
                              <a:srgbClr val="993300"/>
                            </a:solidFill>
                          </a:uFill>
                        </a:rPr>
                        <a:t> </a:t>
                      </a:r>
                      <a:endParaRPr lang="en-US" sz="1200">
                        <a:solidFill>
                          <a:srgbClr val="000000"/>
                        </a:solidFill>
                        <a:effectLst/>
                        <a:uFill>
                          <a:solidFill>
                            <a:srgbClr val="993300"/>
                          </a:solidFill>
                        </a:uFill>
                        <a:latin typeface="Georgia" panose="02040502050405020303" pitchFamily="18" charset="0"/>
                        <a:ea typeface="MS Mincho" panose="02020609040205080304" pitchFamily="49" charset="-128"/>
                        <a:cs typeface="Georgia" panose="02040502050405020303" pitchFamily="18" charset="0"/>
                      </a:endParaRPr>
                    </a:p>
                  </a:txBody>
                  <a:tcPr marL="28982" marR="28982" marT="0" marB="0"/>
                </a:tc>
                <a:tc>
                  <a:txBody>
                    <a:bodyPr/>
                    <a:lstStyle/>
                    <a:p>
                      <a:pPr marL="0" marR="0">
                        <a:lnSpc>
                          <a:spcPct val="115000"/>
                        </a:lnSpc>
                        <a:spcBef>
                          <a:spcPts val="0"/>
                        </a:spcBef>
                        <a:spcAft>
                          <a:spcPts val="0"/>
                        </a:spcAft>
                      </a:pPr>
                      <a:r>
                        <a:rPr lang="en-US" sz="1200">
                          <a:effectLst/>
                        </a:rPr>
                        <a:t> </a:t>
                      </a:r>
                      <a:endParaRPr lang="en-US" sz="1200">
                        <a:effectLst/>
                        <a:latin typeface="Calibri" panose="020F0502020204030204" pitchFamily="34" charset="0"/>
                        <a:ea typeface="MS Mincho" panose="02020609040205080304" pitchFamily="49" charset="-128"/>
                        <a:cs typeface="Times New Roman" panose="02020603050405020304" pitchFamily="18" charset="0"/>
                      </a:endParaRPr>
                    </a:p>
                  </a:txBody>
                  <a:tcPr marL="28982" marR="28982" marT="0" marB="0"/>
                </a:tc>
                <a:tc>
                  <a:txBody>
                    <a:bodyPr/>
                    <a:lstStyle/>
                    <a:p>
                      <a:pPr marL="0" marR="0">
                        <a:lnSpc>
                          <a:spcPct val="115000"/>
                        </a:lnSpc>
                        <a:spcBef>
                          <a:spcPts val="0"/>
                        </a:spcBef>
                        <a:spcAft>
                          <a:spcPts val="0"/>
                        </a:spcAft>
                      </a:pPr>
                      <a:r>
                        <a:rPr lang="en-US" sz="1200">
                          <a:effectLst/>
                        </a:rPr>
                        <a:t> </a:t>
                      </a:r>
                      <a:endParaRPr lang="en-US" sz="1200">
                        <a:effectLst/>
                        <a:latin typeface="Calibri" panose="020F0502020204030204" pitchFamily="34" charset="0"/>
                        <a:ea typeface="MS Mincho" panose="02020609040205080304" pitchFamily="49" charset="-128"/>
                        <a:cs typeface="Times New Roman" panose="02020603050405020304" pitchFamily="18" charset="0"/>
                      </a:endParaRPr>
                    </a:p>
                  </a:txBody>
                  <a:tcPr marL="28982" marR="28982" marT="0" marB="0"/>
                </a:tc>
                <a:extLst>
                  <a:ext uri="{0D108BD9-81ED-4DB2-BD59-A6C34878D82A}">
                    <a16:rowId xmlns:a16="http://schemas.microsoft.com/office/drawing/2014/main" val="2563446287"/>
                  </a:ext>
                </a:extLst>
              </a:tr>
              <a:tr h="725755">
                <a:tc>
                  <a:txBody>
                    <a:bodyPr/>
                    <a:lstStyle/>
                    <a:p>
                      <a:pPr marL="0" marR="0" algn="ctr">
                        <a:lnSpc>
                          <a:spcPct val="120000"/>
                        </a:lnSpc>
                        <a:spcBef>
                          <a:spcPts val="0"/>
                        </a:spcBef>
                        <a:spcAft>
                          <a:spcPts val="900"/>
                        </a:spcAft>
                      </a:pPr>
                      <a:r>
                        <a:rPr lang="en-US" sz="1200">
                          <a:effectLst/>
                        </a:rPr>
                        <a:t>Intellectual</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28982" marR="28982" marT="0" marB="0" vert="vert270" anchor="ctr"/>
                </a:tc>
                <a:tc>
                  <a:txBody>
                    <a:bodyPr/>
                    <a:lstStyle/>
                    <a:p>
                      <a:pPr marL="0" marR="0">
                        <a:lnSpc>
                          <a:spcPct val="115000"/>
                        </a:lnSpc>
                        <a:spcBef>
                          <a:spcPts val="0"/>
                        </a:spcBef>
                        <a:spcAft>
                          <a:spcPts val="0"/>
                        </a:spcAft>
                      </a:pPr>
                      <a:r>
                        <a:rPr lang="en-US" sz="1200">
                          <a:effectLst/>
                        </a:rPr>
                        <a:t> </a:t>
                      </a:r>
                      <a:endParaRPr lang="en-US" sz="1200">
                        <a:effectLst/>
                        <a:latin typeface="Calibri" panose="020F0502020204030204" pitchFamily="34" charset="0"/>
                        <a:ea typeface="MS Mincho" panose="02020609040205080304" pitchFamily="49" charset="-128"/>
                        <a:cs typeface="Times New Roman" panose="02020603050405020304" pitchFamily="18" charset="0"/>
                      </a:endParaRPr>
                    </a:p>
                  </a:txBody>
                  <a:tcPr marL="28982" marR="28982" marT="0" marB="0"/>
                </a:tc>
                <a:tc>
                  <a:txBody>
                    <a:bodyPr/>
                    <a:lstStyle/>
                    <a:p>
                      <a:pPr marL="0" marR="0">
                        <a:lnSpc>
                          <a:spcPts val="1350"/>
                        </a:lnSpc>
                        <a:spcBef>
                          <a:spcPts val="0"/>
                        </a:spcBef>
                        <a:spcAft>
                          <a:spcPts val="450"/>
                        </a:spcAft>
                      </a:pPr>
                      <a:r>
                        <a:rPr lang="en-US" sz="1200">
                          <a:effectLst/>
                          <a:uFill>
                            <a:solidFill>
                              <a:srgbClr val="993300"/>
                            </a:solidFill>
                          </a:uFill>
                        </a:rPr>
                        <a:t> </a:t>
                      </a:r>
                      <a:endParaRPr lang="en-US" sz="1200">
                        <a:solidFill>
                          <a:srgbClr val="000000"/>
                        </a:solidFill>
                        <a:effectLst/>
                        <a:uFill>
                          <a:solidFill>
                            <a:srgbClr val="993300"/>
                          </a:solidFill>
                        </a:uFill>
                        <a:latin typeface="Georgia" panose="02040502050405020303" pitchFamily="18" charset="0"/>
                        <a:ea typeface="MS Mincho" panose="02020609040205080304" pitchFamily="49" charset="-128"/>
                        <a:cs typeface="Georgia" panose="02040502050405020303" pitchFamily="18" charset="0"/>
                      </a:endParaRPr>
                    </a:p>
                  </a:txBody>
                  <a:tcPr marL="28982" marR="28982" marT="0" marB="0"/>
                </a:tc>
                <a:tc>
                  <a:txBody>
                    <a:bodyPr/>
                    <a:lstStyle/>
                    <a:p>
                      <a:pPr marL="0" marR="0">
                        <a:lnSpc>
                          <a:spcPct val="115000"/>
                        </a:lnSpc>
                        <a:spcBef>
                          <a:spcPts val="0"/>
                        </a:spcBef>
                        <a:spcAft>
                          <a:spcPts val="0"/>
                        </a:spcAft>
                      </a:pPr>
                      <a:r>
                        <a:rPr lang="en-US" sz="1200">
                          <a:effectLst/>
                        </a:rPr>
                        <a:t> </a:t>
                      </a:r>
                      <a:endParaRPr lang="en-US" sz="1200">
                        <a:effectLst/>
                        <a:latin typeface="Calibri" panose="020F0502020204030204" pitchFamily="34" charset="0"/>
                        <a:ea typeface="MS Mincho" panose="02020609040205080304" pitchFamily="49" charset="-128"/>
                        <a:cs typeface="Times New Roman" panose="02020603050405020304" pitchFamily="18" charset="0"/>
                      </a:endParaRPr>
                    </a:p>
                  </a:txBody>
                  <a:tcPr marL="28982" marR="28982" marT="0" marB="0"/>
                </a:tc>
                <a:tc>
                  <a:txBody>
                    <a:bodyPr/>
                    <a:lstStyle/>
                    <a:p>
                      <a:pPr marL="0" marR="0">
                        <a:lnSpc>
                          <a:spcPts val="1350"/>
                        </a:lnSpc>
                        <a:spcBef>
                          <a:spcPts val="0"/>
                        </a:spcBef>
                        <a:spcAft>
                          <a:spcPts val="450"/>
                        </a:spcAft>
                      </a:pPr>
                      <a:r>
                        <a:rPr lang="en-US" sz="1200">
                          <a:effectLst/>
                          <a:uFill>
                            <a:solidFill>
                              <a:srgbClr val="993300"/>
                            </a:solidFill>
                          </a:uFill>
                        </a:rPr>
                        <a:t> </a:t>
                      </a:r>
                      <a:endParaRPr lang="en-US" sz="1200">
                        <a:solidFill>
                          <a:srgbClr val="000000"/>
                        </a:solidFill>
                        <a:effectLst/>
                        <a:uFill>
                          <a:solidFill>
                            <a:srgbClr val="993300"/>
                          </a:solidFill>
                        </a:uFill>
                        <a:latin typeface="Georgia" panose="02040502050405020303" pitchFamily="18" charset="0"/>
                        <a:ea typeface="MS Mincho" panose="02020609040205080304" pitchFamily="49" charset="-128"/>
                        <a:cs typeface="Georgia" panose="02040502050405020303" pitchFamily="18" charset="0"/>
                      </a:endParaRPr>
                    </a:p>
                  </a:txBody>
                  <a:tcPr marL="28982" marR="28982" marT="0" marB="0"/>
                </a:tc>
                <a:tc>
                  <a:txBody>
                    <a:bodyPr/>
                    <a:lstStyle/>
                    <a:p>
                      <a:pPr marL="0" marR="0">
                        <a:lnSpc>
                          <a:spcPts val="1350"/>
                        </a:lnSpc>
                        <a:spcBef>
                          <a:spcPts val="0"/>
                        </a:spcBef>
                        <a:spcAft>
                          <a:spcPts val="450"/>
                        </a:spcAft>
                      </a:pPr>
                      <a:r>
                        <a:rPr lang="en-US" sz="1200">
                          <a:effectLst/>
                          <a:uFill>
                            <a:solidFill>
                              <a:srgbClr val="993300"/>
                            </a:solidFill>
                          </a:uFill>
                        </a:rPr>
                        <a:t> </a:t>
                      </a:r>
                      <a:endParaRPr lang="en-US" sz="1200">
                        <a:solidFill>
                          <a:srgbClr val="000000"/>
                        </a:solidFill>
                        <a:effectLst/>
                        <a:uFill>
                          <a:solidFill>
                            <a:srgbClr val="993300"/>
                          </a:solidFill>
                        </a:uFill>
                        <a:latin typeface="Georgia" panose="02040502050405020303" pitchFamily="18" charset="0"/>
                        <a:ea typeface="MS Mincho" panose="02020609040205080304" pitchFamily="49" charset="-128"/>
                        <a:cs typeface="Georgia" panose="02040502050405020303" pitchFamily="18" charset="0"/>
                      </a:endParaRPr>
                    </a:p>
                  </a:txBody>
                  <a:tcPr marL="28982" marR="28982" marT="0" marB="0"/>
                </a:tc>
                <a:tc>
                  <a:txBody>
                    <a:bodyPr/>
                    <a:lstStyle/>
                    <a:p>
                      <a:pPr marL="0" marR="0">
                        <a:lnSpc>
                          <a:spcPts val="1350"/>
                        </a:lnSpc>
                        <a:spcBef>
                          <a:spcPts val="0"/>
                        </a:spcBef>
                        <a:spcAft>
                          <a:spcPts val="450"/>
                        </a:spcAft>
                      </a:pPr>
                      <a:r>
                        <a:rPr lang="en-US" sz="1200">
                          <a:effectLst/>
                          <a:uFill>
                            <a:solidFill>
                              <a:srgbClr val="993300"/>
                            </a:solidFill>
                          </a:uFill>
                        </a:rPr>
                        <a:t> </a:t>
                      </a:r>
                      <a:endParaRPr lang="en-US" sz="1200">
                        <a:solidFill>
                          <a:srgbClr val="000000"/>
                        </a:solidFill>
                        <a:effectLst/>
                        <a:uFill>
                          <a:solidFill>
                            <a:srgbClr val="993300"/>
                          </a:solidFill>
                        </a:uFill>
                        <a:latin typeface="Georgia" panose="02040502050405020303" pitchFamily="18" charset="0"/>
                        <a:ea typeface="MS Mincho" panose="02020609040205080304" pitchFamily="49" charset="-128"/>
                        <a:cs typeface="Georgia" panose="02040502050405020303" pitchFamily="18" charset="0"/>
                      </a:endParaRPr>
                    </a:p>
                  </a:txBody>
                  <a:tcPr marL="28982" marR="28982" marT="0" marB="0"/>
                </a:tc>
                <a:extLst>
                  <a:ext uri="{0D108BD9-81ED-4DB2-BD59-A6C34878D82A}">
                    <a16:rowId xmlns:a16="http://schemas.microsoft.com/office/drawing/2014/main" val="3679297263"/>
                  </a:ext>
                </a:extLst>
              </a:tr>
              <a:tr h="1096194">
                <a:tc>
                  <a:txBody>
                    <a:bodyPr/>
                    <a:lstStyle/>
                    <a:p>
                      <a:pPr marL="0" marR="0" algn="ctr">
                        <a:lnSpc>
                          <a:spcPct val="120000"/>
                        </a:lnSpc>
                        <a:spcBef>
                          <a:spcPts val="0"/>
                        </a:spcBef>
                        <a:spcAft>
                          <a:spcPts val="900"/>
                        </a:spcAft>
                      </a:pPr>
                      <a:r>
                        <a:rPr lang="en-US" sz="1200">
                          <a:effectLst/>
                        </a:rPr>
                        <a:t>Natural</a:t>
                      </a:r>
                      <a:endPar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28982" marR="28982" marT="0" marB="0" vert="vert270" anchor="ctr"/>
                </a:tc>
                <a:tc>
                  <a:txBody>
                    <a:bodyPr/>
                    <a:lstStyle/>
                    <a:p>
                      <a:pPr marL="0" marR="0">
                        <a:lnSpc>
                          <a:spcPts val="1350"/>
                        </a:lnSpc>
                        <a:spcBef>
                          <a:spcPts val="0"/>
                        </a:spcBef>
                        <a:spcAft>
                          <a:spcPts val="450"/>
                        </a:spcAft>
                      </a:pPr>
                      <a:r>
                        <a:rPr lang="en-US" sz="1200">
                          <a:effectLst/>
                          <a:uFill>
                            <a:solidFill>
                              <a:srgbClr val="993300"/>
                            </a:solidFill>
                          </a:uFill>
                        </a:rPr>
                        <a:t> </a:t>
                      </a:r>
                      <a:endParaRPr lang="en-US" sz="1200">
                        <a:solidFill>
                          <a:srgbClr val="000000"/>
                        </a:solidFill>
                        <a:effectLst/>
                        <a:uFill>
                          <a:solidFill>
                            <a:srgbClr val="993300"/>
                          </a:solidFill>
                        </a:uFill>
                        <a:latin typeface="Georgia" panose="02040502050405020303" pitchFamily="18" charset="0"/>
                        <a:ea typeface="MS Mincho" panose="02020609040205080304" pitchFamily="49" charset="-128"/>
                        <a:cs typeface="Georgia" panose="02040502050405020303" pitchFamily="18" charset="0"/>
                      </a:endParaRPr>
                    </a:p>
                  </a:txBody>
                  <a:tcPr marL="28982" marR="28982" marT="0" marB="0"/>
                </a:tc>
                <a:tc>
                  <a:txBody>
                    <a:bodyPr/>
                    <a:lstStyle/>
                    <a:p>
                      <a:pPr marL="0" marR="0">
                        <a:lnSpc>
                          <a:spcPts val="1350"/>
                        </a:lnSpc>
                        <a:spcBef>
                          <a:spcPts val="0"/>
                        </a:spcBef>
                        <a:spcAft>
                          <a:spcPts val="450"/>
                        </a:spcAft>
                      </a:pPr>
                      <a:r>
                        <a:rPr lang="en-US" sz="1200">
                          <a:effectLst/>
                          <a:uFill>
                            <a:solidFill>
                              <a:srgbClr val="993300"/>
                            </a:solidFill>
                          </a:uFill>
                        </a:rPr>
                        <a:t> </a:t>
                      </a:r>
                      <a:endParaRPr lang="en-US" sz="1200">
                        <a:solidFill>
                          <a:srgbClr val="000000"/>
                        </a:solidFill>
                        <a:effectLst/>
                        <a:uFill>
                          <a:solidFill>
                            <a:srgbClr val="993300"/>
                          </a:solidFill>
                        </a:uFill>
                        <a:latin typeface="Georgia" panose="02040502050405020303" pitchFamily="18" charset="0"/>
                        <a:ea typeface="MS Mincho" panose="02020609040205080304" pitchFamily="49" charset="-128"/>
                        <a:cs typeface="Georgia" panose="02040502050405020303" pitchFamily="18" charset="0"/>
                      </a:endParaRPr>
                    </a:p>
                  </a:txBody>
                  <a:tcPr marL="28982" marR="28982" marT="0" marB="0"/>
                </a:tc>
                <a:tc>
                  <a:txBody>
                    <a:bodyPr/>
                    <a:lstStyle/>
                    <a:p>
                      <a:pPr marL="0" marR="0">
                        <a:lnSpc>
                          <a:spcPct val="115000"/>
                        </a:lnSpc>
                        <a:spcBef>
                          <a:spcPts val="0"/>
                        </a:spcBef>
                        <a:spcAft>
                          <a:spcPts val="0"/>
                        </a:spcAft>
                      </a:pPr>
                      <a:r>
                        <a:rPr lang="en-US" sz="1200">
                          <a:effectLst/>
                        </a:rPr>
                        <a:t> </a:t>
                      </a:r>
                      <a:endParaRPr lang="en-US" sz="1200">
                        <a:effectLst/>
                        <a:latin typeface="Calibri" panose="020F0502020204030204" pitchFamily="34" charset="0"/>
                        <a:ea typeface="MS Mincho" panose="02020609040205080304" pitchFamily="49" charset="-128"/>
                        <a:cs typeface="Times New Roman" panose="02020603050405020304" pitchFamily="18" charset="0"/>
                      </a:endParaRPr>
                    </a:p>
                  </a:txBody>
                  <a:tcPr marL="28982" marR="28982" marT="0" marB="0"/>
                </a:tc>
                <a:tc>
                  <a:txBody>
                    <a:bodyPr/>
                    <a:lstStyle/>
                    <a:p>
                      <a:pPr marL="0" marR="0">
                        <a:lnSpc>
                          <a:spcPts val="1350"/>
                        </a:lnSpc>
                        <a:spcBef>
                          <a:spcPts val="0"/>
                        </a:spcBef>
                        <a:spcAft>
                          <a:spcPts val="450"/>
                        </a:spcAft>
                      </a:pPr>
                      <a:r>
                        <a:rPr lang="en-US" sz="1200">
                          <a:effectLst/>
                          <a:uFill>
                            <a:solidFill>
                              <a:srgbClr val="993300"/>
                            </a:solidFill>
                          </a:uFill>
                        </a:rPr>
                        <a:t> </a:t>
                      </a:r>
                      <a:endParaRPr lang="en-US" sz="1200">
                        <a:solidFill>
                          <a:srgbClr val="000000"/>
                        </a:solidFill>
                        <a:effectLst/>
                        <a:uFill>
                          <a:solidFill>
                            <a:srgbClr val="993300"/>
                          </a:solidFill>
                        </a:uFill>
                        <a:latin typeface="Georgia" panose="02040502050405020303" pitchFamily="18" charset="0"/>
                        <a:ea typeface="MS Mincho" panose="02020609040205080304" pitchFamily="49" charset="-128"/>
                        <a:cs typeface="Georgia" panose="02040502050405020303" pitchFamily="18" charset="0"/>
                      </a:endParaRPr>
                    </a:p>
                  </a:txBody>
                  <a:tcPr marL="28982" marR="28982" marT="0" marB="0"/>
                </a:tc>
                <a:tc>
                  <a:txBody>
                    <a:bodyPr/>
                    <a:lstStyle/>
                    <a:p>
                      <a:pPr marL="0" marR="0">
                        <a:lnSpc>
                          <a:spcPts val="1350"/>
                        </a:lnSpc>
                        <a:spcBef>
                          <a:spcPts val="0"/>
                        </a:spcBef>
                        <a:spcAft>
                          <a:spcPts val="450"/>
                        </a:spcAft>
                      </a:pPr>
                      <a:r>
                        <a:rPr lang="en-US" sz="1200">
                          <a:effectLst/>
                          <a:uFill>
                            <a:solidFill>
                              <a:srgbClr val="993300"/>
                            </a:solidFill>
                          </a:uFill>
                        </a:rPr>
                        <a:t> </a:t>
                      </a:r>
                      <a:endParaRPr lang="en-US" sz="1200">
                        <a:solidFill>
                          <a:srgbClr val="000000"/>
                        </a:solidFill>
                        <a:effectLst/>
                        <a:uFill>
                          <a:solidFill>
                            <a:srgbClr val="993300"/>
                          </a:solidFill>
                        </a:uFill>
                        <a:latin typeface="Georgia" panose="02040502050405020303" pitchFamily="18" charset="0"/>
                        <a:ea typeface="MS Mincho" panose="02020609040205080304" pitchFamily="49" charset="-128"/>
                        <a:cs typeface="Georgia" panose="02040502050405020303" pitchFamily="18" charset="0"/>
                      </a:endParaRPr>
                    </a:p>
                  </a:txBody>
                  <a:tcPr marL="28982" marR="28982" marT="0" marB="0"/>
                </a:tc>
                <a:tc>
                  <a:txBody>
                    <a:bodyPr/>
                    <a:lstStyle/>
                    <a:p>
                      <a:pPr marL="0" marR="0">
                        <a:lnSpc>
                          <a:spcPts val="1350"/>
                        </a:lnSpc>
                        <a:spcBef>
                          <a:spcPts val="0"/>
                        </a:spcBef>
                        <a:spcAft>
                          <a:spcPts val="450"/>
                        </a:spcAft>
                      </a:pPr>
                      <a:r>
                        <a:rPr lang="en-US" sz="1200">
                          <a:effectLst/>
                          <a:uFill>
                            <a:solidFill>
                              <a:srgbClr val="993300"/>
                            </a:solidFill>
                          </a:uFill>
                        </a:rPr>
                        <a:t> </a:t>
                      </a:r>
                      <a:endParaRPr lang="en-US" sz="1200">
                        <a:solidFill>
                          <a:srgbClr val="000000"/>
                        </a:solidFill>
                        <a:effectLst/>
                        <a:uFill>
                          <a:solidFill>
                            <a:srgbClr val="993300"/>
                          </a:solidFill>
                        </a:uFill>
                        <a:latin typeface="Georgia" panose="02040502050405020303" pitchFamily="18" charset="0"/>
                        <a:ea typeface="MS Mincho" panose="02020609040205080304" pitchFamily="49" charset="-128"/>
                        <a:cs typeface="Georgia" panose="02040502050405020303" pitchFamily="18" charset="0"/>
                      </a:endParaRPr>
                    </a:p>
                  </a:txBody>
                  <a:tcPr marL="28982" marR="28982" marT="0" marB="0"/>
                </a:tc>
                <a:extLst>
                  <a:ext uri="{0D108BD9-81ED-4DB2-BD59-A6C34878D82A}">
                    <a16:rowId xmlns:a16="http://schemas.microsoft.com/office/drawing/2014/main" val="2016723137"/>
                  </a:ext>
                </a:extLst>
              </a:tr>
            </a:tbl>
          </a:graphicData>
        </a:graphic>
      </p:graphicFrame>
    </p:spTree>
    <p:extLst>
      <p:ext uri="{BB962C8B-B14F-4D97-AF65-F5344CB8AC3E}">
        <p14:creationId xmlns:p14="http://schemas.microsoft.com/office/powerpoint/2010/main" val="772594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13DC3-CFF6-A556-FEF8-8667EFEB6988}"/>
              </a:ext>
            </a:extLst>
          </p:cNvPr>
          <p:cNvSpPr>
            <a:spLocks noGrp="1"/>
          </p:cNvSpPr>
          <p:nvPr>
            <p:ph type="title"/>
          </p:nvPr>
        </p:nvSpPr>
        <p:spPr>
          <a:xfrm>
            <a:off x="457200" y="274638"/>
            <a:ext cx="8229600" cy="1143000"/>
          </a:xfrm>
        </p:spPr>
        <p:txBody>
          <a:bodyPr anchor="ctr">
            <a:normAutofit/>
          </a:bodyPr>
          <a:lstStyle/>
          <a:p>
            <a:pPr>
              <a:lnSpc>
                <a:spcPct val="90000"/>
              </a:lnSpc>
            </a:pPr>
            <a:r>
              <a:rPr lang="en-US" sz="3700"/>
              <a:t>EDDs incorporate wealth creation into the CEDS</a:t>
            </a:r>
          </a:p>
        </p:txBody>
      </p:sp>
      <p:sp>
        <p:nvSpPr>
          <p:cNvPr id="10" name="Slide Number Placeholder 3">
            <a:extLst>
              <a:ext uri="{FF2B5EF4-FFF2-40B4-BE49-F238E27FC236}">
                <a16:creationId xmlns:a16="http://schemas.microsoft.com/office/drawing/2014/main" id="{103B1698-1054-6583-344D-6E1BB681620C}"/>
              </a:ext>
            </a:extLst>
          </p:cNvPr>
          <p:cNvSpPr>
            <a:spLocks noGrp="1"/>
          </p:cNvSpPr>
          <p:nvPr>
            <p:ph type="sldNum" sz="quarter" idx="4"/>
          </p:nvPr>
        </p:nvSpPr>
        <p:spPr>
          <a:xfrm>
            <a:off x="6553200" y="6356350"/>
            <a:ext cx="2133600" cy="365125"/>
          </a:xfrm>
        </p:spPr>
        <p:txBody>
          <a:bodyPr/>
          <a:lstStyle/>
          <a:p>
            <a:endParaRPr lang="en-US"/>
          </a:p>
        </p:txBody>
      </p:sp>
      <p:graphicFrame>
        <p:nvGraphicFramePr>
          <p:cNvPr id="6" name="Content Placeholder 2">
            <a:extLst>
              <a:ext uri="{FF2B5EF4-FFF2-40B4-BE49-F238E27FC236}">
                <a16:creationId xmlns:a16="http://schemas.microsoft.com/office/drawing/2014/main" id="{2D687885-4B6F-F1C5-BD0D-5FC84D01F6AD}"/>
              </a:ext>
            </a:extLst>
          </p:cNvPr>
          <p:cNvGraphicFramePr>
            <a:graphicFrameLocks noGrp="1"/>
          </p:cNvGraphicFramePr>
          <p:nvPr>
            <p:ph idx="1"/>
            <p:extLst>
              <p:ext uri="{D42A27DB-BD31-4B8C-83A1-F6EECF244321}">
                <p14:modId xmlns:p14="http://schemas.microsoft.com/office/powerpoint/2010/main" val="21987496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33967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DCB4-63FD-8100-3669-B8C1ED71F9AC}"/>
              </a:ext>
            </a:extLst>
          </p:cNvPr>
          <p:cNvSpPr>
            <a:spLocks noGrp="1"/>
          </p:cNvSpPr>
          <p:nvPr>
            <p:ph type="title"/>
          </p:nvPr>
        </p:nvSpPr>
        <p:spPr/>
        <p:txBody>
          <a:bodyPr>
            <a:normAutofit fontScale="90000"/>
          </a:bodyPr>
          <a:lstStyle/>
          <a:p>
            <a:r>
              <a:rPr lang="en-US" dirty="0"/>
              <a:t>Wealth Creation Initiatives in the CEDS</a:t>
            </a:r>
          </a:p>
        </p:txBody>
      </p:sp>
      <p:sp>
        <p:nvSpPr>
          <p:cNvPr id="3" name="Content Placeholder 2">
            <a:extLst>
              <a:ext uri="{FF2B5EF4-FFF2-40B4-BE49-F238E27FC236}">
                <a16:creationId xmlns:a16="http://schemas.microsoft.com/office/drawing/2014/main" id="{E9667C25-9929-E37C-BD2D-2FBAAD83A372}"/>
              </a:ext>
            </a:extLst>
          </p:cNvPr>
          <p:cNvSpPr>
            <a:spLocks noGrp="1"/>
          </p:cNvSpPr>
          <p:nvPr>
            <p:ph sz="half" idx="1"/>
          </p:nvPr>
        </p:nvSpPr>
        <p:spPr/>
        <p:txBody>
          <a:bodyPr/>
          <a:lstStyle/>
          <a:p>
            <a:pPr marL="0" marR="0">
              <a:lnSpc>
                <a:spcPct val="115000"/>
              </a:lnSpc>
              <a:spcAft>
                <a:spcPts val="800"/>
              </a:spcAft>
            </a:pPr>
            <a:r>
              <a:rPr lang="en-US" sz="1200" b="1" kern="100" dirty="0">
                <a:effectLst/>
                <a:latin typeface="Aptos" panose="020B0004020202020204" pitchFamily="34" charset="0"/>
                <a:ea typeface="Aptos" panose="020B0004020202020204" pitchFamily="34" charset="0"/>
                <a:cs typeface="Arial" panose="020B0604020202020204" pitchFamily="34" charset="0"/>
              </a:rPr>
              <a:t>Northwest Michigan Council of Governments (Networks Northwest)</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Incorporates strategies to support local entrepreneurship, particularly in agriculture, tourism, and manufacturing.</a:t>
            </a: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Includes programs that build regional value chains, such as linking local farmers to regional markets.</a:t>
            </a: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Promotes workforce development initiatives to ensure local residents can access high-quality jobs.</a:t>
            </a:r>
          </a:p>
          <a:p>
            <a:endParaRPr lang="en-US" dirty="0"/>
          </a:p>
        </p:txBody>
      </p:sp>
      <p:sp>
        <p:nvSpPr>
          <p:cNvPr id="5" name="Content Placeholder 4">
            <a:extLst>
              <a:ext uri="{FF2B5EF4-FFF2-40B4-BE49-F238E27FC236}">
                <a16:creationId xmlns:a16="http://schemas.microsoft.com/office/drawing/2014/main" id="{9ED9311D-CEA3-B88D-D05B-7EABE02FFBF0}"/>
              </a:ext>
            </a:extLst>
          </p:cNvPr>
          <p:cNvSpPr>
            <a:spLocks noGrp="1"/>
          </p:cNvSpPr>
          <p:nvPr>
            <p:ph sz="half" idx="2"/>
          </p:nvPr>
        </p:nvSpPr>
        <p:spPr/>
        <p:txBody>
          <a:bodyPr/>
          <a:lstStyle/>
          <a:p>
            <a:pPr marL="0" marR="0">
              <a:lnSpc>
                <a:spcPct val="115000"/>
              </a:lnSpc>
              <a:spcAft>
                <a:spcPts val="800"/>
              </a:spcAft>
            </a:pPr>
            <a:r>
              <a:rPr lang="en-US" sz="1200" b="1" kern="100" dirty="0">
                <a:effectLst/>
                <a:latin typeface="Aptos" panose="020B0004020202020204" pitchFamily="34" charset="0"/>
                <a:ea typeface="Aptos" panose="020B0004020202020204" pitchFamily="34" charset="0"/>
                <a:cs typeface="Arial" panose="020B0604020202020204" pitchFamily="34" charset="0"/>
              </a:rPr>
              <a:t>Southeast Alaska Economic Development District (SEDA)</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Supports sustainable resource management, particularly in fisheries and forestry.</a:t>
            </a: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Invests in local ownership of businesses and infrastructure to retain wealth within the region.</a:t>
            </a: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Develops cultural tourism initiatives to preserve and leverage Indigenous heritage for economic growth.</a:t>
            </a:r>
          </a:p>
          <a:p>
            <a:endParaRPr lang="en-US" dirty="0"/>
          </a:p>
        </p:txBody>
      </p:sp>
      <p:sp>
        <p:nvSpPr>
          <p:cNvPr id="4" name="Slide Number Placeholder 3">
            <a:extLst>
              <a:ext uri="{FF2B5EF4-FFF2-40B4-BE49-F238E27FC236}">
                <a16:creationId xmlns:a16="http://schemas.microsoft.com/office/drawing/2014/main" id="{5610A916-5EC6-B0FD-CC17-12A8E0223BB4}"/>
              </a:ext>
            </a:extLst>
          </p:cNvPr>
          <p:cNvSpPr>
            <a:spLocks noGrp="1"/>
          </p:cNvSpPr>
          <p:nvPr>
            <p:ph type="sldNum" sz="quarter" idx="4"/>
          </p:nvPr>
        </p:nvSpPr>
        <p:spPr/>
        <p:txBody>
          <a:bodyPr/>
          <a:lstStyle/>
          <a:p>
            <a:endParaRPr lang="en-US"/>
          </a:p>
        </p:txBody>
      </p:sp>
    </p:spTree>
    <p:extLst>
      <p:ext uri="{BB962C8B-B14F-4D97-AF65-F5344CB8AC3E}">
        <p14:creationId xmlns:p14="http://schemas.microsoft.com/office/powerpoint/2010/main" val="2531271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CEC422-BA37-6A8B-B6E5-B96717B12453}"/>
              </a:ext>
            </a:extLst>
          </p:cNvPr>
          <p:cNvSpPr>
            <a:spLocks noGrp="1"/>
          </p:cNvSpPr>
          <p:nvPr>
            <p:ph type="sldNum" sz="quarter" idx="4"/>
          </p:nvPr>
        </p:nvSpPr>
        <p:spPr/>
        <p:txBody>
          <a:bodyPr/>
          <a:lstStyle/>
          <a:p>
            <a:endParaRPr lang="en-US"/>
          </a:p>
        </p:txBody>
      </p:sp>
      <p:pic>
        <p:nvPicPr>
          <p:cNvPr id="5" name="Picture 4">
            <a:extLst>
              <a:ext uri="{FF2B5EF4-FFF2-40B4-BE49-F238E27FC236}">
                <a16:creationId xmlns:a16="http://schemas.microsoft.com/office/drawing/2014/main" id="{CA9F2555-2E2A-5967-5720-2725FC1C2D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82669"/>
            <a:ext cx="5575266" cy="2546331"/>
          </a:xfrm>
          <a:prstGeom prst="rect">
            <a:avLst/>
          </a:prstGeom>
        </p:spPr>
      </p:pic>
      <p:sp>
        <p:nvSpPr>
          <p:cNvPr id="3" name="TextBox 2">
            <a:extLst>
              <a:ext uri="{FF2B5EF4-FFF2-40B4-BE49-F238E27FC236}">
                <a16:creationId xmlns:a16="http://schemas.microsoft.com/office/drawing/2014/main" id="{37AD7BD0-D74F-FA5A-975D-27BC1298C945}"/>
              </a:ext>
            </a:extLst>
          </p:cNvPr>
          <p:cNvSpPr txBox="1"/>
          <p:nvPr/>
        </p:nvSpPr>
        <p:spPr>
          <a:xfrm>
            <a:off x="5563836" y="946952"/>
            <a:ext cx="3976613" cy="954107"/>
          </a:xfrm>
          <a:prstGeom prst="rect">
            <a:avLst/>
          </a:prstGeom>
          <a:noFill/>
        </p:spPr>
        <p:txBody>
          <a:bodyPr wrap="square" rtlCol="0">
            <a:spAutoFit/>
          </a:bodyPr>
          <a:lstStyle/>
          <a:p>
            <a:r>
              <a:rPr lang="en-US" sz="2800" dirty="0">
                <a:hlinkClick r:id="rId4"/>
              </a:rPr>
              <a:t>WealthWorks Website - www.wealthworks.org</a:t>
            </a:r>
            <a:r>
              <a:rPr lang="en-US" sz="2800" dirty="0"/>
              <a:t> </a:t>
            </a:r>
          </a:p>
        </p:txBody>
      </p:sp>
      <p:pic>
        <p:nvPicPr>
          <p:cNvPr id="2" name="Picture 1">
            <a:extLst>
              <a:ext uri="{FF2B5EF4-FFF2-40B4-BE49-F238E27FC236}">
                <a16:creationId xmlns:a16="http://schemas.microsoft.com/office/drawing/2014/main" id="{12CB2F75-8B0E-5CDA-2C7E-E126586796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000" y="2919450"/>
            <a:ext cx="4510537" cy="3344189"/>
          </a:xfrm>
          <a:prstGeom prst="rect">
            <a:avLst/>
          </a:prstGeom>
        </p:spPr>
      </p:pic>
      <p:sp>
        <p:nvSpPr>
          <p:cNvPr id="6" name="TextBox 5">
            <a:extLst>
              <a:ext uri="{FF2B5EF4-FFF2-40B4-BE49-F238E27FC236}">
                <a16:creationId xmlns:a16="http://schemas.microsoft.com/office/drawing/2014/main" id="{9A83359D-7A6D-9F2C-8659-017BA01D255B}"/>
              </a:ext>
            </a:extLst>
          </p:cNvPr>
          <p:cNvSpPr txBox="1"/>
          <p:nvPr/>
        </p:nvSpPr>
        <p:spPr>
          <a:xfrm>
            <a:off x="61463" y="3989070"/>
            <a:ext cx="4681987" cy="1661993"/>
          </a:xfrm>
          <a:prstGeom prst="rect">
            <a:avLst/>
          </a:prstGeom>
          <a:noFill/>
        </p:spPr>
        <p:txBody>
          <a:bodyPr wrap="square" rtlCol="0">
            <a:spAutoFit/>
          </a:bodyPr>
          <a:lstStyle/>
          <a:p>
            <a:r>
              <a:rPr lang="en-US" sz="2800" dirty="0"/>
              <a:t>NADO Wealth Creation Website – </a:t>
            </a:r>
            <a:r>
              <a:rPr lang="en-US" sz="2800" dirty="0">
                <a:hlinkClick r:id="rId6"/>
              </a:rPr>
              <a:t>www.nado.org/wealthcreation</a:t>
            </a:r>
            <a:r>
              <a:rPr lang="en-US" sz="2800" dirty="0"/>
              <a:t> </a:t>
            </a:r>
          </a:p>
          <a:p>
            <a:endParaRPr lang="en-US" dirty="0"/>
          </a:p>
        </p:txBody>
      </p:sp>
    </p:spTree>
    <p:extLst>
      <p:ext uri="{BB962C8B-B14F-4D97-AF65-F5344CB8AC3E}">
        <p14:creationId xmlns:p14="http://schemas.microsoft.com/office/powerpoint/2010/main" val="34833690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2600" y="17463"/>
            <a:ext cx="8661400" cy="1289050"/>
          </a:xfrm>
        </p:spPr>
        <p:txBody>
          <a:bodyPr/>
          <a:lstStyle/>
          <a:p>
            <a:pPr algn="l"/>
            <a:r>
              <a:rPr lang="en-US" dirty="0" err="1">
                <a:solidFill>
                  <a:schemeClr val="tx1"/>
                </a:solidFill>
                <a:latin typeface="Calibri"/>
                <a:cs typeface="Calibri"/>
              </a:rPr>
              <a:t>WealthWorks</a:t>
            </a:r>
            <a:r>
              <a:rPr lang="en-US" dirty="0">
                <a:solidFill>
                  <a:schemeClr val="tx1"/>
                </a:solidFill>
                <a:latin typeface="Calibri"/>
                <a:cs typeface="Calibri"/>
              </a:rPr>
              <a:t> Regional Hubs</a:t>
            </a:r>
          </a:p>
        </p:txBody>
      </p:sp>
      <p:pic>
        <p:nvPicPr>
          <p:cNvPr id="8" name="Content Placeholder 1"/>
          <p:cNvPicPr>
            <a:picLocks noGrp="1" noChangeAspect="1"/>
          </p:cNvPicPr>
          <p:nvPr>
            <p:ph idx="4294967295"/>
          </p:nvPr>
        </p:nvPicPr>
        <p:blipFill>
          <a:blip r:embed="rId3"/>
          <a:stretch>
            <a:fillRect/>
          </a:stretch>
        </p:blipFill>
        <p:spPr>
          <a:xfrm>
            <a:off x="811213" y="1717675"/>
            <a:ext cx="8332787" cy="3856038"/>
          </a:xfrm>
          <a:prstGeom prst="rect">
            <a:avLst/>
          </a:prstGeom>
        </p:spPr>
      </p:pic>
      <p:sp>
        <p:nvSpPr>
          <p:cNvPr id="7" name="TextBox 6"/>
          <p:cNvSpPr txBox="1"/>
          <p:nvPr/>
        </p:nvSpPr>
        <p:spPr>
          <a:xfrm>
            <a:off x="2375534" y="6342387"/>
            <a:ext cx="4688007" cy="646331"/>
          </a:xfrm>
          <a:prstGeom prst="rect">
            <a:avLst/>
          </a:prstGeom>
          <a:noFill/>
        </p:spPr>
        <p:txBody>
          <a:bodyPr wrap="square" rtlCol="0">
            <a:spAutoFit/>
          </a:bodyPr>
          <a:lstStyle/>
          <a:p>
            <a:r>
              <a:rPr lang="en-US" dirty="0">
                <a:hlinkClick r:id="rId4"/>
              </a:rPr>
              <a:t>http://www.wealthworks.org/connect/hubs</a:t>
            </a:r>
            <a:endParaRPr lang="en-US" dirty="0"/>
          </a:p>
          <a:p>
            <a:endParaRPr lang="en-US" dirty="0"/>
          </a:p>
        </p:txBody>
      </p:sp>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94102" y="5654795"/>
            <a:ext cx="2469997" cy="530644"/>
          </a:xfrm>
          <a:prstGeom prst="rect">
            <a:avLst/>
          </a:prstGeom>
        </p:spPr>
      </p:pic>
    </p:spTree>
    <p:extLst>
      <p:ext uri="{BB962C8B-B14F-4D97-AF65-F5344CB8AC3E}">
        <p14:creationId xmlns:p14="http://schemas.microsoft.com/office/powerpoint/2010/main" val="18839282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For More Information </a:t>
            </a:r>
          </a:p>
        </p:txBody>
      </p:sp>
      <p:sp>
        <p:nvSpPr>
          <p:cNvPr id="6" name="Slide Number Placeholder 5"/>
          <p:cNvSpPr>
            <a:spLocks noGrp="1"/>
          </p:cNvSpPr>
          <p:nvPr>
            <p:ph type="sldNum" sz="quarter" idx="4"/>
          </p:nvPr>
        </p:nvSpPr>
        <p:spPr/>
        <p:txBody>
          <a:bodyPr/>
          <a:lstStyle/>
          <a:p>
            <a:endParaRPr lang="en-US"/>
          </a:p>
        </p:txBody>
      </p:sp>
      <p:sp>
        <p:nvSpPr>
          <p:cNvPr id="8" name="TextBox 7">
            <a:extLst>
              <a:ext uri="{FF2B5EF4-FFF2-40B4-BE49-F238E27FC236}">
                <a16:creationId xmlns:a16="http://schemas.microsoft.com/office/drawing/2014/main" id="{C81E30A0-1C82-599A-18B6-1C03E44447F0}"/>
              </a:ext>
            </a:extLst>
          </p:cNvPr>
          <p:cNvSpPr txBox="1"/>
          <p:nvPr/>
        </p:nvSpPr>
        <p:spPr>
          <a:xfrm>
            <a:off x="685800" y="1752600"/>
            <a:ext cx="3056324" cy="2092881"/>
          </a:xfrm>
          <a:prstGeom prst="rect">
            <a:avLst/>
          </a:prstGeom>
          <a:noFill/>
        </p:spPr>
        <p:txBody>
          <a:bodyPr wrap="square" rtlCol="0">
            <a:spAutoFit/>
          </a:bodyPr>
          <a:lstStyle/>
          <a:p>
            <a:r>
              <a:rPr lang="en-US" sz="2800" dirty="0"/>
              <a:t>Melissa Levy</a:t>
            </a:r>
          </a:p>
          <a:p>
            <a:r>
              <a:rPr lang="en-US" sz="2800" dirty="0"/>
              <a:t>NADO</a:t>
            </a:r>
          </a:p>
          <a:p>
            <a:r>
              <a:rPr lang="en-US" sz="2800" dirty="0">
                <a:hlinkClick r:id="rId3"/>
              </a:rPr>
              <a:t>mlevy@nado.org</a:t>
            </a:r>
            <a:endParaRPr lang="en-US" sz="2800" dirty="0"/>
          </a:p>
          <a:p>
            <a:r>
              <a:rPr lang="en-US" sz="2800" dirty="0">
                <a:hlinkClick r:id="rId4"/>
              </a:rPr>
              <a:t>www.nado.org</a:t>
            </a:r>
            <a:endParaRPr lang="en-US" sz="2800" dirty="0"/>
          </a:p>
          <a:p>
            <a:endParaRPr lang="en-US" dirty="0"/>
          </a:p>
        </p:txBody>
      </p:sp>
      <p:pic>
        <p:nvPicPr>
          <p:cNvPr id="15" name="Picture 14" descr="A picture containing text, graphics, graphic design, font&#10;&#10;Description automatically generated">
            <a:extLst>
              <a:ext uri="{FF2B5EF4-FFF2-40B4-BE49-F238E27FC236}">
                <a16:creationId xmlns:a16="http://schemas.microsoft.com/office/drawing/2014/main" id="{50241EB6-F859-E4D0-5C18-2A97878775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0083" y="4948518"/>
            <a:ext cx="3456450" cy="85303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FEA543A-06EC-0142-913A-F7B481050246}"/>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3D366854-46E8-4978-982F-4D5679C90726}" type="datetimeFigureOut">
              <a:rPr lang="en-US" smtClean="0"/>
              <a:pPr>
                <a:spcAft>
                  <a:spcPts val="450"/>
                </a:spcAft>
              </a:pPr>
              <a:t>3/9/25</a:t>
            </a:fld>
            <a:endParaRPr lang="en-US">
              <a:solidFill>
                <a:srgbClr val="FFFFFF"/>
              </a:solidFill>
            </a:endParaRPr>
          </a:p>
        </p:txBody>
      </p:sp>
      <p:sp>
        <p:nvSpPr>
          <p:cNvPr id="2" name="Title 1">
            <a:extLst>
              <a:ext uri="{FF2B5EF4-FFF2-40B4-BE49-F238E27FC236}">
                <a16:creationId xmlns:a16="http://schemas.microsoft.com/office/drawing/2014/main" id="{BE47DB68-0BFA-A840-9E9D-85E79B08612A}"/>
              </a:ext>
            </a:extLst>
          </p:cNvPr>
          <p:cNvSpPr>
            <a:spLocks noGrp="1"/>
          </p:cNvSpPr>
          <p:nvPr>
            <p:ph type="title"/>
          </p:nvPr>
        </p:nvSpPr>
        <p:spPr/>
        <p:txBody>
          <a:bodyPr>
            <a:normAutofit fontScale="90000"/>
          </a:bodyPr>
          <a:lstStyle/>
          <a:p>
            <a:r>
              <a:rPr lang="en-US" dirty="0"/>
              <a:t>A Continuum for Economic and Community Development </a:t>
            </a:r>
          </a:p>
        </p:txBody>
      </p:sp>
      <p:graphicFrame>
        <p:nvGraphicFramePr>
          <p:cNvPr id="6" name="Diagram 5">
            <a:extLst>
              <a:ext uri="{FF2B5EF4-FFF2-40B4-BE49-F238E27FC236}">
                <a16:creationId xmlns:a16="http://schemas.microsoft.com/office/drawing/2014/main" id="{F34B9588-FEA7-B74A-9ECB-8D25E40ECAFD}"/>
              </a:ext>
            </a:extLst>
          </p:cNvPr>
          <p:cNvGraphicFramePr/>
          <p:nvPr>
            <p:extLst>
              <p:ext uri="{D42A27DB-BD31-4B8C-83A1-F6EECF244321}">
                <p14:modId xmlns:p14="http://schemas.microsoft.com/office/powerpoint/2010/main" val="2467910306"/>
              </p:ext>
            </p:extLst>
          </p:nvPr>
        </p:nvGraphicFramePr>
        <p:xfrm>
          <a:off x="817417" y="1220932"/>
          <a:ext cx="7869383" cy="4865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1559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9"/>
          <p:cNvSpPr/>
          <p:nvPr/>
        </p:nvSpPr>
        <p:spPr>
          <a:xfrm>
            <a:off x="0" y="857250"/>
            <a:ext cx="9209733" cy="3200641"/>
          </a:xfrm>
          <a:prstGeom prst="rect">
            <a:avLst/>
          </a:prstGeom>
          <a:solidFill>
            <a:srgbClr val="203864"/>
          </a:solidFill>
          <a:ln>
            <a:noFill/>
          </a:ln>
        </p:spPr>
        <p:txBody>
          <a:bodyPr spcFirstLastPara="1" wrap="square" lIns="19050" tIns="19050" rIns="19050" bIns="19050" anchor="ctr" anchorCtr="0">
            <a:noAutofit/>
          </a:bodyPr>
          <a:lstStyle/>
          <a:p>
            <a:pPr algn="ctr" defTabSz="685800">
              <a:buClr>
                <a:srgbClr val="FFFFFF"/>
              </a:buClr>
              <a:buSzPts val="3200"/>
              <a:defRPr/>
            </a:pPr>
            <a:endParaRPr sz="1200">
              <a:solidFill>
                <a:srgbClr val="FFFFFF"/>
              </a:solidFill>
              <a:latin typeface="Arial"/>
              <a:ea typeface="Arial"/>
              <a:cs typeface="Arial"/>
              <a:sym typeface="Arial"/>
            </a:endParaRPr>
          </a:p>
        </p:txBody>
      </p:sp>
      <p:sp>
        <p:nvSpPr>
          <p:cNvPr id="87" name="Google Shape;87;p19"/>
          <p:cNvSpPr txBox="1"/>
          <p:nvPr/>
        </p:nvSpPr>
        <p:spPr>
          <a:xfrm>
            <a:off x="552474" y="4854807"/>
            <a:ext cx="3982691" cy="684803"/>
          </a:xfrm>
          <a:prstGeom prst="rect">
            <a:avLst/>
          </a:prstGeom>
          <a:noFill/>
          <a:ln>
            <a:noFill/>
          </a:ln>
        </p:spPr>
        <p:txBody>
          <a:bodyPr spcFirstLastPara="1" wrap="square" lIns="19050" tIns="19050" rIns="19050" bIns="19050" anchor="ctr" anchorCtr="0">
            <a:spAutoFit/>
          </a:bodyPr>
          <a:lstStyle/>
          <a:p>
            <a:pPr defTabSz="685800">
              <a:buClr>
                <a:srgbClr val="203864"/>
              </a:buClr>
              <a:buSzPts val="6000"/>
              <a:defRPr/>
            </a:pPr>
            <a:r>
              <a:rPr lang="en-US" sz="2100" dirty="0">
                <a:solidFill>
                  <a:srgbClr val="203864"/>
                </a:solidFill>
                <a:latin typeface="Inter"/>
                <a:ea typeface="Inter"/>
                <a:cs typeface="Inter"/>
                <a:sym typeface="Inter"/>
              </a:rPr>
              <a:t>NADO Washington Conference </a:t>
            </a:r>
          </a:p>
          <a:p>
            <a:pPr defTabSz="685800">
              <a:buClr>
                <a:srgbClr val="203864"/>
              </a:buClr>
              <a:buSzPts val="6000"/>
              <a:defRPr/>
            </a:pPr>
            <a:r>
              <a:rPr lang="en-US" sz="2100" dirty="0">
                <a:solidFill>
                  <a:srgbClr val="203864"/>
                </a:solidFill>
                <a:latin typeface="Inter"/>
                <a:ea typeface="Inter"/>
                <a:cs typeface="Inter"/>
                <a:sym typeface="Inter"/>
              </a:rPr>
              <a:t>March 10, 2025 </a:t>
            </a:r>
            <a:endParaRPr sz="600" dirty="0">
              <a:solidFill>
                <a:prstClr val="black"/>
              </a:solidFill>
              <a:latin typeface="Aptos" panose="02110004020202020204"/>
            </a:endParaRPr>
          </a:p>
        </p:txBody>
      </p:sp>
      <p:cxnSp>
        <p:nvCxnSpPr>
          <p:cNvPr id="88" name="Google Shape;88;p19"/>
          <p:cNvCxnSpPr/>
          <p:nvPr/>
        </p:nvCxnSpPr>
        <p:spPr>
          <a:xfrm>
            <a:off x="9366422" y="4215433"/>
            <a:ext cx="3876653" cy="1"/>
          </a:xfrm>
          <a:prstGeom prst="straightConnector1">
            <a:avLst/>
          </a:prstGeom>
          <a:noFill/>
          <a:ln w="76200" cap="flat" cmpd="sng">
            <a:solidFill>
              <a:srgbClr val="52575F"/>
            </a:solidFill>
            <a:prstDash val="solid"/>
            <a:miter lim="400000"/>
            <a:headEnd type="none" w="sm" len="sm"/>
            <a:tailEnd type="none" w="sm" len="sm"/>
          </a:ln>
        </p:spPr>
      </p:cxnSp>
      <p:pic>
        <p:nvPicPr>
          <p:cNvPr id="89" name="Google Shape;89;p19" descr="Imag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 y="1526226"/>
            <a:ext cx="1750988" cy="2370725"/>
          </a:xfrm>
          <a:prstGeom prst="rect">
            <a:avLst/>
          </a:prstGeom>
          <a:noFill/>
          <a:ln>
            <a:noFill/>
          </a:ln>
        </p:spPr>
      </p:pic>
      <p:sp>
        <p:nvSpPr>
          <p:cNvPr id="91" name="Google Shape;91;p19"/>
          <p:cNvSpPr txBox="1"/>
          <p:nvPr/>
        </p:nvSpPr>
        <p:spPr>
          <a:xfrm>
            <a:off x="1640482" y="2415353"/>
            <a:ext cx="7284536" cy="592470"/>
          </a:xfrm>
          <a:prstGeom prst="rect">
            <a:avLst/>
          </a:prstGeom>
          <a:noFill/>
          <a:ln>
            <a:noFill/>
          </a:ln>
        </p:spPr>
        <p:txBody>
          <a:bodyPr spcFirstLastPara="1" wrap="square" lIns="19050" tIns="19050" rIns="19050" bIns="19050" anchor="ctr" anchorCtr="0">
            <a:spAutoFit/>
          </a:bodyPr>
          <a:lstStyle/>
          <a:p>
            <a:pPr algn="ctr" defTabSz="685800">
              <a:buClr>
                <a:srgbClr val="FFFFFF"/>
              </a:buClr>
              <a:buSzPts val="13000"/>
              <a:defRPr/>
            </a:pPr>
            <a:r>
              <a:rPr lang="en-US" sz="3600" dirty="0">
                <a:solidFill>
                  <a:srgbClr val="FFFFFF"/>
                </a:solidFill>
                <a:latin typeface="Inter" panose="020B0604020202020204" charset="0"/>
                <a:ea typeface="Inter" panose="020B0604020202020204" charset="0"/>
                <a:cs typeface="Inter ExtraBold"/>
                <a:sym typeface="Inter ExtraBold"/>
              </a:rPr>
              <a:t>Wealth Creation &amp; the CEDS </a:t>
            </a:r>
            <a:endParaRPr sz="450" dirty="0">
              <a:solidFill>
                <a:prstClr val="black"/>
              </a:solidFill>
              <a:latin typeface="Inter" panose="020B0604020202020204" charset="0"/>
              <a:ea typeface="Inter" panose="020B0604020202020204" charset="0"/>
            </a:endParaRPr>
          </a:p>
        </p:txBody>
      </p:sp>
      <p:pic>
        <p:nvPicPr>
          <p:cNvPr id="3" name="Picture 2">
            <a:extLst>
              <a:ext uri="{FF2B5EF4-FFF2-40B4-BE49-F238E27FC236}">
                <a16:creationId xmlns:a16="http://schemas.microsoft.com/office/drawing/2014/main" id="{D5C40AF4-9FE5-0501-9014-2FB6891F79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40480" y="4882882"/>
            <a:ext cx="2162561" cy="628652"/>
          </a:xfrm>
          <a:prstGeom prst="rect">
            <a:avLst/>
          </a:prstGeom>
        </p:spPr>
      </p:pic>
      <p:pic>
        <p:nvPicPr>
          <p:cNvPr id="4" name="Picture 3" descr="Logo, company name&#10;&#10;Description automatically generated">
            <a:extLst>
              <a:ext uri="{FF2B5EF4-FFF2-40B4-BE49-F238E27FC236}">
                <a16:creationId xmlns:a16="http://schemas.microsoft.com/office/drawing/2014/main" id="{F5FD3F1F-8F58-77DF-B9C6-32A341A2416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715665" y="4668053"/>
            <a:ext cx="1057791" cy="9658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3" descr="Logo, company name&#10;&#10;Description automatically generated">
            <a:extLst>
              <a:ext uri="{FF2B5EF4-FFF2-40B4-BE49-F238E27FC236}">
                <a16:creationId xmlns:a16="http://schemas.microsoft.com/office/drawing/2014/main" id="{F9B12730-EF71-8940-553E-DB99CAA8BFB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20616" y="1196578"/>
            <a:ext cx="3102769" cy="283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7" descr="Logo&#10;&#10;Description automatically generated">
            <a:extLst>
              <a:ext uri="{FF2B5EF4-FFF2-40B4-BE49-F238E27FC236}">
                <a16:creationId xmlns:a16="http://schemas.microsoft.com/office/drawing/2014/main" id="{60D4E1A1-BC5B-9BCD-3D63-7A3101E12D7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14637" y="4474369"/>
            <a:ext cx="1595438"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8" descr="U.S. Economic Development Administration (EDA) Logo">
            <a:extLst>
              <a:ext uri="{FF2B5EF4-FFF2-40B4-BE49-F238E27FC236}">
                <a16:creationId xmlns:a16="http://schemas.microsoft.com/office/drawing/2014/main" id="{27DD1F9B-7F82-1C09-42DE-86B09367E3F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88706" y="4498181"/>
            <a:ext cx="1357313" cy="41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TextBox 1">
            <a:extLst>
              <a:ext uri="{FF2B5EF4-FFF2-40B4-BE49-F238E27FC236}">
                <a16:creationId xmlns:a16="http://schemas.microsoft.com/office/drawing/2014/main" id="{C3E8CC94-0E7D-FB14-3555-F0F1251DC1A7}"/>
              </a:ext>
            </a:extLst>
          </p:cNvPr>
          <p:cNvSpPr txBox="1">
            <a:spLocks noChangeArrowheads="1"/>
          </p:cNvSpPr>
          <p:nvPr/>
        </p:nvSpPr>
        <p:spPr bwMode="auto">
          <a:xfrm>
            <a:off x="1535906" y="5382816"/>
            <a:ext cx="6186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0"/>
              </a:spcBef>
              <a:spcAft>
                <a:spcPct val="0"/>
              </a:spcAft>
              <a:buNone/>
              <a:defRPr/>
            </a:pPr>
            <a:r>
              <a:rPr lang="en-US" altLang="en-US" sz="1800" b="1">
                <a:solidFill>
                  <a:srgbClr val="000000"/>
                </a:solidFill>
                <a:latin typeface="Century Gothic" panose="020B0502020202020204" pitchFamily="34" charset="0"/>
                <a:cs typeface="Segoe UI Semilight" panose="020B0402040204020203" pitchFamily="34" charset="0"/>
              </a:rPr>
              <a:t>More info at:  www.nado.org/EDDCoP</a:t>
            </a:r>
            <a:endParaRPr lang="en-US" altLang="en-US" sz="1050" b="1">
              <a:solidFill>
                <a:srgbClr val="000000"/>
              </a:solidFill>
              <a:latin typeface="Century Gothic" panose="020B0502020202020204" pitchFamily="34" charset="0"/>
              <a:cs typeface="Segoe UI Semilight" panose="020B04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A picture containing cat, sitting, floor, yellow&#10;&#10;Description automatically generated">
            <a:extLst>
              <a:ext uri="{FF2B5EF4-FFF2-40B4-BE49-F238E27FC236}">
                <a16:creationId xmlns:a16="http://schemas.microsoft.com/office/drawing/2014/main" id="{D417DC5E-7BB6-C703-2784-8E4B948FC14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5">
            <a:extLst>
              <a:ext uri="{FF2B5EF4-FFF2-40B4-BE49-F238E27FC236}">
                <a16:creationId xmlns:a16="http://schemas.microsoft.com/office/drawing/2014/main" id="{570EFD78-C725-8A2C-5DF6-3855266D4EAD}"/>
              </a:ext>
            </a:extLst>
          </p:cNvPr>
          <p:cNvSpPr>
            <a:spLocks noChangeArrowheads="1"/>
          </p:cNvSpPr>
          <p:nvPr/>
        </p:nvSpPr>
        <p:spPr bwMode="auto">
          <a:xfrm>
            <a:off x="1" y="5816204"/>
            <a:ext cx="768159"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0"/>
              </a:spcBef>
              <a:spcAft>
                <a:spcPct val="0"/>
              </a:spcAft>
              <a:buNone/>
              <a:defRPr/>
            </a:pPr>
            <a:r>
              <a:rPr lang="en-US" altLang="en-US" sz="750">
                <a:solidFill>
                  <a:srgbClr val="FFFFFF"/>
                </a:solidFill>
              </a:rPr>
              <a:t>Rawpixels.com</a:t>
            </a:r>
          </a:p>
        </p:txBody>
      </p:sp>
      <p:sp>
        <p:nvSpPr>
          <p:cNvPr id="67588" name="TextBox 6">
            <a:extLst>
              <a:ext uri="{FF2B5EF4-FFF2-40B4-BE49-F238E27FC236}">
                <a16:creationId xmlns:a16="http://schemas.microsoft.com/office/drawing/2014/main" id="{CD594E4A-6CC5-877F-0A1A-EAA577865412}"/>
              </a:ext>
            </a:extLst>
          </p:cNvPr>
          <p:cNvSpPr txBox="1">
            <a:spLocks noChangeArrowheads="1"/>
          </p:cNvSpPr>
          <p:nvPr/>
        </p:nvSpPr>
        <p:spPr bwMode="auto">
          <a:xfrm>
            <a:off x="630506" y="3117376"/>
            <a:ext cx="89999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0"/>
              </a:spcBef>
              <a:spcAft>
                <a:spcPct val="0"/>
              </a:spcAft>
              <a:buNone/>
              <a:defRPr/>
            </a:pPr>
            <a:r>
              <a:rPr lang="en-US" altLang="en-US" sz="3600" dirty="0">
                <a:solidFill>
                  <a:srgbClr val="000000"/>
                </a:solidFill>
                <a:latin typeface="Inter" panose="020B0604020202020204" charset="0"/>
                <a:ea typeface="Inter" panose="020B0604020202020204" charset="0"/>
              </a:rPr>
              <a:t>We are (Still) in a Golden Age for the CEDS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10" name="Google Shape;110;p21"/>
          <p:cNvSpPr/>
          <p:nvPr/>
        </p:nvSpPr>
        <p:spPr>
          <a:xfrm>
            <a:off x="-9470" y="847856"/>
            <a:ext cx="826202" cy="5162288"/>
          </a:xfrm>
          <a:prstGeom prst="rect">
            <a:avLst/>
          </a:prstGeom>
          <a:solidFill>
            <a:srgbClr val="203864"/>
          </a:solidFill>
          <a:ln>
            <a:noFill/>
          </a:ln>
        </p:spPr>
        <p:txBody>
          <a:bodyPr spcFirstLastPara="1" wrap="square" lIns="19050" tIns="19050" rIns="19050" bIns="19050" anchor="ctr" anchorCtr="0">
            <a:noAutofit/>
          </a:bodyPr>
          <a:lstStyle/>
          <a:p>
            <a:pPr algn="ctr" defTabSz="342900">
              <a:buClr>
                <a:srgbClr val="FFFFFF"/>
              </a:buClr>
              <a:buSzPts val="3200"/>
              <a:defRPr/>
            </a:pPr>
            <a:endParaRPr sz="1200" kern="0">
              <a:solidFill>
                <a:srgbClr val="FFFFFF"/>
              </a:solidFill>
              <a:latin typeface="Arial"/>
              <a:ea typeface="Arial"/>
              <a:cs typeface="Arial"/>
              <a:sym typeface="Arial"/>
            </a:endParaRPr>
          </a:p>
        </p:txBody>
      </p:sp>
      <p:pic>
        <p:nvPicPr>
          <p:cNvPr id="111" name="Google Shape;111;p21" descr="Imag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6792" y="1134788"/>
            <a:ext cx="1201909" cy="1627308"/>
          </a:xfrm>
          <a:prstGeom prst="rect">
            <a:avLst/>
          </a:prstGeom>
          <a:noFill/>
          <a:ln>
            <a:noFill/>
          </a:ln>
        </p:spPr>
      </p:pic>
      <p:pic>
        <p:nvPicPr>
          <p:cNvPr id="3" name="Picture 4">
            <a:extLst>
              <a:ext uri="{FF2B5EF4-FFF2-40B4-BE49-F238E27FC236}">
                <a16:creationId xmlns:a16="http://schemas.microsoft.com/office/drawing/2014/main" id="{C9388D9B-30F8-8C55-B5E1-11883AA7145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2702379" y="1071763"/>
            <a:ext cx="4563835" cy="4714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00756"/>
      </p:ext>
    </p:extLst>
  </p:cSld>
  <p:clrMapOvr>
    <a:masterClrMapping/>
  </p:clrMapOvr>
</p:sld>
</file>

<file path=ppt/theme/theme1.xml><?xml version="1.0" encoding="utf-8"?>
<a:theme xmlns:a="http://schemas.openxmlformats.org/drawingml/2006/main" name="Powerpoint 2013 05 3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8_MinimalistLight">
  <a:themeElements>
    <a:clrScheme name="38_MinimalistLight">
      <a:dk1>
        <a:srgbClr val="53585F"/>
      </a:dk1>
      <a:lt1>
        <a:srgbClr val="FFFFFF"/>
      </a:lt1>
      <a:dk2>
        <a:srgbClr val="53585F"/>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Custom 1">
      <a:dk1>
        <a:srgbClr val="002B51"/>
      </a:dk1>
      <a:lt1>
        <a:srgbClr val="FFFFFF"/>
      </a:lt1>
      <a:dk2>
        <a:srgbClr val="000000"/>
      </a:dk2>
      <a:lt2>
        <a:srgbClr val="5CB7E7"/>
      </a:lt2>
      <a:accent1>
        <a:srgbClr val="5CB7E7"/>
      </a:accent1>
      <a:accent2>
        <a:srgbClr val="FFE090"/>
      </a:accent2>
      <a:accent3>
        <a:srgbClr val="6FC284"/>
      </a:accent3>
      <a:accent4>
        <a:srgbClr val="DBA628"/>
      </a:accent4>
      <a:accent5>
        <a:srgbClr val="005C90"/>
      </a:accent5>
      <a:accent6>
        <a:srgbClr val="A02A1D"/>
      </a:accent6>
      <a:hlink>
        <a:srgbClr val="5CB7E7"/>
      </a:hlink>
      <a:folHlink>
        <a:srgbClr val="3E8E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8ABCE61-F454-4844-B75B-1D7FC89DD2A3}" vid="{B874EE9E-5A16-434F-B922-8E0D8F7F4BB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2013 05 30</Template>
  <TotalTime>374</TotalTime>
  <Words>2745</Words>
  <Application>Microsoft Macintosh PowerPoint</Application>
  <PresentationFormat>On-screen Show (4:3)</PresentationFormat>
  <Paragraphs>367</Paragraphs>
  <Slides>46</Slides>
  <Notes>21</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46</vt:i4>
      </vt:variant>
    </vt:vector>
  </HeadingPairs>
  <TitlesOfParts>
    <vt:vector size="66" baseType="lpstr">
      <vt:lpstr>Aptos</vt:lpstr>
      <vt:lpstr>Aptos Display</vt:lpstr>
      <vt:lpstr>Arial</vt:lpstr>
      <vt:lpstr>Calibri</vt:lpstr>
      <vt:lpstr>Calibri Light</vt:lpstr>
      <vt:lpstr>Century Gothic</vt:lpstr>
      <vt:lpstr>Courier New</vt:lpstr>
      <vt:lpstr>Georgia</vt:lpstr>
      <vt:lpstr>Gill Sans</vt:lpstr>
      <vt:lpstr>Inter</vt:lpstr>
      <vt:lpstr>Lato</vt:lpstr>
      <vt:lpstr>Merriweather Web</vt:lpstr>
      <vt:lpstr>PlusJakartaSans</vt:lpstr>
      <vt:lpstr>Symbol</vt:lpstr>
      <vt:lpstr>Wingdings</vt:lpstr>
      <vt:lpstr>Powerpoint 2013 05 30</vt:lpstr>
      <vt:lpstr>1_Office Theme</vt:lpstr>
      <vt:lpstr>2_Office Theme</vt:lpstr>
      <vt:lpstr>38_MinimalistLight</vt:lpstr>
      <vt:lpstr>6_Office Theme</vt:lpstr>
      <vt:lpstr>PowerPoint Presentation</vt:lpstr>
      <vt:lpstr>Wealth creation is an approach to economic development</vt:lpstr>
      <vt:lpstr>Principles of Wealth Creation</vt:lpstr>
      <vt:lpstr>PowerPoint Presentation</vt:lpstr>
      <vt:lpstr>A Continuum for Economic and Community Development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CEDS Content Guidelines </vt:lpstr>
      <vt:lpstr>PowerPoint Presentation</vt:lpstr>
      <vt:lpstr>CEDS Content Guidelines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Wealth Creation in the CEDS Process</vt:lpstr>
      <vt:lpstr>Opportunities to Build Partnerships</vt:lpstr>
      <vt:lpstr>CEDS Content: Focus on Assets</vt:lpstr>
      <vt:lpstr>Wealth Creation in CEDS Content</vt:lpstr>
      <vt:lpstr>Summary Background</vt:lpstr>
      <vt:lpstr>Asset Inventory</vt:lpstr>
      <vt:lpstr>Spider Diagram as an Asset Inventory Tool</vt:lpstr>
      <vt:lpstr>SWOT using community capitals</vt:lpstr>
      <vt:lpstr>SWOT Examples</vt:lpstr>
      <vt:lpstr>Strategic Direction/Action Plan</vt:lpstr>
      <vt:lpstr>Acadiana Planning Commission Strategy – A Goal for Each Form of Wealth</vt:lpstr>
      <vt:lpstr>Region Five Development Commission Strategy</vt:lpstr>
      <vt:lpstr>Local Ownership in the CEDS</vt:lpstr>
      <vt:lpstr>Evaluation Framework</vt:lpstr>
      <vt:lpstr>Wealth Measurement Matrix</vt:lpstr>
      <vt:lpstr>EDDs incorporate wealth creation into the CEDS</vt:lpstr>
      <vt:lpstr>Wealth Creation Initiatives in the CEDS</vt:lpstr>
      <vt:lpstr>PowerPoint Presentation</vt:lpstr>
      <vt:lpstr>WealthWorks Regional Hubs</vt:lpstr>
      <vt:lpstr>For More Information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 Markley</dc:creator>
  <cp:lastModifiedBy>Melissa Levy</cp:lastModifiedBy>
  <cp:revision>28</cp:revision>
  <cp:lastPrinted>2023-08-10T19:15:20Z</cp:lastPrinted>
  <dcterms:created xsi:type="dcterms:W3CDTF">2014-09-09T11:43:06Z</dcterms:created>
  <dcterms:modified xsi:type="dcterms:W3CDTF">2025-03-09T17:36:01Z</dcterms:modified>
</cp:coreProperties>
</file>