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2.xml" ContentType="application/vnd.openxmlformats-officedocument.presentationml.notesSlide+xml"/>
  <Override PartName="/ppt/comments/modernComment_10C_56313EA.xml" ContentType="application/vnd.ms-powerpoint.comments+xml"/>
  <Override PartName="/ppt/tags/tag14.xml" ContentType="application/vnd.openxmlformats-officedocument.presentationml.tags+xml"/>
  <Override PartName="/ppt/notesSlides/notesSlide13.xml" ContentType="application/vnd.openxmlformats-officedocument.presentationml.notesSlide+xml"/>
  <Override PartName="/ppt/comments/modernComment_13B_60231F5D.xml" ContentType="application/vnd.ms-powerpoint.comments+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comments/modernComment_14C_5D96830F.xml" ContentType="application/vnd.ms-powerpoint.comments+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comments/modernComment_155_7B93DDB3.xml" ContentType="application/vnd.ms-powerpoint.comments+xml"/>
  <Override PartName="/ppt/tags/tag31.xml" ContentType="application/vnd.openxmlformats-officedocument.presentationml.tags+xml"/>
  <Override PartName="/ppt/notesSlides/notesSlide30.xml" ContentType="application/vnd.openxmlformats-officedocument.presentationml.notesSlide+xml"/>
  <Override PartName="/ppt/comments/modernComment_144_FEBBCFA9.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5"/>
  </p:notesMasterIdLst>
  <p:sldIdLst>
    <p:sldId id="272" r:id="rId5"/>
    <p:sldId id="262" r:id="rId6"/>
    <p:sldId id="258" r:id="rId7"/>
    <p:sldId id="319" r:id="rId8"/>
    <p:sldId id="302" r:id="rId9"/>
    <p:sldId id="322" r:id="rId10"/>
    <p:sldId id="269" r:id="rId11"/>
    <p:sldId id="317" r:id="rId12"/>
    <p:sldId id="325" r:id="rId13"/>
    <p:sldId id="326" r:id="rId14"/>
    <p:sldId id="345" r:id="rId15"/>
    <p:sldId id="268" r:id="rId16"/>
    <p:sldId id="315" r:id="rId17"/>
    <p:sldId id="333" r:id="rId18"/>
    <p:sldId id="332" r:id="rId19"/>
    <p:sldId id="339" r:id="rId20"/>
    <p:sldId id="340" r:id="rId21"/>
    <p:sldId id="270" r:id="rId22"/>
    <p:sldId id="298" r:id="rId23"/>
    <p:sldId id="329" r:id="rId24"/>
    <p:sldId id="330" r:id="rId25"/>
    <p:sldId id="344" r:id="rId26"/>
    <p:sldId id="335" r:id="rId27"/>
    <p:sldId id="337" r:id="rId28"/>
    <p:sldId id="334" r:id="rId29"/>
    <p:sldId id="343" r:id="rId30"/>
    <p:sldId id="314" r:id="rId31"/>
    <p:sldId id="318" r:id="rId32"/>
    <p:sldId id="341" r:id="rId33"/>
    <p:sldId id="324" r:id="rId34"/>
  </p:sldIdLst>
  <p:sldSz cx="12192000" cy="6858000"/>
  <p:notesSz cx="7023100" cy="93091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13A95D-78B3-3627-A7B6-2E485FFB1548}" name="Elijah Biggs" initials="EB" userId="S::ebiggs@arc.gov::e93b76ff-266d-454a-a350-b858a2b8789a" providerId="AD"/>
  <p188:author id="{EAE02FF1-04F3-3A3E-D3B6-8CAEFF5A5756}" name="Krystal Rodney" initials="KR" userId="S::krodney@arc.gov::04ded7dd-92c1-4365-96a0-3eda61a6d545" providerId="AD"/>
  <p188:author id="{E94806F5-F1DD-79F5-3D8D-85F6927CF9C2}" name="Author" initials="ARC" userId="Auth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F49"/>
    <a:srgbClr val="000000"/>
    <a:srgbClr val="FFFFFF"/>
    <a:srgbClr val="12A9CB"/>
    <a:srgbClr val="009E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A1F2B5-67F3-4173-BFE0-B914FBAF0844}" v="1153" dt="2025-03-10T18:26:29.78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jah Biggs" userId="e93b76ff-266d-454a-a350-b858a2b8789a" providerId="ADAL" clId="{1D572579-EA26-4017-9722-AD3CD0441373}"/>
    <pc:docChg chg="undo custSel addSld modSld">
      <pc:chgData name="Elijah Biggs" userId="e93b76ff-266d-454a-a350-b858a2b8789a" providerId="ADAL" clId="{1D572579-EA26-4017-9722-AD3CD0441373}" dt="2025-03-07T18:54:47.497" v="99" actId="403"/>
      <pc:docMkLst>
        <pc:docMk/>
      </pc:docMkLst>
      <pc:sldChg chg="addSp delSp modSp mod">
        <pc:chgData name="Elijah Biggs" userId="e93b76ff-266d-454a-a350-b858a2b8789a" providerId="ADAL" clId="{1D572579-EA26-4017-9722-AD3CD0441373}" dt="2025-03-07T18:54:47.497" v="99" actId="403"/>
        <pc:sldMkLst>
          <pc:docMk/>
          <pc:sldMk cId="3187657117" sldId="302"/>
        </pc:sldMkLst>
        <pc:spChg chg="add del mod">
          <ac:chgData name="Elijah Biggs" userId="e93b76ff-266d-454a-a350-b858a2b8789a" providerId="ADAL" clId="{1D572579-EA26-4017-9722-AD3CD0441373}" dt="2025-03-07T18:53:58.627" v="89" actId="554"/>
          <ac:spMkLst>
            <pc:docMk/>
            <pc:sldMk cId="3187657117" sldId="302"/>
            <ac:spMk id="2" creationId="{C82F19EB-2FF5-B5AA-6520-AA93E3E3289D}"/>
          </ac:spMkLst>
        </pc:spChg>
        <pc:spChg chg="mod">
          <ac:chgData name="Elijah Biggs" userId="e93b76ff-266d-454a-a350-b858a2b8789a" providerId="ADAL" clId="{1D572579-EA26-4017-9722-AD3CD0441373}" dt="2025-03-07T18:54:09.103" v="92" actId="14100"/>
          <ac:spMkLst>
            <pc:docMk/>
            <pc:sldMk cId="3187657117" sldId="302"/>
            <ac:spMk id="4" creationId="{7634AC0F-8F79-6FD8-3BEA-8D4A7145B8A8}"/>
          </ac:spMkLst>
        </pc:spChg>
        <pc:spChg chg="mod">
          <ac:chgData name="Elijah Biggs" userId="e93b76ff-266d-454a-a350-b858a2b8789a" providerId="ADAL" clId="{1D572579-EA26-4017-9722-AD3CD0441373}" dt="2025-03-07T18:54:01.501" v="90" actId="1076"/>
          <ac:spMkLst>
            <pc:docMk/>
            <pc:sldMk cId="3187657117" sldId="302"/>
            <ac:spMk id="5" creationId="{9F8EA69F-12B6-20A9-3E7A-D867A0F925BD}"/>
          </ac:spMkLst>
        </pc:spChg>
        <pc:spChg chg="add del mod">
          <ac:chgData name="Elijah Biggs" userId="e93b76ff-266d-454a-a350-b858a2b8789a" providerId="ADAL" clId="{1D572579-EA26-4017-9722-AD3CD0441373}" dt="2025-03-07T18:54:47.497" v="99" actId="403"/>
          <ac:spMkLst>
            <pc:docMk/>
            <pc:sldMk cId="3187657117" sldId="302"/>
            <ac:spMk id="7" creationId="{947C4513-F8DF-8DC1-1C11-A85112BB6648}"/>
          </ac:spMkLst>
        </pc:spChg>
      </pc:sldChg>
      <pc:sldChg chg="modSp mod">
        <pc:chgData name="Elijah Biggs" userId="e93b76ff-266d-454a-a350-b858a2b8789a" providerId="ADAL" clId="{1D572579-EA26-4017-9722-AD3CD0441373}" dt="2025-03-07T18:38:14.230" v="53" actId="20577"/>
        <pc:sldMkLst>
          <pc:docMk/>
          <pc:sldMk cId="3140624075" sldId="319"/>
        </pc:sldMkLst>
        <pc:spChg chg="mod">
          <ac:chgData name="Elijah Biggs" userId="e93b76ff-266d-454a-a350-b858a2b8789a" providerId="ADAL" clId="{1D572579-EA26-4017-9722-AD3CD0441373}" dt="2025-03-07T18:38:14.230" v="53" actId="20577"/>
          <ac:spMkLst>
            <pc:docMk/>
            <pc:sldMk cId="3140624075" sldId="319"/>
            <ac:spMk id="3" creationId="{DC33D4D9-FB34-D48B-92B5-4BA9C505F428}"/>
          </ac:spMkLst>
        </pc:spChg>
      </pc:sldChg>
      <pc:sldChg chg="delSp modSp add mod modAnim">
        <pc:chgData name="Elijah Biggs" userId="e93b76ff-266d-454a-a350-b858a2b8789a" providerId="ADAL" clId="{1D572579-EA26-4017-9722-AD3CD0441373}" dt="2025-03-04T15:44:31.559" v="28" actId="478"/>
        <pc:sldMkLst>
          <pc:docMk/>
          <pc:sldMk cId="140751800" sldId="344"/>
        </pc:sldMkLst>
        <pc:spChg chg="mod">
          <ac:chgData name="Elijah Biggs" userId="e93b76ff-266d-454a-a350-b858a2b8789a" providerId="ADAL" clId="{1D572579-EA26-4017-9722-AD3CD0441373}" dt="2025-03-04T15:44:21.951" v="24" actId="20577"/>
          <ac:spMkLst>
            <pc:docMk/>
            <pc:sldMk cId="140751800" sldId="344"/>
            <ac:spMk id="2" creationId="{503E1AC6-DE4F-3CFB-1513-09D362656091}"/>
          </ac:spMkLst>
        </pc:spChg>
      </pc:sldChg>
    </pc:docChg>
  </pc:docChgLst>
  <pc:docChgLst>
    <pc:chgData name="Laura Snell" userId="S::lsnell@arc.gov::d530a450-35f2-4f3d-8e13-fe29881554a6" providerId="AD" clId="Web-{E7B0E1F2-C970-70A8-2CE3-45144D0D658C}"/>
    <pc:docChg chg="modSld">
      <pc:chgData name="Laura Snell" userId="S::lsnell@arc.gov::d530a450-35f2-4f3d-8e13-fe29881554a6" providerId="AD" clId="Web-{E7B0E1F2-C970-70A8-2CE3-45144D0D658C}" dt="2025-03-07T20:11:50.062" v="2" actId="20577"/>
      <pc:docMkLst>
        <pc:docMk/>
      </pc:docMkLst>
      <pc:sldChg chg="modSp modCm">
        <pc:chgData name="Laura Snell" userId="S::lsnell@arc.gov::d530a450-35f2-4f3d-8e13-fe29881554a6" providerId="AD" clId="Web-{E7B0E1F2-C970-70A8-2CE3-45144D0D658C}" dt="2025-03-07T20:11:50.062" v="2" actId="20577"/>
        <pc:sldMkLst>
          <pc:docMk/>
          <pc:sldMk cId="1612914525" sldId="315"/>
        </pc:sldMkLst>
        <pc:spChg chg="mod">
          <ac:chgData name="Laura Snell" userId="S::lsnell@arc.gov::d530a450-35f2-4f3d-8e13-fe29881554a6" providerId="AD" clId="Web-{E7B0E1F2-C970-70A8-2CE3-45144D0D658C}" dt="2025-03-07T20:11:50.062" v="2" actId="20577"/>
          <ac:spMkLst>
            <pc:docMk/>
            <pc:sldMk cId="1612914525" sldId="315"/>
            <ac:spMk id="2" creationId="{6BF2F5D5-B80B-8EE0-5B2A-E58B228FDB63}"/>
          </ac:spMkLst>
        </pc:spChg>
        <pc:extLst>
          <p:ext xmlns:p="http://schemas.openxmlformats.org/presentationml/2006/main" uri="{D6D511B9-2390-475A-947B-AFAB55BFBCF1}">
            <pc226:cmChg xmlns:pc226="http://schemas.microsoft.com/office/powerpoint/2022/06/main/command" chg="mod">
              <pc226:chgData name="Laura Snell" userId="S::lsnell@arc.gov::d530a450-35f2-4f3d-8e13-fe29881554a6" providerId="AD" clId="Web-{E7B0E1F2-C970-70A8-2CE3-45144D0D658C}" dt="2025-03-07T20:11:49.062" v="1" actId="20577"/>
              <pc2:cmMkLst xmlns:pc2="http://schemas.microsoft.com/office/powerpoint/2019/9/main/command">
                <pc:docMk/>
                <pc:sldMk cId="1612914525" sldId="315"/>
                <pc2:cmMk id="{AAFCC564-7A1B-423F-A1E6-FF7207DCB02C}"/>
              </pc2:cmMkLst>
            </pc226:cmChg>
          </p:ext>
        </pc:extLst>
      </pc:sldChg>
    </pc:docChg>
  </pc:docChgLst>
  <pc:docChgLst>
    <pc:chgData name="Elijah Biggs" userId="S::ebiggs@arc.gov::e93b76ff-266d-454a-a350-b858a2b8789a" providerId="AD" clId="Web-{933BF0B7-48D9-3536-C26A-77E93D14E6BD}"/>
    <pc:docChg chg="modSld">
      <pc:chgData name="Elijah Biggs" userId="S::ebiggs@arc.gov::e93b76ff-266d-454a-a350-b858a2b8789a" providerId="AD" clId="Web-{933BF0B7-48D9-3536-C26A-77E93D14E6BD}" dt="2025-03-04T14:58:48.788" v="12" actId="1076"/>
      <pc:docMkLst>
        <pc:docMk/>
      </pc:docMkLst>
      <pc:sldChg chg="addSp modSp">
        <pc:chgData name="Elijah Biggs" userId="S::ebiggs@arc.gov::e93b76ff-266d-454a-a350-b858a2b8789a" providerId="AD" clId="Web-{933BF0B7-48D9-3536-C26A-77E93D14E6BD}" dt="2025-03-04T14:58:48.788" v="12" actId="1076"/>
        <pc:sldMkLst>
          <pc:docMk/>
          <pc:sldMk cId="3325276528" sldId="262"/>
        </pc:sldMkLst>
        <pc:picChg chg="add mod modCrop">
          <ac:chgData name="Elijah Biggs" userId="S::ebiggs@arc.gov::e93b76ff-266d-454a-a350-b858a2b8789a" providerId="AD" clId="Web-{933BF0B7-48D9-3536-C26A-77E93D14E6BD}" dt="2025-03-04T14:58:48.788" v="12" actId="1076"/>
          <ac:picMkLst>
            <pc:docMk/>
            <pc:sldMk cId="3325276528" sldId="262"/>
            <ac:picMk id="3" creationId="{28B7BF45-B229-1D5D-9D4C-0D99EF1A2E2D}"/>
          </ac:picMkLst>
        </pc:picChg>
      </pc:sldChg>
    </pc:docChg>
  </pc:docChgLst>
  <pc:docChgLst>
    <pc:chgData name="Elijah Biggs" userId="S::ebiggs@arc.gov::e93b76ff-266d-454a-a350-b858a2b8789a" providerId="AD" clId="Web-{EC2891C8-FC13-2608-21AA-ECB16FFD74FA}"/>
    <pc:docChg chg="mod">
      <pc:chgData name="Elijah Biggs" userId="S::ebiggs@arc.gov::e93b76ff-266d-454a-a350-b858a2b8789a" providerId="AD" clId="Web-{EC2891C8-FC13-2608-21AA-ECB16FFD74FA}" dt="2025-02-28T14:05:27.954" v="0"/>
      <pc:docMkLst>
        <pc:docMk/>
      </pc:docMkLst>
    </pc:docChg>
  </pc:docChgLst>
  <pc:docChgLst>
    <pc:chgData name="Krystal Rodney" userId="04ded7dd-92c1-4365-96a0-3eda61a6d545" providerId="ADAL" clId="{9DA1F2B5-67F3-4173-BFE0-B914FBAF0844}"/>
    <pc:docChg chg="undo custSel addSld delSld modSld sldOrd modNotesMaster">
      <pc:chgData name="Krystal Rodney" userId="04ded7dd-92c1-4365-96a0-3eda61a6d545" providerId="ADAL" clId="{9DA1F2B5-67F3-4173-BFE0-B914FBAF0844}" dt="2025-03-10T18:26:29.781" v="12384" actId="20577"/>
      <pc:docMkLst>
        <pc:docMk/>
      </pc:docMkLst>
      <pc:sldChg chg="del">
        <pc:chgData name="Krystal Rodney" userId="04ded7dd-92c1-4365-96a0-3eda61a6d545" providerId="ADAL" clId="{9DA1F2B5-67F3-4173-BFE0-B914FBAF0844}" dt="2025-02-27T16:39:34.653" v="5905" actId="47"/>
        <pc:sldMkLst>
          <pc:docMk/>
          <pc:sldMk cId="1866410159" sldId="256"/>
        </pc:sldMkLst>
      </pc:sldChg>
      <pc:sldChg chg="del">
        <pc:chgData name="Krystal Rodney" userId="04ded7dd-92c1-4365-96a0-3eda61a6d545" providerId="ADAL" clId="{9DA1F2B5-67F3-4173-BFE0-B914FBAF0844}" dt="2025-02-27T16:39:34.653" v="5905" actId="47"/>
        <pc:sldMkLst>
          <pc:docMk/>
          <pc:sldMk cId="1319326744" sldId="257"/>
        </pc:sldMkLst>
      </pc:sldChg>
      <pc:sldChg chg="addSp delSp modSp mod ord modNotesTx">
        <pc:chgData name="Krystal Rodney" userId="04ded7dd-92c1-4365-96a0-3eda61a6d545" providerId="ADAL" clId="{9DA1F2B5-67F3-4173-BFE0-B914FBAF0844}" dt="2025-03-10T13:49:28.728" v="12178" actId="20577"/>
        <pc:sldMkLst>
          <pc:docMk/>
          <pc:sldMk cId="742713623" sldId="258"/>
        </pc:sldMkLst>
        <pc:spChg chg="mod">
          <ac:chgData name="Krystal Rodney" userId="04ded7dd-92c1-4365-96a0-3eda61a6d545" providerId="ADAL" clId="{9DA1F2B5-67F3-4173-BFE0-B914FBAF0844}" dt="2025-02-13T15:28:19.526" v="16" actId="20577"/>
          <ac:spMkLst>
            <pc:docMk/>
            <pc:sldMk cId="742713623" sldId="258"/>
            <ac:spMk id="11" creationId="{B6FDA1DB-3295-A74A-BA9D-2F1E276A7F06}"/>
          </ac:spMkLst>
        </pc:spChg>
        <pc:spChg chg="add mod">
          <ac:chgData name="Krystal Rodney" userId="04ded7dd-92c1-4365-96a0-3eda61a6d545" providerId="ADAL" clId="{9DA1F2B5-67F3-4173-BFE0-B914FBAF0844}" dt="2025-02-13T16:00:32.921" v="302" actId="403"/>
          <ac:spMkLst>
            <pc:docMk/>
            <pc:sldMk cId="742713623" sldId="258"/>
            <ac:spMk id="19" creationId="{C8C1BE28-B563-4C50-ACA5-6955BF22DDEC}"/>
          </ac:spMkLst>
        </pc:spChg>
      </pc:sldChg>
      <pc:sldChg chg="del">
        <pc:chgData name="Krystal Rodney" userId="04ded7dd-92c1-4365-96a0-3eda61a6d545" providerId="ADAL" clId="{9DA1F2B5-67F3-4173-BFE0-B914FBAF0844}" dt="2025-02-27T16:39:34.653" v="5905" actId="47"/>
        <pc:sldMkLst>
          <pc:docMk/>
          <pc:sldMk cId="2238693137" sldId="259"/>
        </pc:sldMkLst>
      </pc:sldChg>
      <pc:sldChg chg="del">
        <pc:chgData name="Krystal Rodney" userId="04ded7dd-92c1-4365-96a0-3eda61a6d545" providerId="ADAL" clId="{9DA1F2B5-67F3-4173-BFE0-B914FBAF0844}" dt="2025-02-27T16:39:34.653" v="5905" actId="47"/>
        <pc:sldMkLst>
          <pc:docMk/>
          <pc:sldMk cId="2182250774" sldId="261"/>
        </pc:sldMkLst>
      </pc:sldChg>
      <pc:sldChg chg="addSp delSp modSp mod ord modClrScheme chgLayout">
        <pc:chgData name="Krystal Rodney" userId="04ded7dd-92c1-4365-96a0-3eda61a6d545" providerId="ADAL" clId="{9DA1F2B5-67F3-4173-BFE0-B914FBAF0844}" dt="2025-03-10T13:30:24.628" v="12167" actId="962"/>
        <pc:sldMkLst>
          <pc:docMk/>
          <pc:sldMk cId="3325276528" sldId="262"/>
        </pc:sldMkLst>
        <pc:spChg chg="mod ord">
          <ac:chgData name="Krystal Rodney" userId="04ded7dd-92c1-4365-96a0-3eda61a6d545" providerId="ADAL" clId="{9DA1F2B5-67F3-4173-BFE0-B914FBAF0844}" dt="2025-02-27T15:40:07.064" v="5251" actId="20577"/>
          <ac:spMkLst>
            <pc:docMk/>
            <pc:sldMk cId="3325276528" sldId="262"/>
            <ac:spMk id="2" creationId="{8D221470-525F-0F41-AD90-4F2FEC99FB0E}"/>
          </ac:spMkLst>
        </pc:spChg>
        <pc:spChg chg="add mod">
          <ac:chgData name="Krystal Rodney" userId="04ded7dd-92c1-4365-96a0-3eda61a6d545" providerId="ADAL" clId="{9DA1F2B5-67F3-4173-BFE0-B914FBAF0844}" dt="2025-02-27T15:40:01.595" v="5250" actId="20577"/>
          <ac:spMkLst>
            <pc:docMk/>
            <pc:sldMk cId="3325276528" sldId="262"/>
            <ac:spMk id="7" creationId="{F09AD3A7-5643-2250-20DD-B044DBD36E27}"/>
          </ac:spMkLst>
        </pc:spChg>
        <pc:spChg chg="add mod">
          <ac:chgData name="Krystal Rodney" userId="04ded7dd-92c1-4365-96a0-3eda61a6d545" providerId="ADAL" clId="{9DA1F2B5-67F3-4173-BFE0-B914FBAF0844}" dt="2025-03-05T13:34:32.130" v="11382" actId="122"/>
          <ac:spMkLst>
            <pc:docMk/>
            <pc:sldMk cId="3325276528" sldId="262"/>
            <ac:spMk id="11" creationId="{38682827-3E25-07B0-510B-62559BADB73C}"/>
          </ac:spMkLst>
        </pc:spChg>
        <pc:picChg chg="mod">
          <ac:chgData name="Krystal Rodney" userId="04ded7dd-92c1-4365-96a0-3eda61a6d545" providerId="ADAL" clId="{9DA1F2B5-67F3-4173-BFE0-B914FBAF0844}" dt="2025-03-10T13:30:24.628" v="12167" actId="962"/>
          <ac:picMkLst>
            <pc:docMk/>
            <pc:sldMk cId="3325276528" sldId="262"/>
            <ac:picMk id="3" creationId="{28B7BF45-B229-1D5D-9D4C-0D99EF1A2E2D}"/>
          </ac:picMkLst>
        </pc:picChg>
        <pc:picChg chg="add del mod">
          <ac:chgData name="Krystal Rodney" userId="04ded7dd-92c1-4365-96a0-3eda61a6d545" providerId="ADAL" clId="{9DA1F2B5-67F3-4173-BFE0-B914FBAF0844}" dt="2025-02-27T13:52:20.221" v="3895" actId="962"/>
          <ac:picMkLst>
            <pc:docMk/>
            <pc:sldMk cId="3325276528" sldId="262"/>
            <ac:picMk id="4" creationId="{70664C16-81B4-A537-0AB6-BC84A5552BC6}"/>
          </ac:picMkLst>
        </pc:picChg>
        <pc:picChg chg="add mod">
          <ac:chgData name="Krystal Rodney" userId="04ded7dd-92c1-4365-96a0-3eda61a6d545" providerId="ADAL" clId="{9DA1F2B5-67F3-4173-BFE0-B914FBAF0844}" dt="2025-03-10T13:30:16.054" v="12165" actId="962"/>
          <ac:picMkLst>
            <pc:docMk/>
            <pc:sldMk cId="3325276528" sldId="262"/>
            <ac:picMk id="5" creationId="{2525084F-62F7-6125-0A78-8138C041391F}"/>
          </ac:picMkLst>
        </pc:picChg>
      </pc:sldChg>
      <pc:sldChg chg="del">
        <pc:chgData name="Krystal Rodney" userId="04ded7dd-92c1-4365-96a0-3eda61a6d545" providerId="ADAL" clId="{9DA1F2B5-67F3-4173-BFE0-B914FBAF0844}" dt="2025-02-27T16:39:34.653" v="5905" actId="47"/>
        <pc:sldMkLst>
          <pc:docMk/>
          <pc:sldMk cId="2659120123" sldId="263"/>
        </pc:sldMkLst>
      </pc:sldChg>
      <pc:sldChg chg="del">
        <pc:chgData name="Krystal Rodney" userId="04ded7dd-92c1-4365-96a0-3eda61a6d545" providerId="ADAL" clId="{9DA1F2B5-67F3-4173-BFE0-B914FBAF0844}" dt="2025-02-27T16:39:34.653" v="5905" actId="47"/>
        <pc:sldMkLst>
          <pc:docMk/>
          <pc:sldMk cId="1149325719" sldId="264"/>
        </pc:sldMkLst>
      </pc:sldChg>
      <pc:sldChg chg="del">
        <pc:chgData name="Krystal Rodney" userId="04ded7dd-92c1-4365-96a0-3eda61a6d545" providerId="ADAL" clId="{9DA1F2B5-67F3-4173-BFE0-B914FBAF0844}" dt="2025-02-27T16:39:34.653" v="5905" actId="47"/>
        <pc:sldMkLst>
          <pc:docMk/>
          <pc:sldMk cId="982910835" sldId="265"/>
        </pc:sldMkLst>
      </pc:sldChg>
      <pc:sldChg chg="del">
        <pc:chgData name="Krystal Rodney" userId="04ded7dd-92c1-4365-96a0-3eda61a6d545" providerId="ADAL" clId="{9DA1F2B5-67F3-4173-BFE0-B914FBAF0844}" dt="2025-02-27T16:39:34.653" v="5905" actId="47"/>
        <pc:sldMkLst>
          <pc:docMk/>
          <pc:sldMk cId="3171955791" sldId="267"/>
        </pc:sldMkLst>
      </pc:sldChg>
      <pc:sldChg chg="modSp mod ord">
        <pc:chgData name="Krystal Rodney" userId="04ded7dd-92c1-4365-96a0-3eda61a6d545" providerId="ADAL" clId="{9DA1F2B5-67F3-4173-BFE0-B914FBAF0844}" dt="2025-02-18T13:54:57.120" v="1245" actId="20578"/>
        <pc:sldMkLst>
          <pc:docMk/>
          <pc:sldMk cId="90379242" sldId="268"/>
        </pc:sldMkLst>
        <pc:spChg chg="mod">
          <ac:chgData name="Krystal Rodney" userId="04ded7dd-92c1-4365-96a0-3eda61a6d545" providerId="ADAL" clId="{9DA1F2B5-67F3-4173-BFE0-B914FBAF0844}" dt="2025-02-13T17:27:16.180" v="1187" actId="20577"/>
          <ac:spMkLst>
            <pc:docMk/>
            <pc:sldMk cId="90379242" sldId="268"/>
            <ac:spMk id="2" creationId="{6C9161E1-A298-894C-915B-6580E6242647}"/>
          </ac:spMkLst>
        </pc:spChg>
      </pc:sldChg>
      <pc:sldChg chg="modSp mod ord modNotesTx">
        <pc:chgData name="Krystal Rodney" userId="04ded7dd-92c1-4365-96a0-3eda61a6d545" providerId="ADAL" clId="{9DA1F2B5-67F3-4173-BFE0-B914FBAF0844}" dt="2025-02-27T18:43:08.028" v="8862" actId="5793"/>
        <pc:sldMkLst>
          <pc:docMk/>
          <pc:sldMk cId="3601208205" sldId="269"/>
        </pc:sldMkLst>
        <pc:spChg chg="mod">
          <ac:chgData name="Krystal Rodney" userId="04ded7dd-92c1-4365-96a0-3eda61a6d545" providerId="ADAL" clId="{9DA1F2B5-67F3-4173-BFE0-B914FBAF0844}" dt="2025-02-13T16:34:03.349" v="632" actId="20577"/>
          <ac:spMkLst>
            <pc:docMk/>
            <pc:sldMk cId="3601208205" sldId="269"/>
            <ac:spMk id="2" creationId="{F3923AEC-02A2-AF43-8622-E9B7C3A7E7E9}"/>
          </ac:spMkLst>
        </pc:spChg>
      </pc:sldChg>
      <pc:sldChg chg="modSp mod ord">
        <pc:chgData name="Krystal Rodney" userId="04ded7dd-92c1-4365-96a0-3eda61a6d545" providerId="ADAL" clId="{9DA1F2B5-67F3-4173-BFE0-B914FBAF0844}" dt="2025-02-18T13:54:57.120" v="1245" actId="20578"/>
        <pc:sldMkLst>
          <pc:docMk/>
          <pc:sldMk cId="4193386205" sldId="270"/>
        </pc:sldMkLst>
        <pc:spChg chg="mod">
          <ac:chgData name="Krystal Rodney" userId="04ded7dd-92c1-4365-96a0-3eda61a6d545" providerId="ADAL" clId="{9DA1F2B5-67F3-4173-BFE0-B914FBAF0844}" dt="2025-02-13T17:48:02.550" v="1215" actId="20577"/>
          <ac:spMkLst>
            <pc:docMk/>
            <pc:sldMk cId="4193386205" sldId="270"/>
            <ac:spMk id="2" creationId="{7B402C4A-F6F0-114B-B2AE-651BB3BEB566}"/>
          </ac:spMkLst>
        </pc:spChg>
      </pc:sldChg>
      <pc:sldChg chg="del">
        <pc:chgData name="Krystal Rodney" userId="04ded7dd-92c1-4365-96a0-3eda61a6d545" providerId="ADAL" clId="{9DA1F2B5-67F3-4173-BFE0-B914FBAF0844}" dt="2025-02-27T16:39:34.653" v="5905" actId="47"/>
        <pc:sldMkLst>
          <pc:docMk/>
          <pc:sldMk cId="3950685683" sldId="271"/>
        </pc:sldMkLst>
      </pc:sldChg>
      <pc:sldChg chg="ord">
        <pc:chgData name="Krystal Rodney" userId="04ded7dd-92c1-4365-96a0-3eda61a6d545" providerId="ADAL" clId="{9DA1F2B5-67F3-4173-BFE0-B914FBAF0844}" dt="2025-02-18T13:54:57.120" v="1245" actId="20578"/>
        <pc:sldMkLst>
          <pc:docMk/>
          <pc:sldMk cId="826478389" sldId="272"/>
        </pc:sldMkLst>
      </pc:sldChg>
      <pc:sldChg chg="del ord">
        <pc:chgData name="Krystal Rodney" userId="04ded7dd-92c1-4365-96a0-3eda61a6d545" providerId="ADAL" clId="{9DA1F2B5-67F3-4173-BFE0-B914FBAF0844}" dt="2025-02-27T16:39:34.653" v="5905" actId="47"/>
        <pc:sldMkLst>
          <pc:docMk/>
          <pc:sldMk cId="207398486" sldId="274"/>
        </pc:sldMkLst>
      </pc:sldChg>
      <pc:sldChg chg="del">
        <pc:chgData name="Krystal Rodney" userId="04ded7dd-92c1-4365-96a0-3eda61a6d545" providerId="ADAL" clId="{9DA1F2B5-67F3-4173-BFE0-B914FBAF0844}" dt="2025-02-27T16:39:34.653" v="5905" actId="47"/>
        <pc:sldMkLst>
          <pc:docMk/>
          <pc:sldMk cId="1281939810" sldId="275"/>
        </pc:sldMkLst>
      </pc:sldChg>
      <pc:sldChg chg="del ord">
        <pc:chgData name="Krystal Rodney" userId="04ded7dd-92c1-4365-96a0-3eda61a6d545" providerId="ADAL" clId="{9DA1F2B5-67F3-4173-BFE0-B914FBAF0844}" dt="2025-02-27T16:39:34.653" v="5905" actId="47"/>
        <pc:sldMkLst>
          <pc:docMk/>
          <pc:sldMk cId="2091710196" sldId="276"/>
        </pc:sldMkLst>
      </pc:sldChg>
      <pc:sldChg chg="del ord">
        <pc:chgData name="Krystal Rodney" userId="04ded7dd-92c1-4365-96a0-3eda61a6d545" providerId="ADAL" clId="{9DA1F2B5-67F3-4173-BFE0-B914FBAF0844}" dt="2025-02-27T16:39:34.653" v="5905" actId="47"/>
        <pc:sldMkLst>
          <pc:docMk/>
          <pc:sldMk cId="3584929829" sldId="277"/>
        </pc:sldMkLst>
      </pc:sldChg>
      <pc:sldChg chg="del ord">
        <pc:chgData name="Krystal Rodney" userId="04ded7dd-92c1-4365-96a0-3eda61a6d545" providerId="ADAL" clId="{9DA1F2B5-67F3-4173-BFE0-B914FBAF0844}" dt="2025-02-27T16:39:34.653" v="5905" actId="47"/>
        <pc:sldMkLst>
          <pc:docMk/>
          <pc:sldMk cId="4254250970" sldId="278"/>
        </pc:sldMkLst>
      </pc:sldChg>
      <pc:sldChg chg="del">
        <pc:chgData name="Krystal Rodney" userId="04ded7dd-92c1-4365-96a0-3eda61a6d545" providerId="ADAL" clId="{9DA1F2B5-67F3-4173-BFE0-B914FBAF0844}" dt="2025-02-27T16:39:34.653" v="5905" actId="47"/>
        <pc:sldMkLst>
          <pc:docMk/>
          <pc:sldMk cId="828061878" sldId="296"/>
        </pc:sldMkLst>
      </pc:sldChg>
      <pc:sldChg chg="addSp delSp modSp mod ord modNotesTx">
        <pc:chgData name="Krystal Rodney" userId="04ded7dd-92c1-4365-96a0-3eda61a6d545" providerId="ADAL" clId="{9DA1F2B5-67F3-4173-BFE0-B914FBAF0844}" dt="2025-02-27T18:56:17.343" v="9883" actId="20577"/>
        <pc:sldMkLst>
          <pc:docMk/>
          <pc:sldMk cId="3939491691" sldId="298"/>
        </pc:sldMkLst>
        <pc:spChg chg="add mod">
          <ac:chgData name="Krystal Rodney" userId="04ded7dd-92c1-4365-96a0-3eda61a6d545" providerId="ADAL" clId="{9DA1F2B5-67F3-4173-BFE0-B914FBAF0844}" dt="2025-02-13T18:05:13.207" v="1223"/>
          <ac:spMkLst>
            <pc:docMk/>
            <pc:sldMk cId="3939491691" sldId="298"/>
            <ac:spMk id="7" creationId="{360DA1AE-FF06-25A7-ADAC-4DBC4C895762}"/>
          </ac:spMkLst>
        </pc:spChg>
        <pc:spChg chg="add mod">
          <ac:chgData name="Krystal Rodney" userId="04ded7dd-92c1-4365-96a0-3eda61a6d545" providerId="ADAL" clId="{9DA1F2B5-67F3-4173-BFE0-B914FBAF0844}" dt="2025-02-13T18:05:13.207" v="1223"/>
          <ac:spMkLst>
            <pc:docMk/>
            <pc:sldMk cId="3939491691" sldId="298"/>
            <ac:spMk id="8" creationId="{161E542A-E2AC-D993-2C6F-4EC15308480C}"/>
          </ac:spMkLst>
        </pc:spChg>
        <pc:picChg chg="add mod">
          <ac:chgData name="Krystal Rodney" userId="04ded7dd-92c1-4365-96a0-3eda61a6d545" providerId="ADAL" clId="{9DA1F2B5-67F3-4173-BFE0-B914FBAF0844}" dt="2025-02-27T13:56:30.366" v="3905" actId="962"/>
          <ac:picMkLst>
            <pc:docMk/>
            <pc:sldMk cId="3939491691" sldId="298"/>
            <ac:picMk id="9" creationId="{F4ADD89F-01BF-DBA4-A3E1-FD73F0A886ED}"/>
          </ac:picMkLst>
        </pc:picChg>
      </pc:sldChg>
      <pc:sldChg chg="addSp delSp modSp mod ord setBg addAnim delAnim modAnim modNotesTx">
        <pc:chgData name="Krystal Rodney" userId="04ded7dd-92c1-4365-96a0-3eda61a6d545" providerId="ADAL" clId="{9DA1F2B5-67F3-4173-BFE0-B914FBAF0844}" dt="2025-03-10T18:25:44.598" v="12383" actId="20577"/>
        <pc:sldMkLst>
          <pc:docMk/>
          <pc:sldMk cId="3187657117" sldId="302"/>
        </pc:sldMkLst>
        <pc:spChg chg="mod">
          <ac:chgData name="Krystal Rodney" userId="04ded7dd-92c1-4365-96a0-3eda61a6d545" providerId="ADAL" clId="{9DA1F2B5-67F3-4173-BFE0-B914FBAF0844}" dt="2025-03-10T18:25:36.294" v="12382" actId="20577"/>
          <ac:spMkLst>
            <pc:docMk/>
            <pc:sldMk cId="3187657117" sldId="302"/>
            <ac:spMk id="3" creationId="{B88610E6-FD3C-4463-742D-6F75A6D683ED}"/>
          </ac:spMkLst>
        </pc:spChg>
        <pc:spChg chg="add del mod">
          <ac:chgData name="Krystal Rodney" userId="04ded7dd-92c1-4365-96a0-3eda61a6d545" providerId="ADAL" clId="{9DA1F2B5-67F3-4173-BFE0-B914FBAF0844}" dt="2025-03-10T13:30:55.782" v="12169" actId="962"/>
          <ac:spMkLst>
            <pc:docMk/>
            <pc:sldMk cId="3187657117" sldId="302"/>
            <ac:spMk id="4" creationId="{7634AC0F-8F79-6FD8-3BEA-8D4A7145B8A8}"/>
          </ac:spMkLst>
        </pc:spChg>
        <pc:spChg chg="add del mod">
          <ac:chgData name="Krystal Rodney" userId="04ded7dd-92c1-4365-96a0-3eda61a6d545" providerId="ADAL" clId="{9DA1F2B5-67F3-4173-BFE0-B914FBAF0844}" dt="2025-03-07T18:51:17.960" v="11949"/>
          <ac:spMkLst>
            <pc:docMk/>
            <pc:sldMk cId="3187657117" sldId="302"/>
            <ac:spMk id="5" creationId="{9F8EA69F-12B6-20A9-3E7A-D867A0F925BD}"/>
          </ac:spMkLst>
        </pc:spChg>
        <pc:spChg chg="mod">
          <ac:chgData name="Krystal Rodney" userId="04ded7dd-92c1-4365-96a0-3eda61a6d545" providerId="ADAL" clId="{9DA1F2B5-67F3-4173-BFE0-B914FBAF0844}" dt="2025-03-10T18:24:49.259" v="12365" actId="1076"/>
          <ac:spMkLst>
            <pc:docMk/>
            <pc:sldMk cId="3187657117" sldId="302"/>
            <ac:spMk id="7" creationId="{947C4513-F8DF-8DC1-1C11-A85112BB6648}"/>
          </ac:spMkLst>
        </pc:spChg>
      </pc:sldChg>
      <pc:sldChg chg="del">
        <pc:chgData name="Krystal Rodney" userId="04ded7dd-92c1-4365-96a0-3eda61a6d545" providerId="ADAL" clId="{9DA1F2B5-67F3-4173-BFE0-B914FBAF0844}" dt="2025-02-27T16:39:34.653" v="5905" actId="47"/>
        <pc:sldMkLst>
          <pc:docMk/>
          <pc:sldMk cId="105795150" sldId="303"/>
        </pc:sldMkLst>
      </pc:sldChg>
      <pc:sldChg chg="del">
        <pc:chgData name="Krystal Rodney" userId="04ded7dd-92c1-4365-96a0-3eda61a6d545" providerId="ADAL" clId="{9DA1F2B5-67F3-4173-BFE0-B914FBAF0844}" dt="2025-02-27T16:39:34.653" v="5905" actId="47"/>
        <pc:sldMkLst>
          <pc:docMk/>
          <pc:sldMk cId="3446097683" sldId="304"/>
        </pc:sldMkLst>
      </pc:sldChg>
      <pc:sldChg chg="del">
        <pc:chgData name="Krystal Rodney" userId="04ded7dd-92c1-4365-96a0-3eda61a6d545" providerId="ADAL" clId="{9DA1F2B5-67F3-4173-BFE0-B914FBAF0844}" dt="2025-02-27T16:39:34.653" v="5905" actId="47"/>
        <pc:sldMkLst>
          <pc:docMk/>
          <pc:sldMk cId="2810703331" sldId="305"/>
        </pc:sldMkLst>
      </pc:sldChg>
      <pc:sldChg chg="del">
        <pc:chgData name="Krystal Rodney" userId="04ded7dd-92c1-4365-96a0-3eda61a6d545" providerId="ADAL" clId="{9DA1F2B5-67F3-4173-BFE0-B914FBAF0844}" dt="2025-02-27T16:39:34.653" v="5905" actId="47"/>
        <pc:sldMkLst>
          <pc:docMk/>
          <pc:sldMk cId="1361044494" sldId="306"/>
        </pc:sldMkLst>
      </pc:sldChg>
      <pc:sldChg chg="del">
        <pc:chgData name="Krystal Rodney" userId="04ded7dd-92c1-4365-96a0-3eda61a6d545" providerId="ADAL" clId="{9DA1F2B5-67F3-4173-BFE0-B914FBAF0844}" dt="2025-02-27T16:39:34.653" v="5905" actId="47"/>
        <pc:sldMkLst>
          <pc:docMk/>
          <pc:sldMk cId="3987407090" sldId="307"/>
        </pc:sldMkLst>
      </pc:sldChg>
      <pc:sldChg chg="del">
        <pc:chgData name="Krystal Rodney" userId="04ded7dd-92c1-4365-96a0-3eda61a6d545" providerId="ADAL" clId="{9DA1F2B5-67F3-4173-BFE0-B914FBAF0844}" dt="2025-02-27T16:39:34.653" v="5905" actId="47"/>
        <pc:sldMkLst>
          <pc:docMk/>
          <pc:sldMk cId="1072930793" sldId="308"/>
        </pc:sldMkLst>
      </pc:sldChg>
      <pc:sldChg chg="del">
        <pc:chgData name="Krystal Rodney" userId="04ded7dd-92c1-4365-96a0-3eda61a6d545" providerId="ADAL" clId="{9DA1F2B5-67F3-4173-BFE0-B914FBAF0844}" dt="2025-02-27T16:39:34.653" v="5905" actId="47"/>
        <pc:sldMkLst>
          <pc:docMk/>
          <pc:sldMk cId="483047495" sldId="309"/>
        </pc:sldMkLst>
      </pc:sldChg>
      <pc:sldChg chg="modSp del mod">
        <pc:chgData name="Krystal Rodney" userId="04ded7dd-92c1-4365-96a0-3eda61a6d545" providerId="ADAL" clId="{9DA1F2B5-67F3-4173-BFE0-B914FBAF0844}" dt="2025-02-27T16:39:34.653" v="5905" actId="47"/>
        <pc:sldMkLst>
          <pc:docMk/>
          <pc:sldMk cId="3329993336" sldId="310"/>
        </pc:sldMkLst>
      </pc:sldChg>
      <pc:sldChg chg="del ord">
        <pc:chgData name="Krystal Rodney" userId="04ded7dd-92c1-4365-96a0-3eda61a6d545" providerId="ADAL" clId="{9DA1F2B5-67F3-4173-BFE0-B914FBAF0844}" dt="2025-02-27T16:39:34.653" v="5905" actId="47"/>
        <pc:sldMkLst>
          <pc:docMk/>
          <pc:sldMk cId="208788161" sldId="311"/>
        </pc:sldMkLst>
      </pc:sldChg>
      <pc:sldChg chg="del">
        <pc:chgData name="Krystal Rodney" userId="04ded7dd-92c1-4365-96a0-3eda61a6d545" providerId="ADAL" clId="{9DA1F2B5-67F3-4173-BFE0-B914FBAF0844}" dt="2025-02-27T16:39:34.653" v="5905" actId="47"/>
        <pc:sldMkLst>
          <pc:docMk/>
          <pc:sldMk cId="3603316765" sldId="312"/>
        </pc:sldMkLst>
      </pc:sldChg>
      <pc:sldChg chg="del">
        <pc:chgData name="Krystal Rodney" userId="04ded7dd-92c1-4365-96a0-3eda61a6d545" providerId="ADAL" clId="{9DA1F2B5-67F3-4173-BFE0-B914FBAF0844}" dt="2025-02-27T16:39:34.653" v="5905" actId="47"/>
        <pc:sldMkLst>
          <pc:docMk/>
          <pc:sldMk cId="4234667280" sldId="313"/>
        </pc:sldMkLst>
      </pc:sldChg>
      <pc:sldChg chg="addSp delSp modSp mod ord modClrScheme chgLayout modNotesTx">
        <pc:chgData name="Krystal Rodney" userId="04ded7dd-92c1-4365-96a0-3eda61a6d545" providerId="ADAL" clId="{9DA1F2B5-67F3-4173-BFE0-B914FBAF0844}" dt="2025-02-27T18:58:21.550" v="10060" actId="5793"/>
        <pc:sldMkLst>
          <pc:docMk/>
          <pc:sldMk cId="3725612964" sldId="314"/>
        </pc:sldMkLst>
        <pc:spChg chg="add mod">
          <ac:chgData name="Krystal Rodney" userId="04ded7dd-92c1-4365-96a0-3eda61a6d545" providerId="ADAL" clId="{9DA1F2B5-67F3-4173-BFE0-B914FBAF0844}" dt="2025-02-27T14:13:09.309" v="3933" actId="122"/>
          <ac:spMkLst>
            <pc:docMk/>
            <pc:sldMk cId="3725612964" sldId="314"/>
            <ac:spMk id="19" creationId="{5DD5DC2E-5B24-319D-A7A8-5F978C7F17A4}"/>
          </ac:spMkLst>
        </pc:spChg>
      </pc:sldChg>
      <pc:sldChg chg="addSp delSp modSp mod ord modNotesTx">
        <pc:chgData name="Krystal Rodney" userId="04ded7dd-92c1-4365-96a0-3eda61a6d545" providerId="ADAL" clId="{9DA1F2B5-67F3-4173-BFE0-B914FBAF0844}" dt="2025-03-04T16:52:20.427" v="11119" actId="207"/>
        <pc:sldMkLst>
          <pc:docMk/>
          <pc:sldMk cId="1612914525" sldId="315"/>
        </pc:sldMkLst>
        <pc:spChg chg="mod">
          <ac:chgData name="Krystal Rodney" userId="04ded7dd-92c1-4365-96a0-3eda61a6d545" providerId="ADAL" clId="{9DA1F2B5-67F3-4173-BFE0-B914FBAF0844}" dt="2025-02-27T16:40:58.858" v="5952" actId="122"/>
          <ac:spMkLst>
            <pc:docMk/>
            <pc:sldMk cId="1612914525" sldId="315"/>
            <ac:spMk id="2" creationId="{6BF2F5D5-B80B-8EE0-5B2A-E58B228FDB63}"/>
          </ac:spMkLst>
        </pc:spChg>
        <pc:picChg chg="add mod">
          <ac:chgData name="Krystal Rodney" userId="04ded7dd-92c1-4365-96a0-3eda61a6d545" providerId="ADAL" clId="{9DA1F2B5-67F3-4173-BFE0-B914FBAF0844}" dt="2025-03-04T16:52:20.427" v="11119" actId="207"/>
          <ac:picMkLst>
            <pc:docMk/>
            <pc:sldMk cId="1612914525" sldId="315"/>
            <ac:picMk id="4" creationId="{757067E7-AE74-92BC-755C-7097E671CB76}"/>
          </ac:picMkLst>
        </pc:picChg>
      </pc:sldChg>
      <pc:sldChg chg="del">
        <pc:chgData name="Krystal Rodney" userId="04ded7dd-92c1-4365-96a0-3eda61a6d545" providerId="ADAL" clId="{9DA1F2B5-67F3-4173-BFE0-B914FBAF0844}" dt="2025-02-27T16:39:34.653" v="5905" actId="47"/>
        <pc:sldMkLst>
          <pc:docMk/>
          <pc:sldMk cId="60590794" sldId="316"/>
        </pc:sldMkLst>
      </pc:sldChg>
      <pc:sldChg chg="addSp modSp mod ord modNotesTx">
        <pc:chgData name="Krystal Rodney" userId="04ded7dd-92c1-4365-96a0-3eda61a6d545" providerId="ADAL" clId="{9DA1F2B5-67F3-4173-BFE0-B914FBAF0844}" dt="2025-03-04T19:53:15.737" v="11368" actId="20577"/>
        <pc:sldMkLst>
          <pc:docMk/>
          <pc:sldMk cId="2858707492" sldId="317"/>
        </pc:sldMkLst>
        <pc:spChg chg="mod">
          <ac:chgData name="Krystal Rodney" userId="04ded7dd-92c1-4365-96a0-3eda61a6d545" providerId="ADAL" clId="{9DA1F2B5-67F3-4173-BFE0-B914FBAF0844}" dt="2025-02-27T18:43:43.880" v="8864" actId="1076"/>
          <ac:spMkLst>
            <pc:docMk/>
            <pc:sldMk cId="2858707492" sldId="317"/>
            <ac:spMk id="2" creationId="{46A4254A-FE70-8D5E-9276-CCF05F5D5647}"/>
          </ac:spMkLst>
        </pc:spChg>
        <pc:spChg chg="mod">
          <ac:chgData name="Krystal Rodney" userId="04ded7dd-92c1-4365-96a0-3eda61a6d545" providerId="ADAL" clId="{9DA1F2B5-67F3-4173-BFE0-B914FBAF0844}" dt="2025-02-27T18:49:48.461" v="9320" actId="1076"/>
          <ac:spMkLst>
            <pc:docMk/>
            <pc:sldMk cId="2858707492" sldId="317"/>
            <ac:spMk id="3" creationId="{C577E656-79B3-BC3B-B8E5-DA1C8B910CCC}"/>
          </ac:spMkLst>
        </pc:spChg>
        <pc:picChg chg="add mod">
          <ac:chgData name="Krystal Rodney" userId="04ded7dd-92c1-4365-96a0-3eda61a6d545" providerId="ADAL" clId="{9DA1F2B5-67F3-4173-BFE0-B914FBAF0844}" dt="2025-03-04T19:51:17.086" v="11315" actId="1582"/>
          <ac:picMkLst>
            <pc:docMk/>
            <pc:sldMk cId="2858707492" sldId="317"/>
            <ac:picMk id="1026" creationId="{B53F5AEC-3654-3151-A67D-AEB2E6211E3D}"/>
          </ac:picMkLst>
        </pc:picChg>
      </pc:sldChg>
      <pc:sldChg chg="addSp delSp modSp mod ord delAnim modAnim modNotesTx">
        <pc:chgData name="Krystal Rodney" userId="04ded7dd-92c1-4365-96a0-3eda61a6d545" providerId="ADAL" clId="{9DA1F2B5-67F3-4173-BFE0-B914FBAF0844}" dt="2025-02-27T18:57:25.192" v="9888" actId="1076"/>
        <pc:sldMkLst>
          <pc:docMk/>
          <pc:sldMk cId="4106638660" sldId="318"/>
        </pc:sldMkLst>
        <pc:spChg chg="mod">
          <ac:chgData name="Krystal Rodney" userId="04ded7dd-92c1-4365-96a0-3eda61a6d545" providerId="ADAL" clId="{9DA1F2B5-67F3-4173-BFE0-B914FBAF0844}" dt="2025-02-27T18:57:08.515" v="9885" actId="1076"/>
          <ac:spMkLst>
            <pc:docMk/>
            <pc:sldMk cId="4106638660" sldId="318"/>
            <ac:spMk id="2" creationId="{C0A9871B-A328-F4AA-4A77-B2E2E4BB97A8}"/>
          </ac:spMkLst>
        </pc:spChg>
        <pc:spChg chg="mod">
          <ac:chgData name="Krystal Rodney" userId="04ded7dd-92c1-4365-96a0-3eda61a6d545" providerId="ADAL" clId="{9DA1F2B5-67F3-4173-BFE0-B914FBAF0844}" dt="2025-02-27T18:57:25.192" v="9888" actId="1076"/>
          <ac:spMkLst>
            <pc:docMk/>
            <pc:sldMk cId="4106638660" sldId="318"/>
            <ac:spMk id="3" creationId="{4EB0FA64-F7E4-27FB-37AC-9DB9264BC072}"/>
          </ac:spMkLst>
        </pc:spChg>
        <pc:spChg chg="add mod">
          <ac:chgData name="Krystal Rodney" userId="04ded7dd-92c1-4365-96a0-3eda61a6d545" providerId="ADAL" clId="{9DA1F2B5-67F3-4173-BFE0-B914FBAF0844}" dt="2025-02-27T16:11:06.326" v="5763" actId="403"/>
          <ac:spMkLst>
            <pc:docMk/>
            <pc:sldMk cId="4106638660" sldId="318"/>
            <ac:spMk id="10" creationId="{1CBE3115-EF68-7C90-EBD1-8AAD09AACB15}"/>
          </ac:spMkLst>
        </pc:spChg>
        <pc:spChg chg="add mod">
          <ac:chgData name="Krystal Rodney" userId="04ded7dd-92c1-4365-96a0-3eda61a6d545" providerId="ADAL" clId="{9DA1F2B5-67F3-4173-BFE0-B914FBAF0844}" dt="2025-02-27T16:12:05.665" v="5799" actId="20577"/>
          <ac:spMkLst>
            <pc:docMk/>
            <pc:sldMk cId="4106638660" sldId="318"/>
            <ac:spMk id="11" creationId="{96764748-E6CF-4A58-8FF0-0367719A401C}"/>
          </ac:spMkLst>
        </pc:spChg>
        <pc:grpChg chg="add mod">
          <ac:chgData name="Krystal Rodney" userId="04ded7dd-92c1-4365-96a0-3eda61a6d545" providerId="ADAL" clId="{9DA1F2B5-67F3-4173-BFE0-B914FBAF0844}" dt="2025-02-27T18:57:13.842" v="9886" actId="1076"/>
          <ac:grpSpMkLst>
            <pc:docMk/>
            <pc:sldMk cId="4106638660" sldId="318"/>
            <ac:grpSpMk id="12" creationId="{67B0B5FD-6CAB-7272-4513-5A412B193156}"/>
          </ac:grpSpMkLst>
        </pc:grpChg>
        <pc:grpChg chg="add mod">
          <ac:chgData name="Krystal Rodney" userId="04ded7dd-92c1-4365-96a0-3eda61a6d545" providerId="ADAL" clId="{9DA1F2B5-67F3-4173-BFE0-B914FBAF0844}" dt="2025-02-27T18:57:18.273" v="9887" actId="1076"/>
          <ac:grpSpMkLst>
            <pc:docMk/>
            <pc:sldMk cId="4106638660" sldId="318"/>
            <ac:grpSpMk id="13" creationId="{DA700494-E119-EFFD-5719-2EC32F1A6EE4}"/>
          </ac:grpSpMkLst>
        </pc:grpChg>
        <pc:picChg chg="add mod">
          <ac:chgData name="Krystal Rodney" userId="04ded7dd-92c1-4365-96a0-3eda61a6d545" providerId="ADAL" clId="{9DA1F2B5-67F3-4173-BFE0-B914FBAF0844}" dt="2025-02-27T16:24:29.311" v="5839" actId="14100"/>
          <ac:picMkLst>
            <pc:docMk/>
            <pc:sldMk cId="4106638660" sldId="318"/>
            <ac:picMk id="5" creationId="{41EEA12C-D0C7-CF84-6AE3-0D89C0573181}"/>
          </ac:picMkLst>
        </pc:picChg>
        <pc:picChg chg="add mod">
          <ac:chgData name="Krystal Rodney" userId="04ded7dd-92c1-4365-96a0-3eda61a6d545" providerId="ADAL" clId="{9DA1F2B5-67F3-4173-BFE0-B914FBAF0844}" dt="2025-02-27T16:24:44.621" v="5842" actId="14100"/>
          <ac:picMkLst>
            <pc:docMk/>
            <pc:sldMk cId="4106638660" sldId="318"/>
            <ac:picMk id="7" creationId="{18C985ED-3E78-ABD6-84BB-226E6071E272}"/>
          </ac:picMkLst>
        </pc:picChg>
      </pc:sldChg>
      <pc:sldChg chg="addSp delSp modSp mod ord modAnim modCm modNotesTx">
        <pc:chgData name="Krystal Rodney" userId="04ded7dd-92c1-4365-96a0-3eda61a6d545" providerId="ADAL" clId="{9DA1F2B5-67F3-4173-BFE0-B914FBAF0844}" dt="2025-03-10T13:50:03.224" v="12183" actId="404"/>
        <pc:sldMkLst>
          <pc:docMk/>
          <pc:sldMk cId="3140624075" sldId="319"/>
        </pc:sldMkLst>
        <pc:spChg chg="mod">
          <ac:chgData name="Krystal Rodney" userId="04ded7dd-92c1-4365-96a0-3eda61a6d545" providerId="ADAL" clId="{9DA1F2B5-67F3-4173-BFE0-B914FBAF0844}" dt="2025-02-18T14:07:57.444" v="1438" actId="1076"/>
          <ac:spMkLst>
            <pc:docMk/>
            <pc:sldMk cId="3140624075" sldId="319"/>
            <ac:spMk id="2" creationId="{372D2B27-C3B4-1DC1-DC83-03497B2D53EA}"/>
          </ac:spMkLst>
        </pc:spChg>
        <pc:spChg chg="mod">
          <ac:chgData name="Krystal Rodney" userId="04ded7dd-92c1-4365-96a0-3eda61a6d545" providerId="ADAL" clId="{9DA1F2B5-67F3-4173-BFE0-B914FBAF0844}" dt="2025-03-06T17:07:48.654" v="11451" actId="20577"/>
          <ac:spMkLst>
            <pc:docMk/>
            <pc:sldMk cId="3140624075" sldId="319"/>
            <ac:spMk id="3" creationId="{DC33D4D9-FB34-D48B-92B5-4BA9C505F428}"/>
          </ac:spMkLst>
        </pc:spChg>
        <pc:picChg chg="add mod">
          <ac:chgData name="Krystal Rodney" userId="04ded7dd-92c1-4365-96a0-3eda61a6d545" providerId="ADAL" clId="{9DA1F2B5-67F3-4173-BFE0-B914FBAF0844}" dt="2025-02-27T13:53:49.542" v="3899" actId="962"/>
          <ac:picMkLst>
            <pc:docMk/>
            <pc:sldMk cId="3140624075" sldId="319"/>
            <ac:picMk id="6" creationId="{E63EA4FA-F66F-21D3-4C8A-C23749122C8C}"/>
          </ac:picMkLst>
        </pc:picChg>
        <pc:picChg chg="add mod">
          <ac:chgData name="Krystal Rodney" userId="04ded7dd-92c1-4365-96a0-3eda61a6d545" providerId="ADAL" clId="{9DA1F2B5-67F3-4173-BFE0-B914FBAF0844}" dt="2025-02-27T13:53:59.660" v="3901" actId="962"/>
          <ac:picMkLst>
            <pc:docMk/>
            <pc:sldMk cId="3140624075" sldId="319"/>
            <ac:picMk id="1026" creationId="{33371F61-6C08-DFA9-6F91-5CBD9D4828AC}"/>
          </ac:picMkLst>
        </pc:picChg>
        <pc:extLst>
          <p:ext xmlns:p="http://schemas.openxmlformats.org/presentationml/2006/main" uri="{D6D511B9-2390-475A-947B-AFAB55BFBCF1}">
            <pc226:cmChg xmlns:pc226="http://schemas.microsoft.com/office/powerpoint/2022/06/main/command" chg="mod">
              <pc226:chgData name="Krystal Rodney" userId="04ded7dd-92c1-4365-96a0-3eda61a6d545" providerId="ADAL" clId="{9DA1F2B5-67F3-4173-BFE0-B914FBAF0844}" dt="2025-02-27T15:58:33.041" v="5336" actId="20577"/>
              <pc2:cmMkLst xmlns:pc2="http://schemas.microsoft.com/office/powerpoint/2019/9/main/command">
                <pc:docMk/>
                <pc:sldMk cId="3140624075" sldId="319"/>
                <pc2:cmMk id="{94AFB6F1-527C-4D8B-9C83-9EAB02308FEA}"/>
              </pc2:cmMkLst>
            </pc226:cmChg>
          </p:ext>
        </pc:extLst>
      </pc:sldChg>
      <pc:sldChg chg="modSp mod ord modShow">
        <pc:chgData name="Krystal Rodney" userId="04ded7dd-92c1-4365-96a0-3eda61a6d545" providerId="ADAL" clId="{9DA1F2B5-67F3-4173-BFE0-B914FBAF0844}" dt="2025-02-27T15:26:38.374" v="5152" actId="729"/>
        <pc:sldMkLst>
          <pc:docMk/>
          <pc:sldMk cId="3943502437" sldId="322"/>
        </pc:sldMkLst>
        <pc:picChg chg="mod">
          <ac:chgData name="Krystal Rodney" userId="04ded7dd-92c1-4365-96a0-3eda61a6d545" providerId="ADAL" clId="{9DA1F2B5-67F3-4173-BFE0-B914FBAF0844}" dt="2025-02-27T13:52:52.455" v="3897" actId="962"/>
          <ac:picMkLst>
            <pc:docMk/>
            <pc:sldMk cId="3943502437" sldId="322"/>
            <ac:picMk id="5" creationId="{374BAFBE-C58B-AFB3-8AC1-7F1F557F264D}"/>
          </ac:picMkLst>
        </pc:picChg>
      </pc:sldChg>
      <pc:sldChg chg="del">
        <pc:chgData name="Krystal Rodney" userId="04ded7dd-92c1-4365-96a0-3eda61a6d545" providerId="ADAL" clId="{9DA1F2B5-67F3-4173-BFE0-B914FBAF0844}" dt="2025-02-27T16:39:34.653" v="5905" actId="47"/>
        <pc:sldMkLst>
          <pc:docMk/>
          <pc:sldMk cId="256893761" sldId="323"/>
        </pc:sldMkLst>
      </pc:sldChg>
      <pc:sldChg chg="modSp mod ord">
        <pc:chgData name="Krystal Rodney" userId="04ded7dd-92c1-4365-96a0-3eda61a6d545" providerId="ADAL" clId="{9DA1F2B5-67F3-4173-BFE0-B914FBAF0844}" dt="2025-02-27T13:57:52.420" v="3915" actId="962"/>
        <pc:sldMkLst>
          <pc:docMk/>
          <pc:sldMk cId="4273721257" sldId="324"/>
        </pc:sldMkLst>
        <pc:grpChg chg="mod">
          <ac:chgData name="Krystal Rodney" userId="04ded7dd-92c1-4365-96a0-3eda61a6d545" providerId="ADAL" clId="{9DA1F2B5-67F3-4173-BFE0-B914FBAF0844}" dt="2025-02-27T13:56:45.462" v="3907" actId="962"/>
          <ac:grpSpMkLst>
            <pc:docMk/>
            <pc:sldMk cId="4273721257" sldId="324"/>
            <ac:grpSpMk id="3" creationId="{AA8650E2-102B-076B-58C4-08A1C5AE8FF9}"/>
          </ac:grpSpMkLst>
        </pc:grpChg>
        <pc:grpChg chg="mod">
          <ac:chgData name="Krystal Rodney" userId="04ded7dd-92c1-4365-96a0-3eda61a6d545" providerId="ADAL" clId="{9DA1F2B5-67F3-4173-BFE0-B914FBAF0844}" dt="2025-02-27T13:57:39.558" v="3913" actId="962"/>
          <ac:grpSpMkLst>
            <pc:docMk/>
            <pc:sldMk cId="4273721257" sldId="324"/>
            <ac:grpSpMk id="4" creationId="{9ED80948-A194-A306-2B74-5E667F48E7E3}"/>
          </ac:grpSpMkLst>
        </pc:grpChg>
        <pc:grpChg chg="mod">
          <ac:chgData name="Krystal Rodney" userId="04ded7dd-92c1-4365-96a0-3eda61a6d545" providerId="ADAL" clId="{9DA1F2B5-67F3-4173-BFE0-B914FBAF0844}" dt="2025-02-27T13:57:52.420" v="3915" actId="962"/>
          <ac:grpSpMkLst>
            <pc:docMk/>
            <pc:sldMk cId="4273721257" sldId="324"/>
            <ac:grpSpMk id="5" creationId="{6569D55C-3DC1-8740-C780-39707EB2D4DA}"/>
          </ac:grpSpMkLst>
        </pc:grpChg>
        <pc:grpChg chg="mod">
          <ac:chgData name="Krystal Rodney" userId="04ded7dd-92c1-4365-96a0-3eda61a6d545" providerId="ADAL" clId="{9DA1F2B5-67F3-4173-BFE0-B914FBAF0844}" dt="2025-02-27T13:56:58.008" v="3909" actId="962"/>
          <ac:grpSpMkLst>
            <pc:docMk/>
            <pc:sldMk cId="4273721257" sldId="324"/>
            <ac:grpSpMk id="6" creationId="{8193B294-46BB-D5DE-7234-DC216A6D0D7E}"/>
          </ac:grpSpMkLst>
        </pc:grpChg>
        <pc:grpChg chg="mod">
          <ac:chgData name="Krystal Rodney" userId="04ded7dd-92c1-4365-96a0-3eda61a6d545" providerId="ADAL" clId="{9DA1F2B5-67F3-4173-BFE0-B914FBAF0844}" dt="2025-02-27T13:57:19.492" v="3911" actId="962"/>
          <ac:grpSpMkLst>
            <pc:docMk/>
            <pc:sldMk cId="4273721257" sldId="324"/>
            <ac:grpSpMk id="14" creationId="{53D5F274-C0E6-F1EA-1D41-A541F8CB4D09}"/>
          </ac:grpSpMkLst>
        </pc:grpChg>
      </pc:sldChg>
      <pc:sldChg chg="addSp delSp modSp add mod ord modAnim modNotesTx">
        <pc:chgData name="Krystal Rodney" userId="04ded7dd-92c1-4365-96a0-3eda61a6d545" providerId="ADAL" clId="{9DA1F2B5-67F3-4173-BFE0-B914FBAF0844}" dt="2025-02-27T18:55:11.115" v="9849"/>
        <pc:sldMkLst>
          <pc:docMk/>
          <pc:sldMk cId="3177050997" sldId="325"/>
        </pc:sldMkLst>
        <pc:spChg chg="mod">
          <ac:chgData name="Krystal Rodney" userId="04ded7dd-92c1-4365-96a0-3eda61a6d545" providerId="ADAL" clId="{9DA1F2B5-67F3-4173-BFE0-B914FBAF0844}" dt="2025-02-13T16:56:32.596" v="812" actId="1076"/>
          <ac:spMkLst>
            <pc:docMk/>
            <pc:sldMk cId="3177050997" sldId="325"/>
            <ac:spMk id="2" creationId="{BBDA17B3-4B5E-20D7-C8E5-C89D8C7D5B33}"/>
          </ac:spMkLst>
        </pc:spChg>
        <pc:spChg chg="mod">
          <ac:chgData name="Krystal Rodney" userId="04ded7dd-92c1-4365-96a0-3eda61a6d545" providerId="ADAL" clId="{9DA1F2B5-67F3-4173-BFE0-B914FBAF0844}" dt="2025-02-27T18:49:54.441" v="9321" actId="1076"/>
          <ac:spMkLst>
            <pc:docMk/>
            <pc:sldMk cId="3177050997" sldId="325"/>
            <ac:spMk id="3" creationId="{F274C106-A182-B0B7-DF15-93C1517C62ED}"/>
          </ac:spMkLst>
        </pc:spChg>
        <pc:spChg chg="add mod">
          <ac:chgData name="Krystal Rodney" userId="04ded7dd-92c1-4365-96a0-3eda61a6d545" providerId="ADAL" clId="{9DA1F2B5-67F3-4173-BFE0-B914FBAF0844}" dt="2025-02-13T16:56:32.596" v="812" actId="1076"/>
          <ac:spMkLst>
            <pc:docMk/>
            <pc:sldMk cId="3177050997" sldId="325"/>
            <ac:spMk id="5" creationId="{B92201AC-C721-A3A3-C9DB-68D9307B91DD}"/>
          </ac:spMkLst>
        </pc:spChg>
        <pc:spChg chg="add mod">
          <ac:chgData name="Krystal Rodney" userId="04ded7dd-92c1-4365-96a0-3eda61a6d545" providerId="ADAL" clId="{9DA1F2B5-67F3-4173-BFE0-B914FBAF0844}" dt="2025-02-13T17:08:56.644" v="1012" actId="2710"/>
          <ac:spMkLst>
            <pc:docMk/>
            <pc:sldMk cId="3177050997" sldId="325"/>
            <ac:spMk id="7" creationId="{EE1DCDFA-94FC-4C7E-2D73-DBD1F1C904F2}"/>
          </ac:spMkLst>
        </pc:spChg>
      </pc:sldChg>
      <pc:sldChg chg="add del">
        <pc:chgData name="Krystal Rodney" userId="04ded7dd-92c1-4365-96a0-3eda61a6d545" providerId="ADAL" clId="{9DA1F2B5-67F3-4173-BFE0-B914FBAF0844}" dt="2025-02-13T16:41:42.823" v="785" actId="47"/>
        <pc:sldMkLst>
          <pc:docMk/>
          <pc:sldMk cId="4042244701" sldId="325"/>
        </pc:sldMkLst>
      </pc:sldChg>
      <pc:sldChg chg="add del">
        <pc:chgData name="Krystal Rodney" userId="04ded7dd-92c1-4365-96a0-3eda61a6d545" providerId="ADAL" clId="{9DA1F2B5-67F3-4173-BFE0-B914FBAF0844}" dt="2025-02-13T16:41:37.109" v="784" actId="2890"/>
        <pc:sldMkLst>
          <pc:docMk/>
          <pc:sldMk cId="1131717914" sldId="326"/>
        </pc:sldMkLst>
      </pc:sldChg>
      <pc:sldChg chg="addSp delSp modSp add mod ord modNotesTx">
        <pc:chgData name="Krystal Rodney" userId="04ded7dd-92c1-4365-96a0-3eda61a6d545" providerId="ADAL" clId="{9DA1F2B5-67F3-4173-BFE0-B914FBAF0844}" dt="2025-02-27T18:53:39.978" v="9704" actId="20577"/>
        <pc:sldMkLst>
          <pc:docMk/>
          <pc:sldMk cId="3096654067" sldId="326"/>
        </pc:sldMkLst>
        <pc:spChg chg="mod">
          <ac:chgData name="Krystal Rodney" userId="04ded7dd-92c1-4365-96a0-3eda61a6d545" providerId="ADAL" clId="{9DA1F2B5-67F3-4173-BFE0-B914FBAF0844}" dt="2025-02-26T16:34:34.191" v="3636" actId="1076"/>
          <ac:spMkLst>
            <pc:docMk/>
            <pc:sldMk cId="3096654067" sldId="326"/>
            <ac:spMk id="3" creationId="{F6EE2976-F05D-805F-E3FD-8DA05A1E6D33}"/>
          </ac:spMkLst>
        </pc:spChg>
        <pc:picChg chg="add mod">
          <ac:chgData name="Krystal Rodney" userId="04ded7dd-92c1-4365-96a0-3eda61a6d545" providerId="ADAL" clId="{9DA1F2B5-67F3-4173-BFE0-B914FBAF0844}" dt="2025-02-18T14:53:58.495" v="2184" actId="208"/>
          <ac:picMkLst>
            <pc:docMk/>
            <pc:sldMk cId="3096654067" sldId="326"/>
            <ac:picMk id="5" creationId="{83ADFA9F-9062-C37E-B799-6CB451724FBC}"/>
          </ac:picMkLst>
        </pc:picChg>
        <pc:picChg chg="add mod">
          <ac:chgData name="Krystal Rodney" userId="04ded7dd-92c1-4365-96a0-3eda61a6d545" providerId="ADAL" clId="{9DA1F2B5-67F3-4173-BFE0-B914FBAF0844}" dt="2025-02-18T14:55:31.599" v="2194" actId="1076"/>
          <ac:picMkLst>
            <pc:docMk/>
            <pc:sldMk cId="3096654067" sldId="326"/>
            <ac:picMk id="7" creationId="{AAC69ECD-9A02-9340-84A0-5064D0142BEA}"/>
          </ac:picMkLst>
        </pc:picChg>
      </pc:sldChg>
      <pc:sldChg chg="add del">
        <pc:chgData name="Krystal Rodney" userId="04ded7dd-92c1-4365-96a0-3eda61a6d545" providerId="ADAL" clId="{9DA1F2B5-67F3-4173-BFE0-B914FBAF0844}" dt="2025-02-13T18:05:34.255" v="1226" actId="47"/>
        <pc:sldMkLst>
          <pc:docMk/>
          <pc:sldMk cId="1242791933" sldId="327"/>
        </pc:sldMkLst>
      </pc:sldChg>
      <pc:sldChg chg="add del">
        <pc:chgData name="Krystal Rodney" userId="04ded7dd-92c1-4365-96a0-3eda61a6d545" providerId="ADAL" clId="{9DA1F2B5-67F3-4173-BFE0-B914FBAF0844}" dt="2025-02-13T18:05:34.255" v="1226" actId="47"/>
        <pc:sldMkLst>
          <pc:docMk/>
          <pc:sldMk cId="2337954133" sldId="328"/>
        </pc:sldMkLst>
      </pc:sldChg>
      <pc:sldChg chg="addSp delSp modSp add mod ord modAnim modNotesTx">
        <pc:chgData name="Krystal Rodney" userId="04ded7dd-92c1-4365-96a0-3eda61a6d545" providerId="ADAL" clId="{9DA1F2B5-67F3-4173-BFE0-B914FBAF0844}" dt="2025-02-18T13:54:57.120" v="1245" actId="20578"/>
        <pc:sldMkLst>
          <pc:docMk/>
          <pc:sldMk cId="2156370705" sldId="329"/>
        </pc:sldMkLst>
        <pc:spChg chg="add mod">
          <ac:chgData name="Krystal Rodney" userId="04ded7dd-92c1-4365-96a0-3eda61a6d545" providerId="ADAL" clId="{9DA1F2B5-67F3-4173-BFE0-B914FBAF0844}" dt="2025-02-13T18:05:27.380" v="1225"/>
          <ac:spMkLst>
            <pc:docMk/>
            <pc:sldMk cId="2156370705" sldId="329"/>
            <ac:spMk id="4" creationId="{39FA4B23-30D5-D357-75A6-C0646B156452}"/>
          </ac:spMkLst>
        </pc:spChg>
        <pc:spChg chg="add mod">
          <ac:chgData name="Krystal Rodney" userId="04ded7dd-92c1-4365-96a0-3eda61a6d545" providerId="ADAL" clId="{9DA1F2B5-67F3-4173-BFE0-B914FBAF0844}" dt="2025-02-13T18:05:27.380" v="1225"/>
          <ac:spMkLst>
            <pc:docMk/>
            <pc:sldMk cId="2156370705" sldId="329"/>
            <ac:spMk id="5" creationId="{C01B91B2-A86A-2672-C3DD-AB8AE0EEE1BC}"/>
          </ac:spMkLst>
        </pc:spChg>
        <pc:picChg chg="add mod">
          <ac:chgData name="Krystal Rodney" userId="04ded7dd-92c1-4365-96a0-3eda61a6d545" providerId="ADAL" clId="{9DA1F2B5-67F3-4173-BFE0-B914FBAF0844}" dt="2025-02-13T18:05:27.380" v="1225"/>
          <ac:picMkLst>
            <pc:docMk/>
            <pc:sldMk cId="2156370705" sldId="329"/>
            <ac:picMk id="6" creationId="{2261CEFB-169A-C60C-C710-167DD2D35F14}"/>
          </ac:picMkLst>
        </pc:picChg>
      </pc:sldChg>
      <pc:sldChg chg="ord">
        <pc:chgData name="Krystal Rodney" userId="04ded7dd-92c1-4365-96a0-3eda61a6d545" providerId="ADAL" clId="{9DA1F2B5-67F3-4173-BFE0-B914FBAF0844}" dt="2025-02-26T16:53:08.655" v="3653"/>
        <pc:sldMkLst>
          <pc:docMk/>
          <pc:sldMk cId="2910834347" sldId="330"/>
        </pc:sldMkLst>
      </pc:sldChg>
      <pc:sldChg chg="modSp add del mod ord">
        <pc:chgData name="Krystal Rodney" userId="04ded7dd-92c1-4365-96a0-3eda61a6d545" providerId="ADAL" clId="{9DA1F2B5-67F3-4173-BFE0-B914FBAF0844}" dt="2025-02-26T14:07:18.943" v="2670" actId="47"/>
        <pc:sldMkLst>
          <pc:docMk/>
          <pc:sldMk cId="693292188" sldId="331"/>
        </pc:sldMkLst>
      </pc:sldChg>
      <pc:sldChg chg="addSp delSp modSp add del mod ord modNotesTx">
        <pc:chgData name="Krystal Rodney" userId="04ded7dd-92c1-4365-96a0-3eda61a6d545" providerId="ADAL" clId="{9DA1F2B5-67F3-4173-BFE0-B914FBAF0844}" dt="2025-02-18T14:47:05.890" v="2041" actId="2696"/>
        <pc:sldMkLst>
          <pc:docMk/>
          <pc:sldMk cId="1287623520" sldId="332"/>
        </pc:sldMkLst>
      </pc:sldChg>
      <pc:sldChg chg="addSp delSp modSp add mod ord addAnim delAnim modAnim modCm modNotesTx">
        <pc:chgData name="Krystal Rodney" userId="04ded7dd-92c1-4365-96a0-3eda61a6d545" providerId="ADAL" clId="{9DA1F2B5-67F3-4173-BFE0-B914FBAF0844}" dt="2025-03-10T15:21:25.257" v="12364" actId="962"/>
        <pc:sldMkLst>
          <pc:docMk/>
          <pc:sldMk cId="1570145039" sldId="332"/>
        </pc:sldMkLst>
        <pc:spChg chg="mod">
          <ac:chgData name="Krystal Rodney" userId="04ded7dd-92c1-4365-96a0-3eda61a6d545" providerId="ADAL" clId="{9DA1F2B5-67F3-4173-BFE0-B914FBAF0844}" dt="2025-02-27T15:33:38.330" v="5211" actId="20577"/>
          <ac:spMkLst>
            <pc:docMk/>
            <pc:sldMk cId="1570145039" sldId="332"/>
            <ac:spMk id="2" creationId="{F7978CD1-4E58-51A9-7B25-9BF26F6BF9F0}"/>
          </ac:spMkLst>
        </pc:spChg>
        <pc:spChg chg="mod">
          <ac:chgData name="Krystal Rodney" userId="04ded7dd-92c1-4365-96a0-3eda61a6d545" providerId="ADAL" clId="{9DA1F2B5-67F3-4173-BFE0-B914FBAF0844}" dt="2025-02-27T15:33:59.425" v="5213" actId="1076"/>
          <ac:spMkLst>
            <pc:docMk/>
            <pc:sldMk cId="1570145039" sldId="332"/>
            <ac:spMk id="3" creationId="{68766691-4147-37D8-BF3A-60CA081A5731}"/>
          </ac:spMkLst>
        </pc:spChg>
        <pc:picChg chg="add mod">
          <ac:chgData name="Krystal Rodney" userId="04ded7dd-92c1-4365-96a0-3eda61a6d545" providerId="ADAL" clId="{9DA1F2B5-67F3-4173-BFE0-B914FBAF0844}" dt="2025-03-10T15:21:09.402" v="12288" actId="962"/>
          <ac:picMkLst>
            <pc:docMk/>
            <pc:sldMk cId="1570145039" sldId="332"/>
            <ac:picMk id="5" creationId="{A88E0C72-137C-F630-7806-F3F10C398B5C}"/>
          </ac:picMkLst>
        </pc:picChg>
        <pc:picChg chg="add mod">
          <ac:chgData name="Krystal Rodney" userId="04ded7dd-92c1-4365-96a0-3eda61a6d545" providerId="ADAL" clId="{9DA1F2B5-67F3-4173-BFE0-B914FBAF0844}" dt="2025-03-10T15:21:25.257" v="12364" actId="962"/>
          <ac:picMkLst>
            <pc:docMk/>
            <pc:sldMk cId="1570145039" sldId="332"/>
            <ac:picMk id="6" creationId="{5257F0B7-0EF2-A856-F8C2-6156DCA8AE3E}"/>
          </ac:picMkLst>
        </pc:picChg>
        <pc:extLst>
          <p:ext xmlns:p="http://schemas.openxmlformats.org/presentationml/2006/main" uri="{D6D511B9-2390-475A-947B-AFAB55BFBCF1}">
            <pc226:cmChg xmlns:pc226="http://schemas.microsoft.com/office/powerpoint/2022/06/main/command" chg="mod">
              <pc226:chgData name="Krystal Rodney" userId="04ded7dd-92c1-4365-96a0-3eda61a6d545" providerId="ADAL" clId="{9DA1F2B5-67F3-4173-BFE0-B914FBAF0844}" dt="2025-02-26T16:41:34.178" v="3651" actId="20577"/>
              <pc2:cmMkLst xmlns:pc2="http://schemas.microsoft.com/office/powerpoint/2019/9/main/command">
                <pc:docMk/>
                <pc:sldMk cId="1570145039" sldId="332"/>
                <pc2:cmMk id="{3C5F8DCC-1EE0-4F92-A973-DBF29C60F41E}"/>
              </pc2:cmMkLst>
            </pc226:cmChg>
          </p:ext>
        </pc:extLst>
      </pc:sldChg>
      <pc:sldChg chg="addSp delSp modSp add mod modNotesTx">
        <pc:chgData name="Krystal Rodney" userId="04ded7dd-92c1-4365-96a0-3eda61a6d545" providerId="ADAL" clId="{9DA1F2B5-67F3-4173-BFE0-B914FBAF0844}" dt="2025-03-07T11:52:50.038" v="11897" actId="20577"/>
        <pc:sldMkLst>
          <pc:docMk/>
          <pc:sldMk cId="2580394581" sldId="333"/>
        </pc:sldMkLst>
        <pc:spChg chg="mod">
          <ac:chgData name="Krystal Rodney" userId="04ded7dd-92c1-4365-96a0-3eda61a6d545" providerId="ADAL" clId="{9DA1F2B5-67F3-4173-BFE0-B914FBAF0844}" dt="2025-02-26T17:00:58.607" v="3854" actId="122"/>
          <ac:spMkLst>
            <pc:docMk/>
            <pc:sldMk cId="2580394581" sldId="333"/>
            <ac:spMk id="2" creationId="{BBC6B7C2-9D46-CF5E-A9A8-048E2AC409CC}"/>
          </ac:spMkLst>
        </pc:spChg>
        <pc:picChg chg="add mod">
          <ac:chgData name="Krystal Rodney" userId="04ded7dd-92c1-4365-96a0-3eda61a6d545" providerId="ADAL" clId="{9DA1F2B5-67F3-4173-BFE0-B914FBAF0844}" dt="2025-02-26T16:12:21.712" v="3039" actId="208"/>
          <ac:picMkLst>
            <pc:docMk/>
            <pc:sldMk cId="2580394581" sldId="333"/>
            <ac:picMk id="7" creationId="{2FF3F53A-979E-0343-1455-C180953D7097}"/>
          </ac:picMkLst>
        </pc:picChg>
      </pc:sldChg>
      <pc:sldChg chg="addSp delSp modSp add mod modAnim modNotesTx">
        <pc:chgData name="Krystal Rodney" userId="04ded7dd-92c1-4365-96a0-3eda61a6d545" providerId="ADAL" clId="{9DA1F2B5-67F3-4173-BFE0-B914FBAF0844}" dt="2025-03-03T14:44:53.994" v="10860"/>
        <pc:sldMkLst>
          <pc:docMk/>
          <pc:sldMk cId="2264405560" sldId="334"/>
        </pc:sldMkLst>
        <pc:spChg chg="mod">
          <ac:chgData name="Krystal Rodney" userId="04ded7dd-92c1-4365-96a0-3eda61a6d545" providerId="ADAL" clId="{9DA1F2B5-67F3-4173-BFE0-B914FBAF0844}" dt="2025-02-27T15:35:24.363" v="5230" actId="5793"/>
          <ac:spMkLst>
            <pc:docMk/>
            <pc:sldMk cId="2264405560" sldId="334"/>
            <ac:spMk id="2" creationId="{6B05E6D2-466F-3ACC-C084-48324F097EAF}"/>
          </ac:spMkLst>
        </pc:spChg>
        <pc:spChg chg="mod">
          <ac:chgData name="Krystal Rodney" userId="04ded7dd-92c1-4365-96a0-3eda61a6d545" providerId="ADAL" clId="{9DA1F2B5-67F3-4173-BFE0-B914FBAF0844}" dt="2025-02-27T15:36:15.635" v="5239" actId="113"/>
          <ac:spMkLst>
            <pc:docMk/>
            <pc:sldMk cId="2264405560" sldId="334"/>
            <ac:spMk id="3" creationId="{1049C789-1EC5-31F6-1555-93B45C97151C}"/>
          </ac:spMkLst>
        </pc:spChg>
        <pc:picChg chg="add mod">
          <ac:chgData name="Krystal Rodney" userId="04ded7dd-92c1-4365-96a0-3eda61a6d545" providerId="ADAL" clId="{9DA1F2B5-67F3-4173-BFE0-B914FBAF0844}" dt="2025-03-03T14:44:53.994" v="10860"/>
          <ac:picMkLst>
            <pc:docMk/>
            <pc:sldMk cId="2264405560" sldId="334"/>
            <ac:picMk id="4" creationId="{E8AAF3F9-1D22-C8A4-6F4E-00C99E298318}"/>
          </ac:picMkLst>
        </pc:picChg>
      </pc:sldChg>
      <pc:sldChg chg="addSp delSp modSp add mod delAnim modAnim modNotesTx">
        <pc:chgData name="Krystal Rodney" userId="04ded7dd-92c1-4365-96a0-3eda61a6d545" providerId="ADAL" clId="{9DA1F2B5-67F3-4173-BFE0-B914FBAF0844}" dt="2025-02-27T16:48:41.110" v="6559" actId="20577"/>
        <pc:sldMkLst>
          <pc:docMk/>
          <pc:sldMk cId="936223673" sldId="335"/>
        </pc:sldMkLst>
        <pc:spChg chg="mod">
          <ac:chgData name="Krystal Rodney" userId="04ded7dd-92c1-4365-96a0-3eda61a6d545" providerId="ADAL" clId="{9DA1F2B5-67F3-4173-BFE0-B914FBAF0844}" dt="2025-02-26T17:01:22.243" v="3858" actId="1076"/>
          <ac:spMkLst>
            <pc:docMk/>
            <pc:sldMk cId="936223673" sldId="335"/>
            <ac:spMk id="4" creationId="{1FD94F47-30D7-F7E4-A442-1185381FD787}"/>
          </ac:spMkLst>
        </pc:spChg>
        <pc:picChg chg="add mod">
          <ac:chgData name="Krystal Rodney" userId="04ded7dd-92c1-4365-96a0-3eda61a6d545" providerId="ADAL" clId="{9DA1F2B5-67F3-4173-BFE0-B914FBAF0844}" dt="2025-02-26T17:02:35.051" v="3864" actId="208"/>
          <ac:picMkLst>
            <pc:docMk/>
            <pc:sldMk cId="936223673" sldId="335"/>
            <ac:picMk id="3" creationId="{E4755F73-BAE2-9DCD-CF0A-DE01E90AA40A}"/>
          </ac:picMkLst>
        </pc:picChg>
      </pc:sldChg>
      <pc:sldChg chg="add del modNotesTx">
        <pc:chgData name="Krystal Rodney" userId="04ded7dd-92c1-4365-96a0-3eda61a6d545" providerId="ADAL" clId="{9DA1F2B5-67F3-4173-BFE0-B914FBAF0844}" dt="2025-02-26T17:03:55.361" v="3869" actId="47"/>
        <pc:sldMkLst>
          <pc:docMk/>
          <pc:sldMk cId="137696318" sldId="336"/>
        </pc:sldMkLst>
      </pc:sldChg>
      <pc:sldChg chg="addSp delSp modSp add mod modAnim modNotesTx">
        <pc:chgData name="Krystal Rodney" userId="04ded7dd-92c1-4365-96a0-3eda61a6d545" providerId="ADAL" clId="{9DA1F2B5-67F3-4173-BFE0-B914FBAF0844}" dt="2025-03-04T16:56:09.841" v="11288" actId="14100"/>
        <pc:sldMkLst>
          <pc:docMk/>
          <pc:sldMk cId="75311229" sldId="337"/>
        </pc:sldMkLst>
        <pc:spChg chg="mod">
          <ac:chgData name="Krystal Rodney" userId="04ded7dd-92c1-4365-96a0-3eda61a6d545" providerId="ADAL" clId="{9DA1F2B5-67F3-4173-BFE0-B914FBAF0844}" dt="2025-02-27T18:55:34.063" v="9851" actId="1076"/>
          <ac:spMkLst>
            <pc:docMk/>
            <pc:sldMk cId="75311229" sldId="337"/>
            <ac:spMk id="4" creationId="{5D0DEE1D-4FAE-2A97-38C4-77E7012F8352}"/>
          </ac:spMkLst>
        </pc:spChg>
        <pc:spChg chg="mod">
          <ac:chgData name="Krystal Rodney" userId="04ded7dd-92c1-4365-96a0-3eda61a6d545" providerId="ADAL" clId="{9DA1F2B5-67F3-4173-BFE0-B914FBAF0844}" dt="2025-03-04T16:56:09.841" v="11288" actId="14100"/>
          <ac:spMkLst>
            <pc:docMk/>
            <pc:sldMk cId="75311229" sldId="337"/>
            <ac:spMk id="5" creationId="{B6498393-1E41-4409-A0D4-04027E582C9E}"/>
          </ac:spMkLst>
        </pc:spChg>
        <pc:picChg chg="add mod">
          <ac:chgData name="Krystal Rodney" userId="04ded7dd-92c1-4365-96a0-3eda61a6d545" providerId="ADAL" clId="{9DA1F2B5-67F3-4173-BFE0-B914FBAF0844}" dt="2025-03-03T14:44:46.263" v="10859" actId="1582"/>
          <ac:picMkLst>
            <pc:docMk/>
            <pc:sldMk cId="75311229" sldId="337"/>
            <ac:picMk id="7" creationId="{703538F9-E389-B57B-1E66-4254DF35A8A4}"/>
          </ac:picMkLst>
        </pc:picChg>
      </pc:sldChg>
      <pc:sldChg chg="delSp add del mod delAnim modAnim modNotesTx">
        <pc:chgData name="Krystal Rodney" userId="04ded7dd-92c1-4365-96a0-3eda61a6d545" providerId="ADAL" clId="{9DA1F2B5-67F3-4173-BFE0-B914FBAF0844}" dt="2025-02-26T14:50:41.967" v="2826" actId="47"/>
        <pc:sldMkLst>
          <pc:docMk/>
          <pc:sldMk cId="457411824" sldId="338"/>
        </pc:sldMkLst>
      </pc:sldChg>
      <pc:sldChg chg="delSp modSp add del mod delAnim">
        <pc:chgData name="Krystal Rodney" userId="04ded7dd-92c1-4365-96a0-3eda61a6d545" providerId="ADAL" clId="{9DA1F2B5-67F3-4173-BFE0-B914FBAF0844}" dt="2025-02-26T16:26:13.623" v="3440" actId="47"/>
        <pc:sldMkLst>
          <pc:docMk/>
          <pc:sldMk cId="1922965435" sldId="338"/>
        </pc:sldMkLst>
      </pc:sldChg>
      <pc:sldChg chg="addSp delSp modSp add mod delAnim modNotesTx">
        <pc:chgData name="Krystal Rodney" userId="04ded7dd-92c1-4365-96a0-3eda61a6d545" providerId="ADAL" clId="{9DA1F2B5-67F3-4173-BFE0-B914FBAF0844}" dt="2025-03-04T19:41:07.011" v="11311"/>
        <pc:sldMkLst>
          <pc:docMk/>
          <pc:sldMk cId="2557933815" sldId="339"/>
        </pc:sldMkLst>
        <pc:spChg chg="mod">
          <ac:chgData name="Krystal Rodney" userId="04ded7dd-92c1-4365-96a0-3eda61a6d545" providerId="ADAL" clId="{9DA1F2B5-67F3-4173-BFE0-B914FBAF0844}" dt="2025-02-27T15:33:23.209" v="5192" actId="20577"/>
          <ac:spMkLst>
            <pc:docMk/>
            <pc:sldMk cId="2557933815" sldId="339"/>
            <ac:spMk id="2" creationId="{452D00F3-8BC0-20B7-0F59-5A0F124D7CBA}"/>
          </ac:spMkLst>
        </pc:spChg>
        <pc:spChg chg="add mod">
          <ac:chgData name="Krystal Rodney" userId="04ded7dd-92c1-4365-96a0-3eda61a6d545" providerId="ADAL" clId="{9DA1F2B5-67F3-4173-BFE0-B914FBAF0844}" dt="2025-02-27T18:55:56.573" v="9853" actId="113"/>
          <ac:spMkLst>
            <pc:docMk/>
            <pc:sldMk cId="2557933815" sldId="339"/>
            <ac:spMk id="6" creationId="{4C74A3BC-D147-49F9-DF05-014EC0E01A4B}"/>
          </ac:spMkLst>
        </pc:spChg>
        <pc:picChg chg="add mod">
          <ac:chgData name="Krystal Rodney" userId="04ded7dd-92c1-4365-96a0-3eda61a6d545" providerId="ADAL" clId="{9DA1F2B5-67F3-4173-BFE0-B914FBAF0844}" dt="2025-03-04T19:41:07.011" v="11311"/>
          <ac:picMkLst>
            <pc:docMk/>
            <pc:sldMk cId="2557933815" sldId="339"/>
            <ac:picMk id="3" creationId="{1DAD0AF3-14BF-2E30-6A99-3CB5EB8EA164}"/>
          </ac:picMkLst>
        </pc:picChg>
      </pc:sldChg>
      <pc:sldChg chg="addSp delSp modSp add mod ord modNotesTx">
        <pc:chgData name="Krystal Rodney" userId="04ded7dd-92c1-4365-96a0-3eda61a6d545" providerId="ADAL" clId="{9DA1F2B5-67F3-4173-BFE0-B914FBAF0844}" dt="2025-02-27T18:54:39.239" v="9784" actId="20577"/>
        <pc:sldMkLst>
          <pc:docMk/>
          <pc:sldMk cId="2340437550" sldId="340"/>
        </pc:sldMkLst>
        <pc:spChg chg="mod">
          <ac:chgData name="Krystal Rodney" userId="04ded7dd-92c1-4365-96a0-3eda61a6d545" providerId="ADAL" clId="{9DA1F2B5-67F3-4173-BFE0-B914FBAF0844}" dt="2025-02-26T16:26:24.219" v="3454" actId="20577"/>
          <ac:spMkLst>
            <pc:docMk/>
            <pc:sldMk cId="2340437550" sldId="340"/>
            <ac:spMk id="2" creationId="{F9672925-E32E-E173-4C61-953280EE9348}"/>
          </ac:spMkLst>
        </pc:spChg>
        <pc:spChg chg="mod">
          <ac:chgData name="Krystal Rodney" userId="04ded7dd-92c1-4365-96a0-3eda61a6d545" providerId="ADAL" clId="{9DA1F2B5-67F3-4173-BFE0-B914FBAF0844}" dt="2025-02-27T15:28:50.097" v="5159" actId="20577"/>
          <ac:spMkLst>
            <pc:docMk/>
            <pc:sldMk cId="2340437550" sldId="340"/>
            <ac:spMk id="3" creationId="{BBBEF4AE-5266-5519-9788-E7B6C99E36CC}"/>
          </ac:spMkLst>
        </pc:spChg>
        <pc:picChg chg="add mod">
          <ac:chgData name="Krystal Rodney" userId="04ded7dd-92c1-4365-96a0-3eda61a6d545" providerId="ADAL" clId="{9DA1F2B5-67F3-4173-BFE0-B914FBAF0844}" dt="2025-02-26T16:38:39.216" v="3650" actId="1076"/>
          <ac:picMkLst>
            <pc:docMk/>
            <pc:sldMk cId="2340437550" sldId="340"/>
            <ac:picMk id="6" creationId="{C467BBFF-75E7-0028-7A11-4A2E1A57777C}"/>
          </ac:picMkLst>
        </pc:picChg>
      </pc:sldChg>
      <pc:sldChg chg="addSp delSp modSp add mod ord delAnim modAnim modNotesTx">
        <pc:chgData name="Krystal Rodney" userId="04ded7dd-92c1-4365-96a0-3eda61a6d545" providerId="ADAL" clId="{9DA1F2B5-67F3-4173-BFE0-B914FBAF0844}" dt="2025-03-07T19:45:44.941" v="12051"/>
        <pc:sldMkLst>
          <pc:docMk/>
          <pc:sldMk cId="2073288115" sldId="341"/>
        </pc:sldMkLst>
        <pc:spChg chg="mod">
          <ac:chgData name="Krystal Rodney" userId="04ded7dd-92c1-4365-96a0-3eda61a6d545" providerId="ADAL" clId="{9DA1F2B5-67F3-4173-BFE0-B914FBAF0844}" dt="2025-02-27T18:57:36.079" v="9889" actId="1076"/>
          <ac:spMkLst>
            <pc:docMk/>
            <pc:sldMk cId="2073288115" sldId="341"/>
            <ac:spMk id="2" creationId="{4E2A9034-08F3-3F4B-BC32-A9C503457F96}"/>
          </ac:spMkLst>
        </pc:spChg>
        <pc:spChg chg="mod">
          <ac:chgData name="Krystal Rodney" userId="04ded7dd-92c1-4365-96a0-3eda61a6d545" providerId="ADAL" clId="{9DA1F2B5-67F3-4173-BFE0-B914FBAF0844}" dt="2025-03-04T16:38:57.378" v="10907" actId="113"/>
          <ac:spMkLst>
            <pc:docMk/>
            <pc:sldMk cId="2073288115" sldId="341"/>
            <ac:spMk id="3" creationId="{CB656A55-C598-9CB8-E188-72737C96C58F}"/>
          </ac:spMkLst>
        </pc:spChg>
        <pc:spChg chg="add mod">
          <ac:chgData name="Krystal Rodney" userId="04ded7dd-92c1-4365-96a0-3eda61a6d545" providerId="ADAL" clId="{9DA1F2B5-67F3-4173-BFE0-B914FBAF0844}" dt="2025-03-07T15:28:41.162" v="11905" actId="1076"/>
          <ac:spMkLst>
            <pc:docMk/>
            <pc:sldMk cId="2073288115" sldId="341"/>
            <ac:spMk id="5" creationId="{69E184BB-2444-CF5C-A53E-0DEB7FF845B5}"/>
          </ac:spMkLst>
        </pc:spChg>
        <pc:spChg chg="add mod">
          <ac:chgData name="Krystal Rodney" userId="04ded7dd-92c1-4365-96a0-3eda61a6d545" providerId="ADAL" clId="{9DA1F2B5-67F3-4173-BFE0-B914FBAF0844}" dt="2025-03-07T15:28:41.162" v="11905" actId="1076"/>
          <ac:spMkLst>
            <pc:docMk/>
            <pc:sldMk cId="2073288115" sldId="341"/>
            <ac:spMk id="6" creationId="{6E15FEE0-F3E0-0BB0-E029-41EF3681057A}"/>
          </ac:spMkLst>
        </pc:spChg>
        <pc:spChg chg="add mod">
          <ac:chgData name="Krystal Rodney" userId="04ded7dd-92c1-4365-96a0-3eda61a6d545" providerId="ADAL" clId="{9DA1F2B5-67F3-4173-BFE0-B914FBAF0844}" dt="2025-03-07T19:42:32.984" v="12023" actId="1076"/>
          <ac:spMkLst>
            <pc:docMk/>
            <pc:sldMk cId="2073288115" sldId="341"/>
            <ac:spMk id="7" creationId="{70B82C10-E13D-61BB-8CA1-09420A623CBE}"/>
          </ac:spMkLst>
        </pc:spChg>
        <pc:spChg chg="add mod">
          <ac:chgData name="Krystal Rodney" userId="04ded7dd-92c1-4365-96a0-3eda61a6d545" providerId="ADAL" clId="{9DA1F2B5-67F3-4173-BFE0-B914FBAF0844}" dt="2025-03-07T19:43:21.059" v="12046" actId="1076"/>
          <ac:spMkLst>
            <pc:docMk/>
            <pc:sldMk cId="2073288115" sldId="341"/>
            <ac:spMk id="8" creationId="{CD13EDA7-2C14-346B-084D-CD553D47B16E}"/>
          </ac:spMkLst>
        </pc:spChg>
        <pc:spChg chg="add">
          <ac:chgData name="Krystal Rodney" userId="04ded7dd-92c1-4365-96a0-3eda61a6d545" providerId="ADAL" clId="{9DA1F2B5-67F3-4173-BFE0-B914FBAF0844}" dt="2025-03-07T19:13:19.179" v="12010"/>
          <ac:spMkLst>
            <pc:docMk/>
            <pc:sldMk cId="2073288115" sldId="341"/>
            <ac:spMk id="9" creationId="{869D524B-7956-FA8A-57BC-7D771E3700D0}"/>
          </ac:spMkLst>
        </pc:spChg>
        <pc:spChg chg="add mod">
          <ac:chgData name="Krystal Rodney" userId="04ded7dd-92c1-4365-96a0-3eda61a6d545" providerId="ADAL" clId="{9DA1F2B5-67F3-4173-BFE0-B914FBAF0844}" dt="2025-03-07T19:13:22.067" v="12011"/>
          <ac:spMkLst>
            <pc:docMk/>
            <pc:sldMk cId="2073288115" sldId="341"/>
            <ac:spMk id="10" creationId="{C8B59ED6-1CC6-940F-5E59-6ED881EF9DF0}"/>
          </ac:spMkLst>
        </pc:spChg>
        <pc:spChg chg="add mod">
          <ac:chgData name="Krystal Rodney" userId="04ded7dd-92c1-4365-96a0-3eda61a6d545" providerId="ADAL" clId="{9DA1F2B5-67F3-4173-BFE0-B914FBAF0844}" dt="2025-03-07T19:13:44.196" v="12012"/>
          <ac:spMkLst>
            <pc:docMk/>
            <pc:sldMk cId="2073288115" sldId="341"/>
            <ac:spMk id="11" creationId="{9AC1F128-7912-3226-5E66-440538FD5305}"/>
          </ac:spMkLst>
        </pc:spChg>
        <pc:spChg chg="add mod">
          <ac:chgData name="Krystal Rodney" userId="04ded7dd-92c1-4365-96a0-3eda61a6d545" providerId="ADAL" clId="{9DA1F2B5-67F3-4173-BFE0-B914FBAF0844}" dt="2025-03-07T19:13:50.965" v="12013"/>
          <ac:spMkLst>
            <pc:docMk/>
            <pc:sldMk cId="2073288115" sldId="341"/>
            <ac:spMk id="12" creationId="{DC8E7575-A2B6-E02D-08CF-AF39401C3FFB}"/>
          </ac:spMkLst>
        </pc:spChg>
        <pc:picChg chg="add mod">
          <ac:chgData name="Krystal Rodney" userId="04ded7dd-92c1-4365-96a0-3eda61a6d545" providerId="ADAL" clId="{9DA1F2B5-67F3-4173-BFE0-B914FBAF0844}" dt="2025-03-07T19:42:37.505" v="12045" actId="962"/>
          <ac:picMkLst>
            <pc:docMk/>
            <pc:sldMk cId="2073288115" sldId="341"/>
            <ac:picMk id="15" creationId="{CAA1BB37-DDAB-1A72-02FA-5083E6C3E3A0}"/>
          </ac:picMkLst>
        </pc:picChg>
      </pc:sldChg>
      <pc:sldChg chg="add del ord">
        <pc:chgData name="Krystal Rodney" userId="04ded7dd-92c1-4365-96a0-3eda61a6d545" providerId="ADAL" clId="{9DA1F2B5-67F3-4173-BFE0-B914FBAF0844}" dt="2025-02-27T16:38:57.069" v="5903" actId="47"/>
        <pc:sldMkLst>
          <pc:docMk/>
          <pc:sldMk cId="3506682316" sldId="342"/>
        </pc:sldMkLst>
      </pc:sldChg>
      <pc:sldChg chg="add del">
        <pc:chgData name="Krystal Rodney" userId="04ded7dd-92c1-4365-96a0-3eda61a6d545" providerId="ADAL" clId="{9DA1F2B5-67F3-4173-BFE0-B914FBAF0844}" dt="2025-02-27T15:33:28.755" v="5193" actId="2890"/>
        <pc:sldMkLst>
          <pc:docMk/>
          <pc:sldMk cId="2761727620" sldId="343"/>
        </pc:sldMkLst>
      </pc:sldChg>
      <pc:sldChg chg="add modNotesTx">
        <pc:chgData name="Krystal Rodney" userId="04ded7dd-92c1-4365-96a0-3eda61a6d545" providerId="ADAL" clId="{9DA1F2B5-67F3-4173-BFE0-B914FBAF0844}" dt="2025-02-27T18:56:48.782" v="9884"/>
        <pc:sldMkLst>
          <pc:docMk/>
          <pc:sldMk cId="4071247825" sldId="343"/>
        </pc:sldMkLst>
      </pc:sldChg>
      <pc:sldChg chg="addSp delSp modSp mod delAnim modNotesTx">
        <pc:chgData name="Krystal Rodney" userId="04ded7dd-92c1-4365-96a0-3eda61a6d545" providerId="ADAL" clId="{9DA1F2B5-67F3-4173-BFE0-B914FBAF0844}" dt="2025-03-04T18:31:02.430" v="11297" actId="1076"/>
        <pc:sldMkLst>
          <pc:docMk/>
          <pc:sldMk cId="140751800" sldId="344"/>
        </pc:sldMkLst>
        <pc:spChg chg="mod">
          <ac:chgData name="Krystal Rodney" userId="04ded7dd-92c1-4365-96a0-3eda61a6d545" providerId="ADAL" clId="{9DA1F2B5-67F3-4173-BFE0-B914FBAF0844}" dt="2025-03-04T18:31:02.430" v="11297" actId="1076"/>
          <ac:spMkLst>
            <pc:docMk/>
            <pc:sldMk cId="140751800" sldId="344"/>
            <ac:spMk id="2" creationId="{503E1AC6-DE4F-3CFB-1513-09D362656091}"/>
          </ac:spMkLst>
        </pc:spChg>
        <pc:spChg chg="add mod">
          <ac:chgData name="Krystal Rodney" userId="04ded7dd-92c1-4365-96a0-3eda61a6d545" providerId="ADAL" clId="{9DA1F2B5-67F3-4173-BFE0-B914FBAF0844}" dt="2025-03-04T18:30:57.048" v="11296" actId="14100"/>
          <ac:spMkLst>
            <pc:docMk/>
            <pc:sldMk cId="140751800" sldId="344"/>
            <ac:spMk id="6" creationId="{8A07EF1F-D4DA-719A-EC01-55E244F1D105}"/>
          </ac:spMkLst>
        </pc:spChg>
        <pc:picChg chg="add mod">
          <ac:chgData name="Krystal Rodney" userId="04ded7dd-92c1-4365-96a0-3eda61a6d545" providerId="ADAL" clId="{9DA1F2B5-67F3-4173-BFE0-B914FBAF0844}" dt="2025-03-04T18:25:53.768" v="11293" actId="1076"/>
          <ac:picMkLst>
            <pc:docMk/>
            <pc:sldMk cId="140751800" sldId="344"/>
            <ac:picMk id="4" creationId="{59550D3F-98A5-B9ED-6FA6-36393E9A3CFC}"/>
          </ac:picMkLst>
        </pc:picChg>
      </pc:sldChg>
      <pc:sldChg chg="add del ord">
        <pc:chgData name="Krystal Rodney" userId="04ded7dd-92c1-4365-96a0-3eda61a6d545" providerId="ADAL" clId="{9DA1F2B5-67F3-4173-BFE0-B914FBAF0844}" dt="2025-02-27T16:39:19.147" v="5904" actId="47"/>
        <pc:sldMkLst>
          <pc:docMk/>
          <pc:sldMk cId="1650921796" sldId="344"/>
        </pc:sldMkLst>
      </pc:sldChg>
      <pc:sldChg chg="delSp modSp add mod delAnim modAnim modNotesTx">
        <pc:chgData name="Krystal Rodney" userId="04ded7dd-92c1-4365-96a0-3eda61a6d545" providerId="ADAL" clId="{9DA1F2B5-67F3-4173-BFE0-B914FBAF0844}" dt="2025-03-10T18:26:29.781" v="12384" actId="20577"/>
        <pc:sldMkLst>
          <pc:docMk/>
          <pc:sldMk cId="1390035325" sldId="345"/>
        </pc:sldMkLst>
        <pc:graphicFrameChg chg="mod">
          <ac:chgData name="Krystal Rodney" userId="04ded7dd-92c1-4365-96a0-3eda61a6d545" providerId="ADAL" clId="{9DA1F2B5-67F3-4173-BFE0-B914FBAF0844}" dt="2025-03-06T17:02:53.064" v="11403" actId="1076"/>
          <ac:graphicFrameMkLst>
            <pc:docMk/>
            <pc:sldMk cId="1390035325" sldId="345"/>
            <ac:graphicFrameMk id="2" creationId="{EC80C1B4-07BF-59A5-E9B9-8F3577BA9102}"/>
          </ac:graphicFrameMkLst>
        </pc:graphicFrameChg>
      </pc:sldChg>
    </pc:docChg>
  </pc:docChgLst>
</pc:chgInfo>
</file>

<file path=ppt/comments/modernComment_10C_56313EA.xml><?xml version="1.0" encoding="utf-8"?>
<p188:cmLst xmlns:a="http://schemas.openxmlformats.org/drawingml/2006/main" xmlns:r="http://schemas.openxmlformats.org/officeDocument/2006/relationships" xmlns:p188="http://schemas.microsoft.com/office/powerpoint/2018/8/main">
  <p188:cm id="{A508F490-525E-4B65-B258-EB8E82FBE236}" authorId="{A913A95D-78B3-3627-A7B6-2E485FFB1548}" created="2025-02-28T14:05:27.954">
    <pc:sldMkLst xmlns:pc="http://schemas.microsoft.com/office/powerpoint/2013/main/command">
      <pc:docMk/>
      <pc:sldMk cId="90379242" sldId="268"/>
    </pc:sldMkLst>
    <p188:replyLst>
      <p188:reply id="{6A265C36-49B9-4A1C-9465-2B78826769D1}" authorId="{EAE02FF1-04F3-3A3E-D3B6-8CAEFF5A5756}" created="2025-02-28T14:37:44.123">
        <p188:txBody>
          <a:bodyPr/>
          <a:lstStyle/>
          <a:p>
            <a:r>
              <a:rPr lang="en-US"/>
              <a:t>I was a bit concerned about timing so left the registration part out. I'm thinking we'll have about 20 minutes for each section (talking about ARCnet, demoing a function, having them try it out and discussion). What do you think about demoing the registration process but having dummy accounts already registered for participants?</a:t>
            </a:r>
          </a:p>
        </p188:txBody>
      </p188:reply>
      <p188:reply id="{2C31B66B-BC65-4744-A96B-346C61341C62}" authorId="{A913A95D-78B3-3627-A7B6-2E485FFB1548}" created="2025-02-28T18:53:22.239">
        <p188:txBody>
          <a:bodyPr/>
          <a:lstStyle/>
          <a:p>
            <a:r>
              <a:rPr lang="en-US"/>
              <a:t>Good thinking on dummy accounts. I hadn't considered that. We can spin up like 30 accounts (ddaa1@arc.gov through ddaa30@arc.gov). That will also help reduce the mid-session work to approve new accounts</a:t>
            </a:r>
          </a:p>
        </p188:txBody>
        <p188:extLst>
          <p:ext xmlns:p="http://schemas.openxmlformats.org/presentationml/2006/main" uri="{57CB4572-C831-44C2-8A1C-0ADB6CCDFE69}">
            <p223:reactions xmlns:p223="http://schemas.microsoft.com/office/powerpoint/2022/03/main">
              <p223:rxn type="👍">
                <p223:instance time="2025-02-28T19:02:20.889" authorId="{EAE02FF1-04F3-3A3E-D3B6-8CAEFF5A5756}"/>
              </p223:rxn>
            </p223:reactions>
          </p:ext>
        </p188:extLst>
      </p188:reply>
    </p188:replyLst>
    <p188:txBody>
      <a:bodyPr/>
      <a:lstStyle/>
      <a:p>
        <a:r>
          <a:rPr lang="en-US"/>
          <a:t>[@Krystal Rodney] If it's not envisioned for slide 14, could you tack on a few slides before this about account registration? From gms.arc.gov, register here, (two options at this point either new or existing account registration - I can load LDD data in so they don't have to create an org for time sake or if we have ample time to allot to it then lets do the whole new org/new user. I don't think we need to show then the project control / sys admin side where accounts are reviewed and approved</a:t>
        </a:r>
      </a:p>
    </p188:txBody>
  </p188:cm>
</p188:cmLst>
</file>

<file path=ppt/comments/modernComment_13B_60231F5D.xml><?xml version="1.0" encoding="utf-8"?>
<p188:cmLst xmlns:a="http://schemas.openxmlformats.org/drawingml/2006/main" xmlns:r="http://schemas.openxmlformats.org/officeDocument/2006/relationships" xmlns:p188="http://schemas.microsoft.com/office/powerpoint/2018/8/main">
  <p188:cm id="{AAFCC564-7A1B-423F-A1E6-FF7207DCB02C}" authorId="{EAE02FF1-04F3-3A3E-D3B6-8CAEFF5A5756}" status="resolved" created="2025-02-26T15:52:13.787" complete="100000">
    <ac:txMkLst xmlns:ac="http://schemas.microsoft.com/office/drawing/2013/main/command">
      <pc:docMk xmlns:pc="http://schemas.microsoft.com/office/powerpoint/2013/main/command"/>
      <pc:sldMk xmlns:pc="http://schemas.microsoft.com/office/powerpoint/2013/main/command" cId="1612914525" sldId="315"/>
      <ac:spMk id="2" creationId="{6BF2F5D5-B80B-8EE0-5B2A-E58B228FDB63}"/>
      <ac:txMk cp="13" len="10">
        <ac:context len="34" hash="3838263633"/>
      </ac:txMk>
    </ac:txMkLst>
    <p188:pos x="2304395" y="672484"/>
    <p188:txBody>
      <a:bodyPr/>
      <a:lstStyle/>
      <a:p>
        <a:r>
          <a:rPr lang="en-US"/>
          <a:t>Picture of PDF? Copy of AD app from ARCnet?</a:t>
        </a:r>
      </a:p>
    </p188:txBody>
  </p188:cm>
</p188:cmLst>
</file>

<file path=ppt/comments/modernComment_144_FEBBCFA9.xml><?xml version="1.0" encoding="utf-8"?>
<p188:cmLst xmlns:a="http://schemas.openxmlformats.org/drawingml/2006/main" xmlns:r="http://schemas.openxmlformats.org/officeDocument/2006/relationships" xmlns:p188="http://schemas.microsoft.com/office/powerpoint/2018/8/main">
  <p188:cm id="{B39176B4-A728-4CBF-9A60-5B41779BB4AA}" authorId="{EAE02FF1-04F3-3A3E-D3B6-8CAEFF5A5756}" created="2025-02-26T19:07:00.858">
    <ac:txMkLst xmlns:ac="http://schemas.microsoft.com/office/drawing/2013/main/command">
      <pc:docMk xmlns:pc="http://schemas.microsoft.com/office/powerpoint/2013/main/command"/>
      <pc:sldMk xmlns:pc="http://schemas.microsoft.com/office/powerpoint/2013/main/command" cId="4273721257" sldId="324"/>
      <ac:spMk id="2" creationId="{2D353B6A-6268-0549-9357-F4873AB0997B}"/>
      <ac:txMk cp="0" len="7">
        <ac:context len="17" hash="1770560457"/>
      </ac:txMk>
    </ac:txMkLst>
    <p188:pos x="4971957" y="196633"/>
    <p188:txBody>
      <a:bodyPr/>
      <a:lstStyle/>
      <a:p>
        <a:r>
          <a:rPr lang="en-US"/>
          <a:t>Half sheet slide: Connect w/ presenters and Connect with ARC</a:t>
        </a:r>
      </a:p>
    </p188:txBody>
  </p188:cm>
</p188:cmLst>
</file>

<file path=ppt/comments/modernComment_14C_5D96830F.xml><?xml version="1.0" encoding="utf-8"?>
<p188:cmLst xmlns:a="http://schemas.openxmlformats.org/drawingml/2006/main" xmlns:r="http://schemas.openxmlformats.org/officeDocument/2006/relationships" xmlns:p188="http://schemas.microsoft.com/office/powerpoint/2018/8/main">
  <p188:cm id="{3C5F8DCC-1EE0-4F92-A973-DBF29C60F41E}" authorId="{EAE02FF1-04F3-3A3E-D3B6-8CAEFF5A5756}" status="resolved" created="2025-02-18T16:53:28.836" complete="100000">
    <ac:txMkLst xmlns:ac="http://schemas.microsoft.com/office/drawing/2013/main/command">
      <pc:docMk xmlns:pc="http://schemas.microsoft.com/office/powerpoint/2013/main/command"/>
      <pc:sldMk xmlns:pc="http://schemas.microsoft.com/office/powerpoint/2013/main/command" cId="1570145039" sldId="332"/>
      <ac:spMk id="3" creationId="{68766691-4147-37D8-BF3A-60CA081A5731}"/>
      <ac:txMk cp="95">
        <ac:context len="96" hash="3006825412"/>
      </ac:txMk>
    </ac:txMkLst>
    <p188:pos x="2790552" y="271811"/>
    <p188:replyLst>
      <p188:reply id="{3793A3F9-1161-46E7-9D58-A23672981D8E}" authorId="{A913A95D-78B3-3627-A7B6-2E485FFB1548}" created="2025-02-28T14:08:34.532">
        <p188:txBody>
          <a:bodyPr/>
          <a:lstStyle/>
          <a:p>
            <a:r>
              <a:rPr lang="en-US"/>
              <a:t>Test isn't connected to emails, so lets go with prod</a:t>
            </a:r>
          </a:p>
        </p188:txBody>
      </p188:reply>
    </p188:replyLst>
    <p188:txBody>
      <a:bodyPr/>
      <a:lstStyle/>
      <a:p>
        <a:r>
          <a:rPr lang="en-US"/>
          <a:t>Test env? Prod?</a:t>
        </a:r>
      </a:p>
    </p188:txBody>
  </p188:cm>
  <p188:cm id="{7FF016A1-2D13-44E5-AFB4-8E2DB9B6B2C6}" authorId="{EAE02FF1-04F3-3A3E-D3B6-8CAEFF5A5756}" status="resolved" created="2025-02-26T16:26:45.936" complete="100000">
    <pc:sldMkLst xmlns:pc="http://schemas.microsoft.com/office/powerpoint/2013/main/command">
      <pc:docMk/>
      <pc:sldMk cId="1570145039" sldId="332"/>
    </pc:sldMkLst>
    <p188:replyLst>
      <p188:reply id="{37528C91-91FA-4BFD-B840-DABA59DFA7B0}" authorId="{EAE02FF1-04F3-3A3E-D3B6-8CAEFF5A5756}" created="2025-02-27T16:42:31.798">
        <p188:txBody>
          <a:bodyPr/>
          <a:lstStyle/>
          <a:p>
            <a:r>
              <a:rPr lang="en-US"/>
              <a:t>Picture of account info slips too?</a:t>
            </a:r>
          </a:p>
        </p188:txBody>
      </p188:reply>
      <p188:reply id="{383AA333-8A3E-4069-9B63-35BE7208C2E0}" authorId="{A913A95D-78B3-3627-A7B6-2E485FFB1548}" created="2025-02-28T14:16:51.124">
        <p188:txBody>
          <a:bodyPr/>
          <a:lstStyle/>
          <a:p>
            <a:r>
              <a:rPr lang="en-US"/>
              <a:t>Lets front load completing project info, classification, and financial tabs for directions since those will come back up in post-award reports</a:t>
            </a:r>
          </a:p>
        </p188:txBody>
      </p188:reply>
    </p188:replyLst>
    <p188:txBody>
      <a:bodyPr/>
      <a:lstStyle/>
      <a:p>
        <a:r>
          <a:rPr lang="en-US"/>
          <a:t>Screenshot of the directions.</a:t>
        </a:r>
      </a:p>
    </p188:txBody>
  </p188:cm>
</p188:cmLst>
</file>

<file path=ppt/comments/modernComment_155_7B93DDB3.xml><?xml version="1.0" encoding="utf-8"?>
<p188:cmLst xmlns:a="http://schemas.openxmlformats.org/drawingml/2006/main" xmlns:r="http://schemas.openxmlformats.org/officeDocument/2006/relationships" xmlns:p188="http://schemas.microsoft.com/office/powerpoint/2018/8/main">
  <p188:cm id="{CD9011DB-6A35-4E43-AB5D-60E26C78A67B}" authorId="{EAE02FF1-04F3-3A3E-D3B6-8CAEFF5A5756}" created="2025-02-27T16:37:23.562">
    <ac:deMkLst xmlns:ac="http://schemas.microsoft.com/office/drawing/2013/main/command">
      <pc:docMk xmlns:pc="http://schemas.microsoft.com/office/powerpoint/2013/main/command"/>
      <pc:sldMk xmlns:pc="http://schemas.microsoft.com/office/powerpoint/2013/main/command" cId="2073288115" sldId="341"/>
      <ac:spMk id="3" creationId="{CB656A55-C598-9CB8-E188-72737C96C58F}"/>
    </ac:deMkLst>
    <p188:txBody>
      <a:bodyPr/>
      <a:lstStyle/>
      <a:p>
        <a:r>
          <a:rPr lang="en-US"/>
          <a:t>QR code and Thank you animation</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23849C-C69C-467D-B140-914575F7E303}"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66216B43-15CF-4604-96F1-1302C90667B8}">
      <dgm:prSet phldrT="[Text]"/>
      <dgm:spPr>
        <a:ln>
          <a:solidFill>
            <a:schemeClr val="tx1"/>
          </a:solidFill>
        </a:ln>
      </dgm:spPr>
      <dgm:t>
        <a:bodyPr/>
        <a:lstStyle/>
        <a:p>
          <a:r>
            <a:rPr lang="en-US">
              <a:solidFill>
                <a:schemeClr val="tx1">
                  <a:lumMod val="50000"/>
                </a:schemeClr>
              </a:solidFill>
            </a:rPr>
            <a:t>Demo Pathways</a:t>
          </a:r>
        </a:p>
      </dgm:t>
    </dgm:pt>
    <dgm:pt modelId="{53055623-9710-4B41-A1CE-189427B05BDE}" type="parTrans" cxnId="{54507985-398B-4816-84F2-17AB8D191CE6}">
      <dgm:prSet/>
      <dgm:spPr/>
      <dgm:t>
        <a:bodyPr/>
        <a:lstStyle/>
        <a:p>
          <a:endParaRPr lang="en-US"/>
        </a:p>
      </dgm:t>
    </dgm:pt>
    <dgm:pt modelId="{D727B7E9-1D63-4410-B316-EB7BBC92E554}" type="sibTrans" cxnId="{54507985-398B-4816-84F2-17AB8D191CE6}">
      <dgm:prSet/>
      <dgm:spPr/>
      <dgm:t>
        <a:bodyPr/>
        <a:lstStyle/>
        <a:p>
          <a:endParaRPr lang="en-US"/>
        </a:p>
      </dgm:t>
    </dgm:pt>
    <dgm:pt modelId="{2D4769DA-90C0-4684-9CDE-36E00DBC3345}">
      <dgm:prSet phldrT="[Text]"/>
      <dgm:spPr>
        <a:solidFill>
          <a:srgbClr val="12A9CB"/>
        </a:solidFill>
        <a:ln>
          <a:solidFill>
            <a:schemeClr val="tx1"/>
          </a:solidFill>
        </a:ln>
      </dgm:spPr>
      <dgm:t>
        <a:bodyPr/>
        <a:lstStyle/>
        <a:p>
          <a:r>
            <a:rPr lang="en-US">
              <a:solidFill>
                <a:schemeClr val="tx1">
                  <a:lumMod val="50000"/>
                </a:schemeClr>
              </a:solidFill>
            </a:rPr>
            <a:t>Try It Out</a:t>
          </a:r>
        </a:p>
      </dgm:t>
    </dgm:pt>
    <dgm:pt modelId="{045DAA56-2416-4565-A9B5-82E12E903474}" type="parTrans" cxnId="{C779E443-D61E-4F51-AFE1-1F057953C026}">
      <dgm:prSet/>
      <dgm:spPr/>
      <dgm:t>
        <a:bodyPr/>
        <a:lstStyle/>
        <a:p>
          <a:endParaRPr lang="en-US"/>
        </a:p>
      </dgm:t>
    </dgm:pt>
    <dgm:pt modelId="{41F555DB-F338-4A75-B5CF-43B38E6DB4DB}" type="sibTrans" cxnId="{C779E443-D61E-4F51-AFE1-1F057953C026}">
      <dgm:prSet/>
      <dgm:spPr/>
      <dgm:t>
        <a:bodyPr/>
        <a:lstStyle/>
        <a:p>
          <a:endParaRPr lang="en-US"/>
        </a:p>
      </dgm:t>
    </dgm:pt>
    <dgm:pt modelId="{490BB1ED-3DF8-4E2F-96C7-213806C5A43A}">
      <dgm:prSet phldrT="[Text]"/>
      <dgm:spPr>
        <a:ln>
          <a:solidFill>
            <a:schemeClr val="tx1"/>
          </a:solidFill>
        </a:ln>
      </dgm:spPr>
      <dgm:t>
        <a:bodyPr/>
        <a:lstStyle/>
        <a:p>
          <a:r>
            <a:rPr lang="en-US">
              <a:solidFill>
                <a:schemeClr val="tx1">
                  <a:lumMod val="50000"/>
                </a:schemeClr>
              </a:solidFill>
            </a:rPr>
            <a:t>Discuss</a:t>
          </a:r>
        </a:p>
      </dgm:t>
    </dgm:pt>
    <dgm:pt modelId="{CABAF765-4CBE-4ACD-AB80-D90632EA8CD3}" type="parTrans" cxnId="{E801BEAA-01FD-4E02-B110-EF64A7C80FAA}">
      <dgm:prSet/>
      <dgm:spPr/>
      <dgm:t>
        <a:bodyPr/>
        <a:lstStyle/>
        <a:p>
          <a:endParaRPr lang="en-US"/>
        </a:p>
      </dgm:t>
    </dgm:pt>
    <dgm:pt modelId="{77D7A1A4-1CAD-4173-B129-8872E3CBF08E}" type="sibTrans" cxnId="{E801BEAA-01FD-4E02-B110-EF64A7C80FAA}">
      <dgm:prSet/>
      <dgm:spPr/>
      <dgm:t>
        <a:bodyPr/>
        <a:lstStyle/>
        <a:p>
          <a:endParaRPr lang="en-US"/>
        </a:p>
      </dgm:t>
    </dgm:pt>
    <dgm:pt modelId="{8C87A970-910A-43D1-9C73-F4C07711FA60}">
      <dgm:prSet phldrT="[Text]"/>
      <dgm:spPr>
        <a:ln>
          <a:solidFill>
            <a:schemeClr val="tx1"/>
          </a:solidFill>
        </a:ln>
      </dgm:spPr>
      <dgm:t>
        <a:bodyPr/>
        <a:lstStyle/>
        <a:p>
          <a:r>
            <a:rPr lang="en-US" err="1">
              <a:solidFill>
                <a:schemeClr val="tx1">
                  <a:lumMod val="50000"/>
                </a:schemeClr>
              </a:solidFill>
            </a:rPr>
            <a:t>ARCnet</a:t>
          </a:r>
          <a:endParaRPr lang="en-US">
            <a:solidFill>
              <a:schemeClr val="tx1">
                <a:lumMod val="50000"/>
              </a:schemeClr>
            </a:solidFill>
          </a:endParaRPr>
        </a:p>
      </dgm:t>
    </dgm:pt>
    <dgm:pt modelId="{0C5ECC4F-56B0-4D5C-8FED-7CC209643058}" type="parTrans" cxnId="{6BFB3AE4-2352-49E1-A39E-99DBEF36EF14}">
      <dgm:prSet/>
      <dgm:spPr/>
      <dgm:t>
        <a:bodyPr/>
        <a:lstStyle/>
        <a:p>
          <a:endParaRPr lang="en-US"/>
        </a:p>
      </dgm:t>
    </dgm:pt>
    <dgm:pt modelId="{534CC606-DCF2-4FAE-B8FA-6CAEDB76F7E0}" type="sibTrans" cxnId="{6BFB3AE4-2352-49E1-A39E-99DBEF36EF14}">
      <dgm:prSet/>
      <dgm:spPr/>
      <dgm:t>
        <a:bodyPr/>
        <a:lstStyle/>
        <a:p>
          <a:endParaRPr lang="en-US"/>
        </a:p>
      </dgm:t>
    </dgm:pt>
    <dgm:pt modelId="{FB0FFB1D-908E-49F6-B969-C1CDA07E2FF7}" type="pres">
      <dgm:prSet presAssocID="{1923849C-C69C-467D-B140-914575F7E303}" presName="cycle" presStyleCnt="0">
        <dgm:presLayoutVars>
          <dgm:dir/>
          <dgm:resizeHandles val="exact"/>
        </dgm:presLayoutVars>
      </dgm:prSet>
      <dgm:spPr/>
    </dgm:pt>
    <dgm:pt modelId="{550D423C-F67D-4BAD-B973-E580863A7A7B}" type="pres">
      <dgm:prSet presAssocID="{66216B43-15CF-4604-96F1-1302C90667B8}" presName="node" presStyleLbl="node1" presStyleIdx="0" presStyleCnt="4">
        <dgm:presLayoutVars>
          <dgm:bulletEnabled val="1"/>
        </dgm:presLayoutVars>
      </dgm:prSet>
      <dgm:spPr/>
    </dgm:pt>
    <dgm:pt modelId="{E7DB0AE5-C00A-44B1-A23E-140AF18D1662}" type="pres">
      <dgm:prSet presAssocID="{D727B7E9-1D63-4410-B316-EB7BBC92E554}" presName="sibTrans" presStyleLbl="sibTrans2D1" presStyleIdx="0" presStyleCnt="4"/>
      <dgm:spPr/>
    </dgm:pt>
    <dgm:pt modelId="{B97188C0-28F7-48C5-9457-2C202A8AD447}" type="pres">
      <dgm:prSet presAssocID="{D727B7E9-1D63-4410-B316-EB7BBC92E554}" presName="connectorText" presStyleLbl="sibTrans2D1" presStyleIdx="0" presStyleCnt="4"/>
      <dgm:spPr/>
    </dgm:pt>
    <dgm:pt modelId="{066D7BDD-E919-4C78-9167-7B8B2233A100}" type="pres">
      <dgm:prSet presAssocID="{2D4769DA-90C0-4684-9CDE-36E00DBC3345}" presName="node" presStyleLbl="node1" presStyleIdx="1" presStyleCnt="4">
        <dgm:presLayoutVars>
          <dgm:bulletEnabled val="1"/>
        </dgm:presLayoutVars>
      </dgm:prSet>
      <dgm:spPr/>
    </dgm:pt>
    <dgm:pt modelId="{A8258DDE-3482-4A88-95C6-C0E1A4A4EBBC}" type="pres">
      <dgm:prSet presAssocID="{41F555DB-F338-4A75-B5CF-43B38E6DB4DB}" presName="sibTrans" presStyleLbl="sibTrans2D1" presStyleIdx="1" presStyleCnt="4"/>
      <dgm:spPr/>
    </dgm:pt>
    <dgm:pt modelId="{B10DB8D4-BDF1-4C22-8E5E-F11339E4D210}" type="pres">
      <dgm:prSet presAssocID="{41F555DB-F338-4A75-B5CF-43B38E6DB4DB}" presName="connectorText" presStyleLbl="sibTrans2D1" presStyleIdx="1" presStyleCnt="4"/>
      <dgm:spPr/>
    </dgm:pt>
    <dgm:pt modelId="{9DFE4F5E-2E14-4D58-96BE-29F0ADEAD093}" type="pres">
      <dgm:prSet presAssocID="{490BB1ED-3DF8-4E2F-96C7-213806C5A43A}" presName="node" presStyleLbl="node1" presStyleIdx="2" presStyleCnt="4">
        <dgm:presLayoutVars>
          <dgm:bulletEnabled val="1"/>
        </dgm:presLayoutVars>
      </dgm:prSet>
      <dgm:spPr/>
    </dgm:pt>
    <dgm:pt modelId="{2B614499-6EBB-4FA2-9E76-EF0F87F5C3D3}" type="pres">
      <dgm:prSet presAssocID="{77D7A1A4-1CAD-4173-B129-8872E3CBF08E}" presName="sibTrans" presStyleLbl="sibTrans2D1" presStyleIdx="2" presStyleCnt="4"/>
      <dgm:spPr/>
    </dgm:pt>
    <dgm:pt modelId="{71F6AF7B-4555-4C57-A86E-F396830C2CE6}" type="pres">
      <dgm:prSet presAssocID="{77D7A1A4-1CAD-4173-B129-8872E3CBF08E}" presName="connectorText" presStyleLbl="sibTrans2D1" presStyleIdx="2" presStyleCnt="4"/>
      <dgm:spPr/>
    </dgm:pt>
    <dgm:pt modelId="{8895BC8D-5A33-496B-9D15-24497873F665}" type="pres">
      <dgm:prSet presAssocID="{8C87A970-910A-43D1-9C73-F4C07711FA60}" presName="node" presStyleLbl="node1" presStyleIdx="3" presStyleCnt="4">
        <dgm:presLayoutVars>
          <dgm:bulletEnabled val="1"/>
        </dgm:presLayoutVars>
      </dgm:prSet>
      <dgm:spPr/>
    </dgm:pt>
    <dgm:pt modelId="{13458960-B76F-4A9C-8670-CE88D6B587ED}" type="pres">
      <dgm:prSet presAssocID="{534CC606-DCF2-4FAE-B8FA-6CAEDB76F7E0}" presName="sibTrans" presStyleLbl="sibTrans2D1" presStyleIdx="3" presStyleCnt="4"/>
      <dgm:spPr/>
    </dgm:pt>
    <dgm:pt modelId="{B0ECFAE6-3962-4F1E-81A1-98AC0B3891CF}" type="pres">
      <dgm:prSet presAssocID="{534CC606-DCF2-4FAE-B8FA-6CAEDB76F7E0}" presName="connectorText" presStyleLbl="sibTrans2D1" presStyleIdx="3" presStyleCnt="4"/>
      <dgm:spPr/>
    </dgm:pt>
  </dgm:ptLst>
  <dgm:cxnLst>
    <dgm:cxn modelId="{DC9D2A04-79A8-4D83-966F-8834E4C0CF68}" type="presOf" srcId="{D727B7E9-1D63-4410-B316-EB7BBC92E554}" destId="{E7DB0AE5-C00A-44B1-A23E-140AF18D1662}" srcOrd="0" destOrd="0" presId="urn:microsoft.com/office/officeart/2005/8/layout/cycle2"/>
    <dgm:cxn modelId="{BEAF0E09-B7C2-44B5-AECE-A200C4B1BE40}" type="presOf" srcId="{66216B43-15CF-4604-96F1-1302C90667B8}" destId="{550D423C-F67D-4BAD-B973-E580863A7A7B}" srcOrd="0" destOrd="0" presId="urn:microsoft.com/office/officeart/2005/8/layout/cycle2"/>
    <dgm:cxn modelId="{9D7CC60E-E0B7-4A0D-9FB8-254FB984C68E}" type="presOf" srcId="{8C87A970-910A-43D1-9C73-F4C07711FA60}" destId="{8895BC8D-5A33-496B-9D15-24497873F665}" srcOrd="0" destOrd="0" presId="urn:microsoft.com/office/officeart/2005/8/layout/cycle2"/>
    <dgm:cxn modelId="{5D9BD21E-D9D5-4825-8194-6EF0428EDE07}" type="presOf" srcId="{77D7A1A4-1CAD-4173-B129-8872E3CBF08E}" destId="{2B614499-6EBB-4FA2-9E76-EF0F87F5C3D3}" srcOrd="0" destOrd="0" presId="urn:microsoft.com/office/officeart/2005/8/layout/cycle2"/>
    <dgm:cxn modelId="{7A154A24-4972-468E-BD35-4D43C5B34C66}" type="presOf" srcId="{41F555DB-F338-4A75-B5CF-43B38E6DB4DB}" destId="{B10DB8D4-BDF1-4C22-8E5E-F11339E4D210}" srcOrd="1" destOrd="0" presId="urn:microsoft.com/office/officeart/2005/8/layout/cycle2"/>
    <dgm:cxn modelId="{7CF86031-D2BA-4DC9-9371-243FE948F1DE}" type="presOf" srcId="{490BB1ED-3DF8-4E2F-96C7-213806C5A43A}" destId="{9DFE4F5E-2E14-4D58-96BE-29F0ADEAD093}" srcOrd="0" destOrd="0" presId="urn:microsoft.com/office/officeart/2005/8/layout/cycle2"/>
    <dgm:cxn modelId="{6661C638-F170-4CB0-B190-94D3F69C1D01}" type="presOf" srcId="{534CC606-DCF2-4FAE-B8FA-6CAEDB76F7E0}" destId="{13458960-B76F-4A9C-8670-CE88D6B587ED}" srcOrd="0" destOrd="0" presId="urn:microsoft.com/office/officeart/2005/8/layout/cycle2"/>
    <dgm:cxn modelId="{C779E443-D61E-4F51-AFE1-1F057953C026}" srcId="{1923849C-C69C-467D-B140-914575F7E303}" destId="{2D4769DA-90C0-4684-9CDE-36E00DBC3345}" srcOrd="1" destOrd="0" parTransId="{045DAA56-2416-4565-A9B5-82E12E903474}" sibTransId="{41F555DB-F338-4A75-B5CF-43B38E6DB4DB}"/>
    <dgm:cxn modelId="{E07D3C4A-9F02-4E94-AE74-745EBCC0B88A}" type="presOf" srcId="{534CC606-DCF2-4FAE-B8FA-6CAEDB76F7E0}" destId="{B0ECFAE6-3962-4F1E-81A1-98AC0B3891CF}" srcOrd="1" destOrd="0" presId="urn:microsoft.com/office/officeart/2005/8/layout/cycle2"/>
    <dgm:cxn modelId="{0F0AFE4F-0FA1-4549-B6BB-700F2AE7389E}" type="presOf" srcId="{D727B7E9-1D63-4410-B316-EB7BBC92E554}" destId="{B97188C0-28F7-48C5-9457-2C202A8AD447}" srcOrd="1" destOrd="0" presId="urn:microsoft.com/office/officeart/2005/8/layout/cycle2"/>
    <dgm:cxn modelId="{54507985-398B-4816-84F2-17AB8D191CE6}" srcId="{1923849C-C69C-467D-B140-914575F7E303}" destId="{66216B43-15CF-4604-96F1-1302C90667B8}" srcOrd="0" destOrd="0" parTransId="{53055623-9710-4B41-A1CE-189427B05BDE}" sibTransId="{D727B7E9-1D63-4410-B316-EB7BBC92E554}"/>
    <dgm:cxn modelId="{DF4291A8-07B0-493F-ABC2-FF31C0A47603}" type="presOf" srcId="{41F555DB-F338-4A75-B5CF-43B38E6DB4DB}" destId="{A8258DDE-3482-4A88-95C6-C0E1A4A4EBBC}" srcOrd="0" destOrd="0" presId="urn:microsoft.com/office/officeart/2005/8/layout/cycle2"/>
    <dgm:cxn modelId="{E801BEAA-01FD-4E02-B110-EF64A7C80FAA}" srcId="{1923849C-C69C-467D-B140-914575F7E303}" destId="{490BB1ED-3DF8-4E2F-96C7-213806C5A43A}" srcOrd="2" destOrd="0" parTransId="{CABAF765-4CBE-4ACD-AB80-D90632EA8CD3}" sibTransId="{77D7A1A4-1CAD-4173-B129-8872E3CBF08E}"/>
    <dgm:cxn modelId="{C37069AC-7CD4-4A7A-BAE1-DD300998F2E4}" type="presOf" srcId="{77D7A1A4-1CAD-4173-B129-8872E3CBF08E}" destId="{71F6AF7B-4555-4C57-A86E-F396830C2CE6}" srcOrd="1" destOrd="0" presId="urn:microsoft.com/office/officeart/2005/8/layout/cycle2"/>
    <dgm:cxn modelId="{77B2E3B0-97FB-4442-AE7D-920439149509}" type="presOf" srcId="{2D4769DA-90C0-4684-9CDE-36E00DBC3345}" destId="{066D7BDD-E919-4C78-9167-7B8B2233A100}" srcOrd="0" destOrd="0" presId="urn:microsoft.com/office/officeart/2005/8/layout/cycle2"/>
    <dgm:cxn modelId="{6BFB3AE4-2352-49E1-A39E-99DBEF36EF14}" srcId="{1923849C-C69C-467D-B140-914575F7E303}" destId="{8C87A970-910A-43D1-9C73-F4C07711FA60}" srcOrd="3" destOrd="0" parTransId="{0C5ECC4F-56B0-4D5C-8FED-7CC209643058}" sibTransId="{534CC606-DCF2-4FAE-B8FA-6CAEDB76F7E0}"/>
    <dgm:cxn modelId="{65E214E5-52DC-4413-B295-387370149CB3}" type="presOf" srcId="{1923849C-C69C-467D-B140-914575F7E303}" destId="{FB0FFB1D-908E-49F6-B969-C1CDA07E2FF7}" srcOrd="0" destOrd="0" presId="urn:microsoft.com/office/officeart/2005/8/layout/cycle2"/>
    <dgm:cxn modelId="{1DBCB3E8-EA14-4037-9EB1-D99407C3A8EA}" type="presParOf" srcId="{FB0FFB1D-908E-49F6-B969-C1CDA07E2FF7}" destId="{550D423C-F67D-4BAD-B973-E580863A7A7B}" srcOrd="0" destOrd="0" presId="urn:microsoft.com/office/officeart/2005/8/layout/cycle2"/>
    <dgm:cxn modelId="{47476B84-5189-4FAF-9099-C031BC36F602}" type="presParOf" srcId="{FB0FFB1D-908E-49F6-B969-C1CDA07E2FF7}" destId="{E7DB0AE5-C00A-44B1-A23E-140AF18D1662}" srcOrd="1" destOrd="0" presId="urn:microsoft.com/office/officeart/2005/8/layout/cycle2"/>
    <dgm:cxn modelId="{29380DED-876B-474E-BA84-75F4510FAC88}" type="presParOf" srcId="{E7DB0AE5-C00A-44B1-A23E-140AF18D1662}" destId="{B97188C0-28F7-48C5-9457-2C202A8AD447}" srcOrd="0" destOrd="0" presId="urn:microsoft.com/office/officeart/2005/8/layout/cycle2"/>
    <dgm:cxn modelId="{DDD0FF86-AB46-4AC1-B69E-268FB8B0E5E4}" type="presParOf" srcId="{FB0FFB1D-908E-49F6-B969-C1CDA07E2FF7}" destId="{066D7BDD-E919-4C78-9167-7B8B2233A100}" srcOrd="2" destOrd="0" presId="urn:microsoft.com/office/officeart/2005/8/layout/cycle2"/>
    <dgm:cxn modelId="{F9B26370-2A46-485A-984A-C5E3742E33DA}" type="presParOf" srcId="{FB0FFB1D-908E-49F6-B969-C1CDA07E2FF7}" destId="{A8258DDE-3482-4A88-95C6-C0E1A4A4EBBC}" srcOrd="3" destOrd="0" presId="urn:microsoft.com/office/officeart/2005/8/layout/cycle2"/>
    <dgm:cxn modelId="{B0FAF420-E1EE-488C-9B05-50AF1F6382E0}" type="presParOf" srcId="{A8258DDE-3482-4A88-95C6-C0E1A4A4EBBC}" destId="{B10DB8D4-BDF1-4C22-8E5E-F11339E4D210}" srcOrd="0" destOrd="0" presId="urn:microsoft.com/office/officeart/2005/8/layout/cycle2"/>
    <dgm:cxn modelId="{E53C1517-6362-4415-9F65-BBD88E5E11B9}" type="presParOf" srcId="{FB0FFB1D-908E-49F6-B969-C1CDA07E2FF7}" destId="{9DFE4F5E-2E14-4D58-96BE-29F0ADEAD093}" srcOrd="4" destOrd="0" presId="urn:microsoft.com/office/officeart/2005/8/layout/cycle2"/>
    <dgm:cxn modelId="{4AEEC4E8-585D-4DDF-84ED-CB6EBA767ED6}" type="presParOf" srcId="{FB0FFB1D-908E-49F6-B969-C1CDA07E2FF7}" destId="{2B614499-6EBB-4FA2-9E76-EF0F87F5C3D3}" srcOrd="5" destOrd="0" presId="urn:microsoft.com/office/officeart/2005/8/layout/cycle2"/>
    <dgm:cxn modelId="{8005C410-E550-4221-9D19-9C1475435E2D}" type="presParOf" srcId="{2B614499-6EBB-4FA2-9E76-EF0F87F5C3D3}" destId="{71F6AF7B-4555-4C57-A86E-F396830C2CE6}" srcOrd="0" destOrd="0" presId="urn:microsoft.com/office/officeart/2005/8/layout/cycle2"/>
    <dgm:cxn modelId="{277EE75A-BC09-4AF8-8888-D784FE052B4B}" type="presParOf" srcId="{FB0FFB1D-908E-49F6-B969-C1CDA07E2FF7}" destId="{8895BC8D-5A33-496B-9D15-24497873F665}" srcOrd="6" destOrd="0" presId="urn:microsoft.com/office/officeart/2005/8/layout/cycle2"/>
    <dgm:cxn modelId="{E4B20929-0524-4072-A457-8F8F9A727068}" type="presParOf" srcId="{FB0FFB1D-908E-49F6-B969-C1CDA07E2FF7}" destId="{13458960-B76F-4A9C-8670-CE88D6B587ED}" srcOrd="7" destOrd="0" presId="urn:microsoft.com/office/officeart/2005/8/layout/cycle2"/>
    <dgm:cxn modelId="{8BCF6724-B01A-40BF-8A30-66CCA584293B}" type="presParOf" srcId="{13458960-B76F-4A9C-8670-CE88D6B587ED}" destId="{B0ECFAE6-3962-4F1E-81A1-98AC0B3891CF}" srcOrd="0" destOrd="0" presId="urn:microsoft.com/office/officeart/2005/8/layout/cycle2"/>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D423C-F67D-4BAD-B973-E580863A7A7B}">
      <dsp:nvSpPr>
        <dsp:cNvPr id="0" name=""/>
        <dsp:cNvSpPr/>
      </dsp:nvSpPr>
      <dsp:spPr>
        <a:xfrm>
          <a:off x="2974387" y="2387"/>
          <a:ext cx="1658525" cy="1658525"/>
        </a:xfrm>
        <a:prstGeom prst="ellipse">
          <a:avLst/>
        </a:prstGeom>
        <a:solidFill>
          <a:schemeClr val="accent5">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lumMod val="50000"/>
                </a:schemeClr>
              </a:solidFill>
            </a:rPr>
            <a:t>Demo Pathways</a:t>
          </a:r>
        </a:p>
      </dsp:txBody>
      <dsp:txXfrm>
        <a:off x="3217272" y="245272"/>
        <a:ext cx="1172755" cy="1172755"/>
      </dsp:txXfrm>
    </dsp:sp>
    <dsp:sp modelId="{E7DB0AE5-C00A-44B1-A23E-140AF18D1662}">
      <dsp:nvSpPr>
        <dsp:cNvPr id="0" name=""/>
        <dsp:cNvSpPr/>
      </dsp:nvSpPr>
      <dsp:spPr>
        <a:xfrm rot="2700000">
          <a:off x="4454667" y="1422553"/>
          <a:ext cx="439522" cy="55975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473977" y="1487885"/>
        <a:ext cx="307665" cy="335852"/>
      </dsp:txXfrm>
    </dsp:sp>
    <dsp:sp modelId="{066D7BDD-E919-4C78-9167-7B8B2233A100}">
      <dsp:nvSpPr>
        <dsp:cNvPr id="0" name=""/>
        <dsp:cNvSpPr/>
      </dsp:nvSpPr>
      <dsp:spPr>
        <a:xfrm>
          <a:off x="4733537" y="1761537"/>
          <a:ext cx="1658525" cy="1658525"/>
        </a:xfrm>
        <a:prstGeom prst="ellipse">
          <a:avLst/>
        </a:prstGeom>
        <a:solidFill>
          <a:srgbClr val="12A9CB"/>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lumMod val="50000"/>
                </a:schemeClr>
              </a:solidFill>
            </a:rPr>
            <a:t>Try It Out</a:t>
          </a:r>
        </a:p>
      </dsp:txBody>
      <dsp:txXfrm>
        <a:off x="4976422" y="2004422"/>
        <a:ext cx="1172755" cy="1172755"/>
      </dsp:txXfrm>
    </dsp:sp>
    <dsp:sp modelId="{A8258DDE-3482-4A88-95C6-C0E1A4A4EBBC}">
      <dsp:nvSpPr>
        <dsp:cNvPr id="0" name=""/>
        <dsp:cNvSpPr/>
      </dsp:nvSpPr>
      <dsp:spPr>
        <a:xfrm rot="8100000">
          <a:off x="4472259" y="3181702"/>
          <a:ext cx="439522" cy="559752"/>
        </a:xfrm>
        <a:prstGeom prst="rightArrow">
          <a:avLst>
            <a:gd name="adj1" fmla="val 60000"/>
            <a:gd name="adj2" fmla="val 50000"/>
          </a:avLst>
        </a:prstGeom>
        <a:solidFill>
          <a:schemeClr val="accent5">
            <a:hueOff val="-1117721"/>
            <a:satOff val="8200"/>
            <a:lumOff val="-61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4584806" y="3247034"/>
        <a:ext cx="307665" cy="335852"/>
      </dsp:txXfrm>
    </dsp:sp>
    <dsp:sp modelId="{9DFE4F5E-2E14-4D58-96BE-29F0ADEAD093}">
      <dsp:nvSpPr>
        <dsp:cNvPr id="0" name=""/>
        <dsp:cNvSpPr/>
      </dsp:nvSpPr>
      <dsp:spPr>
        <a:xfrm>
          <a:off x="2974387" y="3520687"/>
          <a:ext cx="1658525" cy="1658525"/>
        </a:xfrm>
        <a:prstGeom prst="ellipse">
          <a:avLst/>
        </a:prstGeom>
        <a:solidFill>
          <a:schemeClr val="accent5">
            <a:hueOff val="-2235443"/>
            <a:satOff val="16401"/>
            <a:lumOff val="-12287"/>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lumMod val="50000"/>
                </a:schemeClr>
              </a:solidFill>
            </a:rPr>
            <a:t>Discuss</a:t>
          </a:r>
        </a:p>
      </dsp:txBody>
      <dsp:txXfrm>
        <a:off x="3217272" y="3763572"/>
        <a:ext cx="1172755" cy="1172755"/>
      </dsp:txXfrm>
    </dsp:sp>
    <dsp:sp modelId="{2B614499-6EBB-4FA2-9E76-EF0F87F5C3D3}">
      <dsp:nvSpPr>
        <dsp:cNvPr id="0" name=""/>
        <dsp:cNvSpPr/>
      </dsp:nvSpPr>
      <dsp:spPr>
        <a:xfrm rot="13500000">
          <a:off x="2713109" y="3199294"/>
          <a:ext cx="439522" cy="559752"/>
        </a:xfrm>
        <a:prstGeom prst="rightArrow">
          <a:avLst>
            <a:gd name="adj1" fmla="val 60000"/>
            <a:gd name="adj2" fmla="val 50000"/>
          </a:avLst>
        </a:prstGeom>
        <a:solidFill>
          <a:schemeClr val="accent5">
            <a:hueOff val="-2235443"/>
            <a:satOff val="16401"/>
            <a:lumOff val="-1228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825656" y="3357862"/>
        <a:ext cx="307665" cy="335852"/>
      </dsp:txXfrm>
    </dsp:sp>
    <dsp:sp modelId="{8895BC8D-5A33-496B-9D15-24497873F665}">
      <dsp:nvSpPr>
        <dsp:cNvPr id="0" name=""/>
        <dsp:cNvSpPr/>
      </dsp:nvSpPr>
      <dsp:spPr>
        <a:xfrm>
          <a:off x="1215237" y="1761537"/>
          <a:ext cx="1658525" cy="1658525"/>
        </a:xfrm>
        <a:prstGeom prst="ellipse">
          <a:avLst/>
        </a:prstGeom>
        <a:solidFill>
          <a:schemeClr val="accent5">
            <a:hueOff val="-3353164"/>
            <a:satOff val="24601"/>
            <a:lumOff val="-18431"/>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err="1">
              <a:solidFill>
                <a:schemeClr val="tx1">
                  <a:lumMod val="50000"/>
                </a:schemeClr>
              </a:solidFill>
            </a:rPr>
            <a:t>ARCnet</a:t>
          </a:r>
          <a:endParaRPr lang="en-US" sz="2200" kern="1200">
            <a:solidFill>
              <a:schemeClr val="tx1">
                <a:lumMod val="50000"/>
              </a:schemeClr>
            </a:solidFill>
          </a:endParaRPr>
        </a:p>
      </dsp:txBody>
      <dsp:txXfrm>
        <a:off x="1458122" y="2004422"/>
        <a:ext cx="1172755" cy="1172755"/>
      </dsp:txXfrm>
    </dsp:sp>
    <dsp:sp modelId="{13458960-B76F-4A9C-8670-CE88D6B587ED}">
      <dsp:nvSpPr>
        <dsp:cNvPr id="0" name=""/>
        <dsp:cNvSpPr/>
      </dsp:nvSpPr>
      <dsp:spPr>
        <a:xfrm rot="18900000">
          <a:off x="2695517" y="1440145"/>
          <a:ext cx="439522" cy="559752"/>
        </a:xfrm>
        <a:prstGeom prst="rightArrow">
          <a:avLst>
            <a:gd name="adj1" fmla="val 60000"/>
            <a:gd name="adj2" fmla="val 50000"/>
          </a:avLst>
        </a:prstGeom>
        <a:solidFill>
          <a:schemeClr val="accent5">
            <a:hueOff val="-3353164"/>
            <a:satOff val="24601"/>
            <a:lumOff val="-184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714827" y="1598713"/>
        <a:ext cx="307665" cy="33585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61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7928" y="1"/>
            <a:ext cx="3043343" cy="467610"/>
          </a:xfrm>
          <a:prstGeom prst="rect">
            <a:avLst/>
          </a:prstGeom>
        </p:spPr>
        <p:txBody>
          <a:bodyPr vert="horz" lIns="91440" tIns="45720" rIns="91440" bIns="45720" rtlCol="0"/>
          <a:lstStyle>
            <a:lvl1pPr algn="r">
              <a:defRPr sz="1200"/>
            </a:lvl1pPr>
          </a:lstStyle>
          <a:p>
            <a:fld id="{D67C72C4-47E3-DF4B-AB21-A8961B8C0F42}" type="datetimeFigureOut">
              <a:rPr lang="en-US" smtClean="0"/>
              <a:t>3/10/2025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2310" y="4480006"/>
            <a:ext cx="5618480" cy="366545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1492"/>
            <a:ext cx="3043343" cy="46760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7928" y="8841492"/>
            <a:ext cx="3043343" cy="467609"/>
          </a:xfrm>
          <a:prstGeom prst="rect">
            <a:avLst/>
          </a:prstGeom>
        </p:spPr>
        <p:txBody>
          <a:bodyPr vert="horz" lIns="91440" tIns="45720" rIns="91440" bIns="45720" rtlCol="0" anchor="b"/>
          <a:lstStyle>
            <a:lvl1pPr algn="r">
              <a:defRPr sz="1200"/>
            </a:lvl1pPr>
          </a:lstStyle>
          <a:p>
            <a:fld id="{5DBB5BD6-5F5F-8F4D-8967-B77D8A9A1710}" type="slidenum">
              <a:rPr lang="en-US" smtClean="0"/>
              <a:t>‹#›</a:t>
            </a:fld>
            <a:endParaRPr lang="en-US"/>
          </a:p>
        </p:txBody>
      </p:sp>
    </p:spTree>
    <p:extLst>
      <p:ext uri="{BB962C8B-B14F-4D97-AF65-F5344CB8AC3E}">
        <p14:creationId xmlns:p14="http://schemas.microsoft.com/office/powerpoint/2010/main" val="193424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1</a:t>
            </a:fld>
            <a:endParaRPr lang="en-US"/>
          </a:p>
        </p:txBody>
      </p:sp>
    </p:spTree>
    <p:extLst>
      <p:ext uri="{BB962C8B-B14F-4D97-AF65-F5344CB8AC3E}">
        <p14:creationId xmlns:p14="http://schemas.microsoft.com/office/powerpoint/2010/main" val="3750438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finished, you’re going to a gallery walk with your group to look at what other groups wrote. Very similar to how we would move through an art gallery or museum. As you move about the room, discuss with the group what similarities you see across the charts or between what you wrote and what you’re observing.</a:t>
            </a:r>
          </a:p>
        </p:txBody>
      </p:sp>
      <p:sp>
        <p:nvSpPr>
          <p:cNvPr id="4" name="Slide Number Placeholder 3"/>
          <p:cNvSpPr>
            <a:spLocks noGrp="1"/>
          </p:cNvSpPr>
          <p:nvPr>
            <p:ph type="sldNum" sz="quarter" idx="5"/>
          </p:nvPr>
        </p:nvSpPr>
        <p:spPr/>
        <p:txBody>
          <a:bodyPr/>
          <a:lstStyle/>
          <a:p>
            <a:fld id="{5DBB5BD6-5F5F-8F4D-8967-B77D8A9A1710}" type="slidenum">
              <a:rPr lang="en-US" smtClean="0"/>
              <a:t>10</a:t>
            </a:fld>
            <a:endParaRPr lang="en-US"/>
          </a:p>
        </p:txBody>
      </p:sp>
    </p:spTree>
    <p:extLst>
      <p:ext uri="{BB962C8B-B14F-4D97-AF65-F5344CB8AC3E}">
        <p14:creationId xmlns:p14="http://schemas.microsoft.com/office/powerpoint/2010/main" val="211001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0FD0D-8D27-5A74-6615-A2446B3F9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D913C-019D-784C-5C91-6EAF1F074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0A6D1-82B8-A325-F1FA-E8AA3D9C8EDC}"/>
              </a:ext>
            </a:extLst>
          </p:cNvPr>
          <p:cNvSpPr>
            <a:spLocks noGrp="1"/>
          </p:cNvSpPr>
          <p:nvPr>
            <p:ph type="body" idx="1"/>
          </p:nvPr>
        </p:nvSpPr>
        <p:spPr/>
        <p:txBody>
          <a:bodyPr/>
          <a:lstStyle/>
          <a:p>
            <a:r>
              <a:rPr lang="en-US"/>
              <a:t>Explain the cadence of our time for the rest of the session.</a:t>
            </a:r>
          </a:p>
          <a:p>
            <a:endParaRPr lang="en-US"/>
          </a:p>
        </p:txBody>
      </p:sp>
      <p:sp>
        <p:nvSpPr>
          <p:cNvPr id="4" name="Slide Number Placeholder 3">
            <a:extLst>
              <a:ext uri="{FF2B5EF4-FFF2-40B4-BE49-F238E27FC236}">
                <a16:creationId xmlns:a16="http://schemas.microsoft.com/office/drawing/2014/main" id="{1EBAD793-7102-5EEB-E161-06CD6474A0DF}"/>
              </a:ext>
            </a:extLst>
          </p:cNvPr>
          <p:cNvSpPr>
            <a:spLocks noGrp="1"/>
          </p:cNvSpPr>
          <p:nvPr>
            <p:ph type="sldNum" sz="quarter" idx="5"/>
          </p:nvPr>
        </p:nvSpPr>
        <p:spPr/>
        <p:txBody>
          <a:bodyPr/>
          <a:lstStyle/>
          <a:p>
            <a:fld id="{5DBB5BD6-5F5F-8F4D-8967-B77D8A9A1710}" type="slidenum">
              <a:rPr lang="en-US" smtClean="0"/>
              <a:t>11</a:t>
            </a:fld>
            <a:endParaRPr lang="en-US"/>
          </a:p>
        </p:txBody>
      </p:sp>
    </p:spTree>
    <p:extLst>
      <p:ext uri="{BB962C8B-B14F-4D97-AF65-F5344CB8AC3E}">
        <p14:creationId xmlns:p14="http://schemas.microsoft.com/office/powerpoint/2010/main" val="732194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12</a:t>
            </a:fld>
            <a:endParaRPr lang="en-US"/>
          </a:p>
        </p:txBody>
      </p:sp>
    </p:spTree>
    <p:extLst>
      <p:ext uri="{BB962C8B-B14F-4D97-AF65-F5344CB8AC3E}">
        <p14:creationId xmlns:p14="http://schemas.microsoft.com/office/powerpoint/2010/main" val="2036691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a:t>
            </a:r>
            <a:r>
              <a:rPr lang="en-US" err="1"/>
              <a:t>ARCnet</a:t>
            </a:r>
            <a:r>
              <a:rPr lang="en-US"/>
              <a:t>, you would send a PDF application to ARC, and ARC would enter it into the system for you.</a:t>
            </a:r>
          </a:p>
        </p:txBody>
      </p:sp>
      <p:sp>
        <p:nvSpPr>
          <p:cNvPr id="4" name="Slide Number Placeholder 3"/>
          <p:cNvSpPr>
            <a:spLocks noGrp="1"/>
          </p:cNvSpPr>
          <p:nvPr>
            <p:ph type="sldNum" sz="quarter" idx="5"/>
          </p:nvPr>
        </p:nvSpPr>
        <p:spPr/>
        <p:txBody>
          <a:bodyPr/>
          <a:lstStyle/>
          <a:p>
            <a:fld id="{5DBB5BD6-5F5F-8F4D-8967-B77D8A9A1710}" type="slidenum">
              <a:rPr lang="en-US" smtClean="0"/>
              <a:t>13</a:t>
            </a:fld>
            <a:endParaRPr lang="en-US"/>
          </a:p>
        </p:txBody>
      </p:sp>
    </p:spTree>
    <p:extLst>
      <p:ext uri="{BB962C8B-B14F-4D97-AF65-F5344CB8AC3E}">
        <p14:creationId xmlns:p14="http://schemas.microsoft.com/office/powerpoint/2010/main" val="2893177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 of creating an application in Pathways. Showing the capabilities of the system. Current method of submission is still in use and available within Pathways. SPMs will be seeing this in 2 weeks. Opting to use any new capabilities to submit applications is a decision made by each individual state.</a:t>
            </a:r>
          </a:p>
        </p:txBody>
      </p:sp>
      <p:sp>
        <p:nvSpPr>
          <p:cNvPr id="4" name="Slide Number Placeholder 3"/>
          <p:cNvSpPr>
            <a:spLocks noGrp="1"/>
          </p:cNvSpPr>
          <p:nvPr>
            <p:ph type="sldNum" sz="quarter" idx="5"/>
          </p:nvPr>
        </p:nvSpPr>
        <p:spPr/>
        <p:txBody>
          <a:bodyPr/>
          <a:lstStyle/>
          <a:p>
            <a:fld id="{5DBB5BD6-5F5F-8F4D-8967-B77D8A9A1710}" type="slidenum">
              <a:rPr lang="en-US" smtClean="0"/>
              <a:t>14</a:t>
            </a:fld>
            <a:endParaRPr lang="en-US"/>
          </a:p>
        </p:txBody>
      </p:sp>
    </p:spTree>
    <p:extLst>
      <p:ext uri="{BB962C8B-B14F-4D97-AF65-F5344CB8AC3E}">
        <p14:creationId xmlns:p14="http://schemas.microsoft.com/office/powerpoint/2010/main" val="2734394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you’ll have an opportunity to try this process out yourself. You have account information on your tables. Create groups of 2 or 3. </a:t>
            </a:r>
            <a:r>
              <a:rPr lang="en-US" b="1"/>
              <a:t>Choose one account slip per group</a:t>
            </a:r>
            <a:r>
              <a:rPr lang="en-US"/>
              <a:t>. Raise your hand if you don’t have at least 1 account slip for your group. You’ll also see some directions. These are the same steps you saw on the screen. You’ll use these steps to create an application in Pathways.</a:t>
            </a:r>
          </a:p>
        </p:txBody>
      </p:sp>
      <p:sp>
        <p:nvSpPr>
          <p:cNvPr id="4" name="Slide Number Placeholder 3"/>
          <p:cNvSpPr>
            <a:spLocks noGrp="1"/>
          </p:cNvSpPr>
          <p:nvPr>
            <p:ph type="sldNum" sz="quarter" idx="5"/>
          </p:nvPr>
        </p:nvSpPr>
        <p:spPr/>
        <p:txBody>
          <a:bodyPr/>
          <a:lstStyle/>
          <a:p>
            <a:fld id="{5DBB5BD6-5F5F-8F4D-8967-B77D8A9A1710}" type="slidenum">
              <a:rPr lang="en-US" smtClean="0"/>
              <a:t>15</a:t>
            </a:fld>
            <a:endParaRPr lang="en-US"/>
          </a:p>
        </p:txBody>
      </p:sp>
    </p:spTree>
    <p:extLst>
      <p:ext uri="{BB962C8B-B14F-4D97-AF65-F5344CB8AC3E}">
        <p14:creationId xmlns:p14="http://schemas.microsoft.com/office/powerpoint/2010/main" val="1766455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t>As you work, we’d like you to keep these 3 questions in mind (read questions with movement). We will also be circulating to support you as you work. What questions have I created before you get started?</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Say Something? Or another Groups at Work structure? Would that be too much?</a:t>
            </a:r>
          </a:p>
          <a:p>
            <a:pPr marL="285750" indent="-285750">
              <a:buFont typeface="Arial" panose="020B0604020202020204" pitchFamily="34" charset="0"/>
              <a:buChar char="•"/>
            </a:pPr>
            <a:r>
              <a:rPr lang="en-US" sz="1200"/>
              <a:t>Or questions about supporting constituents here?</a:t>
            </a:r>
          </a:p>
          <a:p>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16</a:t>
            </a:fld>
            <a:endParaRPr lang="en-US"/>
          </a:p>
        </p:txBody>
      </p:sp>
    </p:spTree>
    <p:extLst>
      <p:ext uri="{BB962C8B-B14F-4D97-AF65-F5344CB8AC3E}">
        <p14:creationId xmlns:p14="http://schemas.microsoft.com/office/powerpoint/2010/main" val="2263736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27352-FF34-E68A-4316-686D48F59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1ACEE-EEDA-F32B-FE68-69EF16DB0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7B437-7333-4A04-8421-B9580325FC53}"/>
              </a:ext>
            </a:extLst>
          </p:cNvPr>
          <p:cNvSpPr>
            <a:spLocks noGrp="1"/>
          </p:cNvSpPr>
          <p:nvPr>
            <p:ph type="body" idx="1"/>
          </p:nvPr>
        </p:nvSpPr>
        <p:spPr/>
        <p:txBody>
          <a:bodyPr/>
          <a:lstStyle/>
          <a:p>
            <a:r>
              <a:rPr lang="en-US"/>
              <a:t>What came to the surface for you as you discussed with your group?</a:t>
            </a:r>
          </a:p>
        </p:txBody>
      </p:sp>
      <p:sp>
        <p:nvSpPr>
          <p:cNvPr id="4" name="Slide Number Placeholder 3">
            <a:extLst>
              <a:ext uri="{FF2B5EF4-FFF2-40B4-BE49-F238E27FC236}">
                <a16:creationId xmlns:a16="http://schemas.microsoft.com/office/drawing/2014/main" id="{0C1EB783-FB79-2C3C-9F7C-60608B01FACC}"/>
              </a:ext>
            </a:extLst>
          </p:cNvPr>
          <p:cNvSpPr>
            <a:spLocks noGrp="1"/>
          </p:cNvSpPr>
          <p:nvPr>
            <p:ph type="sldNum" sz="quarter" idx="5"/>
          </p:nvPr>
        </p:nvSpPr>
        <p:spPr/>
        <p:txBody>
          <a:bodyPr/>
          <a:lstStyle/>
          <a:p>
            <a:fld id="{5DBB5BD6-5F5F-8F4D-8967-B77D8A9A1710}" type="slidenum">
              <a:rPr lang="en-US" smtClean="0"/>
              <a:t>17</a:t>
            </a:fld>
            <a:endParaRPr lang="en-US"/>
          </a:p>
        </p:txBody>
      </p:sp>
    </p:spTree>
    <p:extLst>
      <p:ext uri="{BB962C8B-B14F-4D97-AF65-F5344CB8AC3E}">
        <p14:creationId xmlns:p14="http://schemas.microsoft.com/office/powerpoint/2010/main" val="1998892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18</a:t>
            </a:fld>
            <a:endParaRPr lang="en-US"/>
          </a:p>
        </p:txBody>
      </p:sp>
    </p:spTree>
    <p:extLst>
      <p:ext uri="{BB962C8B-B14F-4D97-AF65-F5344CB8AC3E}">
        <p14:creationId xmlns:p14="http://schemas.microsoft.com/office/powerpoint/2010/main" val="2357388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reporting tool for grantees</a:t>
            </a:r>
          </a:p>
        </p:txBody>
      </p:sp>
      <p:sp>
        <p:nvSpPr>
          <p:cNvPr id="4" name="Slide Number Placeholder 3"/>
          <p:cNvSpPr>
            <a:spLocks noGrp="1"/>
          </p:cNvSpPr>
          <p:nvPr>
            <p:ph type="sldNum" sz="quarter" idx="5"/>
          </p:nvPr>
        </p:nvSpPr>
        <p:spPr/>
        <p:txBody>
          <a:bodyPr/>
          <a:lstStyle/>
          <a:p>
            <a:fld id="{5DBB5BD6-5F5F-8F4D-8967-B77D8A9A1710}" type="slidenum">
              <a:rPr lang="en-US" smtClean="0"/>
              <a:t>19</a:t>
            </a:fld>
            <a:endParaRPr lang="en-US"/>
          </a:p>
        </p:txBody>
      </p:sp>
    </p:spTree>
    <p:extLst>
      <p:ext uri="{BB962C8B-B14F-4D97-AF65-F5344CB8AC3E}">
        <p14:creationId xmlns:p14="http://schemas.microsoft.com/office/powerpoint/2010/main" val="71414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2</a:t>
            </a:fld>
            <a:endParaRPr lang="en-US"/>
          </a:p>
        </p:txBody>
      </p:sp>
    </p:spTree>
    <p:extLst>
      <p:ext uri="{BB962C8B-B14F-4D97-AF65-F5344CB8AC3E}">
        <p14:creationId xmlns:p14="http://schemas.microsoft.com/office/powerpoint/2010/main" val="2652134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Currently asked for YTD performance measures, but they are actually cumulative</a:t>
            </a:r>
          </a:p>
          <a:p>
            <a:pPr marL="171450" indent="-171450">
              <a:buFont typeface="Arial" panose="020B0604020202020204" pitchFamily="34" charset="0"/>
              <a:buChar char="•"/>
            </a:pPr>
            <a:r>
              <a:rPr lang="en-US"/>
              <a:t>Currently, grey fields are where you type, white fields are locked.</a:t>
            </a:r>
          </a:p>
          <a:p>
            <a:pPr marL="171450" indent="-171450">
              <a:buFont typeface="Arial" panose="020B0604020202020204" pitchFamily="34" charset="0"/>
              <a:buChar char="•"/>
            </a:pPr>
            <a:r>
              <a:rPr lang="en-US"/>
              <a:t>You may need more info on performance measures from the grantee and not have an easy way to get it.</a:t>
            </a:r>
          </a:p>
          <a:p>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20</a:t>
            </a:fld>
            <a:endParaRPr lang="en-US"/>
          </a:p>
        </p:txBody>
      </p:sp>
    </p:spTree>
    <p:extLst>
      <p:ext uri="{BB962C8B-B14F-4D97-AF65-F5344CB8AC3E}">
        <p14:creationId xmlns:p14="http://schemas.microsoft.com/office/powerpoint/2010/main" val="2006528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helpdesk tickets, here are some issues we identified with ASAP drawdowns</a:t>
            </a:r>
          </a:p>
          <a:p>
            <a:pPr marL="171450" indent="-171450">
              <a:buFont typeface="Arial" panose="020B0604020202020204" pitchFamily="34" charset="0"/>
              <a:buChar char="•"/>
            </a:pPr>
            <a:r>
              <a:rPr lang="en-US"/>
              <a:t>Unclear where to enter text</a:t>
            </a:r>
          </a:p>
          <a:p>
            <a:pPr marL="171450" indent="-171450">
              <a:buFont typeface="Arial" panose="020B0604020202020204" pitchFamily="34" charset="0"/>
              <a:buChar char="•"/>
            </a:pPr>
            <a:r>
              <a:rPr lang="en-US"/>
              <a:t>Description of each field is unclear</a:t>
            </a:r>
          </a:p>
          <a:p>
            <a:pPr marL="171450" indent="-171450">
              <a:buFont typeface="Arial" panose="020B0604020202020204" pitchFamily="34" charset="0"/>
              <a:buChar char="•"/>
            </a:pPr>
            <a:r>
              <a:rPr lang="en-US"/>
              <a:t>Order of the sections may be confusing</a:t>
            </a:r>
          </a:p>
        </p:txBody>
      </p:sp>
      <p:sp>
        <p:nvSpPr>
          <p:cNvPr id="4" name="Slide Number Placeholder 3"/>
          <p:cNvSpPr>
            <a:spLocks noGrp="1"/>
          </p:cNvSpPr>
          <p:nvPr>
            <p:ph type="sldNum" sz="quarter" idx="5"/>
          </p:nvPr>
        </p:nvSpPr>
        <p:spPr/>
        <p:txBody>
          <a:bodyPr/>
          <a:lstStyle/>
          <a:p>
            <a:fld id="{5DBB5BD6-5F5F-8F4D-8967-B77D8A9A1710}" type="slidenum">
              <a:rPr lang="en-US" smtClean="0"/>
              <a:t>21</a:t>
            </a:fld>
            <a:endParaRPr lang="en-US"/>
          </a:p>
        </p:txBody>
      </p:sp>
    </p:spTree>
    <p:extLst>
      <p:ext uri="{BB962C8B-B14F-4D97-AF65-F5344CB8AC3E}">
        <p14:creationId xmlns:p14="http://schemas.microsoft.com/office/powerpoint/2010/main" val="604814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EA8A9-4B05-92E4-9780-2A19C481C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A6E44-1456-1470-2670-71126A7BF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C0E85-A21D-A245-0A94-F01F122237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7171DC-3579-C4CF-538D-F045DCC00E8D}"/>
              </a:ext>
            </a:extLst>
          </p:cNvPr>
          <p:cNvSpPr>
            <a:spLocks noGrp="1"/>
          </p:cNvSpPr>
          <p:nvPr>
            <p:ph type="sldNum" sz="quarter" idx="5"/>
          </p:nvPr>
        </p:nvSpPr>
        <p:spPr/>
        <p:txBody>
          <a:bodyPr/>
          <a:lstStyle/>
          <a:p>
            <a:fld id="{5DBB5BD6-5F5F-8F4D-8967-B77D8A9A1710}" type="slidenum">
              <a:rPr lang="en-US" smtClean="0"/>
              <a:t>22</a:t>
            </a:fld>
            <a:endParaRPr lang="en-US"/>
          </a:p>
        </p:txBody>
      </p:sp>
    </p:spTree>
    <p:extLst>
      <p:ext uri="{BB962C8B-B14F-4D97-AF65-F5344CB8AC3E}">
        <p14:creationId xmlns:p14="http://schemas.microsoft.com/office/powerpoint/2010/main" val="3971090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EF833-31FF-4FF6-5582-8EA35A618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C877C-A2E0-D2C6-39B9-7B0622475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67FDA-6B28-8A2F-C1D1-CE8C77EA499B}"/>
              </a:ext>
            </a:extLst>
          </p:cNvPr>
          <p:cNvSpPr>
            <a:spLocks noGrp="1"/>
          </p:cNvSpPr>
          <p:nvPr>
            <p:ph type="body" idx="1"/>
          </p:nvPr>
        </p:nvSpPr>
        <p:spPr/>
        <p:txBody>
          <a:bodyPr/>
          <a:lstStyle/>
          <a:p>
            <a:r>
              <a:rPr lang="en-US"/>
              <a:t>Demo of completing a report in Pathways</a:t>
            </a:r>
          </a:p>
        </p:txBody>
      </p:sp>
      <p:sp>
        <p:nvSpPr>
          <p:cNvPr id="4" name="Slide Number Placeholder 3">
            <a:extLst>
              <a:ext uri="{FF2B5EF4-FFF2-40B4-BE49-F238E27FC236}">
                <a16:creationId xmlns:a16="http://schemas.microsoft.com/office/drawing/2014/main" id="{47834275-FBC4-9008-DF2B-8AA211172DB7}"/>
              </a:ext>
            </a:extLst>
          </p:cNvPr>
          <p:cNvSpPr>
            <a:spLocks noGrp="1"/>
          </p:cNvSpPr>
          <p:nvPr>
            <p:ph type="sldNum" sz="quarter" idx="5"/>
          </p:nvPr>
        </p:nvSpPr>
        <p:spPr/>
        <p:txBody>
          <a:bodyPr/>
          <a:lstStyle/>
          <a:p>
            <a:fld id="{5DBB5BD6-5F5F-8F4D-8967-B77D8A9A1710}" type="slidenum">
              <a:rPr lang="en-US" smtClean="0"/>
              <a:t>23</a:t>
            </a:fld>
            <a:endParaRPr lang="en-US"/>
          </a:p>
        </p:txBody>
      </p:sp>
    </p:spTree>
    <p:extLst>
      <p:ext uri="{BB962C8B-B14F-4D97-AF65-F5344CB8AC3E}">
        <p14:creationId xmlns:p14="http://schemas.microsoft.com/office/powerpoint/2010/main" val="1019030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20240-29A3-3114-26ED-FD390F75D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BF0A9-D2E2-3024-9605-DA4009C98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FDB3A-B5A5-B605-CEC6-178800CE30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Now you’ll have an opportunity to try this process out yourself. You’ll be in your same groups of 2 or 3 and will use the same account information. The applications you will use are already created for you. </a:t>
            </a:r>
            <a:r>
              <a:rPr lang="en-US" b="1"/>
              <a:t>Choose one report to try out with your group</a:t>
            </a:r>
            <a:r>
              <a:rPr lang="en-US"/>
              <a:t>. Be sure that within your table, every report is covered. (Give example). Please note that if you have a non-construction project, you will only see the project report. The directions for this are on the back page (</a:t>
            </a:r>
            <a:r>
              <a:rPr lang="en-US" b="1"/>
              <a:t>modify once direction sheet is created</a:t>
            </a:r>
            <a:r>
              <a:rPr lang="en-US"/>
              <a:t>). These are the same steps you saw on the screen. </a:t>
            </a:r>
            <a:r>
              <a:rPr lang="en-US" sz="1200"/>
              <a:t>What questions have I created before you get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D93A4BC4-FD65-FBE5-6C67-8C393F111A4A}"/>
              </a:ext>
            </a:extLst>
          </p:cNvPr>
          <p:cNvSpPr>
            <a:spLocks noGrp="1"/>
          </p:cNvSpPr>
          <p:nvPr>
            <p:ph type="sldNum" sz="quarter" idx="5"/>
          </p:nvPr>
        </p:nvSpPr>
        <p:spPr/>
        <p:txBody>
          <a:bodyPr/>
          <a:lstStyle/>
          <a:p>
            <a:fld id="{5DBB5BD6-5F5F-8F4D-8967-B77D8A9A1710}" type="slidenum">
              <a:rPr lang="en-US" smtClean="0"/>
              <a:t>24</a:t>
            </a:fld>
            <a:endParaRPr lang="en-US"/>
          </a:p>
        </p:txBody>
      </p:sp>
    </p:spTree>
    <p:extLst>
      <p:ext uri="{BB962C8B-B14F-4D97-AF65-F5344CB8AC3E}">
        <p14:creationId xmlns:p14="http://schemas.microsoft.com/office/powerpoint/2010/main" val="725578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ED32E-96C9-5877-C3BD-A12B22DB7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B904C-A03D-1D8E-65F3-ACC6F0629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019CF-7EE3-17D1-6E0E-480DAE589E62}"/>
              </a:ext>
            </a:extLst>
          </p:cNvPr>
          <p:cNvSpPr>
            <a:spLocks noGrp="1"/>
          </p:cNvSpPr>
          <p:nvPr>
            <p:ph type="body" idx="1"/>
          </p:nvPr>
        </p:nvSpPr>
        <p:spPr/>
        <p:txBody>
          <a:bodyPr/>
          <a:lstStyle/>
          <a:p>
            <a:pPr marL="0" indent="0">
              <a:buFont typeface="Arial" panose="020B0604020202020204" pitchFamily="34" charset="0"/>
              <a:buNone/>
            </a:pPr>
            <a:r>
              <a:rPr lang="en-US" sz="1200"/>
              <a:t>Just as last time, as you work, we’d like you to keep these 3 questions in mind (read questions with movement). We will also be circulating to support you as you work.</a:t>
            </a:r>
          </a:p>
          <a:p>
            <a:pPr marL="285750" indent="-285750">
              <a:buFont typeface="Arial" panose="020B0604020202020204" pitchFamily="34" charset="0"/>
              <a:buChar char="•"/>
            </a:pPr>
            <a:endParaRPr lang="en-US" sz="1200"/>
          </a:p>
          <a:p>
            <a:endParaRPr lang="en-US"/>
          </a:p>
        </p:txBody>
      </p:sp>
      <p:sp>
        <p:nvSpPr>
          <p:cNvPr id="4" name="Slide Number Placeholder 3">
            <a:extLst>
              <a:ext uri="{FF2B5EF4-FFF2-40B4-BE49-F238E27FC236}">
                <a16:creationId xmlns:a16="http://schemas.microsoft.com/office/drawing/2014/main" id="{B30C774A-61B0-469D-D3A9-D3BB5E75A691}"/>
              </a:ext>
            </a:extLst>
          </p:cNvPr>
          <p:cNvSpPr>
            <a:spLocks noGrp="1"/>
          </p:cNvSpPr>
          <p:nvPr>
            <p:ph type="sldNum" sz="quarter" idx="5"/>
          </p:nvPr>
        </p:nvSpPr>
        <p:spPr/>
        <p:txBody>
          <a:bodyPr/>
          <a:lstStyle/>
          <a:p>
            <a:fld id="{5DBB5BD6-5F5F-8F4D-8967-B77D8A9A1710}" type="slidenum">
              <a:rPr lang="en-US" smtClean="0"/>
              <a:t>25</a:t>
            </a:fld>
            <a:endParaRPr lang="en-US"/>
          </a:p>
        </p:txBody>
      </p:sp>
    </p:spTree>
    <p:extLst>
      <p:ext uri="{BB962C8B-B14F-4D97-AF65-F5344CB8AC3E}">
        <p14:creationId xmlns:p14="http://schemas.microsoft.com/office/powerpoint/2010/main" val="2769816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1BA20-0512-97D7-2075-178F10EA8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6B07A-FE4C-22DE-0EEB-EB5DFBFE4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3C5E2-17F0-CE67-9556-7F634ADFDC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came to the surface for you as you discussed with your group?</a:t>
            </a:r>
          </a:p>
          <a:p>
            <a:endParaRPr lang="en-US"/>
          </a:p>
        </p:txBody>
      </p:sp>
      <p:sp>
        <p:nvSpPr>
          <p:cNvPr id="4" name="Slide Number Placeholder 3">
            <a:extLst>
              <a:ext uri="{FF2B5EF4-FFF2-40B4-BE49-F238E27FC236}">
                <a16:creationId xmlns:a16="http://schemas.microsoft.com/office/drawing/2014/main" id="{223BBCB2-633F-C37B-474D-C60D72430324}"/>
              </a:ext>
            </a:extLst>
          </p:cNvPr>
          <p:cNvSpPr>
            <a:spLocks noGrp="1"/>
          </p:cNvSpPr>
          <p:nvPr>
            <p:ph type="sldNum" sz="quarter" idx="5"/>
          </p:nvPr>
        </p:nvSpPr>
        <p:spPr/>
        <p:txBody>
          <a:bodyPr/>
          <a:lstStyle/>
          <a:p>
            <a:fld id="{5DBB5BD6-5F5F-8F4D-8967-B77D8A9A1710}" type="slidenum">
              <a:rPr lang="en-US" smtClean="0"/>
              <a:t>26</a:t>
            </a:fld>
            <a:endParaRPr lang="en-US"/>
          </a:p>
        </p:txBody>
      </p:sp>
    </p:spTree>
    <p:extLst>
      <p:ext uri="{BB962C8B-B14F-4D97-AF65-F5344CB8AC3E}">
        <p14:creationId xmlns:p14="http://schemas.microsoft.com/office/powerpoint/2010/main" val="2987254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come close to end of our time together, we’d like to take another opportunity to gather some feedback. We’ll do that using a structure called…</a:t>
            </a:r>
          </a:p>
        </p:txBody>
      </p:sp>
      <p:sp>
        <p:nvSpPr>
          <p:cNvPr id="4" name="Slide Number Placeholder 3"/>
          <p:cNvSpPr>
            <a:spLocks noGrp="1"/>
          </p:cNvSpPr>
          <p:nvPr>
            <p:ph type="sldNum" sz="quarter" idx="5"/>
          </p:nvPr>
        </p:nvSpPr>
        <p:spPr/>
        <p:txBody>
          <a:bodyPr/>
          <a:lstStyle/>
          <a:p>
            <a:fld id="{5DBB5BD6-5F5F-8F4D-8967-B77D8A9A1710}" type="slidenum">
              <a:rPr lang="en-US" smtClean="0"/>
              <a:t>27</a:t>
            </a:fld>
            <a:endParaRPr lang="en-US"/>
          </a:p>
        </p:txBody>
      </p:sp>
    </p:spTree>
    <p:extLst>
      <p:ext uri="{BB962C8B-B14F-4D97-AF65-F5344CB8AC3E}">
        <p14:creationId xmlns:p14="http://schemas.microsoft.com/office/powerpoint/2010/main" val="580307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your own, think about today’s session. How would you capture or express the most important idea or concept from today? Something that really resonated with you. This could be around the content or a feeling</a:t>
            </a:r>
          </a:p>
          <a:p>
            <a:endParaRPr lang="en-US"/>
          </a:p>
          <a:p>
            <a:r>
              <a:rPr lang="en-US" b="1"/>
              <a:t>Example</a:t>
            </a:r>
            <a:r>
              <a:rPr lang="en-US"/>
              <a:t>: It looks like this will be a large change, so I want to be proactive with sharing this info with my org.</a:t>
            </a:r>
          </a:p>
          <a:p>
            <a:endParaRPr lang="en-US"/>
          </a:p>
          <a:p>
            <a:r>
              <a:rPr lang="en-US"/>
              <a:t>With your table, share your word and why you chose it.</a:t>
            </a:r>
          </a:p>
          <a:p>
            <a:endParaRPr lang="en-US"/>
          </a:p>
          <a:p>
            <a:r>
              <a:rPr lang="en-US" b="1"/>
              <a:t>Example:</a:t>
            </a:r>
          </a:p>
          <a:p>
            <a:pPr marL="171450" indent="-171450">
              <a:buFont typeface="Arial" panose="020B0604020202020204" pitchFamily="34" charset="0"/>
              <a:buChar char="•"/>
            </a:pPr>
            <a:r>
              <a:rPr lang="en-US" b="0"/>
              <a:t>I chose </a:t>
            </a:r>
            <a:r>
              <a:rPr lang="en-US" b="0" u="sng"/>
              <a:t>proactive</a:t>
            </a:r>
            <a:r>
              <a:rPr lang="en-US" b="0" u="none"/>
              <a:t> because I want to learn as much of the system as I can before my constituents have to use it.</a:t>
            </a:r>
          </a:p>
          <a:p>
            <a:pPr marL="171450" indent="-171450">
              <a:buFont typeface="Arial" panose="020B0604020202020204" pitchFamily="34" charset="0"/>
              <a:buChar char="•"/>
            </a:pPr>
            <a:r>
              <a:rPr lang="en-US" b="0" u="none"/>
              <a:t>I chose </a:t>
            </a:r>
            <a:r>
              <a:rPr lang="en-US" b="0" u="sng"/>
              <a:t>muscle memory</a:t>
            </a:r>
            <a:r>
              <a:rPr lang="en-US" b="0" u="none"/>
              <a:t> because I know that once I’ve practiced working in the system, I’ll feel prepared.</a:t>
            </a:r>
          </a:p>
          <a:p>
            <a:pPr marL="171450" indent="-171450">
              <a:buFont typeface="Arial" panose="020B0604020202020204" pitchFamily="34" charset="0"/>
              <a:buChar char="•"/>
            </a:pPr>
            <a:r>
              <a:rPr lang="en-US" b="0" u="none"/>
              <a:t>I chose </a:t>
            </a:r>
            <a:r>
              <a:rPr lang="en-US" b="0" u="sng"/>
              <a:t>nervous</a:t>
            </a:r>
            <a:r>
              <a:rPr lang="en-US" b="0" u="none"/>
              <a:t> because I know that change can be scary, and this is a big change.</a:t>
            </a:r>
          </a:p>
          <a:p>
            <a:pPr marL="0" indent="0">
              <a:buFont typeface="Arial" panose="020B0604020202020204" pitchFamily="34" charset="0"/>
              <a:buNone/>
            </a:pPr>
            <a:endParaRPr lang="en-US" b="0" u="none"/>
          </a:p>
          <a:p>
            <a:pPr marL="0" indent="0">
              <a:buFont typeface="Arial" panose="020B0604020202020204" pitchFamily="34" charset="0"/>
              <a:buNone/>
            </a:pPr>
            <a:r>
              <a:rPr lang="en-US" b="0" u="none"/>
              <a:t>Choose 1 person at your table to share their key word/term with the larger group.</a:t>
            </a:r>
          </a:p>
          <a:p>
            <a:pPr marL="0" indent="0">
              <a:buFont typeface="Arial" panose="020B0604020202020204" pitchFamily="34" charset="0"/>
              <a:buNone/>
            </a:pPr>
            <a:endParaRPr lang="en-US" b="0"/>
          </a:p>
        </p:txBody>
      </p:sp>
      <p:sp>
        <p:nvSpPr>
          <p:cNvPr id="4" name="Slide Number Placeholder 3"/>
          <p:cNvSpPr>
            <a:spLocks noGrp="1"/>
          </p:cNvSpPr>
          <p:nvPr>
            <p:ph type="sldNum" sz="quarter" idx="5"/>
          </p:nvPr>
        </p:nvSpPr>
        <p:spPr/>
        <p:txBody>
          <a:bodyPr/>
          <a:lstStyle/>
          <a:p>
            <a:fld id="{5DBB5BD6-5F5F-8F4D-8967-B77D8A9A1710}" type="slidenum">
              <a:rPr lang="en-US" smtClean="0"/>
              <a:t>28</a:t>
            </a:fld>
            <a:endParaRPr lang="en-US"/>
          </a:p>
        </p:txBody>
      </p:sp>
    </p:spTree>
    <p:extLst>
      <p:ext uri="{BB962C8B-B14F-4D97-AF65-F5344CB8AC3E}">
        <p14:creationId xmlns:p14="http://schemas.microsoft.com/office/powerpoint/2010/main" val="4143003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Please leave your MIP on your table, as we’ll use this feedback when we regroup as an ARC team.</a:t>
            </a:r>
          </a:p>
          <a:p>
            <a:pPr marL="171450" indent="-171450">
              <a:buFont typeface="Arial" panose="020B0604020202020204" pitchFamily="34" charset="0"/>
              <a:buChar char="•"/>
            </a:pPr>
            <a:r>
              <a:rPr lang="en-US"/>
              <a:t>The account you used today will be available until March 21</a:t>
            </a:r>
            <a:r>
              <a:rPr lang="en-US" baseline="30000"/>
              <a:t>st</a:t>
            </a:r>
            <a:r>
              <a:rPr lang="en-US"/>
              <a:t>. Please keep trying it out, and share your thoughts with us!</a:t>
            </a:r>
          </a:p>
          <a:p>
            <a:pPr marL="171450" indent="-171450">
              <a:buFont typeface="Arial" panose="020B0604020202020204" pitchFamily="34" charset="0"/>
              <a:buChar char="•"/>
            </a:pPr>
            <a:r>
              <a:rPr lang="en-US"/>
              <a:t>Please connect with us! Our info will be coming onto the screen in a second. Please email us. If you’d like to talk more, please come grab a business card! Please stay tuned for more information about Pathways training opportunities and resources. Trainings will be scheduled and coordinated through TA.</a:t>
            </a:r>
          </a:p>
          <a:p>
            <a:pPr marL="171450" indent="-171450">
              <a:buFont typeface="Arial" panose="020B0604020202020204" pitchFamily="34" charset="0"/>
              <a:buChar char="•"/>
            </a:pPr>
            <a:r>
              <a:rPr lang="en-US"/>
              <a:t>Lastly, we’ve included a survey. Please share your thoughts with us about today’s session. We’d love to hear your thoughts so that we can make this system the best it can be and so that it really fits your needs and those with whom you work</a:t>
            </a:r>
          </a:p>
          <a:p>
            <a:pPr marL="171450" indent="-171450">
              <a:buFont typeface="Arial" panose="020B0604020202020204" pitchFamily="34" charset="0"/>
              <a:buChar char="•"/>
            </a:pPr>
            <a:r>
              <a:rPr lang="en-US"/>
              <a:t>Thank you so much for coming! We appreciate your time, attention, and thoughtful consideration.</a:t>
            </a:r>
          </a:p>
        </p:txBody>
      </p:sp>
      <p:sp>
        <p:nvSpPr>
          <p:cNvPr id="4" name="Slide Number Placeholder 3"/>
          <p:cNvSpPr>
            <a:spLocks noGrp="1"/>
          </p:cNvSpPr>
          <p:nvPr>
            <p:ph type="sldNum" sz="quarter" idx="5"/>
          </p:nvPr>
        </p:nvSpPr>
        <p:spPr/>
        <p:txBody>
          <a:bodyPr/>
          <a:lstStyle/>
          <a:p>
            <a:fld id="{5DBB5BD6-5F5F-8F4D-8967-B77D8A9A1710}" type="slidenum">
              <a:rPr lang="en-US" smtClean="0"/>
              <a:t>29</a:t>
            </a:fld>
            <a:endParaRPr lang="en-US"/>
          </a:p>
        </p:txBody>
      </p:sp>
    </p:spTree>
    <p:extLst>
      <p:ext uri="{BB962C8B-B14F-4D97-AF65-F5344CB8AC3E}">
        <p14:creationId xmlns:p14="http://schemas.microsoft.com/office/powerpoint/2010/main" val="568222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Here are our objectives for the day. Frozen gesture, then read.</a:t>
            </a:r>
          </a:p>
        </p:txBody>
      </p:sp>
      <p:sp>
        <p:nvSpPr>
          <p:cNvPr id="4" name="Slide Number Placeholder 3"/>
          <p:cNvSpPr>
            <a:spLocks noGrp="1"/>
          </p:cNvSpPr>
          <p:nvPr>
            <p:ph type="sldNum" sz="quarter" idx="5"/>
          </p:nvPr>
        </p:nvSpPr>
        <p:spPr/>
        <p:txBody>
          <a:bodyPr/>
          <a:lstStyle/>
          <a:p>
            <a:fld id="{5DBB5BD6-5F5F-8F4D-8967-B77D8A9A1710}" type="slidenum">
              <a:rPr lang="en-US" smtClean="0"/>
              <a:t>3</a:t>
            </a:fld>
            <a:endParaRPr lang="en-US"/>
          </a:p>
        </p:txBody>
      </p:sp>
    </p:spTree>
    <p:extLst>
      <p:ext uri="{BB962C8B-B14F-4D97-AF65-F5344CB8AC3E}">
        <p14:creationId xmlns:p14="http://schemas.microsoft.com/office/powerpoint/2010/main" val="680585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30</a:t>
            </a:fld>
            <a:endParaRPr lang="en-US"/>
          </a:p>
        </p:txBody>
      </p:sp>
    </p:spTree>
    <p:extLst>
      <p:ext uri="{BB962C8B-B14F-4D97-AF65-F5344CB8AC3E}">
        <p14:creationId xmlns:p14="http://schemas.microsoft.com/office/powerpoint/2010/main" val="119273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t>
            </a:r>
            <a:r>
              <a:rPr lang="en-US" sz="1600"/>
              <a:t>you</a:t>
            </a:r>
            <a:r>
              <a:rPr lang="en-US"/>
              <a:t> have worked with ARC before, you may be familiar with </a:t>
            </a:r>
            <a:r>
              <a:rPr lang="en-US" err="1"/>
              <a:t>ARCnet</a:t>
            </a:r>
            <a:r>
              <a:rPr lang="en-US"/>
              <a:t>. Pathways is an all-inclusive grants management system. All activities in the grant life cycle will be housed here, from LOIs, to communication with your project coordinator, to payments and reports, all the way to closeout. We are very excited for a Q2 release this year, likely at the end of May. We will be providing lots of training opportunities ahead of </a:t>
            </a:r>
            <a:r>
              <a:rPr lang="en-US" sz="1100"/>
              <a:t>the</a:t>
            </a:r>
            <a:r>
              <a:rPr lang="en-US"/>
              <a:t> release, including virtual self-paced courses, and print materials.</a:t>
            </a:r>
          </a:p>
        </p:txBody>
      </p:sp>
      <p:sp>
        <p:nvSpPr>
          <p:cNvPr id="4" name="Slide Number Placeholder 3"/>
          <p:cNvSpPr>
            <a:spLocks noGrp="1"/>
          </p:cNvSpPr>
          <p:nvPr>
            <p:ph type="sldNum" sz="quarter" idx="5"/>
          </p:nvPr>
        </p:nvSpPr>
        <p:spPr/>
        <p:txBody>
          <a:bodyPr/>
          <a:lstStyle/>
          <a:p>
            <a:fld id="{5DBB5BD6-5F5F-8F4D-8967-B77D8A9A1710}" type="slidenum">
              <a:rPr lang="en-US" smtClean="0"/>
              <a:t>4</a:t>
            </a:fld>
            <a:endParaRPr lang="en-US"/>
          </a:p>
        </p:txBody>
      </p:sp>
    </p:spTree>
    <p:extLst>
      <p:ext uri="{BB962C8B-B14F-4D97-AF65-F5344CB8AC3E}">
        <p14:creationId xmlns:p14="http://schemas.microsoft.com/office/powerpoint/2010/main" val="4088872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Pathways system rollout will happen in stages. As we previously said, we’ll start using the Pathways system in late Spring of this year. When we start using the system, it will be mostly for post award activities and the short process of signing grant agreements. At the beginning of next year, we’ll start using the system to create and submit applications. Keeping this timeline in mind, we’d like to explore two sections of the grant life cycle with you, since you’re likely deeply embedded in these processes with your constituents or give support to your constituents to complete these processes : post award reporting and creating applications. Our goal for our time together is for you to try out the processes with the lens of your work with constituents, and to share some feedback with us. To accomplish that, here’s the cadence for the rest of our time together.</a:t>
            </a:r>
          </a:p>
        </p:txBody>
      </p:sp>
      <p:sp>
        <p:nvSpPr>
          <p:cNvPr id="4" name="Slide Number Placeholder 3"/>
          <p:cNvSpPr>
            <a:spLocks noGrp="1"/>
          </p:cNvSpPr>
          <p:nvPr>
            <p:ph type="sldNum" sz="quarter" idx="5"/>
          </p:nvPr>
        </p:nvSpPr>
        <p:spPr/>
        <p:txBody>
          <a:bodyPr/>
          <a:lstStyle/>
          <a:p>
            <a:fld id="{5DBB5BD6-5F5F-8F4D-8967-B77D8A9A1710}" type="slidenum">
              <a:rPr lang="en-US" smtClean="0"/>
              <a:t>5</a:t>
            </a:fld>
            <a:endParaRPr lang="en-US"/>
          </a:p>
        </p:txBody>
      </p:sp>
    </p:spTree>
    <p:extLst>
      <p:ext uri="{BB962C8B-B14F-4D97-AF65-F5344CB8AC3E}">
        <p14:creationId xmlns:p14="http://schemas.microsoft.com/office/powerpoint/2010/main" val="173934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6</a:t>
            </a:fld>
            <a:endParaRPr lang="en-US"/>
          </a:p>
        </p:txBody>
      </p:sp>
    </p:spTree>
    <p:extLst>
      <p:ext uri="{BB962C8B-B14F-4D97-AF65-F5344CB8AC3E}">
        <p14:creationId xmlns:p14="http://schemas.microsoft.com/office/powerpoint/2010/main" val="1827947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many of us in the room have worked with </a:t>
            </a:r>
            <a:r>
              <a:rPr lang="en-US" err="1"/>
              <a:t>ARCnet</a:t>
            </a:r>
            <a:r>
              <a:rPr lang="en-US"/>
              <a:t>, heard of </a:t>
            </a:r>
            <a:r>
              <a:rPr lang="en-US" err="1"/>
              <a:t>ARCnet</a:t>
            </a:r>
            <a:r>
              <a:rPr lang="en-US"/>
              <a:t>. Some of the states we work in have their own grants management systems. We’re going to start our time together really grounding ourselves in what we would want to see in a good grants management system. To do that, we’re going to…</a:t>
            </a:r>
          </a:p>
        </p:txBody>
      </p:sp>
      <p:sp>
        <p:nvSpPr>
          <p:cNvPr id="4" name="Slide Number Placeholder 3"/>
          <p:cNvSpPr>
            <a:spLocks noGrp="1"/>
          </p:cNvSpPr>
          <p:nvPr>
            <p:ph type="sldNum" sz="quarter" idx="5"/>
          </p:nvPr>
        </p:nvSpPr>
        <p:spPr/>
        <p:txBody>
          <a:bodyPr/>
          <a:lstStyle/>
          <a:p>
            <a:fld id="{5DBB5BD6-5F5F-8F4D-8967-B77D8A9A1710}" type="slidenum">
              <a:rPr lang="en-US" smtClean="0"/>
              <a:t>7</a:t>
            </a:fld>
            <a:endParaRPr lang="en-US"/>
          </a:p>
        </p:txBody>
      </p:sp>
    </p:spTree>
    <p:extLst>
      <p:ext uri="{BB962C8B-B14F-4D97-AF65-F5344CB8AC3E}">
        <p14:creationId xmlns:p14="http://schemas.microsoft.com/office/powerpoint/2010/main" val="4265231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a recipe. So we’re going to create a recipe for an effective grants management system. Give example in the kitchen. Give example for grants management.</a:t>
            </a:r>
          </a:p>
          <a:p>
            <a:endParaRPr lang="en-US"/>
          </a:p>
          <a:p>
            <a:r>
              <a:rPr lang="en-US"/>
              <a:t>Image: Pip! Gold on Flickr: https://www.flickr.com/photos/phil_g/17283477, retrieved 3/4/2025</a:t>
            </a:r>
          </a:p>
        </p:txBody>
      </p:sp>
      <p:sp>
        <p:nvSpPr>
          <p:cNvPr id="4" name="Slide Number Placeholder 3"/>
          <p:cNvSpPr>
            <a:spLocks noGrp="1"/>
          </p:cNvSpPr>
          <p:nvPr>
            <p:ph type="sldNum" sz="quarter" idx="5"/>
          </p:nvPr>
        </p:nvSpPr>
        <p:spPr/>
        <p:txBody>
          <a:bodyPr/>
          <a:lstStyle/>
          <a:p>
            <a:fld id="{5DBB5BD6-5F5F-8F4D-8967-B77D8A9A1710}" type="slidenum">
              <a:rPr lang="en-US" smtClean="0"/>
              <a:t>8</a:t>
            </a:fld>
            <a:endParaRPr lang="en-US"/>
          </a:p>
        </p:txBody>
      </p:sp>
    </p:spTree>
    <p:extLst>
      <p:ext uri="{BB962C8B-B14F-4D97-AF65-F5344CB8AC3E}">
        <p14:creationId xmlns:p14="http://schemas.microsoft.com/office/powerpoint/2010/main" val="3292502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some words that you might consider using in your recipe. Try to match your words with what you actually want, because we will be using this as feedback as we regroup as an ARC team. If you want a lot of something, we might use a larger measurement. </a:t>
            </a:r>
            <a:r>
              <a:rPr lang="en-US" sz="1200"/>
              <a:t>What questions have I created before you get started?</a:t>
            </a:r>
          </a:p>
          <a:p>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9</a:t>
            </a:fld>
            <a:endParaRPr lang="en-US"/>
          </a:p>
        </p:txBody>
      </p:sp>
    </p:spTree>
    <p:extLst>
      <p:ext uri="{BB962C8B-B14F-4D97-AF65-F5344CB8AC3E}">
        <p14:creationId xmlns:p14="http://schemas.microsoft.com/office/powerpoint/2010/main" val="1679470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pic>
        <p:nvPicPr>
          <p:cNvPr id="8" name="object 3">
            <a:extLst>
              <a:ext uri="{FF2B5EF4-FFF2-40B4-BE49-F238E27FC236}">
                <a16:creationId xmlns:a16="http://schemas.microsoft.com/office/drawing/2014/main" id="{1A4781A3-AAF2-8948-BF3F-D049571D04F4}"/>
              </a:ext>
            </a:extLst>
          </p:cNvPr>
          <p:cNvPicPr/>
          <p:nvPr userDrawn="1"/>
        </p:nvPicPr>
        <p:blipFill>
          <a:blip r:embed="rId3" cstate="print"/>
          <a:stretch>
            <a:fillRect/>
          </a:stretch>
        </p:blipFill>
        <p:spPr>
          <a:xfrm>
            <a:off x="457183" y="1272803"/>
            <a:ext cx="611896" cy="315215"/>
          </a:xfrm>
          <a:prstGeom prst="rect">
            <a:avLst/>
          </a:prstGeom>
        </p:spPr>
      </p:pic>
      <p:pic>
        <p:nvPicPr>
          <p:cNvPr id="15" name="Graphic 14">
            <a:extLst>
              <a:ext uri="{FF2B5EF4-FFF2-40B4-BE49-F238E27FC236}">
                <a16:creationId xmlns:a16="http://schemas.microsoft.com/office/drawing/2014/main" id="{D4B706B9-8C73-4294-AE05-F32512F14A4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2" name="Picture 21" descr="A picture containing bird&#10;&#10;Description automatically generated">
            <a:extLst>
              <a:ext uri="{FF2B5EF4-FFF2-40B4-BE49-F238E27FC236}">
                <a16:creationId xmlns:a16="http://schemas.microsoft.com/office/drawing/2014/main" id="{1C527DF4-4220-6C4D-A077-5C9D78FAB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28" name="Text Placeholder 4">
            <a:extLst>
              <a:ext uri="{FF2B5EF4-FFF2-40B4-BE49-F238E27FC236}">
                <a16:creationId xmlns:a16="http://schemas.microsoft.com/office/drawing/2014/main" id="{49B2CE50-4192-B246-8629-4E9E596C54F7}"/>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bg1"/>
                </a:solidFill>
                <a:latin typeface="Montserrat" pitchFamily="2" charset="77"/>
              </a:defRPr>
            </a:lvl1pPr>
          </a:lstStyle>
          <a:p>
            <a:pPr lvl="0"/>
            <a:r>
              <a:rPr lang="en-US"/>
              <a:t>Item 1</a:t>
            </a:r>
          </a:p>
        </p:txBody>
      </p:sp>
      <p:sp>
        <p:nvSpPr>
          <p:cNvPr id="29" name="Text Placeholder 4">
            <a:extLst>
              <a:ext uri="{FF2B5EF4-FFF2-40B4-BE49-F238E27FC236}">
                <a16:creationId xmlns:a16="http://schemas.microsoft.com/office/drawing/2014/main" id="{34D65EFA-12E1-6640-81A7-122B3A3984FB}"/>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bg1"/>
                </a:solidFill>
                <a:latin typeface="Montserrat" pitchFamily="2" charset="77"/>
              </a:defRPr>
            </a:lvl1pPr>
          </a:lstStyle>
          <a:p>
            <a:pPr lvl="0"/>
            <a:r>
              <a:rPr lang="en-US"/>
              <a:t>Item 2</a:t>
            </a:r>
          </a:p>
        </p:txBody>
      </p:sp>
      <p:sp>
        <p:nvSpPr>
          <p:cNvPr id="34" name="Text Placeholder 4">
            <a:extLst>
              <a:ext uri="{FF2B5EF4-FFF2-40B4-BE49-F238E27FC236}">
                <a16:creationId xmlns:a16="http://schemas.microsoft.com/office/drawing/2014/main" id="{F1D1BB53-57B2-1A49-8E9C-3E3BD7752F9D}"/>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bg1"/>
                </a:solidFill>
                <a:latin typeface="Montserrat" pitchFamily="2" charset="77"/>
              </a:defRPr>
            </a:lvl1pPr>
          </a:lstStyle>
          <a:p>
            <a:pPr lvl="0"/>
            <a:r>
              <a:rPr lang="en-US"/>
              <a:t>Item 3</a:t>
            </a:r>
          </a:p>
        </p:txBody>
      </p:sp>
      <p:sp>
        <p:nvSpPr>
          <p:cNvPr id="35" name="Text Placeholder 4">
            <a:extLst>
              <a:ext uri="{FF2B5EF4-FFF2-40B4-BE49-F238E27FC236}">
                <a16:creationId xmlns:a16="http://schemas.microsoft.com/office/drawing/2014/main" id="{7C8EAA91-6129-8847-8EC5-CF8A1692AA17}"/>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bg1"/>
                </a:solidFill>
                <a:latin typeface="Montserrat" pitchFamily="2" charset="77"/>
              </a:defRPr>
            </a:lvl1pPr>
          </a:lstStyle>
          <a:p>
            <a:pPr lvl="0"/>
            <a:r>
              <a:rPr lang="en-US"/>
              <a:t>Item 4</a:t>
            </a:r>
          </a:p>
        </p:txBody>
      </p:sp>
      <p:sp>
        <p:nvSpPr>
          <p:cNvPr id="36" name="Holder 6">
            <a:extLst>
              <a:ext uri="{FF2B5EF4-FFF2-40B4-BE49-F238E27FC236}">
                <a16:creationId xmlns:a16="http://schemas.microsoft.com/office/drawing/2014/main" id="{7F68EE9D-A2AC-F54F-ACB3-7D5AA7105435}"/>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chemeClr val="bg1"/>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38" name="Text Placeholder 4">
            <a:extLst>
              <a:ext uri="{FF2B5EF4-FFF2-40B4-BE49-F238E27FC236}">
                <a16:creationId xmlns:a16="http://schemas.microsoft.com/office/drawing/2014/main" id="{90308FD8-7A20-6743-A8CC-E78AC413898B}"/>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bg1"/>
                </a:solidFill>
                <a:latin typeface="Montserrat" pitchFamily="2" charset="77"/>
              </a:defRPr>
            </a:lvl1pPr>
          </a:lstStyle>
          <a:p>
            <a:pPr lvl="0"/>
            <a:r>
              <a:rPr lang="en-US"/>
              <a:t>Item 5</a:t>
            </a:r>
          </a:p>
        </p:txBody>
      </p:sp>
      <p:sp>
        <p:nvSpPr>
          <p:cNvPr id="39" name="Text Placeholder 4">
            <a:extLst>
              <a:ext uri="{FF2B5EF4-FFF2-40B4-BE49-F238E27FC236}">
                <a16:creationId xmlns:a16="http://schemas.microsoft.com/office/drawing/2014/main" id="{613F7D93-6E76-B745-BE10-3B27DC7AD852}"/>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bg1"/>
                </a:solidFill>
                <a:latin typeface="Montserrat" pitchFamily="2" charset="77"/>
              </a:defRPr>
            </a:lvl1pPr>
          </a:lstStyle>
          <a:p>
            <a:pPr lvl="0"/>
            <a:r>
              <a:rPr lang="en-US"/>
              <a:t>Item 6</a:t>
            </a:r>
          </a:p>
        </p:txBody>
      </p:sp>
      <p:sp>
        <p:nvSpPr>
          <p:cNvPr id="40" name="Text Placeholder 4">
            <a:extLst>
              <a:ext uri="{FF2B5EF4-FFF2-40B4-BE49-F238E27FC236}">
                <a16:creationId xmlns:a16="http://schemas.microsoft.com/office/drawing/2014/main" id="{FC510768-A0E9-1547-ADC8-A9B45EE90CED}"/>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bg1"/>
                </a:solidFill>
                <a:latin typeface="Montserrat" pitchFamily="2" charset="77"/>
              </a:defRPr>
            </a:lvl1pPr>
          </a:lstStyle>
          <a:p>
            <a:pPr lvl="0"/>
            <a:r>
              <a:rPr lang="en-US"/>
              <a:t>Item 7</a:t>
            </a:r>
          </a:p>
        </p:txBody>
      </p:sp>
      <p:sp>
        <p:nvSpPr>
          <p:cNvPr id="41" name="Text Placeholder 4">
            <a:extLst>
              <a:ext uri="{FF2B5EF4-FFF2-40B4-BE49-F238E27FC236}">
                <a16:creationId xmlns:a16="http://schemas.microsoft.com/office/drawing/2014/main" id="{C9C5AE87-2777-854F-A501-4B3E210DF328}"/>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bg1"/>
                </a:solidFill>
                <a:latin typeface="Montserrat" pitchFamily="2" charset="77"/>
              </a:defRPr>
            </a:lvl1pPr>
          </a:lstStyle>
          <a:p>
            <a:pPr lvl="0"/>
            <a:r>
              <a:rPr lang="en-US"/>
              <a:t>Item 8</a:t>
            </a:r>
          </a:p>
        </p:txBody>
      </p:sp>
      <p:sp>
        <p:nvSpPr>
          <p:cNvPr id="43" name="Text Placeholder 11">
            <a:extLst>
              <a:ext uri="{FF2B5EF4-FFF2-40B4-BE49-F238E27FC236}">
                <a16:creationId xmlns:a16="http://schemas.microsoft.com/office/drawing/2014/main" id="{A910A309-A5E0-2241-8262-BDABA2DAE080}"/>
              </a:ext>
            </a:extLst>
          </p:cNvPr>
          <p:cNvSpPr>
            <a:spLocks noGrp="1"/>
          </p:cNvSpPr>
          <p:nvPr>
            <p:ph type="body" sz="quarter" idx="25" hasCustomPrompt="1"/>
          </p:nvPr>
        </p:nvSpPr>
        <p:spPr>
          <a:xfrm>
            <a:off x="1555976" y="914399"/>
            <a:ext cx="5791200" cy="647355"/>
          </a:xfrm>
        </p:spPr>
        <p:txBody>
          <a:bodyPr>
            <a:normAutofit/>
          </a:bodyPr>
          <a:lstStyle>
            <a:lvl1pPr>
              <a:defRPr sz="3600" b="0" i="0">
                <a:solidFill>
                  <a:schemeClr val="bg1"/>
                </a:solidFill>
                <a:latin typeface="DM Serif Display" pitchFamily="2" charset="0"/>
              </a:defRPr>
            </a:lvl1pPr>
          </a:lstStyle>
          <a:p>
            <a:pPr lvl="0"/>
            <a:r>
              <a:rPr lang="en-US" sz="3600" b="0" i="0">
                <a:latin typeface="DM Serif Display" pitchFamily="2" charset="0"/>
              </a:rPr>
              <a:t>Agenda</a:t>
            </a:r>
            <a:endParaRPr lang="en-US"/>
          </a:p>
        </p:txBody>
      </p:sp>
      <p:sp>
        <p:nvSpPr>
          <p:cNvPr id="45" name="Text Placeholder 9">
            <a:extLst>
              <a:ext uri="{FF2B5EF4-FFF2-40B4-BE49-F238E27FC236}">
                <a16:creationId xmlns:a16="http://schemas.microsoft.com/office/drawing/2014/main" id="{022CAA9E-CFB7-0049-8AAA-804D1A012080}"/>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1</a:t>
            </a:r>
          </a:p>
        </p:txBody>
      </p:sp>
      <p:sp>
        <p:nvSpPr>
          <p:cNvPr id="46" name="Text Placeholder 9">
            <a:extLst>
              <a:ext uri="{FF2B5EF4-FFF2-40B4-BE49-F238E27FC236}">
                <a16:creationId xmlns:a16="http://schemas.microsoft.com/office/drawing/2014/main" id="{72C8E027-C013-7744-8732-649B5DC17474}"/>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2</a:t>
            </a:r>
          </a:p>
        </p:txBody>
      </p:sp>
      <p:sp>
        <p:nvSpPr>
          <p:cNvPr id="47" name="Text Placeholder 9">
            <a:extLst>
              <a:ext uri="{FF2B5EF4-FFF2-40B4-BE49-F238E27FC236}">
                <a16:creationId xmlns:a16="http://schemas.microsoft.com/office/drawing/2014/main" id="{CE875CEE-A36B-E142-9D36-30123CED148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3</a:t>
            </a:r>
          </a:p>
        </p:txBody>
      </p:sp>
      <p:sp>
        <p:nvSpPr>
          <p:cNvPr id="48" name="Text Placeholder 9">
            <a:extLst>
              <a:ext uri="{FF2B5EF4-FFF2-40B4-BE49-F238E27FC236}">
                <a16:creationId xmlns:a16="http://schemas.microsoft.com/office/drawing/2014/main" id="{82A83E3C-29FA-C84D-868E-19B38B5C0502}"/>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4</a:t>
            </a:r>
          </a:p>
        </p:txBody>
      </p:sp>
      <p:sp>
        <p:nvSpPr>
          <p:cNvPr id="49" name="Text Placeholder 9">
            <a:extLst>
              <a:ext uri="{FF2B5EF4-FFF2-40B4-BE49-F238E27FC236}">
                <a16:creationId xmlns:a16="http://schemas.microsoft.com/office/drawing/2014/main" id="{97EF9AF6-A051-B944-92F9-12E3CE436584}"/>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5</a:t>
            </a:r>
          </a:p>
        </p:txBody>
      </p:sp>
      <p:sp>
        <p:nvSpPr>
          <p:cNvPr id="50" name="Text Placeholder 9">
            <a:extLst>
              <a:ext uri="{FF2B5EF4-FFF2-40B4-BE49-F238E27FC236}">
                <a16:creationId xmlns:a16="http://schemas.microsoft.com/office/drawing/2014/main" id="{909BACF2-13B0-9242-BEAA-CDECBAD04959}"/>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6</a:t>
            </a:r>
          </a:p>
        </p:txBody>
      </p:sp>
      <p:sp>
        <p:nvSpPr>
          <p:cNvPr id="51" name="Text Placeholder 9">
            <a:extLst>
              <a:ext uri="{FF2B5EF4-FFF2-40B4-BE49-F238E27FC236}">
                <a16:creationId xmlns:a16="http://schemas.microsoft.com/office/drawing/2014/main" id="{E80213A4-E9CB-2648-AD20-5FB00E4B0230}"/>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7</a:t>
            </a:r>
          </a:p>
        </p:txBody>
      </p:sp>
      <p:sp>
        <p:nvSpPr>
          <p:cNvPr id="52" name="Text Placeholder 9">
            <a:extLst>
              <a:ext uri="{FF2B5EF4-FFF2-40B4-BE49-F238E27FC236}">
                <a16:creationId xmlns:a16="http://schemas.microsoft.com/office/drawing/2014/main" id="{D9811C64-DB0F-C44A-8654-2B1DC365972E}"/>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8</a:t>
            </a:r>
          </a:p>
        </p:txBody>
      </p:sp>
      <p:pic>
        <p:nvPicPr>
          <p:cNvPr id="25" name="Picture 24" descr="A close up of a logo&#10;&#10;Description automatically generated">
            <a:extLst>
              <a:ext uri="{FF2B5EF4-FFF2-40B4-BE49-F238E27FC236}">
                <a16:creationId xmlns:a16="http://schemas.microsoft.com/office/drawing/2014/main" id="{139A1417-904B-6C4F-9DFF-0A6D8C5818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1554192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Agenda">
    <p:spTree>
      <p:nvGrpSpPr>
        <p:cNvPr id="1" name=""/>
        <p:cNvGrpSpPr/>
        <p:nvPr/>
      </p:nvGrpSpPr>
      <p:grpSpPr>
        <a:xfrm>
          <a:off x="0" y="0"/>
          <a:ext cx="0" cy="0"/>
          <a:chOff x="0" y="0"/>
          <a:chExt cx="0" cy="0"/>
        </a:xfrm>
      </p:grpSpPr>
      <p:pic>
        <p:nvPicPr>
          <p:cNvPr id="4" name="Picture 3" descr="A red square with white dots&#10;&#10;Description automatically generated with medium confidence">
            <a:extLst>
              <a:ext uri="{FF2B5EF4-FFF2-40B4-BE49-F238E27FC236}">
                <a16:creationId xmlns:a16="http://schemas.microsoft.com/office/drawing/2014/main" id="{C21D9E42-CC41-ABF4-2B37-D1C714C781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684" y="234689"/>
            <a:ext cx="11722632" cy="6388621"/>
          </a:xfrm>
          <a:prstGeom prst="rect">
            <a:avLst/>
          </a:prstGeom>
        </p:spPr>
      </p:pic>
      <p:sp>
        <p:nvSpPr>
          <p:cNvPr id="28" name="Text Placeholder 4">
            <a:extLst>
              <a:ext uri="{FF2B5EF4-FFF2-40B4-BE49-F238E27FC236}">
                <a16:creationId xmlns:a16="http://schemas.microsoft.com/office/drawing/2014/main" id="{49B2CE50-4192-B246-8629-4E9E596C54F7}"/>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bg1"/>
                </a:solidFill>
                <a:latin typeface="Montserrat" pitchFamily="2" charset="77"/>
              </a:defRPr>
            </a:lvl1pPr>
          </a:lstStyle>
          <a:p>
            <a:pPr lvl="0"/>
            <a:r>
              <a:rPr lang="en-US"/>
              <a:t>Item 1</a:t>
            </a:r>
          </a:p>
        </p:txBody>
      </p:sp>
      <p:sp>
        <p:nvSpPr>
          <p:cNvPr id="29" name="Text Placeholder 4">
            <a:extLst>
              <a:ext uri="{FF2B5EF4-FFF2-40B4-BE49-F238E27FC236}">
                <a16:creationId xmlns:a16="http://schemas.microsoft.com/office/drawing/2014/main" id="{34D65EFA-12E1-6640-81A7-122B3A3984FB}"/>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bg1"/>
                </a:solidFill>
                <a:latin typeface="Montserrat" pitchFamily="2" charset="77"/>
              </a:defRPr>
            </a:lvl1pPr>
          </a:lstStyle>
          <a:p>
            <a:pPr lvl="0"/>
            <a:r>
              <a:rPr lang="en-US"/>
              <a:t>Item 2</a:t>
            </a:r>
          </a:p>
        </p:txBody>
      </p:sp>
      <p:sp>
        <p:nvSpPr>
          <p:cNvPr id="34" name="Text Placeholder 4">
            <a:extLst>
              <a:ext uri="{FF2B5EF4-FFF2-40B4-BE49-F238E27FC236}">
                <a16:creationId xmlns:a16="http://schemas.microsoft.com/office/drawing/2014/main" id="{F1D1BB53-57B2-1A49-8E9C-3E3BD7752F9D}"/>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bg1"/>
                </a:solidFill>
                <a:latin typeface="Montserrat" pitchFamily="2" charset="77"/>
              </a:defRPr>
            </a:lvl1pPr>
          </a:lstStyle>
          <a:p>
            <a:pPr lvl="0"/>
            <a:r>
              <a:rPr lang="en-US"/>
              <a:t>Item 3</a:t>
            </a:r>
          </a:p>
        </p:txBody>
      </p:sp>
      <p:sp>
        <p:nvSpPr>
          <p:cNvPr id="35" name="Text Placeholder 4">
            <a:extLst>
              <a:ext uri="{FF2B5EF4-FFF2-40B4-BE49-F238E27FC236}">
                <a16:creationId xmlns:a16="http://schemas.microsoft.com/office/drawing/2014/main" id="{7C8EAA91-6129-8847-8EC5-CF8A1692AA17}"/>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bg1"/>
                </a:solidFill>
                <a:latin typeface="Montserrat" pitchFamily="2" charset="77"/>
              </a:defRPr>
            </a:lvl1pPr>
          </a:lstStyle>
          <a:p>
            <a:pPr lvl="0"/>
            <a:r>
              <a:rPr lang="en-US"/>
              <a:t>Item 4</a:t>
            </a:r>
          </a:p>
        </p:txBody>
      </p:sp>
      <p:sp>
        <p:nvSpPr>
          <p:cNvPr id="36" name="Holder 6">
            <a:extLst>
              <a:ext uri="{FF2B5EF4-FFF2-40B4-BE49-F238E27FC236}">
                <a16:creationId xmlns:a16="http://schemas.microsoft.com/office/drawing/2014/main" id="{7F68EE9D-A2AC-F54F-ACB3-7D5AA7105435}"/>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chemeClr val="bg1"/>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38" name="Text Placeholder 4">
            <a:extLst>
              <a:ext uri="{FF2B5EF4-FFF2-40B4-BE49-F238E27FC236}">
                <a16:creationId xmlns:a16="http://schemas.microsoft.com/office/drawing/2014/main" id="{90308FD8-7A20-6743-A8CC-E78AC413898B}"/>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bg1"/>
                </a:solidFill>
                <a:latin typeface="Montserrat" pitchFamily="2" charset="77"/>
              </a:defRPr>
            </a:lvl1pPr>
          </a:lstStyle>
          <a:p>
            <a:pPr lvl="0"/>
            <a:r>
              <a:rPr lang="en-US"/>
              <a:t>Item 5</a:t>
            </a:r>
          </a:p>
        </p:txBody>
      </p:sp>
      <p:sp>
        <p:nvSpPr>
          <p:cNvPr id="39" name="Text Placeholder 4">
            <a:extLst>
              <a:ext uri="{FF2B5EF4-FFF2-40B4-BE49-F238E27FC236}">
                <a16:creationId xmlns:a16="http://schemas.microsoft.com/office/drawing/2014/main" id="{613F7D93-6E76-B745-BE10-3B27DC7AD852}"/>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bg1"/>
                </a:solidFill>
                <a:latin typeface="Montserrat" pitchFamily="2" charset="77"/>
              </a:defRPr>
            </a:lvl1pPr>
          </a:lstStyle>
          <a:p>
            <a:pPr lvl="0"/>
            <a:r>
              <a:rPr lang="en-US"/>
              <a:t>Item 6</a:t>
            </a:r>
          </a:p>
        </p:txBody>
      </p:sp>
      <p:sp>
        <p:nvSpPr>
          <p:cNvPr id="40" name="Text Placeholder 4">
            <a:extLst>
              <a:ext uri="{FF2B5EF4-FFF2-40B4-BE49-F238E27FC236}">
                <a16:creationId xmlns:a16="http://schemas.microsoft.com/office/drawing/2014/main" id="{FC510768-A0E9-1547-ADC8-A9B45EE90CED}"/>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bg1"/>
                </a:solidFill>
                <a:latin typeface="Montserrat" pitchFamily="2" charset="77"/>
              </a:defRPr>
            </a:lvl1pPr>
          </a:lstStyle>
          <a:p>
            <a:pPr lvl="0"/>
            <a:r>
              <a:rPr lang="en-US"/>
              <a:t>Item 7</a:t>
            </a:r>
          </a:p>
        </p:txBody>
      </p:sp>
      <p:sp>
        <p:nvSpPr>
          <p:cNvPr id="41" name="Text Placeholder 4">
            <a:extLst>
              <a:ext uri="{FF2B5EF4-FFF2-40B4-BE49-F238E27FC236}">
                <a16:creationId xmlns:a16="http://schemas.microsoft.com/office/drawing/2014/main" id="{C9C5AE87-2777-854F-A501-4B3E210DF328}"/>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bg1"/>
                </a:solidFill>
                <a:latin typeface="Montserrat" pitchFamily="2" charset="77"/>
              </a:defRPr>
            </a:lvl1pPr>
          </a:lstStyle>
          <a:p>
            <a:pPr lvl="0"/>
            <a:r>
              <a:rPr lang="en-US"/>
              <a:t>Item 8</a:t>
            </a:r>
          </a:p>
        </p:txBody>
      </p:sp>
      <p:sp>
        <p:nvSpPr>
          <p:cNvPr id="43" name="Text Placeholder 11">
            <a:extLst>
              <a:ext uri="{FF2B5EF4-FFF2-40B4-BE49-F238E27FC236}">
                <a16:creationId xmlns:a16="http://schemas.microsoft.com/office/drawing/2014/main" id="{A910A309-A5E0-2241-8262-BDABA2DAE080}"/>
              </a:ext>
            </a:extLst>
          </p:cNvPr>
          <p:cNvSpPr>
            <a:spLocks noGrp="1"/>
          </p:cNvSpPr>
          <p:nvPr>
            <p:ph type="body" sz="quarter" idx="25" hasCustomPrompt="1"/>
          </p:nvPr>
        </p:nvSpPr>
        <p:spPr>
          <a:xfrm>
            <a:off x="1555976" y="914399"/>
            <a:ext cx="5791200" cy="647355"/>
          </a:xfrm>
        </p:spPr>
        <p:txBody>
          <a:bodyPr>
            <a:normAutofit/>
          </a:bodyPr>
          <a:lstStyle>
            <a:lvl1pPr>
              <a:defRPr sz="3600" b="0" i="0">
                <a:solidFill>
                  <a:schemeClr val="bg1"/>
                </a:solidFill>
                <a:latin typeface="DM Serif Display" pitchFamily="2" charset="0"/>
              </a:defRPr>
            </a:lvl1pPr>
          </a:lstStyle>
          <a:p>
            <a:pPr lvl="0"/>
            <a:r>
              <a:rPr lang="en-US" sz="3600" b="0" i="0">
                <a:latin typeface="DM Serif Display" pitchFamily="2" charset="0"/>
              </a:rPr>
              <a:t>Agenda</a:t>
            </a:r>
            <a:endParaRPr lang="en-US"/>
          </a:p>
        </p:txBody>
      </p:sp>
      <p:sp>
        <p:nvSpPr>
          <p:cNvPr id="45" name="Text Placeholder 9">
            <a:extLst>
              <a:ext uri="{FF2B5EF4-FFF2-40B4-BE49-F238E27FC236}">
                <a16:creationId xmlns:a16="http://schemas.microsoft.com/office/drawing/2014/main" id="{022CAA9E-CFB7-0049-8AAA-804D1A012080}"/>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1</a:t>
            </a:r>
          </a:p>
        </p:txBody>
      </p:sp>
      <p:sp>
        <p:nvSpPr>
          <p:cNvPr id="46" name="Text Placeholder 9">
            <a:extLst>
              <a:ext uri="{FF2B5EF4-FFF2-40B4-BE49-F238E27FC236}">
                <a16:creationId xmlns:a16="http://schemas.microsoft.com/office/drawing/2014/main" id="{72C8E027-C013-7744-8732-649B5DC17474}"/>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2</a:t>
            </a:r>
          </a:p>
        </p:txBody>
      </p:sp>
      <p:sp>
        <p:nvSpPr>
          <p:cNvPr id="47" name="Text Placeholder 9">
            <a:extLst>
              <a:ext uri="{FF2B5EF4-FFF2-40B4-BE49-F238E27FC236}">
                <a16:creationId xmlns:a16="http://schemas.microsoft.com/office/drawing/2014/main" id="{CE875CEE-A36B-E142-9D36-30123CED148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3</a:t>
            </a:r>
          </a:p>
        </p:txBody>
      </p:sp>
      <p:sp>
        <p:nvSpPr>
          <p:cNvPr id="48" name="Text Placeholder 9">
            <a:extLst>
              <a:ext uri="{FF2B5EF4-FFF2-40B4-BE49-F238E27FC236}">
                <a16:creationId xmlns:a16="http://schemas.microsoft.com/office/drawing/2014/main" id="{82A83E3C-29FA-C84D-868E-19B38B5C0502}"/>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4</a:t>
            </a:r>
          </a:p>
        </p:txBody>
      </p:sp>
      <p:sp>
        <p:nvSpPr>
          <p:cNvPr id="49" name="Text Placeholder 9">
            <a:extLst>
              <a:ext uri="{FF2B5EF4-FFF2-40B4-BE49-F238E27FC236}">
                <a16:creationId xmlns:a16="http://schemas.microsoft.com/office/drawing/2014/main" id="{97EF9AF6-A051-B944-92F9-12E3CE436584}"/>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5</a:t>
            </a:r>
          </a:p>
        </p:txBody>
      </p:sp>
      <p:sp>
        <p:nvSpPr>
          <p:cNvPr id="50" name="Text Placeholder 9">
            <a:extLst>
              <a:ext uri="{FF2B5EF4-FFF2-40B4-BE49-F238E27FC236}">
                <a16:creationId xmlns:a16="http://schemas.microsoft.com/office/drawing/2014/main" id="{909BACF2-13B0-9242-BEAA-CDECBAD04959}"/>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6</a:t>
            </a:r>
          </a:p>
        </p:txBody>
      </p:sp>
      <p:sp>
        <p:nvSpPr>
          <p:cNvPr id="51" name="Text Placeholder 9">
            <a:extLst>
              <a:ext uri="{FF2B5EF4-FFF2-40B4-BE49-F238E27FC236}">
                <a16:creationId xmlns:a16="http://schemas.microsoft.com/office/drawing/2014/main" id="{E80213A4-E9CB-2648-AD20-5FB00E4B0230}"/>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7</a:t>
            </a:r>
          </a:p>
        </p:txBody>
      </p:sp>
      <p:sp>
        <p:nvSpPr>
          <p:cNvPr id="52" name="Text Placeholder 9">
            <a:extLst>
              <a:ext uri="{FF2B5EF4-FFF2-40B4-BE49-F238E27FC236}">
                <a16:creationId xmlns:a16="http://schemas.microsoft.com/office/drawing/2014/main" id="{D9811C64-DB0F-C44A-8654-2B1DC365972E}"/>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8</a:t>
            </a:r>
          </a:p>
        </p:txBody>
      </p:sp>
      <p:pic>
        <p:nvPicPr>
          <p:cNvPr id="25" name="Picture 24" descr="A close up of a logo&#10;&#10;Description automatically generated">
            <a:extLst>
              <a:ext uri="{FF2B5EF4-FFF2-40B4-BE49-F238E27FC236}">
                <a16:creationId xmlns:a16="http://schemas.microsoft.com/office/drawing/2014/main" id="{139A1417-904B-6C4F-9DFF-0A6D8C5818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812423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Agenda">
    <p:spTree>
      <p:nvGrpSpPr>
        <p:cNvPr id="1" name=""/>
        <p:cNvGrpSpPr/>
        <p:nvPr/>
      </p:nvGrpSpPr>
      <p:grpSpPr>
        <a:xfrm>
          <a:off x="0" y="0"/>
          <a:ext cx="0" cy="0"/>
          <a:chOff x="0" y="0"/>
          <a:chExt cx="0" cy="0"/>
        </a:xfrm>
      </p:grpSpPr>
      <p:pic>
        <p:nvPicPr>
          <p:cNvPr id="3" name="Picture 2" descr="A red square with a white border&#10;&#10;Description automatically generated with medium confidence">
            <a:extLst>
              <a:ext uri="{FF2B5EF4-FFF2-40B4-BE49-F238E27FC236}">
                <a16:creationId xmlns:a16="http://schemas.microsoft.com/office/drawing/2014/main" id="{E074DFFB-5AAB-FCFA-CFD9-869852D506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684" y="234689"/>
            <a:ext cx="11722632" cy="6388621"/>
          </a:xfrm>
          <a:prstGeom prst="rect">
            <a:avLst/>
          </a:prstGeom>
        </p:spPr>
      </p:pic>
      <p:sp>
        <p:nvSpPr>
          <p:cNvPr id="28" name="Text Placeholder 4">
            <a:extLst>
              <a:ext uri="{FF2B5EF4-FFF2-40B4-BE49-F238E27FC236}">
                <a16:creationId xmlns:a16="http://schemas.microsoft.com/office/drawing/2014/main" id="{49B2CE50-4192-B246-8629-4E9E596C54F7}"/>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bg1"/>
                </a:solidFill>
                <a:latin typeface="Montserrat" pitchFamily="2" charset="77"/>
              </a:defRPr>
            </a:lvl1pPr>
          </a:lstStyle>
          <a:p>
            <a:pPr lvl="0"/>
            <a:r>
              <a:rPr lang="en-US"/>
              <a:t>Item 1</a:t>
            </a:r>
          </a:p>
        </p:txBody>
      </p:sp>
      <p:sp>
        <p:nvSpPr>
          <p:cNvPr id="29" name="Text Placeholder 4">
            <a:extLst>
              <a:ext uri="{FF2B5EF4-FFF2-40B4-BE49-F238E27FC236}">
                <a16:creationId xmlns:a16="http://schemas.microsoft.com/office/drawing/2014/main" id="{34D65EFA-12E1-6640-81A7-122B3A3984FB}"/>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bg1"/>
                </a:solidFill>
                <a:latin typeface="Montserrat" pitchFamily="2" charset="77"/>
              </a:defRPr>
            </a:lvl1pPr>
          </a:lstStyle>
          <a:p>
            <a:pPr lvl="0"/>
            <a:r>
              <a:rPr lang="en-US"/>
              <a:t>Item 2</a:t>
            </a:r>
          </a:p>
        </p:txBody>
      </p:sp>
      <p:sp>
        <p:nvSpPr>
          <p:cNvPr id="34" name="Text Placeholder 4">
            <a:extLst>
              <a:ext uri="{FF2B5EF4-FFF2-40B4-BE49-F238E27FC236}">
                <a16:creationId xmlns:a16="http://schemas.microsoft.com/office/drawing/2014/main" id="{F1D1BB53-57B2-1A49-8E9C-3E3BD7752F9D}"/>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bg1"/>
                </a:solidFill>
                <a:latin typeface="Montserrat" pitchFamily="2" charset="77"/>
              </a:defRPr>
            </a:lvl1pPr>
          </a:lstStyle>
          <a:p>
            <a:pPr lvl="0"/>
            <a:r>
              <a:rPr lang="en-US"/>
              <a:t>Item 3</a:t>
            </a:r>
          </a:p>
        </p:txBody>
      </p:sp>
      <p:sp>
        <p:nvSpPr>
          <p:cNvPr id="35" name="Text Placeholder 4">
            <a:extLst>
              <a:ext uri="{FF2B5EF4-FFF2-40B4-BE49-F238E27FC236}">
                <a16:creationId xmlns:a16="http://schemas.microsoft.com/office/drawing/2014/main" id="{7C8EAA91-6129-8847-8EC5-CF8A1692AA17}"/>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bg1"/>
                </a:solidFill>
                <a:latin typeface="Montserrat" pitchFamily="2" charset="77"/>
              </a:defRPr>
            </a:lvl1pPr>
          </a:lstStyle>
          <a:p>
            <a:pPr lvl="0"/>
            <a:r>
              <a:rPr lang="en-US"/>
              <a:t>Item 4</a:t>
            </a:r>
          </a:p>
        </p:txBody>
      </p:sp>
      <p:sp>
        <p:nvSpPr>
          <p:cNvPr id="36" name="Holder 6">
            <a:extLst>
              <a:ext uri="{FF2B5EF4-FFF2-40B4-BE49-F238E27FC236}">
                <a16:creationId xmlns:a16="http://schemas.microsoft.com/office/drawing/2014/main" id="{7F68EE9D-A2AC-F54F-ACB3-7D5AA7105435}"/>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chemeClr val="bg1"/>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38" name="Text Placeholder 4">
            <a:extLst>
              <a:ext uri="{FF2B5EF4-FFF2-40B4-BE49-F238E27FC236}">
                <a16:creationId xmlns:a16="http://schemas.microsoft.com/office/drawing/2014/main" id="{90308FD8-7A20-6743-A8CC-E78AC413898B}"/>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bg1"/>
                </a:solidFill>
                <a:latin typeface="Montserrat" pitchFamily="2" charset="77"/>
              </a:defRPr>
            </a:lvl1pPr>
          </a:lstStyle>
          <a:p>
            <a:pPr lvl="0"/>
            <a:r>
              <a:rPr lang="en-US"/>
              <a:t>Item 5</a:t>
            </a:r>
          </a:p>
        </p:txBody>
      </p:sp>
      <p:sp>
        <p:nvSpPr>
          <p:cNvPr id="39" name="Text Placeholder 4">
            <a:extLst>
              <a:ext uri="{FF2B5EF4-FFF2-40B4-BE49-F238E27FC236}">
                <a16:creationId xmlns:a16="http://schemas.microsoft.com/office/drawing/2014/main" id="{613F7D93-6E76-B745-BE10-3B27DC7AD852}"/>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bg1"/>
                </a:solidFill>
                <a:latin typeface="Montserrat" pitchFamily="2" charset="77"/>
              </a:defRPr>
            </a:lvl1pPr>
          </a:lstStyle>
          <a:p>
            <a:pPr lvl="0"/>
            <a:r>
              <a:rPr lang="en-US"/>
              <a:t>Item 6</a:t>
            </a:r>
          </a:p>
        </p:txBody>
      </p:sp>
      <p:sp>
        <p:nvSpPr>
          <p:cNvPr id="40" name="Text Placeholder 4">
            <a:extLst>
              <a:ext uri="{FF2B5EF4-FFF2-40B4-BE49-F238E27FC236}">
                <a16:creationId xmlns:a16="http://schemas.microsoft.com/office/drawing/2014/main" id="{FC510768-A0E9-1547-ADC8-A9B45EE90CED}"/>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bg1"/>
                </a:solidFill>
                <a:latin typeface="Montserrat" pitchFamily="2" charset="77"/>
              </a:defRPr>
            </a:lvl1pPr>
          </a:lstStyle>
          <a:p>
            <a:pPr lvl="0"/>
            <a:r>
              <a:rPr lang="en-US"/>
              <a:t>Item 7</a:t>
            </a:r>
          </a:p>
        </p:txBody>
      </p:sp>
      <p:sp>
        <p:nvSpPr>
          <p:cNvPr id="41" name="Text Placeholder 4">
            <a:extLst>
              <a:ext uri="{FF2B5EF4-FFF2-40B4-BE49-F238E27FC236}">
                <a16:creationId xmlns:a16="http://schemas.microsoft.com/office/drawing/2014/main" id="{C9C5AE87-2777-854F-A501-4B3E210DF328}"/>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bg1"/>
                </a:solidFill>
                <a:latin typeface="Montserrat" pitchFamily="2" charset="77"/>
              </a:defRPr>
            </a:lvl1pPr>
          </a:lstStyle>
          <a:p>
            <a:pPr lvl="0"/>
            <a:r>
              <a:rPr lang="en-US"/>
              <a:t>Item 8</a:t>
            </a:r>
          </a:p>
        </p:txBody>
      </p:sp>
      <p:sp>
        <p:nvSpPr>
          <p:cNvPr id="43" name="Text Placeholder 11">
            <a:extLst>
              <a:ext uri="{FF2B5EF4-FFF2-40B4-BE49-F238E27FC236}">
                <a16:creationId xmlns:a16="http://schemas.microsoft.com/office/drawing/2014/main" id="{A910A309-A5E0-2241-8262-BDABA2DAE080}"/>
              </a:ext>
            </a:extLst>
          </p:cNvPr>
          <p:cNvSpPr>
            <a:spLocks noGrp="1"/>
          </p:cNvSpPr>
          <p:nvPr>
            <p:ph type="body" sz="quarter" idx="25" hasCustomPrompt="1"/>
          </p:nvPr>
        </p:nvSpPr>
        <p:spPr>
          <a:xfrm>
            <a:off x="1555976" y="914399"/>
            <a:ext cx="5791200" cy="647355"/>
          </a:xfrm>
        </p:spPr>
        <p:txBody>
          <a:bodyPr>
            <a:normAutofit/>
          </a:bodyPr>
          <a:lstStyle>
            <a:lvl1pPr>
              <a:defRPr sz="3600" b="0" i="0">
                <a:solidFill>
                  <a:schemeClr val="bg1"/>
                </a:solidFill>
                <a:latin typeface="DM Serif Display" pitchFamily="2" charset="0"/>
              </a:defRPr>
            </a:lvl1pPr>
          </a:lstStyle>
          <a:p>
            <a:pPr lvl="0"/>
            <a:r>
              <a:rPr lang="en-US" sz="3600" b="0" i="0">
                <a:latin typeface="DM Serif Display" pitchFamily="2" charset="0"/>
              </a:rPr>
              <a:t>Agenda</a:t>
            </a:r>
            <a:endParaRPr lang="en-US"/>
          </a:p>
        </p:txBody>
      </p:sp>
      <p:sp>
        <p:nvSpPr>
          <p:cNvPr id="45" name="Text Placeholder 9">
            <a:extLst>
              <a:ext uri="{FF2B5EF4-FFF2-40B4-BE49-F238E27FC236}">
                <a16:creationId xmlns:a16="http://schemas.microsoft.com/office/drawing/2014/main" id="{022CAA9E-CFB7-0049-8AAA-804D1A012080}"/>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1</a:t>
            </a:r>
          </a:p>
        </p:txBody>
      </p:sp>
      <p:sp>
        <p:nvSpPr>
          <p:cNvPr id="46" name="Text Placeholder 9">
            <a:extLst>
              <a:ext uri="{FF2B5EF4-FFF2-40B4-BE49-F238E27FC236}">
                <a16:creationId xmlns:a16="http://schemas.microsoft.com/office/drawing/2014/main" id="{72C8E027-C013-7744-8732-649B5DC17474}"/>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2</a:t>
            </a:r>
          </a:p>
        </p:txBody>
      </p:sp>
      <p:sp>
        <p:nvSpPr>
          <p:cNvPr id="47" name="Text Placeholder 9">
            <a:extLst>
              <a:ext uri="{FF2B5EF4-FFF2-40B4-BE49-F238E27FC236}">
                <a16:creationId xmlns:a16="http://schemas.microsoft.com/office/drawing/2014/main" id="{CE875CEE-A36B-E142-9D36-30123CED148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3</a:t>
            </a:r>
          </a:p>
        </p:txBody>
      </p:sp>
      <p:sp>
        <p:nvSpPr>
          <p:cNvPr id="48" name="Text Placeholder 9">
            <a:extLst>
              <a:ext uri="{FF2B5EF4-FFF2-40B4-BE49-F238E27FC236}">
                <a16:creationId xmlns:a16="http://schemas.microsoft.com/office/drawing/2014/main" id="{82A83E3C-29FA-C84D-868E-19B38B5C0502}"/>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4</a:t>
            </a:r>
          </a:p>
        </p:txBody>
      </p:sp>
      <p:sp>
        <p:nvSpPr>
          <p:cNvPr id="49" name="Text Placeholder 9">
            <a:extLst>
              <a:ext uri="{FF2B5EF4-FFF2-40B4-BE49-F238E27FC236}">
                <a16:creationId xmlns:a16="http://schemas.microsoft.com/office/drawing/2014/main" id="{97EF9AF6-A051-B944-92F9-12E3CE436584}"/>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5</a:t>
            </a:r>
          </a:p>
        </p:txBody>
      </p:sp>
      <p:sp>
        <p:nvSpPr>
          <p:cNvPr id="50" name="Text Placeholder 9">
            <a:extLst>
              <a:ext uri="{FF2B5EF4-FFF2-40B4-BE49-F238E27FC236}">
                <a16:creationId xmlns:a16="http://schemas.microsoft.com/office/drawing/2014/main" id="{909BACF2-13B0-9242-BEAA-CDECBAD04959}"/>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6</a:t>
            </a:r>
          </a:p>
        </p:txBody>
      </p:sp>
      <p:sp>
        <p:nvSpPr>
          <p:cNvPr id="51" name="Text Placeholder 9">
            <a:extLst>
              <a:ext uri="{FF2B5EF4-FFF2-40B4-BE49-F238E27FC236}">
                <a16:creationId xmlns:a16="http://schemas.microsoft.com/office/drawing/2014/main" id="{E80213A4-E9CB-2648-AD20-5FB00E4B0230}"/>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7</a:t>
            </a:r>
          </a:p>
        </p:txBody>
      </p:sp>
      <p:sp>
        <p:nvSpPr>
          <p:cNvPr id="52" name="Text Placeholder 9">
            <a:extLst>
              <a:ext uri="{FF2B5EF4-FFF2-40B4-BE49-F238E27FC236}">
                <a16:creationId xmlns:a16="http://schemas.microsoft.com/office/drawing/2014/main" id="{D9811C64-DB0F-C44A-8654-2B1DC365972E}"/>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8</a:t>
            </a:r>
          </a:p>
        </p:txBody>
      </p:sp>
      <p:pic>
        <p:nvPicPr>
          <p:cNvPr id="25" name="Picture 24" descr="A close up of a logo&#10;&#10;Description automatically generated">
            <a:extLst>
              <a:ext uri="{FF2B5EF4-FFF2-40B4-BE49-F238E27FC236}">
                <a16:creationId xmlns:a16="http://schemas.microsoft.com/office/drawing/2014/main" id="{139A1417-904B-6C4F-9DFF-0A6D8C5818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3699929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15" name="object 13">
            <a:extLst>
              <a:ext uri="{FF2B5EF4-FFF2-40B4-BE49-F238E27FC236}">
                <a16:creationId xmlns:a16="http://schemas.microsoft.com/office/drawing/2014/main" id="{E7850E0B-68F8-DA4E-B27E-11066778D05E}"/>
              </a:ext>
            </a:extLst>
          </p:cNvPr>
          <p:cNvPicPr/>
          <p:nvPr userDrawn="1"/>
        </p:nvPicPr>
        <p:blipFill>
          <a:blip r:embed="rId2" cstate="print"/>
          <a:stretch>
            <a:fillRect/>
          </a:stretch>
        </p:blipFill>
        <p:spPr>
          <a:xfrm>
            <a:off x="226047" y="228601"/>
            <a:ext cx="11739905" cy="6400800"/>
          </a:xfrm>
          <a:prstGeom prst="rect">
            <a:avLst/>
          </a:prstGeom>
        </p:spPr>
      </p:pic>
      <p:sp>
        <p:nvSpPr>
          <p:cNvPr id="4" name="Rectangle 3">
            <a:extLst>
              <a:ext uri="{FF2B5EF4-FFF2-40B4-BE49-F238E27FC236}">
                <a16:creationId xmlns:a16="http://schemas.microsoft.com/office/drawing/2014/main" id="{E7363197-F477-4238-A0E1-6036DAFCCDA3}"/>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428CBBF-EEE1-3D41-93FD-3B53131257AE}"/>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tx1"/>
                </a:solidFill>
                <a:latin typeface="Montserrat" pitchFamily="2" charset="77"/>
              </a:defRPr>
            </a:lvl1pPr>
          </a:lstStyle>
          <a:p>
            <a:pPr lvl="0"/>
            <a:r>
              <a:rPr lang="en-US"/>
              <a:t>Item 1</a:t>
            </a:r>
          </a:p>
        </p:txBody>
      </p:sp>
      <p:sp>
        <p:nvSpPr>
          <p:cNvPr id="16" name="Text Placeholder 4">
            <a:extLst>
              <a:ext uri="{FF2B5EF4-FFF2-40B4-BE49-F238E27FC236}">
                <a16:creationId xmlns:a16="http://schemas.microsoft.com/office/drawing/2014/main" id="{5B80AAB6-2D26-634F-8332-D74E2884290F}"/>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tx1"/>
                </a:solidFill>
                <a:latin typeface="Montserrat" pitchFamily="2" charset="77"/>
              </a:defRPr>
            </a:lvl1pPr>
          </a:lstStyle>
          <a:p>
            <a:pPr lvl="0"/>
            <a:r>
              <a:rPr lang="en-US"/>
              <a:t>Item 2</a:t>
            </a:r>
          </a:p>
        </p:txBody>
      </p:sp>
      <p:sp>
        <p:nvSpPr>
          <p:cNvPr id="24" name="Text Placeholder 4">
            <a:extLst>
              <a:ext uri="{FF2B5EF4-FFF2-40B4-BE49-F238E27FC236}">
                <a16:creationId xmlns:a16="http://schemas.microsoft.com/office/drawing/2014/main" id="{9E05AB72-2CB1-9A42-989E-32BC16686129}"/>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tx1"/>
                </a:solidFill>
                <a:latin typeface="Montserrat" pitchFamily="2" charset="77"/>
              </a:defRPr>
            </a:lvl1pPr>
          </a:lstStyle>
          <a:p>
            <a:pPr lvl="0"/>
            <a:r>
              <a:rPr lang="en-US"/>
              <a:t>Item 3</a:t>
            </a:r>
          </a:p>
        </p:txBody>
      </p:sp>
      <p:sp>
        <p:nvSpPr>
          <p:cNvPr id="25" name="Text Placeholder 4">
            <a:extLst>
              <a:ext uri="{FF2B5EF4-FFF2-40B4-BE49-F238E27FC236}">
                <a16:creationId xmlns:a16="http://schemas.microsoft.com/office/drawing/2014/main" id="{48AC5E17-E525-BD4D-A325-64F712380DBA}"/>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tx1"/>
                </a:solidFill>
                <a:latin typeface="Montserrat" pitchFamily="2" charset="77"/>
              </a:defRPr>
            </a:lvl1pPr>
          </a:lstStyle>
          <a:p>
            <a:pPr lvl="0"/>
            <a:r>
              <a:rPr lang="en-US"/>
              <a:t>Item 4</a:t>
            </a:r>
          </a:p>
        </p:txBody>
      </p:sp>
      <p:sp>
        <p:nvSpPr>
          <p:cNvPr id="10" name="Text Placeholder 9">
            <a:extLst>
              <a:ext uri="{FF2B5EF4-FFF2-40B4-BE49-F238E27FC236}">
                <a16:creationId xmlns:a16="http://schemas.microsoft.com/office/drawing/2014/main" id="{20B3D91A-DCED-C24C-80A0-9BFD52724C09}"/>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1</a:t>
            </a:r>
          </a:p>
        </p:txBody>
      </p:sp>
      <p:sp>
        <p:nvSpPr>
          <p:cNvPr id="35" name="Text Placeholder 4">
            <a:extLst>
              <a:ext uri="{FF2B5EF4-FFF2-40B4-BE49-F238E27FC236}">
                <a16:creationId xmlns:a16="http://schemas.microsoft.com/office/drawing/2014/main" id="{E0772BAD-8267-1640-9A12-C57BEF746D06}"/>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tx1"/>
                </a:solidFill>
                <a:latin typeface="Montserrat" pitchFamily="2" charset="77"/>
              </a:defRPr>
            </a:lvl1pPr>
          </a:lstStyle>
          <a:p>
            <a:pPr lvl="0"/>
            <a:r>
              <a:rPr lang="en-US"/>
              <a:t>Item 5</a:t>
            </a:r>
          </a:p>
        </p:txBody>
      </p:sp>
      <p:sp>
        <p:nvSpPr>
          <p:cNvPr id="36" name="Text Placeholder 4">
            <a:extLst>
              <a:ext uri="{FF2B5EF4-FFF2-40B4-BE49-F238E27FC236}">
                <a16:creationId xmlns:a16="http://schemas.microsoft.com/office/drawing/2014/main" id="{5F502018-1957-514A-BFF4-117BA72586D9}"/>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tx1"/>
                </a:solidFill>
                <a:latin typeface="Montserrat" pitchFamily="2" charset="77"/>
              </a:defRPr>
            </a:lvl1pPr>
          </a:lstStyle>
          <a:p>
            <a:pPr lvl="0"/>
            <a:r>
              <a:rPr lang="en-US"/>
              <a:t>Item 6</a:t>
            </a:r>
          </a:p>
        </p:txBody>
      </p:sp>
      <p:sp>
        <p:nvSpPr>
          <p:cNvPr id="37" name="Text Placeholder 4">
            <a:extLst>
              <a:ext uri="{FF2B5EF4-FFF2-40B4-BE49-F238E27FC236}">
                <a16:creationId xmlns:a16="http://schemas.microsoft.com/office/drawing/2014/main" id="{889BBFC2-4387-6A47-AEE7-22CD338C602B}"/>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tx1"/>
                </a:solidFill>
                <a:latin typeface="Montserrat" pitchFamily="2" charset="77"/>
              </a:defRPr>
            </a:lvl1pPr>
          </a:lstStyle>
          <a:p>
            <a:pPr lvl="0"/>
            <a:r>
              <a:rPr lang="en-US"/>
              <a:t>Item 7</a:t>
            </a:r>
          </a:p>
        </p:txBody>
      </p:sp>
      <p:sp>
        <p:nvSpPr>
          <p:cNvPr id="38" name="Text Placeholder 4">
            <a:extLst>
              <a:ext uri="{FF2B5EF4-FFF2-40B4-BE49-F238E27FC236}">
                <a16:creationId xmlns:a16="http://schemas.microsoft.com/office/drawing/2014/main" id="{6A4AD45E-B570-434E-B0FC-E23D560A9D2A}"/>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tx1"/>
                </a:solidFill>
                <a:latin typeface="Montserrat" pitchFamily="2" charset="77"/>
              </a:defRPr>
            </a:lvl1pPr>
          </a:lstStyle>
          <a:p>
            <a:pPr lvl="0"/>
            <a:r>
              <a:rPr lang="en-US"/>
              <a:t>Item 8</a:t>
            </a:r>
          </a:p>
        </p:txBody>
      </p:sp>
      <p:sp>
        <p:nvSpPr>
          <p:cNvPr id="12" name="Text Placeholder 11">
            <a:extLst>
              <a:ext uri="{FF2B5EF4-FFF2-40B4-BE49-F238E27FC236}">
                <a16:creationId xmlns:a16="http://schemas.microsoft.com/office/drawing/2014/main" id="{A1164326-FECA-5845-A5EF-816D8457677E}"/>
              </a:ext>
            </a:extLst>
          </p:cNvPr>
          <p:cNvSpPr>
            <a:spLocks noGrp="1"/>
          </p:cNvSpPr>
          <p:nvPr>
            <p:ph type="body" sz="quarter" idx="25" hasCustomPrompt="1"/>
          </p:nvPr>
        </p:nvSpPr>
        <p:spPr>
          <a:xfrm>
            <a:off x="1555976" y="914399"/>
            <a:ext cx="5791200" cy="647355"/>
          </a:xfrm>
        </p:spPr>
        <p:txBody>
          <a:bodyPr>
            <a:normAutofit/>
          </a:bodyPr>
          <a:lstStyle>
            <a:lvl1pPr>
              <a:defRPr sz="3600" b="0" i="0">
                <a:latin typeface="DM Serif Display" pitchFamily="2" charset="0"/>
              </a:defRPr>
            </a:lvl1pPr>
          </a:lstStyle>
          <a:p>
            <a:pPr lvl="0"/>
            <a:r>
              <a:rPr lang="en-US" sz="3600" b="0" i="0">
                <a:latin typeface="DM Serif Display" pitchFamily="2" charset="0"/>
              </a:rPr>
              <a:t>Agenda</a:t>
            </a:r>
            <a:endParaRPr lang="en-US"/>
          </a:p>
        </p:txBody>
      </p:sp>
      <p:sp>
        <p:nvSpPr>
          <p:cNvPr id="40" name="Text Placeholder 9">
            <a:extLst>
              <a:ext uri="{FF2B5EF4-FFF2-40B4-BE49-F238E27FC236}">
                <a16:creationId xmlns:a16="http://schemas.microsoft.com/office/drawing/2014/main" id="{C27F2C0C-067D-9247-8637-DC1C9B55D868}"/>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2</a:t>
            </a:r>
          </a:p>
        </p:txBody>
      </p:sp>
      <p:sp>
        <p:nvSpPr>
          <p:cNvPr id="41" name="Text Placeholder 9">
            <a:extLst>
              <a:ext uri="{FF2B5EF4-FFF2-40B4-BE49-F238E27FC236}">
                <a16:creationId xmlns:a16="http://schemas.microsoft.com/office/drawing/2014/main" id="{89DD99A4-790A-0E49-8051-C5AEC5422B7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3</a:t>
            </a:r>
          </a:p>
        </p:txBody>
      </p:sp>
      <p:sp>
        <p:nvSpPr>
          <p:cNvPr id="42" name="Text Placeholder 9">
            <a:extLst>
              <a:ext uri="{FF2B5EF4-FFF2-40B4-BE49-F238E27FC236}">
                <a16:creationId xmlns:a16="http://schemas.microsoft.com/office/drawing/2014/main" id="{1F57751B-42B2-AC4F-B0D2-71C68EA830FB}"/>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4</a:t>
            </a:r>
          </a:p>
        </p:txBody>
      </p:sp>
      <p:sp>
        <p:nvSpPr>
          <p:cNvPr id="43" name="Text Placeholder 9">
            <a:extLst>
              <a:ext uri="{FF2B5EF4-FFF2-40B4-BE49-F238E27FC236}">
                <a16:creationId xmlns:a16="http://schemas.microsoft.com/office/drawing/2014/main" id="{8606E506-455E-4F41-A41D-570978A4CC01}"/>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5</a:t>
            </a:r>
          </a:p>
        </p:txBody>
      </p:sp>
      <p:sp>
        <p:nvSpPr>
          <p:cNvPr id="44" name="Text Placeholder 9">
            <a:extLst>
              <a:ext uri="{FF2B5EF4-FFF2-40B4-BE49-F238E27FC236}">
                <a16:creationId xmlns:a16="http://schemas.microsoft.com/office/drawing/2014/main" id="{4A3DA80B-09BB-2E45-B8F6-56C861197AAE}"/>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6</a:t>
            </a:r>
          </a:p>
        </p:txBody>
      </p:sp>
      <p:sp>
        <p:nvSpPr>
          <p:cNvPr id="45" name="Text Placeholder 9">
            <a:extLst>
              <a:ext uri="{FF2B5EF4-FFF2-40B4-BE49-F238E27FC236}">
                <a16:creationId xmlns:a16="http://schemas.microsoft.com/office/drawing/2014/main" id="{B7F60D0B-EF0A-B642-A835-0A0E6E11646B}"/>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7</a:t>
            </a:r>
          </a:p>
        </p:txBody>
      </p:sp>
      <p:sp>
        <p:nvSpPr>
          <p:cNvPr id="46" name="Text Placeholder 9">
            <a:extLst>
              <a:ext uri="{FF2B5EF4-FFF2-40B4-BE49-F238E27FC236}">
                <a16:creationId xmlns:a16="http://schemas.microsoft.com/office/drawing/2014/main" id="{F64E2325-F90F-2A41-AE20-46795C6A2830}"/>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8</a:t>
            </a:r>
          </a:p>
        </p:txBody>
      </p:sp>
      <p:pic>
        <p:nvPicPr>
          <p:cNvPr id="29" name="Graphic 28">
            <a:extLst>
              <a:ext uri="{FF2B5EF4-FFF2-40B4-BE49-F238E27FC236}">
                <a16:creationId xmlns:a16="http://schemas.microsoft.com/office/drawing/2014/main" id="{DF603098-B509-4A65-8346-62EBB9ED64F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1765018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pic>
        <p:nvPicPr>
          <p:cNvPr id="8" name="object 13">
            <a:extLst>
              <a:ext uri="{FF2B5EF4-FFF2-40B4-BE49-F238E27FC236}">
                <a16:creationId xmlns:a16="http://schemas.microsoft.com/office/drawing/2014/main" id="{E04ADB70-B9D4-8748-BA90-476E056EEA32}"/>
              </a:ext>
            </a:extLst>
          </p:cNvPr>
          <p:cNvPicPr/>
          <p:nvPr userDrawn="1"/>
        </p:nvPicPr>
        <p:blipFill>
          <a:blip r:embed="rId2" cstate="print"/>
          <a:stretch>
            <a:fillRect/>
          </a:stretch>
        </p:blipFill>
        <p:spPr>
          <a:xfrm>
            <a:off x="226047" y="228601"/>
            <a:ext cx="11739905" cy="6400800"/>
          </a:xfrm>
          <a:prstGeom prst="rect">
            <a:avLst/>
          </a:prstGeom>
        </p:spPr>
      </p:pic>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6858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1905000"/>
            <a:ext cx="4551987" cy="38862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19" name="Text Placeholder 4">
            <a:extLst>
              <a:ext uri="{FF2B5EF4-FFF2-40B4-BE49-F238E27FC236}">
                <a16:creationId xmlns:a16="http://schemas.microsoft.com/office/drawing/2014/main" id="{4FC6BA8B-DBD5-E84D-8191-CBBED08747A0}"/>
              </a:ext>
            </a:extLst>
          </p:cNvPr>
          <p:cNvSpPr>
            <a:spLocks noGrp="1"/>
          </p:cNvSpPr>
          <p:nvPr>
            <p:ph type="body" sz="quarter" idx="20" hasCustomPrompt="1"/>
          </p:nvPr>
        </p:nvSpPr>
        <p:spPr>
          <a:xfrm>
            <a:off x="6400800" y="1905000"/>
            <a:ext cx="4551987" cy="38862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9" name="Rectangle 8">
            <a:extLst>
              <a:ext uri="{FF2B5EF4-FFF2-40B4-BE49-F238E27FC236}">
                <a16:creationId xmlns:a16="http://schemas.microsoft.com/office/drawing/2014/main" id="{55EFE1C7-1941-C84B-9F49-4D7E0471EC3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0CF8F44-FF09-B04E-BF2F-6C13744DA5E4}"/>
              </a:ext>
            </a:extLst>
          </p:cNvPr>
          <p:cNvSpPr txBox="1"/>
          <p:nvPr userDrawn="1"/>
        </p:nvSpPr>
        <p:spPr>
          <a:xfrm>
            <a:off x="10648811" y="6190229"/>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6" name="Graphic 15">
            <a:extLst>
              <a:ext uri="{FF2B5EF4-FFF2-40B4-BE49-F238E27FC236}">
                <a16:creationId xmlns:a16="http://schemas.microsoft.com/office/drawing/2014/main" id="{C7719ACA-6052-4DAE-9454-986775CB5A0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573359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6858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1904999"/>
            <a:ext cx="9428787" cy="3925737"/>
          </a:xfrm>
        </p:spPr>
        <p:txBody>
          <a:bodyPr>
            <a:normAutofit/>
          </a:bodyPr>
          <a:lstStyle>
            <a:lvl1pPr>
              <a:defRPr sz="1100" b="0" i="0">
                <a:solidFill>
                  <a:schemeClr val="tx1"/>
                </a:solidFill>
                <a:latin typeface="Montserrat" pitchFamily="2" charset="77"/>
              </a:defRPr>
            </a:lvl1pPr>
          </a:lstStyle>
          <a:p>
            <a:pPr lvl="0"/>
            <a:r>
              <a:rPr lang="en-US"/>
              <a:t>Text single column </a:t>
            </a:r>
          </a:p>
        </p:txBody>
      </p:sp>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690B99-4DDC-A541-A9A5-57C04C7BB753}"/>
              </a:ext>
            </a:extLst>
          </p:cNvPr>
          <p:cNvSpPr txBox="1"/>
          <p:nvPr userDrawn="1"/>
        </p:nvSpPr>
        <p:spPr>
          <a:xfrm>
            <a:off x="10648811" y="6190229"/>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629331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One Column">
    <p:spTree>
      <p:nvGrpSpPr>
        <p:cNvPr id="1" name=""/>
        <p:cNvGrpSpPr/>
        <p:nvPr/>
      </p:nvGrpSpPr>
      <p:grpSpPr>
        <a:xfrm>
          <a:off x="0" y="0"/>
          <a:ext cx="0" cy="0"/>
          <a:chOff x="0" y="0"/>
          <a:chExt cx="0" cy="0"/>
        </a:xfrm>
      </p:grpSpPr>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8" name="SmartArt Placeholder 7">
            <a:extLst>
              <a:ext uri="{FF2B5EF4-FFF2-40B4-BE49-F238E27FC236}">
                <a16:creationId xmlns:a16="http://schemas.microsoft.com/office/drawing/2014/main" id="{D68FF43D-C957-4A87-A2CA-B2D1316943D5}"/>
              </a:ext>
            </a:extLst>
          </p:cNvPr>
          <p:cNvSpPr>
            <a:spLocks noGrp="1"/>
          </p:cNvSpPr>
          <p:nvPr>
            <p:ph type="dgm" sz="quarter" idx="20"/>
          </p:nvPr>
        </p:nvSpPr>
        <p:spPr>
          <a:xfrm>
            <a:off x="1524000" y="1905000"/>
            <a:ext cx="9428163" cy="3733800"/>
          </a:xfrm>
        </p:spPr>
        <p:txBody>
          <a:bodyPr/>
          <a:lstStyle/>
          <a:p>
            <a:endParaRPr lang="en-US"/>
          </a:p>
        </p:txBody>
      </p:sp>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6858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690B99-4DDC-A541-A9A5-57C04C7BB753}"/>
              </a:ext>
            </a:extLst>
          </p:cNvPr>
          <p:cNvSpPr txBox="1"/>
          <p:nvPr userDrawn="1"/>
        </p:nvSpPr>
        <p:spPr>
          <a:xfrm>
            <a:off x="10648811" y="6190229"/>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3478407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Two Column">
    <p:spTree>
      <p:nvGrpSpPr>
        <p:cNvPr id="1" name=""/>
        <p:cNvGrpSpPr/>
        <p:nvPr/>
      </p:nvGrpSpPr>
      <p:grpSpPr>
        <a:xfrm>
          <a:off x="0" y="0"/>
          <a:ext cx="0" cy="0"/>
          <a:chOff x="0" y="0"/>
          <a:chExt cx="0" cy="0"/>
        </a:xfrm>
      </p:grpSpPr>
      <p:pic>
        <p:nvPicPr>
          <p:cNvPr id="8" name="object 13">
            <a:extLst>
              <a:ext uri="{FF2B5EF4-FFF2-40B4-BE49-F238E27FC236}">
                <a16:creationId xmlns:a16="http://schemas.microsoft.com/office/drawing/2014/main" id="{E04ADB70-B9D4-8748-BA90-476E056EEA32}"/>
              </a:ext>
            </a:extLst>
          </p:cNvPr>
          <p:cNvPicPr/>
          <p:nvPr userDrawn="1"/>
        </p:nvPicPr>
        <p:blipFill>
          <a:blip r:embed="rId2" cstate="print"/>
          <a:stretch>
            <a:fillRect/>
          </a:stretch>
        </p:blipFill>
        <p:spPr>
          <a:xfrm>
            <a:off x="226047" y="228601"/>
            <a:ext cx="11739905" cy="6400800"/>
          </a:xfrm>
          <a:prstGeom prst="rect">
            <a:avLst/>
          </a:prstGeom>
        </p:spPr>
      </p:pic>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6858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1905000"/>
            <a:ext cx="4551987" cy="40386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19" name="Text Placeholder 4">
            <a:extLst>
              <a:ext uri="{FF2B5EF4-FFF2-40B4-BE49-F238E27FC236}">
                <a16:creationId xmlns:a16="http://schemas.microsoft.com/office/drawing/2014/main" id="{4FC6BA8B-DBD5-E84D-8191-CBBED08747A0}"/>
              </a:ext>
            </a:extLst>
          </p:cNvPr>
          <p:cNvSpPr>
            <a:spLocks noGrp="1"/>
          </p:cNvSpPr>
          <p:nvPr>
            <p:ph type="body" sz="quarter" idx="20" hasCustomPrompt="1"/>
          </p:nvPr>
        </p:nvSpPr>
        <p:spPr>
          <a:xfrm>
            <a:off x="6400800" y="1905000"/>
            <a:ext cx="4551987" cy="40386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9" name="Rectangle 8">
            <a:extLst>
              <a:ext uri="{FF2B5EF4-FFF2-40B4-BE49-F238E27FC236}">
                <a16:creationId xmlns:a16="http://schemas.microsoft.com/office/drawing/2014/main" id="{55EFE1C7-1941-C84B-9F49-4D7E0471EC3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192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One Column">
    <p:spTree>
      <p:nvGrpSpPr>
        <p:cNvPr id="1" name=""/>
        <p:cNvGrpSpPr/>
        <p:nvPr/>
      </p:nvGrpSpPr>
      <p:grpSpPr>
        <a:xfrm>
          <a:off x="0" y="0"/>
          <a:ext cx="0" cy="0"/>
          <a:chOff x="0" y="0"/>
          <a:chExt cx="0" cy="0"/>
        </a:xfrm>
      </p:grpSpPr>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6858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1905000"/>
            <a:ext cx="9428787" cy="4038600"/>
          </a:xfrm>
        </p:spPr>
        <p:txBody>
          <a:bodyPr>
            <a:normAutofit/>
          </a:bodyPr>
          <a:lstStyle>
            <a:lvl1pPr>
              <a:defRPr sz="1100" b="0" i="0">
                <a:solidFill>
                  <a:schemeClr val="tx1"/>
                </a:solidFill>
                <a:latin typeface="Montserrat" pitchFamily="2" charset="77"/>
              </a:defRPr>
            </a:lvl1pPr>
          </a:lstStyle>
          <a:p>
            <a:pPr lvl="0"/>
            <a:r>
              <a:rPr lang="en-US"/>
              <a:t>Text single column </a:t>
            </a:r>
          </a:p>
        </p:txBody>
      </p:sp>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73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mp; Image 1">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79CF3425-B838-C344-8FCA-1544C1DB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025" y="1281791"/>
            <a:ext cx="4127500" cy="4292600"/>
          </a:xfrm>
          <a:prstGeom prst="rect">
            <a:avLst/>
          </a:prstGeom>
        </p:spPr>
      </p:pic>
      <p:sp>
        <p:nvSpPr>
          <p:cNvPr id="21" name="Text Placeholder 19">
            <a:extLst>
              <a:ext uri="{FF2B5EF4-FFF2-40B4-BE49-F238E27FC236}">
                <a16:creationId xmlns:a16="http://schemas.microsoft.com/office/drawing/2014/main" id="{CBC54F49-E306-5D4C-B026-B5226E7DFE24}"/>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8" name="Rectangle 17">
            <a:extLst>
              <a:ext uri="{FF2B5EF4-FFF2-40B4-BE49-F238E27FC236}">
                <a16:creationId xmlns:a16="http://schemas.microsoft.com/office/drawing/2014/main" id="{8ECD7D99-99E4-4F8C-9A7A-6AC50A36A222}"/>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695BCBD4-FBB5-460F-AA66-4DCD25EDD5C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
        <p:nvSpPr>
          <p:cNvPr id="22" name="TextBox 21">
            <a:extLst>
              <a:ext uri="{FF2B5EF4-FFF2-40B4-BE49-F238E27FC236}">
                <a16:creationId xmlns:a16="http://schemas.microsoft.com/office/drawing/2014/main" id="{FE9835AF-01B3-47CC-9E28-B81362F031A4}"/>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6271955-10BD-42D1-9007-3616C37CBE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910" y="221121"/>
            <a:ext cx="11755965" cy="6410044"/>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2023</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4266855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mp; Image 2">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4A8401E-831B-F444-9986-1C398E4BBA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479" y="1281791"/>
            <a:ext cx="4127500" cy="4292600"/>
          </a:xfrm>
          <a:prstGeom prst="rect">
            <a:avLst/>
          </a:prstGeom>
        </p:spPr>
      </p:pic>
      <p:sp>
        <p:nvSpPr>
          <p:cNvPr id="19" name="Text Placeholder 19">
            <a:extLst>
              <a:ext uri="{FF2B5EF4-FFF2-40B4-BE49-F238E27FC236}">
                <a16:creationId xmlns:a16="http://schemas.microsoft.com/office/drawing/2014/main" id="{B56438C8-7421-0C4F-84DD-54551548BE03}"/>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pic>
        <p:nvPicPr>
          <p:cNvPr id="5" name="Graphic 4">
            <a:extLst>
              <a:ext uri="{FF2B5EF4-FFF2-40B4-BE49-F238E27FC236}">
                <a16:creationId xmlns:a16="http://schemas.microsoft.com/office/drawing/2014/main" id="{02F7D77D-99CC-6A95-93C3-DBDBDB86BDC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
        <p:nvSpPr>
          <p:cNvPr id="7" name="TextBox 6">
            <a:extLst>
              <a:ext uri="{FF2B5EF4-FFF2-40B4-BE49-F238E27FC236}">
                <a16:creationId xmlns:a16="http://schemas.microsoft.com/office/drawing/2014/main" id="{FB966A99-8446-93CB-49D2-07FBD32E0F9F}"/>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3209503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ote &amp; Image 1">
    <p:spTree>
      <p:nvGrpSpPr>
        <p:cNvPr id="1" name=""/>
        <p:cNvGrpSpPr/>
        <p:nvPr/>
      </p:nvGrpSpPr>
      <p:grpSpPr>
        <a:xfrm>
          <a:off x="0" y="0"/>
          <a:ext cx="0" cy="0"/>
          <a:chOff x="0" y="0"/>
          <a:chExt cx="0" cy="0"/>
        </a:xfrm>
      </p:grpSpPr>
      <p:pic>
        <p:nvPicPr>
          <p:cNvPr id="9" name="Picture 8" descr="A blue square with black border&#10;&#10;Description automatically generated">
            <a:extLst>
              <a:ext uri="{FF2B5EF4-FFF2-40B4-BE49-F238E27FC236}">
                <a16:creationId xmlns:a16="http://schemas.microsoft.com/office/drawing/2014/main" id="{5D9A58F3-D596-FA51-D5D0-36EE529165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0025" y="1281679"/>
            <a:ext cx="4130048" cy="4294641"/>
          </a:xfrm>
          <a:prstGeom prst="rect">
            <a:avLst/>
          </a:prstGeom>
        </p:spPr>
      </p:pic>
      <p:sp>
        <p:nvSpPr>
          <p:cNvPr id="21" name="Text Placeholder 19">
            <a:extLst>
              <a:ext uri="{FF2B5EF4-FFF2-40B4-BE49-F238E27FC236}">
                <a16:creationId xmlns:a16="http://schemas.microsoft.com/office/drawing/2014/main" id="{CBC54F49-E306-5D4C-B026-B5226E7DFE24}"/>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pic>
        <p:nvPicPr>
          <p:cNvPr id="2" name="Graphic 1">
            <a:extLst>
              <a:ext uri="{FF2B5EF4-FFF2-40B4-BE49-F238E27FC236}">
                <a16:creationId xmlns:a16="http://schemas.microsoft.com/office/drawing/2014/main" id="{0A861509-F0B9-F8A5-508A-55ED1B789B9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
        <p:nvSpPr>
          <p:cNvPr id="6" name="TextBox 5">
            <a:extLst>
              <a:ext uri="{FF2B5EF4-FFF2-40B4-BE49-F238E27FC236}">
                <a16:creationId xmlns:a16="http://schemas.microsoft.com/office/drawing/2014/main" id="{6604F211-2E6D-4CB5-4D1B-061103742EB5}"/>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3277860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Quote &amp; Image 1">
    <p:spTree>
      <p:nvGrpSpPr>
        <p:cNvPr id="1" name=""/>
        <p:cNvGrpSpPr/>
        <p:nvPr/>
      </p:nvGrpSpPr>
      <p:grpSpPr>
        <a:xfrm>
          <a:off x="0" y="0"/>
          <a:ext cx="0" cy="0"/>
          <a:chOff x="0" y="0"/>
          <a:chExt cx="0" cy="0"/>
        </a:xfrm>
      </p:grpSpPr>
      <p:pic>
        <p:nvPicPr>
          <p:cNvPr id="4" name="Picture 3" descr="A brown square with black border&#10;&#10;Description automatically generated">
            <a:extLst>
              <a:ext uri="{FF2B5EF4-FFF2-40B4-BE49-F238E27FC236}">
                <a16:creationId xmlns:a16="http://schemas.microsoft.com/office/drawing/2014/main" id="{2CA8FE67-FF67-E6CA-2012-E2BBBC6418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3073" y="1284726"/>
            <a:ext cx="4127000" cy="4288545"/>
          </a:xfrm>
          <a:prstGeom prst="rect">
            <a:avLst/>
          </a:prstGeom>
        </p:spPr>
      </p:pic>
      <p:sp>
        <p:nvSpPr>
          <p:cNvPr id="21" name="Text Placeholder 19">
            <a:extLst>
              <a:ext uri="{FF2B5EF4-FFF2-40B4-BE49-F238E27FC236}">
                <a16:creationId xmlns:a16="http://schemas.microsoft.com/office/drawing/2014/main" id="{CBC54F49-E306-5D4C-B026-B5226E7DFE24}"/>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3" name="TextBox 2">
            <a:extLst>
              <a:ext uri="{FF2B5EF4-FFF2-40B4-BE49-F238E27FC236}">
                <a16:creationId xmlns:a16="http://schemas.microsoft.com/office/drawing/2014/main" id="{182C1046-0897-95DE-CBA5-90C5DCA381A6}"/>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5" name="Graphic 4">
            <a:extLst>
              <a:ext uri="{FF2B5EF4-FFF2-40B4-BE49-F238E27FC236}">
                <a16:creationId xmlns:a16="http://schemas.microsoft.com/office/drawing/2014/main" id="{BBD7ABC9-84D2-240D-2268-50BDD5AC663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3013391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Quote &amp; Image 1">
    <p:spTree>
      <p:nvGrpSpPr>
        <p:cNvPr id="1" name=""/>
        <p:cNvGrpSpPr/>
        <p:nvPr/>
      </p:nvGrpSpPr>
      <p:grpSpPr>
        <a:xfrm>
          <a:off x="0" y="0"/>
          <a:ext cx="0" cy="0"/>
          <a:chOff x="0" y="0"/>
          <a:chExt cx="0" cy="0"/>
        </a:xfrm>
      </p:grpSpPr>
      <p:pic>
        <p:nvPicPr>
          <p:cNvPr id="3" name="Picture 2" descr="A black and red square&#10;&#10;Description automatically generated">
            <a:extLst>
              <a:ext uri="{FF2B5EF4-FFF2-40B4-BE49-F238E27FC236}">
                <a16:creationId xmlns:a16="http://schemas.microsoft.com/office/drawing/2014/main" id="{65B1F1F4-4F27-900D-C79C-63E46E81F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3073" y="1278630"/>
            <a:ext cx="4130048" cy="4294641"/>
          </a:xfrm>
          <a:prstGeom prst="rect">
            <a:avLst/>
          </a:prstGeom>
        </p:spPr>
      </p:pic>
      <p:sp>
        <p:nvSpPr>
          <p:cNvPr id="21" name="Text Placeholder 19">
            <a:extLst>
              <a:ext uri="{FF2B5EF4-FFF2-40B4-BE49-F238E27FC236}">
                <a16:creationId xmlns:a16="http://schemas.microsoft.com/office/drawing/2014/main" id="{CBC54F49-E306-5D4C-B026-B5226E7DFE24}"/>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solidFill>
                  <a:srgbClr val="242F49"/>
                </a:solidFill>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2" name="TextBox 1">
            <a:extLst>
              <a:ext uri="{FF2B5EF4-FFF2-40B4-BE49-F238E27FC236}">
                <a16:creationId xmlns:a16="http://schemas.microsoft.com/office/drawing/2014/main" id="{2EADE577-F88C-6E5A-4958-8E53AD565CD8}"/>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4" name="Graphic 3">
            <a:extLst>
              <a:ext uri="{FF2B5EF4-FFF2-40B4-BE49-F238E27FC236}">
                <a16:creationId xmlns:a16="http://schemas.microsoft.com/office/drawing/2014/main" id="{DF3EB274-8A28-19DD-A88E-A19B2A5C66D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128874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Quote &amp; Image 3">
    <p:spTree>
      <p:nvGrpSpPr>
        <p:cNvPr id="1" name=""/>
        <p:cNvGrpSpPr/>
        <p:nvPr/>
      </p:nvGrpSpPr>
      <p:grpSpPr>
        <a:xfrm>
          <a:off x="0" y="0"/>
          <a:ext cx="0" cy="0"/>
          <a:chOff x="0" y="0"/>
          <a:chExt cx="0" cy="0"/>
        </a:xfrm>
      </p:grpSpPr>
      <p:pic>
        <p:nvPicPr>
          <p:cNvPr id="7" name="Picture 6" descr="A picture containing drawing, flower&#10;&#10;Description automatically generated">
            <a:extLst>
              <a:ext uri="{FF2B5EF4-FFF2-40B4-BE49-F238E27FC236}">
                <a16:creationId xmlns:a16="http://schemas.microsoft.com/office/drawing/2014/main" id="{902AFCC3-79A5-9E48-A98D-A9AF7795D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479" y="1274819"/>
            <a:ext cx="4127500" cy="4292600"/>
          </a:xfrm>
          <a:prstGeom prst="rect">
            <a:avLst/>
          </a:prstGeom>
        </p:spPr>
      </p:pic>
      <p:sp>
        <p:nvSpPr>
          <p:cNvPr id="4" name="Text Placeholder 19">
            <a:extLst>
              <a:ext uri="{FF2B5EF4-FFF2-40B4-BE49-F238E27FC236}">
                <a16:creationId xmlns:a16="http://schemas.microsoft.com/office/drawing/2014/main" id="{724DD367-08F5-2C67-6F87-8CB3C269D09B}"/>
              </a:ext>
            </a:extLst>
          </p:cNvPr>
          <p:cNvSpPr>
            <a:spLocks noGrp="1"/>
          </p:cNvSpPr>
          <p:nvPr>
            <p:ph type="body" sz="quarter" idx="12"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pic>
        <p:nvPicPr>
          <p:cNvPr id="8" name="Graphic 7">
            <a:extLst>
              <a:ext uri="{FF2B5EF4-FFF2-40B4-BE49-F238E27FC236}">
                <a16:creationId xmlns:a16="http://schemas.microsoft.com/office/drawing/2014/main" id="{2082740C-0FC5-05D0-9DB9-8CE23D38EF6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
        <p:nvSpPr>
          <p:cNvPr id="10" name="TextBox 9">
            <a:extLst>
              <a:ext uri="{FF2B5EF4-FFF2-40B4-BE49-F238E27FC236}">
                <a16:creationId xmlns:a16="http://schemas.microsoft.com/office/drawing/2014/main" id="{8A389BA3-2C84-EAC6-6861-561D004DB90A}"/>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3673045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Quote &amp; Image 1">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79CF3425-B838-C344-8FCA-1544C1DB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1759" y="1281791"/>
            <a:ext cx="4127500" cy="4292600"/>
          </a:xfrm>
          <a:prstGeom prst="rect">
            <a:avLst/>
          </a:prstGeom>
        </p:spPr>
      </p:pic>
      <p:sp>
        <p:nvSpPr>
          <p:cNvPr id="18" name="Rectangle 17">
            <a:extLst>
              <a:ext uri="{FF2B5EF4-FFF2-40B4-BE49-F238E27FC236}">
                <a16:creationId xmlns:a16="http://schemas.microsoft.com/office/drawing/2014/main" id="{8ECD7D99-99E4-4F8C-9A7A-6AC50A36A222}"/>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9">
            <a:extLst>
              <a:ext uri="{FF2B5EF4-FFF2-40B4-BE49-F238E27FC236}">
                <a16:creationId xmlns:a16="http://schemas.microsoft.com/office/drawing/2014/main" id="{89AE23A1-039F-09D4-7DAF-168E5AAF4C75}"/>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5" name="TextBox 4">
            <a:extLst>
              <a:ext uri="{FF2B5EF4-FFF2-40B4-BE49-F238E27FC236}">
                <a16:creationId xmlns:a16="http://schemas.microsoft.com/office/drawing/2014/main" id="{7DD7CC3B-D2F3-BADB-1F6E-57188CC71EB0}"/>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6" name="Graphic 5">
            <a:extLst>
              <a:ext uri="{FF2B5EF4-FFF2-40B4-BE49-F238E27FC236}">
                <a16:creationId xmlns:a16="http://schemas.microsoft.com/office/drawing/2014/main" id="{A2D7ED8B-7EEF-0B05-2EA2-C554CA29236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564108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Quote &amp; Image 2">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4A8401E-831B-F444-9986-1C398E4BBA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1759" y="1281791"/>
            <a:ext cx="4127500" cy="4292600"/>
          </a:xfrm>
          <a:prstGeom prst="rect">
            <a:avLst/>
          </a:prstGeom>
        </p:spPr>
      </p:pic>
      <p:sp>
        <p:nvSpPr>
          <p:cNvPr id="4" name="Text Placeholder 19">
            <a:extLst>
              <a:ext uri="{FF2B5EF4-FFF2-40B4-BE49-F238E27FC236}">
                <a16:creationId xmlns:a16="http://schemas.microsoft.com/office/drawing/2014/main" id="{C7CA4B3E-C854-A844-2A2D-1EE90B971968}"/>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5" name="TextBox 4">
            <a:extLst>
              <a:ext uri="{FF2B5EF4-FFF2-40B4-BE49-F238E27FC236}">
                <a16:creationId xmlns:a16="http://schemas.microsoft.com/office/drawing/2014/main" id="{63703545-8E0C-C220-93C8-BD8391BE7474}"/>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6" name="Graphic 5">
            <a:extLst>
              <a:ext uri="{FF2B5EF4-FFF2-40B4-BE49-F238E27FC236}">
                <a16:creationId xmlns:a16="http://schemas.microsoft.com/office/drawing/2014/main" id="{927147A4-6920-37A9-9705-434C73F73F8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920360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Quote &amp; Image 3">
    <p:spTree>
      <p:nvGrpSpPr>
        <p:cNvPr id="1" name=""/>
        <p:cNvGrpSpPr/>
        <p:nvPr/>
      </p:nvGrpSpPr>
      <p:grpSpPr>
        <a:xfrm>
          <a:off x="0" y="0"/>
          <a:ext cx="0" cy="0"/>
          <a:chOff x="0" y="0"/>
          <a:chExt cx="0" cy="0"/>
        </a:xfrm>
      </p:grpSpPr>
      <p:pic>
        <p:nvPicPr>
          <p:cNvPr id="8" name="Picture 7" descr="A blue square with black border&#10;&#10;Description automatically generated">
            <a:extLst>
              <a:ext uri="{FF2B5EF4-FFF2-40B4-BE49-F238E27FC236}">
                <a16:creationId xmlns:a16="http://schemas.microsoft.com/office/drawing/2014/main" id="{57284228-BF18-5967-489C-19781FBCD9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1759" y="1281679"/>
            <a:ext cx="4130048" cy="4294641"/>
          </a:xfrm>
          <a:prstGeom prst="rect">
            <a:avLst/>
          </a:prstGeom>
        </p:spPr>
      </p:pic>
      <p:sp>
        <p:nvSpPr>
          <p:cNvPr id="12" name="Text Placeholder 19">
            <a:extLst>
              <a:ext uri="{FF2B5EF4-FFF2-40B4-BE49-F238E27FC236}">
                <a16:creationId xmlns:a16="http://schemas.microsoft.com/office/drawing/2014/main" id="{F29F8121-C911-9345-B7FA-0C59762E34CB}"/>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3" name="TextBox 2">
            <a:extLst>
              <a:ext uri="{FF2B5EF4-FFF2-40B4-BE49-F238E27FC236}">
                <a16:creationId xmlns:a16="http://schemas.microsoft.com/office/drawing/2014/main" id="{C6BEC185-065B-76AE-625F-C8B276649991}"/>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5" name="Graphic 4">
            <a:extLst>
              <a:ext uri="{FF2B5EF4-FFF2-40B4-BE49-F238E27FC236}">
                <a16:creationId xmlns:a16="http://schemas.microsoft.com/office/drawing/2014/main" id="{15801364-A574-ECA3-A9EB-12AD126D36F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442098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Quote &amp; Image 3">
    <p:spTree>
      <p:nvGrpSpPr>
        <p:cNvPr id="1" name=""/>
        <p:cNvGrpSpPr/>
        <p:nvPr/>
      </p:nvGrpSpPr>
      <p:grpSpPr>
        <a:xfrm>
          <a:off x="0" y="0"/>
          <a:ext cx="0" cy="0"/>
          <a:chOff x="0" y="0"/>
          <a:chExt cx="0" cy="0"/>
        </a:xfrm>
      </p:grpSpPr>
      <p:pic>
        <p:nvPicPr>
          <p:cNvPr id="6" name="Picture 5" descr="A brown square with black border&#10;&#10;Description automatically generated">
            <a:extLst>
              <a:ext uri="{FF2B5EF4-FFF2-40B4-BE49-F238E27FC236}">
                <a16:creationId xmlns:a16="http://schemas.microsoft.com/office/drawing/2014/main" id="{9A801382-C63E-C758-7A68-87557350B3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1759" y="1284727"/>
            <a:ext cx="4127000" cy="4288545"/>
          </a:xfrm>
          <a:prstGeom prst="rect">
            <a:avLst/>
          </a:prstGeom>
        </p:spPr>
      </p:pic>
      <p:sp>
        <p:nvSpPr>
          <p:cNvPr id="12" name="Text Placeholder 19">
            <a:extLst>
              <a:ext uri="{FF2B5EF4-FFF2-40B4-BE49-F238E27FC236}">
                <a16:creationId xmlns:a16="http://schemas.microsoft.com/office/drawing/2014/main" id="{F29F8121-C911-9345-B7FA-0C59762E34CB}"/>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3" name="TextBox 2">
            <a:extLst>
              <a:ext uri="{FF2B5EF4-FFF2-40B4-BE49-F238E27FC236}">
                <a16:creationId xmlns:a16="http://schemas.microsoft.com/office/drawing/2014/main" id="{C1598EF7-883F-ABB0-E4C2-39983AF1CF6F}"/>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5" name="Graphic 4">
            <a:extLst>
              <a:ext uri="{FF2B5EF4-FFF2-40B4-BE49-F238E27FC236}">
                <a16:creationId xmlns:a16="http://schemas.microsoft.com/office/drawing/2014/main" id="{50164256-0112-E85C-9C30-3074D45385F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629046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amp; Image 4">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E32B1A55-7D67-474D-91E2-06F78CB16E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8110" y="1273527"/>
            <a:ext cx="4127500" cy="4292600"/>
          </a:xfrm>
          <a:prstGeom prst="rect">
            <a:avLst/>
          </a:prstGeom>
        </p:spPr>
      </p:pic>
      <p:sp>
        <p:nvSpPr>
          <p:cNvPr id="15" name="Text Placeholder 19">
            <a:extLst>
              <a:ext uri="{FF2B5EF4-FFF2-40B4-BE49-F238E27FC236}">
                <a16:creationId xmlns:a16="http://schemas.microsoft.com/office/drawing/2014/main" id="{DC84BB17-F440-0B4C-8793-542BFDAF6A26}"/>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2" name="TextBox 1">
            <a:extLst>
              <a:ext uri="{FF2B5EF4-FFF2-40B4-BE49-F238E27FC236}">
                <a16:creationId xmlns:a16="http://schemas.microsoft.com/office/drawing/2014/main" id="{763841C2-FF52-B9C6-C6A4-11190444D08F}"/>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5" name="Graphic 4">
            <a:extLst>
              <a:ext uri="{FF2B5EF4-FFF2-40B4-BE49-F238E27FC236}">
                <a16:creationId xmlns:a16="http://schemas.microsoft.com/office/drawing/2014/main" id="{9BB9F22A-D165-7CFC-634D-4BCFF65E406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52056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3887A3-B23D-470F-B023-117286D76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696" y="234696"/>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2023</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2291825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amp; Image 3">
    <p:spTree>
      <p:nvGrpSpPr>
        <p:cNvPr id="1" name=""/>
        <p:cNvGrpSpPr/>
        <p:nvPr/>
      </p:nvGrpSpPr>
      <p:grpSpPr>
        <a:xfrm>
          <a:off x="0" y="0"/>
          <a:ext cx="0" cy="0"/>
          <a:chOff x="0" y="0"/>
          <a:chExt cx="0" cy="0"/>
        </a:xfrm>
      </p:grpSpPr>
      <p:pic>
        <p:nvPicPr>
          <p:cNvPr id="7" name="Picture 6" descr="A picture containing drawing, flower&#10;&#10;Description automatically generated">
            <a:extLst>
              <a:ext uri="{FF2B5EF4-FFF2-40B4-BE49-F238E27FC236}">
                <a16:creationId xmlns:a16="http://schemas.microsoft.com/office/drawing/2014/main" id="{902AFCC3-79A5-9E48-A98D-A9AF7795D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1759" y="1274819"/>
            <a:ext cx="4127500" cy="4292600"/>
          </a:xfrm>
          <a:prstGeom prst="rect">
            <a:avLst/>
          </a:prstGeom>
        </p:spPr>
      </p:pic>
      <p:sp>
        <p:nvSpPr>
          <p:cNvPr id="12" name="Text Placeholder 19">
            <a:extLst>
              <a:ext uri="{FF2B5EF4-FFF2-40B4-BE49-F238E27FC236}">
                <a16:creationId xmlns:a16="http://schemas.microsoft.com/office/drawing/2014/main" id="{F29F8121-C911-9345-B7FA-0C59762E34CB}"/>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2" name="TextBox 1">
            <a:extLst>
              <a:ext uri="{FF2B5EF4-FFF2-40B4-BE49-F238E27FC236}">
                <a16:creationId xmlns:a16="http://schemas.microsoft.com/office/drawing/2014/main" id="{D91972CB-181F-B3DC-A584-8D460396CAF2}"/>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4" name="Graphic 3">
            <a:extLst>
              <a:ext uri="{FF2B5EF4-FFF2-40B4-BE49-F238E27FC236}">
                <a16:creationId xmlns:a16="http://schemas.microsoft.com/office/drawing/2014/main" id="{83D2E658-DD2C-32A0-8367-CF7BC3F304C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1983778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Image 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77F31C0B-52B4-5144-9CDC-BCE093460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438"/>
          <a:stretch/>
        </p:blipFill>
        <p:spPr>
          <a:xfrm>
            <a:off x="234950" y="228600"/>
            <a:ext cx="5809707" cy="6400800"/>
          </a:xfrm>
          <a:prstGeom prst="rect">
            <a:avLst/>
          </a:prstGeom>
        </p:spPr>
      </p:pic>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bg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bg1"/>
                </a:solidFill>
              </a:defRPr>
            </a:lvl1pPr>
          </a:lstStyle>
          <a:p>
            <a:pPr lvl="0"/>
            <a:endParaRPr lang="en-US"/>
          </a:p>
        </p:txBody>
      </p:sp>
      <p:pic>
        <p:nvPicPr>
          <p:cNvPr id="14" name="Picture 13" descr="A close up of a logo&#10;&#10;Description automatically generated">
            <a:extLst>
              <a:ext uri="{FF2B5EF4-FFF2-40B4-BE49-F238E27FC236}">
                <a16:creationId xmlns:a16="http://schemas.microsoft.com/office/drawing/2014/main" id="{E6976CAB-2A93-2549-8581-E0569AA72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
        <p:nvSpPr>
          <p:cNvPr id="2" name="TextBox 1">
            <a:extLst>
              <a:ext uri="{FF2B5EF4-FFF2-40B4-BE49-F238E27FC236}">
                <a16:creationId xmlns:a16="http://schemas.microsoft.com/office/drawing/2014/main" id="{37505871-DD2F-C70C-0EFD-A6EBEBD41ED8}"/>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1500598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with Image 1">
    <p:spTree>
      <p:nvGrpSpPr>
        <p:cNvPr id="1" name=""/>
        <p:cNvGrpSpPr/>
        <p:nvPr/>
      </p:nvGrpSpPr>
      <p:grpSpPr>
        <a:xfrm>
          <a:off x="0" y="0"/>
          <a:ext cx="0" cy="0"/>
          <a:chOff x="0" y="0"/>
          <a:chExt cx="0" cy="0"/>
        </a:xfrm>
      </p:grpSpPr>
      <p:pic>
        <p:nvPicPr>
          <p:cNvPr id="4" name="Picture 3" descr="A green square with black border&#10;&#10;Description automatically generated">
            <a:extLst>
              <a:ext uri="{FF2B5EF4-FFF2-40B4-BE49-F238E27FC236}">
                <a16:creationId xmlns:a16="http://schemas.microsoft.com/office/drawing/2014/main" id="{CE61DE2B-3D93-42CB-D0FE-E9CEC5629E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59" y="228600"/>
            <a:ext cx="5803900" cy="6400800"/>
          </a:xfrm>
          <a:prstGeom prst="rect">
            <a:avLst/>
          </a:prstGeom>
        </p:spPr>
      </p:pic>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bg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bg1"/>
                </a:solidFill>
              </a:defRPr>
            </a:lvl1pPr>
          </a:lstStyle>
          <a:p>
            <a:pPr lvl="0"/>
            <a:endParaRPr lang="en-US"/>
          </a:p>
        </p:txBody>
      </p:sp>
      <p:pic>
        <p:nvPicPr>
          <p:cNvPr id="14" name="Picture 13" descr="A close up of a logo&#10;&#10;Description automatically generated">
            <a:extLst>
              <a:ext uri="{FF2B5EF4-FFF2-40B4-BE49-F238E27FC236}">
                <a16:creationId xmlns:a16="http://schemas.microsoft.com/office/drawing/2014/main" id="{E6976CAB-2A93-2549-8581-E0569AA72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
        <p:nvSpPr>
          <p:cNvPr id="2" name="TextBox 1">
            <a:extLst>
              <a:ext uri="{FF2B5EF4-FFF2-40B4-BE49-F238E27FC236}">
                <a16:creationId xmlns:a16="http://schemas.microsoft.com/office/drawing/2014/main" id="{37505871-DD2F-C70C-0EFD-A6EBEBD41ED8}"/>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61449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with Image 1">
    <p:spTree>
      <p:nvGrpSpPr>
        <p:cNvPr id="1" name=""/>
        <p:cNvGrpSpPr/>
        <p:nvPr/>
      </p:nvGrpSpPr>
      <p:grpSpPr>
        <a:xfrm>
          <a:off x="0" y="0"/>
          <a:ext cx="0" cy="0"/>
          <a:chOff x="0" y="0"/>
          <a:chExt cx="0" cy="0"/>
        </a:xfrm>
      </p:grpSpPr>
      <p:pic>
        <p:nvPicPr>
          <p:cNvPr id="6" name="Picture 5" descr="A blue square with a black border&#10;&#10;Description automatically generated">
            <a:extLst>
              <a:ext uri="{FF2B5EF4-FFF2-40B4-BE49-F238E27FC236}">
                <a16:creationId xmlns:a16="http://schemas.microsoft.com/office/drawing/2014/main" id="{8819501D-31D9-9FEC-55AE-CA67D0E3EE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306" y="228593"/>
            <a:ext cx="5812548" cy="6400813"/>
          </a:xfrm>
          <a:prstGeom prst="rect">
            <a:avLst/>
          </a:prstGeom>
        </p:spPr>
      </p:pic>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bg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bg1"/>
                </a:solidFill>
              </a:defRPr>
            </a:lvl1pPr>
          </a:lstStyle>
          <a:p>
            <a:pPr lvl="0"/>
            <a:endParaRPr lang="en-US"/>
          </a:p>
        </p:txBody>
      </p:sp>
      <p:pic>
        <p:nvPicPr>
          <p:cNvPr id="14" name="Picture 13" descr="A close up of a logo&#10;&#10;Description automatically generated">
            <a:extLst>
              <a:ext uri="{FF2B5EF4-FFF2-40B4-BE49-F238E27FC236}">
                <a16:creationId xmlns:a16="http://schemas.microsoft.com/office/drawing/2014/main" id="{E6976CAB-2A93-2549-8581-E0569AA72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
        <p:nvSpPr>
          <p:cNvPr id="2" name="TextBox 1">
            <a:extLst>
              <a:ext uri="{FF2B5EF4-FFF2-40B4-BE49-F238E27FC236}">
                <a16:creationId xmlns:a16="http://schemas.microsoft.com/office/drawing/2014/main" id="{E0E958B8-6BBF-42E4-1FF7-5260C7902922}"/>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1045817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ext with Image 1">
    <p:spTree>
      <p:nvGrpSpPr>
        <p:cNvPr id="1" name=""/>
        <p:cNvGrpSpPr/>
        <p:nvPr/>
      </p:nvGrpSpPr>
      <p:grpSpPr>
        <a:xfrm>
          <a:off x="0" y="0"/>
          <a:ext cx="0" cy="0"/>
          <a:chOff x="0" y="0"/>
          <a:chExt cx="0" cy="0"/>
        </a:xfrm>
      </p:grpSpPr>
      <p:pic>
        <p:nvPicPr>
          <p:cNvPr id="3" name="Picture 2" descr="A brown square with black corner&#10;&#10;Description automatically generated">
            <a:extLst>
              <a:ext uri="{FF2B5EF4-FFF2-40B4-BE49-F238E27FC236}">
                <a16:creationId xmlns:a16="http://schemas.microsoft.com/office/drawing/2014/main" id="{775D8F1C-EFC4-EE45-1B19-8F30E880F7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950" y="228593"/>
            <a:ext cx="5812548" cy="6400813"/>
          </a:xfrm>
          <a:prstGeom prst="rect">
            <a:avLst/>
          </a:prstGeom>
        </p:spPr>
      </p:pic>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bg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bg1"/>
                </a:solidFill>
              </a:defRPr>
            </a:lvl1pPr>
          </a:lstStyle>
          <a:p>
            <a:pPr lvl="0"/>
            <a:endParaRPr lang="en-US"/>
          </a:p>
        </p:txBody>
      </p:sp>
      <p:pic>
        <p:nvPicPr>
          <p:cNvPr id="14" name="Picture 13" descr="A close up of a logo&#10;&#10;Description automatically generated">
            <a:extLst>
              <a:ext uri="{FF2B5EF4-FFF2-40B4-BE49-F238E27FC236}">
                <a16:creationId xmlns:a16="http://schemas.microsoft.com/office/drawing/2014/main" id="{E6976CAB-2A93-2549-8581-E0569AA72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
        <p:nvSpPr>
          <p:cNvPr id="2" name="TextBox 1">
            <a:extLst>
              <a:ext uri="{FF2B5EF4-FFF2-40B4-BE49-F238E27FC236}">
                <a16:creationId xmlns:a16="http://schemas.microsoft.com/office/drawing/2014/main" id="{41F14309-AA11-B182-945C-1DF7CA4E5D58}"/>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784072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ext with Image 1">
    <p:spTree>
      <p:nvGrpSpPr>
        <p:cNvPr id="1" name=""/>
        <p:cNvGrpSpPr/>
        <p:nvPr/>
      </p:nvGrpSpPr>
      <p:grpSpPr>
        <a:xfrm>
          <a:off x="0" y="0"/>
          <a:ext cx="0" cy="0"/>
          <a:chOff x="0" y="0"/>
          <a:chExt cx="0" cy="0"/>
        </a:xfrm>
      </p:grpSpPr>
      <p:pic>
        <p:nvPicPr>
          <p:cNvPr id="5" name="Picture 4" descr="A close up of a red square&#10;&#10;Description automatically generated">
            <a:extLst>
              <a:ext uri="{FF2B5EF4-FFF2-40B4-BE49-F238E27FC236}">
                <a16:creationId xmlns:a16="http://schemas.microsoft.com/office/drawing/2014/main" id="{A938F8C0-06EF-203F-3999-152BA75805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950" y="228593"/>
            <a:ext cx="5812548" cy="6400813"/>
          </a:xfrm>
          <a:prstGeom prst="rect">
            <a:avLst/>
          </a:prstGeom>
        </p:spPr>
      </p:pic>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bg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bg1"/>
                </a:solidFill>
              </a:defRPr>
            </a:lvl1pPr>
          </a:lstStyle>
          <a:p>
            <a:pPr lvl="0"/>
            <a:endParaRPr lang="en-US"/>
          </a:p>
        </p:txBody>
      </p:sp>
      <p:pic>
        <p:nvPicPr>
          <p:cNvPr id="14" name="Picture 13" descr="A close up of a logo&#10;&#10;Description automatically generated">
            <a:extLst>
              <a:ext uri="{FF2B5EF4-FFF2-40B4-BE49-F238E27FC236}">
                <a16:creationId xmlns:a16="http://schemas.microsoft.com/office/drawing/2014/main" id="{E6976CAB-2A93-2549-8581-E0569AA72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
        <p:nvSpPr>
          <p:cNvPr id="2" name="TextBox 1">
            <a:extLst>
              <a:ext uri="{FF2B5EF4-FFF2-40B4-BE49-F238E27FC236}">
                <a16:creationId xmlns:a16="http://schemas.microsoft.com/office/drawing/2014/main" id="{5B5447DC-410E-79C1-DF93-71D28D382DB3}"/>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1846243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Image 2">
    <p:spTree>
      <p:nvGrpSpPr>
        <p:cNvPr id="1" name=""/>
        <p:cNvGrpSpPr/>
        <p:nvPr/>
      </p:nvGrpSpPr>
      <p:grpSpPr>
        <a:xfrm>
          <a:off x="0" y="0"/>
          <a:ext cx="0" cy="0"/>
          <a:chOff x="0" y="0"/>
          <a:chExt cx="0" cy="0"/>
        </a:xfrm>
      </p:grpSpPr>
      <p:pic>
        <p:nvPicPr>
          <p:cNvPr id="6" name="object 4">
            <a:extLst>
              <a:ext uri="{FF2B5EF4-FFF2-40B4-BE49-F238E27FC236}">
                <a16:creationId xmlns:a16="http://schemas.microsoft.com/office/drawing/2014/main" id="{AB3CC78E-B2A8-A543-AE1C-83F76E598F3A}"/>
              </a:ext>
            </a:extLst>
          </p:cNvPr>
          <p:cNvPicPr/>
          <p:nvPr userDrawn="1"/>
        </p:nvPicPr>
        <p:blipFill>
          <a:blip r:embed="rId2" cstate="print"/>
          <a:stretch>
            <a:fillRect/>
          </a:stretch>
        </p:blipFill>
        <p:spPr>
          <a:xfrm>
            <a:off x="956839" y="6024702"/>
            <a:ext cx="611882" cy="315215"/>
          </a:xfrm>
          <a:prstGeom prst="rect">
            <a:avLst/>
          </a:prstGeom>
        </p:spPr>
      </p:pic>
      <p:sp>
        <p:nvSpPr>
          <p:cNvPr id="7" name="object 5">
            <a:extLst>
              <a:ext uri="{FF2B5EF4-FFF2-40B4-BE49-F238E27FC236}">
                <a16:creationId xmlns:a16="http://schemas.microsoft.com/office/drawing/2014/main" id="{B4214A80-781D-9042-AE72-7C7C82084575}"/>
              </a:ext>
            </a:extLst>
          </p:cNvPr>
          <p:cNvSpPr/>
          <p:nvPr userDrawn="1"/>
        </p:nvSpPr>
        <p:spPr>
          <a:xfrm>
            <a:off x="461860" y="5969508"/>
            <a:ext cx="436880" cy="436880"/>
          </a:xfrm>
          <a:custGeom>
            <a:avLst/>
            <a:gdLst/>
            <a:ahLst/>
            <a:cxnLst/>
            <a:rect l="l" t="t" r="r" b="b"/>
            <a:pathLst>
              <a:path w="436880" h="436879">
                <a:moveTo>
                  <a:pt x="128993" y="330377"/>
                </a:moveTo>
                <a:lnTo>
                  <a:pt x="109639" y="285496"/>
                </a:lnTo>
                <a:lnTo>
                  <a:pt x="90411" y="330377"/>
                </a:lnTo>
                <a:lnTo>
                  <a:pt x="128993" y="330377"/>
                </a:lnTo>
                <a:close/>
              </a:path>
              <a:path w="436880" h="436879">
                <a:moveTo>
                  <a:pt x="150558" y="369138"/>
                </a:moveTo>
                <a:lnTo>
                  <a:pt x="145567" y="369112"/>
                </a:lnTo>
                <a:lnTo>
                  <a:pt x="135305" y="345351"/>
                </a:lnTo>
                <a:lnTo>
                  <a:pt x="83972" y="345351"/>
                </a:lnTo>
                <a:lnTo>
                  <a:pt x="73914" y="369138"/>
                </a:lnTo>
                <a:lnTo>
                  <a:pt x="150558" y="369138"/>
                </a:lnTo>
                <a:close/>
              </a:path>
              <a:path w="436880" h="436879">
                <a:moveTo>
                  <a:pt x="246354" y="296494"/>
                </a:moveTo>
                <a:lnTo>
                  <a:pt x="243967" y="290868"/>
                </a:lnTo>
                <a:lnTo>
                  <a:pt x="239522" y="287096"/>
                </a:lnTo>
                <a:lnTo>
                  <a:pt x="235191" y="283578"/>
                </a:lnTo>
                <a:lnTo>
                  <a:pt x="228854" y="281813"/>
                </a:lnTo>
                <a:lnTo>
                  <a:pt x="198056" y="281813"/>
                </a:lnTo>
                <a:lnTo>
                  <a:pt x="198056" y="322973"/>
                </a:lnTo>
                <a:lnTo>
                  <a:pt x="228866" y="322973"/>
                </a:lnTo>
                <a:lnTo>
                  <a:pt x="235191" y="321195"/>
                </a:lnTo>
                <a:lnTo>
                  <a:pt x="243941" y="313778"/>
                </a:lnTo>
                <a:lnTo>
                  <a:pt x="246341" y="308127"/>
                </a:lnTo>
                <a:lnTo>
                  <a:pt x="246011" y="302310"/>
                </a:lnTo>
                <a:lnTo>
                  <a:pt x="246354" y="296494"/>
                </a:lnTo>
                <a:close/>
              </a:path>
              <a:path w="436880" h="436879">
                <a:moveTo>
                  <a:pt x="436651" y="73914"/>
                </a:moveTo>
                <a:lnTo>
                  <a:pt x="423024" y="103530"/>
                </a:lnTo>
                <a:lnTo>
                  <a:pt x="402501" y="130276"/>
                </a:lnTo>
                <a:lnTo>
                  <a:pt x="375881" y="152946"/>
                </a:lnTo>
                <a:lnTo>
                  <a:pt x="375881" y="281254"/>
                </a:lnTo>
                <a:lnTo>
                  <a:pt x="363474" y="292912"/>
                </a:lnTo>
                <a:lnTo>
                  <a:pt x="357670" y="287667"/>
                </a:lnTo>
                <a:lnTo>
                  <a:pt x="350964" y="283832"/>
                </a:lnTo>
                <a:lnTo>
                  <a:pt x="343585" y="281508"/>
                </a:lnTo>
                <a:lnTo>
                  <a:pt x="335813" y="280809"/>
                </a:lnTo>
                <a:lnTo>
                  <a:pt x="329184" y="280720"/>
                </a:lnTo>
                <a:lnTo>
                  <a:pt x="322630" y="282321"/>
                </a:lnTo>
                <a:lnTo>
                  <a:pt x="298919" y="317131"/>
                </a:lnTo>
                <a:lnTo>
                  <a:pt x="300101" y="326720"/>
                </a:lnTo>
                <a:lnTo>
                  <a:pt x="329184" y="353542"/>
                </a:lnTo>
                <a:lnTo>
                  <a:pt x="335813" y="353428"/>
                </a:lnTo>
                <a:lnTo>
                  <a:pt x="343611" y="352704"/>
                </a:lnTo>
                <a:lnTo>
                  <a:pt x="350989" y="350342"/>
                </a:lnTo>
                <a:lnTo>
                  <a:pt x="357695" y="346456"/>
                </a:lnTo>
                <a:lnTo>
                  <a:pt x="363474" y="341160"/>
                </a:lnTo>
                <a:lnTo>
                  <a:pt x="375881" y="352971"/>
                </a:lnTo>
                <a:lnTo>
                  <a:pt x="371068" y="358533"/>
                </a:lnTo>
                <a:lnTo>
                  <a:pt x="365023" y="362877"/>
                </a:lnTo>
                <a:lnTo>
                  <a:pt x="350862" y="368706"/>
                </a:lnTo>
                <a:lnTo>
                  <a:pt x="342963" y="370217"/>
                </a:lnTo>
                <a:lnTo>
                  <a:pt x="335000" y="370128"/>
                </a:lnTo>
                <a:lnTo>
                  <a:pt x="327647" y="369760"/>
                </a:lnTo>
                <a:lnTo>
                  <a:pt x="324510" y="369214"/>
                </a:lnTo>
                <a:lnTo>
                  <a:pt x="323430" y="369023"/>
                </a:lnTo>
                <a:lnTo>
                  <a:pt x="323291" y="368998"/>
                </a:lnTo>
                <a:lnTo>
                  <a:pt x="320421" y="368490"/>
                </a:lnTo>
                <a:lnTo>
                  <a:pt x="286943" y="344322"/>
                </a:lnTo>
                <a:lnTo>
                  <a:pt x="279730" y="317017"/>
                </a:lnTo>
                <a:lnTo>
                  <a:pt x="281533" y="303022"/>
                </a:lnTo>
                <a:lnTo>
                  <a:pt x="306781" y="270725"/>
                </a:lnTo>
                <a:lnTo>
                  <a:pt x="343039" y="263893"/>
                </a:lnTo>
                <a:lnTo>
                  <a:pt x="350926" y="265404"/>
                </a:lnTo>
                <a:lnTo>
                  <a:pt x="365061" y="271259"/>
                </a:lnTo>
                <a:lnTo>
                  <a:pt x="371094" y="275653"/>
                </a:lnTo>
                <a:lnTo>
                  <a:pt x="375881" y="281254"/>
                </a:lnTo>
                <a:lnTo>
                  <a:pt x="375881" y="152946"/>
                </a:lnTo>
                <a:lnTo>
                  <a:pt x="316318" y="180301"/>
                </a:lnTo>
                <a:lnTo>
                  <a:pt x="267309" y="190119"/>
                </a:lnTo>
                <a:lnTo>
                  <a:pt x="267309" y="368998"/>
                </a:lnTo>
                <a:lnTo>
                  <a:pt x="246545" y="368871"/>
                </a:lnTo>
                <a:lnTo>
                  <a:pt x="225539" y="338874"/>
                </a:lnTo>
                <a:lnTo>
                  <a:pt x="225425" y="338696"/>
                </a:lnTo>
                <a:lnTo>
                  <a:pt x="224091" y="338823"/>
                </a:lnTo>
                <a:lnTo>
                  <a:pt x="222758" y="338874"/>
                </a:lnTo>
                <a:lnTo>
                  <a:pt x="221437" y="338848"/>
                </a:lnTo>
                <a:lnTo>
                  <a:pt x="198120" y="338848"/>
                </a:lnTo>
                <a:lnTo>
                  <a:pt x="198120" y="369023"/>
                </a:lnTo>
                <a:lnTo>
                  <a:pt x="178968" y="369023"/>
                </a:lnTo>
                <a:lnTo>
                  <a:pt x="178968" y="266509"/>
                </a:lnTo>
                <a:lnTo>
                  <a:pt x="178968" y="265734"/>
                </a:lnTo>
                <a:lnTo>
                  <a:pt x="221475" y="265734"/>
                </a:lnTo>
                <a:lnTo>
                  <a:pt x="229489" y="265544"/>
                </a:lnTo>
                <a:lnTo>
                  <a:pt x="237451" y="267042"/>
                </a:lnTo>
                <a:lnTo>
                  <a:pt x="265468" y="302717"/>
                </a:lnTo>
                <a:lnTo>
                  <a:pt x="264007" y="312902"/>
                </a:lnTo>
                <a:lnTo>
                  <a:pt x="259816" y="322503"/>
                </a:lnTo>
                <a:lnTo>
                  <a:pt x="255828" y="328282"/>
                </a:lnTo>
                <a:lnTo>
                  <a:pt x="250126" y="332676"/>
                </a:lnTo>
                <a:lnTo>
                  <a:pt x="243522" y="335076"/>
                </a:lnTo>
                <a:lnTo>
                  <a:pt x="267309" y="368998"/>
                </a:lnTo>
                <a:lnTo>
                  <a:pt x="267309" y="190119"/>
                </a:lnTo>
                <a:lnTo>
                  <a:pt x="259118" y="191338"/>
                </a:lnTo>
                <a:lnTo>
                  <a:pt x="229565" y="193827"/>
                </a:lnTo>
                <a:lnTo>
                  <a:pt x="179730" y="197192"/>
                </a:lnTo>
                <a:lnTo>
                  <a:pt x="165531" y="198513"/>
                </a:lnTo>
                <a:lnTo>
                  <a:pt x="165531" y="369214"/>
                </a:lnTo>
                <a:lnTo>
                  <a:pt x="54178" y="369138"/>
                </a:lnTo>
                <a:lnTo>
                  <a:pt x="100406" y="266509"/>
                </a:lnTo>
                <a:lnTo>
                  <a:pt x="119202" y="266509"/>
                </a:lnTo>
                <a:lnTo>
                  <a:pt x="165531" y="369214"/>
                </a:lnTo>
                <a:lnTo>
                  <a:pt x="165531" y="198513"/>
                </a:lnTo>
                <a:lnTo>
                  <a:pt x="106692" y="209816"/>
                </a:lnTo>
                <a:lnTo>
                  <a:pt x="56718" y="231762"/>
                </a:lnTo>
                <a:lnTo>
                  <a:pt x="14681" y="275831"/>
                </a:lnTo>
                <a:lnTo>
                  <a:pt x="0" y="333870"/>
                </a:lnTo>
                <a:lnTo>
                  <a:pt x="0" y="436651"/>
                </a:lnTo>
                <a:lnTo>
                  <a:pt x="339534" y="436651"/>
                </a:lnTo>
                <a:lnTo>
                  <a:pt x="377329" y="429018"/>
                </a:lnTo>
                <a:lnTo>
                  <a:pt x="408203" y="408216"/>
                </a:lnTo>
                <a:lnTo>
                  <a:pt x="429018" y="377342"/>
                </a:lnTo>
                <a:lnTo>
                  <a:pt x="430453" y="370217"/>
                </a:lnTo>
                <a:lnTo>
                  <a:pt x="436321" y="341160"/>
                </a:lnTo>
                <a:lnTo>
                  <a:pt x="436651" y="339547"/>
                </a:lnTo>
                <a:lnTo>
                  <a:pt x="436651" y="292912"/>
                </a:lnTo>
                <a:lnTo>
                  <a:pt x="436651" y="263893"/>
                </a:lnTo>
                <a:lnTo>
                  <a:pt x="436651" y="73914"/>
                </a:lnTo>
                <a:close/>
              </a:path>
              <a:path w="436880" h="436879">
                <a:moveTo>
                  <a:pt x="436651" y="0"/>
                </a:moveTo>
                <a:lnTo>
                  <a:pt x="97218" y="0"/>
                </a:lnTo>
                <a:lnTo>
                  <a:pt x="59410" y="7581"/>
                </a:lnTo>
                <a:lnTo>
                  <a:pt x="28511" y="28346"/>
                </a:lnTo>
                <a:lnTo>
                  <a:pt x="7670" y="59194"/>
                </a:lnTo>
                <a:lnTo>
                  <a:pt x="0" y="96977"/>
                </a:lnTo>
                <a:lnTo>
                  <a:pt x="0" y="259588"/>
                </a:lnTo>
                <a:lnTo>
                  <a:pt x="13627" y="229997"/>
                </a:lnTo>
                <a:lnTo>
                  <a:pt x="34137" y="203276"/>
                </a:lnTo>
                <a:lnTo>
                  <a:pt x="93014" y="162902"/>
                </a:lnTo>
                <a:lnTo>
                  <a:pt x="148488" y="146519"/>
                </a:lnTo>
                <a:lnTo>
                  <a:pt x="207048" y="139712"/>
                </a:lnTo>
                <a:lnTo>
                  <a:pt x="256857" y="136321"/>
                </a:lnTo>
                <a:lnTo>
                  <a:pt x="274916" y="134683"/>
                </a:lnTo>
                <a:lnTo>
                  <a:pt x="329946" y="123685"/>
                </a:lnTo>
                <a:lnTo>
                  <a:pt x="381076" y="101003"/>
                </a:lnTo>
                <a:lnTo>
                  <a:pt x="421995" y="57721"/>
                </a:lnTo>
                <a:lnTo>
                  <a:pt x="432955" y="30022"/>
                </a:lnTo>
                <a:lnTo>
                  <a:pt x="436651" y="0"/>
                </a:lnTo>
                <a:close/>
              </a:path>
            </a:pathLst>
          </a:custGeom>
          <a:solidFill>
            <a:srgbClr val="FFFFFF"/>
          </a:solidFill>
        </p:spPr>
        <p:txBody>
          <a:bodyPr wrap="square" lIns="0" tIns="0" rIns="0" bIns="0" rtlCol="0"/>
          <a:lstStyle/>
          <a:p>
            <a:endParaRPr/>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tx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tx1"/>
                </a:solidFill>
              </a:defRPr>
            </a:lvl1pPr>
          </a:lstStyle>
          <a:p>
            <a:pPr lvl="0"/>
            <a:endParaRPr lang="en-US"/>
          </a:p>
        </p:txBody>
      </p:sp>
      <p:grpSp>
        <p:nvGrpSpPr>
          <p:cNvPr id="11" name="object 4">
            <a:extLst>
              <a:ext uri="{FF2B5EF4-FFF2-40B4-BE49-F238E27FC236}">
                <a16:creationId xmlns:a16="http://schemas.microsoft.com/office/drawing/2014/main" id="{FCAE5E0A-FA45-124D-AA0A-5C6305041B34}"/>
              </a:ext>
            </a:extLst>
          </p:cNvPr>
          <p:cNvGrpSpPr/>
          <p:nvPr userDrawn="1"/>
        </p:nvGrpSpPr>
        <p:grpSpPr>
          <a:xfrm>
            <a:off x="226788" y="218719"/>
            <a:ext cx="5754370" cy="6423025"/>
            <a:chOff x="226788" y="218719"/>
            <a:chExt cx="5754370" cy="6423025"/>
          </a:xfrm>
        </p:grpSpPr>
        <p:pic>
          <p:nvPicPr>
            <p:cNvPr id="12" name="object 5">
              <a:extLst>
                <a:ext uri="{FF2B5EF4-FFF2-40B4-BE49-F238E27FC236}">
                  <a16:creationId xmlns:a16="http://schemas.microsoft.com/office/drawing/2014/main" id="{A869AFE6-5911-0D46-8BB9-EED385CF0C94}"/>
                </a:ext>
              </a:extLst>
            </p:cNvPr>
            <p:cNvPicPr/>
            <p:nvPr/>
          </p:nvPicPr>
          <p:blipFill>
            <a:blip r:embed="rId3" cstate="print"/>
            <a:stretch>
              <a:fillRect/>
            </a:stretch>
          </p:blipFill>
          <p:spPr>
            <a:xfrm>
              <a:off x="964275" y="6025972"/>
              <a:ext cx="611896" cy="315210"/>
            </a:xfrm>
            <a:prstGeom prst="rect">
              <a:avLst/>
            </a:prstGeom>
          </p:spPr>
        </p:pic>
        <p:sp>
          <p:nvSpPr>
            <p:cNvPr id="14" name="object 6">
              <a:extLst>
                <a:ext uri="{FF2B5EF4-FFF2-40B4-BE49-F238E27FC236}">
                  <a16:creationId xmlns:a16="http://schemas.microsoft.com/office/drawing/2014/main" id="{B642382D-4371-9D40-91DA-A7565ACD634D}"/>
                </a:ext>
              </a:extLst>
            </p:cNvPr>
            <p:cNvSpPr/>
            <p:nvPr/>
          </p:nvSpPr>
          <p:spPr>
            <a:xfrm>
              <a:off x="469306" y="5970767"/>
              <a:ext cx="436880" cy="259715"/>
            </a:xfrm>
            <a:custGeom>
              <a:avLst/>
              <a:gdLst/>
              <a:ahLst/>
              <a:cxnLst/>
              <a:rect l="l" t="t" r="r" b="b"/>
              <a:pathLst>
                <a:path w="436880" h="259714">
                  <a:moveTo>
                    <a:pt x="436651" y="0"/>
                  </a:moveTo>
                  <a:lnTo>
                    <a:pt x="97231" y="0"/>
                  </a:lnTo>
                  <a:lnTo>
                    <a:pt x="59423" y="7583"/>
                  </a:lnTo>
                  <a:lnTo>
                    <a:pt x="28532" y="28352"/>
                  </a:lnTo>
                  <a:lnTo>
                    <a:pt x="7682" y="59189"/>
                  </a:lnTo>
                  <a:lnTo>
                    <a:pt x="0" y="96977"/>
                  </a:lnTo>
                  <a:lnTo>
                    <a:pt x="0" y="259587"/>
                  </a:lnTo>
                  <a:lnTo>
                    <a:pt x="13631" y="230002"/>
                  </a:lnTo>
                  <a:lnTo>
                    <a:pt x="34150" y="203277"/>
                  </a:lnTo>
                  <a:lnTo>
                    <a:pt x="93027" y="162902"/>
                  </a:lnTo>
                  <a:lnTo>
                    <a:pt x="148489" y="146516"/>
                  </a:lnTo>
                  <a:lnTo>
                    <a:pt x="207048" y="139712"/>
                  </a:lnTo>
                  <a:lnTo>
                    <a:pt x="256868" y="136326"/>
                  </a:lnTo>
                  <a:lnTo>
                    <a:pt x="274929" y="134683"/>
                  </a:lnTo>
                  <a:lnTo>
                    <a:pt x="329960" y="123691"/>
                  </a:lnTo>
                  <a:lnTo>
                    <a:pt x="381088" y="100990"/>
                  </a:lnTo>
                  <a:lnTo>
                    <a:pt x="421995" y="57719"/>
                  </a:lnTo>
                  <a:lnTo>
                    <a:pt x="432956" y="30026"/>
                  </a:lnTo>
                  <a:lnTo>
                    <a:pt x="436651" y="0"/>
                  </a:lnTo>
                  <a:close/>
                </a:path>
              </a:pathLst>
            </a:custGeom>
            <a:solidFill>
              <a:srgbClr val="3780C3"/>
            </a:solidFill>
          </p:spPr>
          <p:txBody>
            <a:bodyPr wrap="square" lIns="0" tIns="0" rIns="0" bIns="0" rtlCol="0"/>
            <a:lstStyle/>
            <a:p>
              <a:endParaRPr/>
            </a:p>
          </p:txBody>
        </p:sp>
        <p:sp>
          <p:nvSpPr>
            <p:cNvPr id="15" name="object 7">
              <a:extLst>
                <a:ext uri="{FF2B5EF4-FFF2-40B4-BE49-F238E27FC236}">
                  <a16:creationId xmlns:a16="http://schemas.microsoft.com/office/drawing/2014/main" id="{0B9FC388-6374-EF44-B46F-28523A271794}"/>
                </a:ext>
              </a:extLst>
            </p:cNvPr>
            <p:cNvSpPr/>
            <p:nvPr/>
          </p:nvSpPr>
          <p:spPr>
            <a:xfrm>
              <a:off x="469303" y="6044679"/>
              <a:ext cx="436880" cy="363220"/>
            </a:xfrm>
            <a:custGeom>
              <a:avLst/>
              <a:gdLst/>
              <a:ahLst/>
              <a:cxnLst/>
              <a:rect l="l" t="t" r="r" b="b"/>
              <a:pathLst>
                <a:path w="436880" h="363220">
                  <a:moveTo>
                    <a:pt x="129006" y="256463"/>
                  </a:moveTo>
                  <a:lnTo>
                    <a:pt x="109651" y="211582"/>
                  </a:lnTo>
                  <a:lnTo>
                    <a:pt x="90411" y="256463"/>
                  </a:lnTo>
                  <a:lnTo>
                    <a:pt x="129006" y="256463"/>
                  </a:lnTo>
                  <a:close/>
                </a:path>
                <a:path w="436880" h="363220">
                  <a:moveTo>
                    <a:pt x="150571" y="295224"/>
                  </a:moveTo>
                  <a:lnTo>
                    <a:pt x="145580" y="295198"/>
                  </a:lnTo>
                  <a:lnTo>
                    <a:pt x="135318" y="271437"/>
                  </a:lnTo>
                  <a:lnTo>
                    <a:pt x="83972" y="271437"/>
                  </a:lnTo>
                  <a:lnTo>
                    <a:pt x="73914" y="295224"/>
                  </a:lnTo>
                  <a:lnTo>
                    <a:pt x="150571" y="295224"/>
                  </a:lnTo>
                  <a:close/>
                </a:path>
                <a:path w="436880" h="363220">
                  <a:moveTo>
                    <a:pt x="246367" y="222592"/>
                  </a:moveTo>
                  <a:lnTo>
                    <a:pt x="243967" y="216966"/>
                  </a:lnTo>
                  <a:lnTo>
                    <a:pt x="239534" y="213194"/>
                  </a:lnTo>
                  <a:lnTo>
                    <a:pt x="235216" y="209677"/>
                  </a:lnTo>
                  <a:lnTo>
                    <a:pt x="228866" y="207911"/>
                  </a:lnTo>
                  <a:lnTo>
                    <a:pt x="198069" y="207911"/>
                  </a:lnTo>
                  <a:lnTo>
                    <a:pt x="198069" y="249072"/>
                  </a:lnTo>
                  <a:lnTo>
                    <a:pt x="228879" y="249072"/>
                  </a:lnTo>
                  <a:lnTo>
                    <a:pt x="235216" y="247294"/>
                  </a:lnTo>
                  <a:lnTo>
                    <a:pt x="243954" y="239877"/>
                  </a:lnTo>
                  <a:lnTo>
                    <a:pt x="246354" y="234226"/>
                  </a:lnTo>
                  <a:lnTo>
                    <a:pt x="246024" y="228396"/>
                  </a:lnTo>
                  <a:lnTo>
                    <a:pt x="246367" y="222592"/>
                  </a:lnTo>
                  <a:close/>
                </a:path>
                <a:path w="436880" h="363220">
                  <a:moveTo>
                    <a:pt x="436651" y="0"/>
                  </a:moveTo>
                  <a:lnTo>
                    <a:pt x="423024" y="29616"/>
                  </a:lnTo>
                  <a:lnTo>
                    <a:pt x="402513" y="56362"/>
                  </a:lnTo>
                  <a:lnTo>
                    <a:pt x="375881" y="79044"/>
                  </a:lnTo>
                  <a:lnTo>
                    <a:pt x="375881" y="207340"/>
                  </a:lnTo>
                  <a:lnTo>
                    <a:pt x="363486" y="218998"/>
                  </a:lnTo>
                  <a:lnTo>
                    <a:pt x="357682" y="213753"/>
                  </a:lnTo>
                  <a:lnTo>
                    <a:pt x="350977" y="209918"/>
                  </a:lnTo>
                  <a:lnTo>
                    <a:pt x="343611" y="207606"/>
                  </a:lnTo>
                  <a:lnTo>
                    <a:pt x="335826" y="206895"/>
                  </a:lnTo>
                  <a:lnTo>
                    <a:pt x="329184" y="206806"/>
                  </a:lnTo>
                  <a:lnTo>
                    <a:pt x="322630" y="208407"/>
                  </a:lnTo>
                  <a:lnTo>
                    <a:pt x="298919" y="243217"/>
                  </a:lnTo>
                  <a:lnTo>
                    <a:pt x="300101" y="252818"/>
                  </a:lnTo>
                  <a:lnTo>
                    <a:pt x="329184" y="279615"/>
                  </a:lnTo>
                  <a:lnTo>
                    <a:pt x="335826" y="279514"/>
                  </a:lnTo>
                  <a:lnTo>
                    <a:pt x="343623" y="278790"/>
                  </a:lnTo>
                  <a:lnTo>
                    <a:pt x="351015" y="276428"/>
                  </a:lnTo>
                  <a:lnTo>
                    <a:pt x="357708" y="272542"/>
                  </a:lnTo>
                  <a:lnTo>
                    <a:pt x="363486" y="267246"/>
                  </a:lnTo>
                  <a:lnTo>
                    <a:pt x="375881" y="279057"/>
                  </a:lnTo>
                  <a:lnTo>
                    <a:pt x="371081" y="284619"/>
                  </a:lnTo>
                  <a:lnTo>
                    <a:pt x="365023" y="288963"/>
                  </a:lnTo>
                  <a:lnTo>
                    <a:pt x="350862" y="294792"/>
                  </a:lnTo>
                  <a:lnTo>
                    <a:pt x="342963" y="296303"/>
                  </a:lnTo>
                  <a:lnTo>
                    <a:pt x="335000" y="296214"/>
                  </a:lnTo>
                  <a:lnTo>
                    <a:pt x="327647" y="295859"/>
                  </a:lnTo>
                  <a:lnTo>
                    <a:pt x="324523" y="295300"/>
                  </a:lnTo>
                  <a:lnTo>
                    <a:pt x="323443" y="295109"/>
                  </a:lnTo>
                  <a:lnTo>
                    <a:pt x="323303" y="295084"/>
                  </a:lnTo>
                  <a:lnTo>
                    <a:pt x="320421" y="294576"/>
                  </a:lnTo>
                  <a:lnTo>
                    <a:pt x="313423" y="292404"/>
                  </a:lnTo>
                  <a:lnTo>
                    <a:pt x="281546" y="257124"/>
                  </a:lnTo>
                  <a:lnTo>
                    <a:pt x="279742" y="243116"/>
                  </a:lnTo>
                  <a:lnTo>
                    <a:pt x="281546" y="229108"/>
                  </a:lnTo>
                  <a:lnTo>
                    <a:pt x="306793" y="196811"/>
                  </a:lnTo>
                  <a:lnTo>
                    <a:pt x="343039" y="189979"/>
                  </a:lnTo>
                  <a:lnTo>
                    <a:pt x="350926" y="191490"/>
                  </a:lnTo>
                  <a:lnTo>
                    <a:pt x="365061" y="197345"/>
                  </a:lnTo>
                  <a:lnTo>
                    <a:pt x="371094" y="201739"/>
                  </a:lnTo>
                  <a:lnTo>
                    <a:pt x="375881" y="207340"/>
                  </a:lnTo>
                  <a:lnTo>
                    <a:pt x="375881" y="79044"/>
                  </a:lnTo>
                  <a:lnTo>
                    <a:pt x="316331" y="106387"/>
                  </a:lnTo>
                  <a:lnTo>
                    <a:pt x="267309" y="116217"/>
                  </a:lnTo>
                  <a:lnTo>
                    <a:pt x="267309" y="295084"/>
                  </a:lnTo>
                  <a:lnTo>
                    <a:pt x="246545" y="294957"/>
                  </a:lnTo>
                  <a:lnTo>
                    <a:pt x="225539" y="264960"/>
                  </a:lnTo>
                  <a:lnTo>
                    <a:pt x="225425" y="264782"/>
                  </a:lnTo>
                  <a:lnTo>
                    <a:pt x="224091" y="264909"/>
                  </a:lnTo>
                  <a:lnTo>
                    <a:pt x="222758" y="264960"/>
                  </a:lnTo>
                  <a:lnTo>
                    <a:pt x="221437" y="264934"/>
                  </a:lnTo>
                  <a:lnTo>
                    <a:pt x="198120" y="264934"/>
                  </a:lnTo>
                  <a:lnTo>
                    <a:pt x="198120" y="295109"/>
                  </a:lnTo>
                  <a:lnTo>
                    <a:pt x="178968" y="295109"/>
                  </a:lnTo>
                  <a:lnTo>
                    <a:pt x="178968" y="192595"/>
                  </a:lnTo>
                  <a:lnTo>
                    <a:pt x="178968" y="191820"/>
                  </a:lnTo>
                  <a:lnTo>
                    <a:pt x="221475" y="191820"/>
                  </a:lnTo>
                  <a:lnTo>
                    <a:pt x="229501" y="191630"/>
                  </a:lnTo>
                  <a:lnTo>
                    <a:pt x="237464" y="193128"/>
                  </a:lnTo>
                  <a:lnTo>
                    <a:pt x="265468" y="228803"/>
                  </a:lnTo>
                  <a:lnTo>
                    <a:pt x="264020" y="239001"/>
                  </a:lnTo>
                  <a:lnTo>
                    <a:pt x="259816" y="248589"/>
                  </a:lnTo>
                  <a:lnTo>
                    <a:pt x="255828" y="254368"/>
                  </a:lnTo>
                  <a:lnTo>
                    <a:pt x="250139" y="258762"/>
                  </a:lnTo>
                  <a:lnTo>
                    <a:pt x="243535" y="261162"/>
                  </a:lnTo>
                  <a:lnTo>
                    <a:pt x="267309" y="295084"/>
                  </a:lnTo>
                  <a:lnTo>
                    <a:pt x="267309" y="116217"/>
                  </a:lnTo>
                  <a:lnTo>
                    <a:pt x="259130" y="117424"/>
                  </a:lnTo>
                  <a:lnTo>
                    <a:pt x="229577" y="119913"/>
                  </a:lnTo>
                  <a:lnTo>
                    <a:pt x="179730" y="123278"/>
                  </a:lnTo>
                  <a:lnTo>
                    <a:pt x="165544" y="124587"/>
                  </a:lnTo>
                  <a:lnTo>
                    <a:pt x="165544" y="295300"/>
                  </a:lnTo>
                  <a:lnTo>
                    <a:pt x="54190" y="295224"/>
                  </a:lnTo>
                  <a:lnTo>
                    <a:pt x="100418" y="192595"/>
                  </a:lnTo>
                  <a:lnTo>
                    <a:pt x="119202" y="192595"/>
                  </a:lnTo>
                  <a:lnTo>
                    <a:pt x="165544" y="295300"/>
                  </a:lnTo>
                  <a:lnTo>
                    <a:pt x="165544" y="124587"/>
                  </a:lnTo>
                  <a:lnTo>
                    <a:pt x="106692" y="135902"/>
                  </a:lnTo>
                  <a:lnTo>
                    <a:pt x="56718" y="157848"/>
                  </a:lnTo>
                  <a:lnTo>
                    <a:pt x="14693" y="201917"/>
                  </a:lnTo>
                  <a:lnTo>
                    <a:pt x="0" y="259956"/>
                  </a:lnTo>
                  <a:lnTo>
                    <a:pt x="0" y="362737"/>
                  </a:lnTo>
                  <a:lnTo>
                    <a:pt x="339547" y="362737"/>
                  </a:lnTo>
                  <a:lnTo>
                    <a:pt x="377342" y="355117"/>
                  </a:lnTo>
                  <a:lnTo>
                    <a:pt x="408203" y="334302"/>
                  </a:lnTo>
                  <a:lnTo>
                    <a:pt x="429018" y="303441"/>
                  </a:lnTo>
                  <a:lnTo>
                    <a:pt x="430453" y="296303"/>
                  </a:lnTo>
                  <a:lnTo>
                    <a:pt x="436321" y="267246"/>
                  </a:lnTo>
                  <a:lnTo>
                    <a:pt x="436651" y="265633"/>
                  </a:lnTo>
                  <a:lnTo>
                    <a:pt x="436651" y="218998"/>
                  </a:lnTo>
                  <a:lnTo>
                    <a:pt x="436651" y="189979"/>
                  </a:lnTo>
                  <a:lnTo>
                    <a:pt x="436651" y="0"/>
                  </a:lnTo>
                  <a:close/>
                </a:path>
              </a:pathLst>
            </a:custGeom>
            <a:solidFill>
              <a:srgbClr val="009E5A"/>
            </a:solidFill>
          </p:spPr>
          <p:txBody>
            <a:bodyPr wrap="square" lIns="0" tIns="0" rIns="0" bIns="0" rtlCol="0"/>
            <a:lstStyle/>
            <a:p>
              <a:endParaRPr/>
            </a:p>
          </p:txBody>
        </p:sp>
        <p:sp>
          <p:nvSpPr>
            <p:cNvPr id="16" name="object 8">
              <a:extLst>
                <a:ext uri="{FF2B5EF4-FFF2-40B4-BE49-F238E27FC236}">
                  <a16:creationId xmlns:a16="http://schemas.microsoft.com/office/drawing/2014/main" id="{BBD940E3-A0A1-2B44-AC2D-07C4234EF17A}"/>
                </a:ext>
              </a:extLst>
            </p:cNvPr>
            <p:cNvSpPr/>
            <p:nvPr/>
          </p:nvSpPr>
          <p:spPr>
            <a:xfrm>
              <a:off x="233138" y="225069"/>
              <a:ext cx="5741670" cy="6410325"/>
            </a:xfrm>
            <a:custGeom>
              <a:avLst/>
              <a:gdLst/>
              <a:ahLst/>
              <a:cxnLst/>
              <a:rect l="l" t="t" r="r" b="b"/>
              <a:pathLst>
                <a:path w="5741670" h="6410325">
                  <a:moveTo>
                    <a:pt x="0" y="1016000"/>
                  </a:moveTo>
                  <a:lnTo>
                    <a:pt x="0" y="6409791"/>
                  </a:lnTo>
                  <a:lnTo>
                    <a:pt x="5741111" y="6409791"/>
                  </a:lnTo>
                  <a:lnTo>
                    <a:pt x="5741111" y="0"/>
                  </a:lnTo>
                  <a:lnTo>
                    <a:pt x="1016000" y="0"/>
                  </a:lnTo>
                  <a:lnTo>
                    <a:pt x="968171" y="1105"/>
                  </a:lnTo>
                  <a:lnTo>
                    <a:pt x="920913" y="4390"/>
                  </a:lnTo>
                  <a:lnTo>
                    <a:pt x="874272" y="9806"/>
                  </a:lnTo>
                  <a:lnTo>
                    <a:pt x="828298" y="17303"/>
                  </a:lnTo>
                  <a:lnTo>
                    <a:pt x="783039" y="26833"/>
                  </a:lnTo>
                  <a:lnTo>
                    <a:pt x="738545" y="38346"/>
                  </a:lnTo>
                  <a:lnTo>
                    <a:pt x="694864" y="51796"/>
                  </a:lnTo>
                  <a:lnTo>
                    <a:pt x="652045" y="67131"/>
                  </a:lnTo>
                  <a:lnTo>
                    <a:pt x="610136" y="84304"/>
                  </a:lnTo>
                  <a:lnTo>
                    <a:pt x="569187" y="103266"/>
                  </a:lnTo>
                  <a:lnTo>
                    <a:pt x="529246" y="123969"/>
                  </a:lnTo>
                  <a:lnTo>
                    <a:pt x="490363" y="146362"/>
                  </a:lnTo>
                  <a:lnTo>
                    <a:pt x="452585" y="170398"/>
                  </a:lnTo>
                  <a:lnTo>
                    <a:pt x="415962" y="196028"/>
                  </a:lnTo>
                  <a:lnTo>
                    <a:pt x="380542" y="223202"/>
                  </a:lnTo>
                  <a:lnTo>
                    <a:pt x="346375" y="251873"/>
                  </a:lnTo>
                  <a:lnTo>
                    <a:pt x="313508" y="281991"/>
                  </a:lnTo>
                  <a:lnTo>
                    <a:pt x="281991" y="313508"/>
                  </a:lnTo>
                  <a:lnTo>
                    <a:pt x="251873" y="346375"/>
                  </a:lnTo>
                  <a:lnTo>
                    <a:pt x="223202" y="380542"/>
                  </a:lnTo>
                  <a:lnTo>
                    <a:pt x="196028" y="415962"/>
                  </a:lnTo>
                  <a:lnTo>
                    <a:pt x="170398" y="452585"/>
                  </a:lnTo>
                  <a:lnTo>
                    <a:pt x="146362" y="490363"/>
                  </a:lnTo>
                  <a:lnTo>
                    <a:pt x="123969" y="529246"/>
                  </a:lnTo>
                  <a:lnTo>
                    <a:pt x="103266" y="569187"/>
                  </a:lnTo>
                  <a:lnTo>
                    <a:pt x="84304" y="610136"/>
                  </a:lnTo>
                  <a:lnTo>
                    <a:pt x="67131" y="652045"/>
                  </a:lnTo>
                  <a:lnTo>
                    <a:pt x="51796" y="694864"/>
                  </a:lnTo>
                  <a:lnTo>
                    <a:pt x="38346" y="738545"/>
                  </a:lnTo>
                  <a:lnTo>
                    <a:pt x="26833" y="783039"/>
                  </a:lnTo>
                  <a:lnTo>
                    <a:pt x="17303" y="828298"/>
                  </a:lnTo>
                  <a:lnTo>
                    <a:pt x="9806" y="874272"/>
                  </a:lnTo>
                  <a:lnTo>
                    <a:pt x="4390" y="920913"/>
                  </a:lnTo>
                  <a:lnTo>
                    <a:pt x="1105" y="968171"/>
                  </a:lnTo>
                  <a:lnTo>
                    <a:pt x="0" y="1016000"/>
                  </a:lnTo>
                  <a:close/>
                </a:path>
              </a:pathLst>
            </a:custGeom>
            <a:ln w="12700">
              <a:solidFill>
                <a:srgbClr val="828CA7"/>
              </a:solidFill>
            </a:ln>
          </p:spPr>
          <p:txBody>
            <a:bodyPr wrap="square" lIns="0" tIns="0" rIns="0" bIns="0" rtlCol="0"/>
            <a:lstStyle/>
            <a:p>
              <a:endParaRPr/>
            </a:p>
          </p:txBody>
        </p:sp>
      </p:grpSp>
      <p:sp>
        <p:nvSpPr>
          <p:cNvPr id="2" name="Rectangle 1">
            <a:extLst>
              <a:ext uri="{FF2B5EF4-FFF2-40B4-BE49-F238E27FC236}">
                <a16:creationId xmlns:a16="http://schemas.microsoft.com/office/drawing/2014/main" id="{7641210A-C5B0-1E4F-9239-8559F0287D6F}"/>
              </a:ext>
            </a:extLst>
          </p:cNvPr>
          <p:cNvSpPr/>
          <p:nvPr userDrawn="1"/>
        </p:nvSpPr>
        <p:spPr>
          <a:xfrm>
            <a:off x="304800" y="5867400"/>
            <a:ext cx="1371600" cy="64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8AA625A7-C73C-4B28-8741-C65EE47C63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614" y="6070309"/>
            <a:ext cx="1106882" cy="437722"/>
          </a:xfrm>
          <a:prstGeom prst="rect">
            <a:avLst/>
          </a:prstGeom>
        </p:spPr>
      </p:pic>
      <p:sp>
        <p:nvSpPr>
          <p:cNvPr id="4" name="TextBox 3">
            <a:extLst>
              <a:ext uri="{FF2B5EF4-FFF2-40B4-BE49-F238E27FC236}">
                <a16:creationId xmlns:a16="http://schemas.microsoft.com/office/drawing/2014/main" id="{8BCB2932-5C24-EF86-E08A-E35286953D44}"/>
              </a:ext>
            </a:extLst>
          </p:cNvPr>
          <p:cNvSpPr txBox="1"/>
          <p:nvPr userDrawn="1"/>
        </p:nvSpPr>
        <p:spPr>
          <a:xfrm>
            <a:off x="10953611" y="6369531"/>
            <a:ext cx="85738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3186645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slide 3">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E9B3C486-A51E-914D-975F-3C32F6A9C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05"/>
          <a:stretch/>
        </p:blipFill>
        <p:spPr>
          <a:xfrm>
            <a:off x="234950" y="228600"/>
            <a:ext cx="11804650" cy="6400800"/>
          </a:xfrm>
          <a:prstGeom prst="rect">
            <a:avLst/>
          </a:prstGeom>
        </p:spPr>
      </p:pic>
      <p:sp>
        <p:nvSpPr>
          <p:cNvPr id="8" name="Title 1">
            <a:extLst>
              <a:ext uri="{FF2B5EF4-FFF2-40B4-BE49-F238E27FC236}">
                <a16:creationId xmlns:a16="http://schemas.microsoft.com/office/drawing/2014/main" id="{D5E6C199-F728-C24A-BDB6-4D76B61E5BC8}"/>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1835597D-3802-6C41-A00E-E848DECE16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283041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slide 1">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4A7A3065-89F7-034E-881C-63332D7595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2" name="Title 1">
            <a:extLst>
              <a:ext uri="{FF2B5EF4-FFF2-40B4-BE49-F238E27FC236}">
                <a16:creationId xmlns:a16="http://schemas.microsoft.com/office/drawing/2014/main" id="{326240E2-9BCA-6149-BEFC-EA7D6DDBFD0C}"/>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3F4A1412-D11A-5649-A245-0393AF5CD8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3235966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pter slide 4">
    <p:spTree>
      <p:nvGrpSpPr>
        <p:cNvPr id="1" name=""/>
        <p:cNvGrpSpPr/>
        <p:nvPr/>
      </p:nvGrpSpPr>
      <p:grpSpPr>
        <a:xfrm>
          <a:off x="0" y="0"/>
          <a:ext cx="0" cy="0"/>
          <a:chOff x="0" y="0"/>
          <a:chExt cx="0" cy="0"/>
        </a:xfrm>
      </p:grpSpPr>
      <p:pic>
        <p:nvPicPr>
          <p:cNvPr id="4" name="Picture 3" descr="A picture containing bird&#10;&#10;Description automatically generated">
            <a:extLst>
              <a:ext uri="{FF2B5EF4-FFF2-40B4-BE49-F238E27FC236}">
                <a16:creationId xmlns:a16="http://schemas.microsoft.com/office/drawing/2014/main" id="{2B580BCD-7E69-7843-BF36-877CEAD5B7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8" name="Title 1">
            <a:extLst>
              <a:ext uri="{FF2B5EF4-FFF2-40B4-BE49-F238E27FC236}">
                <a16:creationId xmlns:a16="http://schemas.microsoft.com/office/drawing/2014/main" id="{A9665995-5ECB-2346-9A8A-49381F56C340}"/>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9" name="Picture 8" descr="A close up of a logo&#10;&#10;Description automatically generated">
            <a:extLst>
              <a:ext uri="{FF2B5EF4-FFF2-40B4-BE49-F238E27FC236}">
                <a16:creationId xmlns:a16="http://schemas.microsoft.com/office/drawing/2014/main" id="{0B1D58C5-CF68-B64A-BC47-80BCADD4F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254470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4D241C-9F6E-4974-8161-07E9C6F6E4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458" y="241839"/>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marL="0" indent="0">
              <a:buNone/>
              <a:defRPr sz="1600" b="0" i="0">
                <a:solidFill>
                  <a:schemeClr val="bg1"/>
                </a:solidFill>
                <a:latin typeface="Montserrat" pitchFamily="2" charset="77"/>
              </a:defRPr>
            </a:lvl1pPr>
          </a:lstStyle>
          <a:p>
            <a:pPr lvl="0"/>
            <a:r>
              <a:rPr lang="en-US"/>
              <a:t>Month xx, 2023</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1226742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pic>
        <p:nvPicPr>
          <p:cNvPr id="3" name="Picture 2" descr="A red square with white dots&#10;&#10;Description automatically generated with medium confidence">
            <a:extLst>
              <a:ext uri="{FF2B5EF4-FFF2-40B4-BE49-F238E27FC236}">
                <a16:creationId xmlns:a16="http://schemas.microsoft.com/office/drawing/2014/main" id="{60B3295F-69CC-44B6-A851-B18F41F608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684" y="234689"/>
            <a:ext cx="11722632" cy="6388621"/>
          </a:xfrm>
          <a:prstGeom prst="rect">
            <a:avLst/>
          </a:prstGeom>
        </p:spPr>
      </p:pic>
      <p:sp>
        <p:nvSpPr>
          <p:cNvPr id="8" name="Title 1">
            <a:extLst>
              <a:ext uri="{FF2B5EF4-FFF2-40B4-BE49-F238E27FC236}">
                <a16:creationId xmlns:a16="http://schemas.microsoft.com/office/drawing/2014/main" id="{8E436AD4-56F8-4E4D-AE7F-67D80E1113D4}"/>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EF4C3BD4-F448-9147-A128-44B8989FE2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3311852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pter slide 2">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7D96B85-1EFD-CC47-8A87-DCA6E3369E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8" name="Title 1">
            <a:extLst>
              <a:ext uri="{FF2B5EF4-FFF2-40B4-BE49-F238E27FC236}">
                <a16:creationId xmlns:a16="http://schemas.microsoft.com/office/drawing/2014/main" id="{8E436AD4-56F8-4E4D-AE7F-67D80E1113D4}"/>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EF4C3BD4-F448-9147-A128-44B8989FE2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2034470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946933" y="2332744"/>
            <a:ext cx="6298133" cy="677108"/>
          </a:xfrm>
          <a:prstGeom prst="rect">
            <a:avLst/>
          </a:prstGeom>
        </p:spPr>
        <p:txBody>
          <a:bodyPr lIns="0" tIns="0" rIns="0" bIns="0"/>
          <a:lstStyle>
            <a:lvl1pPr algn="ctr">
              <a:defRPr sz="4400" b="0" i="0">
                <a:solidFill>
                  <a:schemeClr val="tx1"/>
                </a:solidFill>
                <a:latin typeface="DM Serif Display" pitchFamily="2" charset="0"/>
                <a:cs typeface="DM Serif Display" pitchFamily="2" charset="0"/>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w/imag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903DC-7B6E-4439-8D42-41BD2A8FC7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458" y="244220"/>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marL="0" indent="0">
              <a:buNone/>
              <a:defRPr sz="1600" b="0" i="0">
                <a:solidFill>
                  <a:schemeClr val="bg1"/>
                </a:solidFill>
                <a:latin typeface="Montserrat" pitchFamily="2" charset="77"/>
              </a:defRPr>
            </a:lvl1pPr>
          </a:lstStyle>
          <a:p>
            <a:pPr lvl="0"/>
            <a:r>
              <a:rPr lang="en-US"/>
              <a:t>Month xx, 2023</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2745939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w/imag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682E8C-6A0C-4246-9908-34218B3224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696" y="234696"/>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marL="0" indent="0">
              <a:buNone/>
              <a:defRPr sz="1600" b="0" i="0">
                <a:solidFill>
                  <a:schemeClr val="bg1"/>
                </a:solidFill>
                <a:latin typeface="Montserrat" pitchFamily="2" charset="77"/>
              </a:defRPr>
            </a:lvl1pPr>
          </a:lstStyle>
          <a:p>
            <a:pPr lvl="0"/>
            <a:r>
              <a:rPr lang="en-US"/>
              <a:t>Month xx, 2023</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236973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18" name="Holder 2">
            <a:extLst>
              <a:ext uri="{FF2B5EF4-FFF2-40B4-BE49-F238E27FC236}">
                <a16:creationId xmlns:a16="http://schemas.microsoft.com/office/drawing/2014/main" id="{5BF19076-CF4F-D843-ADCF-A43DE83D6D51}"/>
              </a:ext>
            </a:extLst>
          </p:cNvPr>
          <p:cNvSpPr>
            <a:spLocks noGrp="1"/>
          </p:cNvSpPr>
          <p:nvPr>
            <p:ph type="title" hasCustomPrompt="1"/>
          </p:nvPr>
        </p:nvSpPr>
        <p:spPr>
          <a:xfrm>
            <a:off x="762000" y="4800600"/>
            <a:ext cx="6705600" cy="1447800"/>
          </a:xfrm>
          <a:prstGeom prst="rect">
            <a:avLst/>
          </a:prstGeom>
        </p:spPr>
        <p:txBody>
          <a:bodyPr lIns="0" tIns="0" rIns="0" bIns="0"/>
          <a:lstStyle>
            <a:lvl1pPr algn="l">
              <a:defRPr sz="3200" b="0" i="0">
                <a:solidFill>
                  <a:schemeClr val="tx1"/>
                </a:solidFill>
                <a:latin typeface="DM Serif Display" pitchFamily="2" charset="0"/>
                <a:cs typeface="DM Serif Display" pitchFamily="2" charset="0"/>
              </a:defRPr>
            </a:lvl1pPr>
          </a:lstStyle>
          <a:p>
            <a:r>
              <a:rPr lang="en-US"/>
              <a:t>This is a title slide and your title goes right here</a:t>
            </a:r>
            <a:endParaRPr/>
          </a:p>
        </p:txBody>
      </p:sp>
      <p:sp>
        <p:nvSpPr>
          <p:cNvPr id="19" name="Text Placeholder 21">
            <a:extLst>
              <a:ext uri="{FF2B5EF4-FFF2-40B4-BE49-F238E27FC236}">
                <a16:creationId xmlns:a16="http://schemas.microsoft.com/office/drawing/2014/main" id="{18A42A27-4BCB-924C-A179-715A3BDE03AF}"/>
              </a:ext>
            </a:extLst>
          </p:cNvPr>
          <p:cNvSpPr>
            <a:spLocks noGrp="1"/>
          </p:cNvSpPr>
          <p:nvPr>
            <p:ph type="body" sz="quarter" idx="10" hasCustomPrompt="1"/>
          </p:nvPr>
        </p:nvSpPr>
        <p:spPr>
          <a:xfrm>
            <a:off x="762000" y="4343400"/>
            <a:ext cx="4876800" cy="381000"/>
          </a:xfrm>
        </p:spPr>
        <p:txBody>
          <a:bodyPr>
            <a:normAutofit/>
          </a:bodyPr>
          <a:lstStyle>
            <a:lvl1pPr algn="l">
              <a:defRPr sz="1600" b="0" i="0">
                <a:solidFill>
                  <a:schemeClr val="tx1"/>
                </a:solidFill>
                <a:latin typeface="Montserrat" pitchFamily="2" charset="77"/>
              </a:defRPr>
            </a:lvl1pPr>
          </a:lstStyle>
          <a:p>
            <a:pPr lvl="0"/>
            <a:r>
              <a:rPr lang="en-US"/>
              <a:t>Date</a:t>
            </a:r>
          </a:p>
        </p:txBody>
      </p:sp>
      <p:pic>
        <p:nvPicPr>
          <p:cNvPr id="9" name="object 3">
            <a:extLst>
              <a:ext uri="{FF2B5EF4-FFF2-40B4-BE49-F238E27FC236}">
                <a16:creationId xmlns:a16="http://schemas.microsoft.com/office/drawing/2014/main" id="{7F3F4039-C28C-49E2-9C70-D5F36F606468}"/>
              </a:ext>
            </a:extLst>
          </p:cNvPr>
          <p:cNvPicPr/>
          <p:nvPr userDrawn="1"/>
        </p:nvPicPr>
        <p:blipFill>
          <a:blip r:embed="rId2" cstate="print"/>
          <a:stretch>
            <a:fillRect/>
          </a:stretch>
        </p:blipFill>
        <p:spPr>
          <a:xfrm>
            <a:off x="457183" y="1272803"/>
            <a:ext cx="611896" cy="315215"/>
          </a:xfrm>
          <a:prstGeom prst="rect">
            <a:avLst/>
          </a:prstGeom>
        </p:spPr>
      </p:pic>
      <p:pic>
        <p:nvPicPr>
          <p:cNvPr id="10" name="Graphic 9">
            <a:extLst>
              <a:ext uri="{FF2B5EF4-FFF2-40B4-BE49-F238E27FC236}">
                <a16:creationId xmlns:a16="http://schemas.microsoft.com/office/drawing/2014/main" id="{8FA37F2B-95D5-4EBF-AE0A-6DFED710DA5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1177"/>
          <a:stretch/>
        </p:blipFill>
        <p:spPr>
          <a:xfrm>
            <a:off x="457200" y="381000"/>
            <a:ext cx="933022" cy="762000"/>
          </a:xfrm>
          <a:prstGeom prst="rect">
            <a:avLst/>
          </a:prstGeom>
        </p:spPr>
      </p:pic>
    </p:spTree>
    <p:extLst>
      <p:ext uri="{BB962C8B-B14F-4D97-AF65-F5344CB8AC3E}">
        <p14:creationId xmlns:p14="http://schemas.microsoft.com/office/powerpoint/2010/main" val="134090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48620098-1A82-E128-204E-A3989A6FE0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05"/>
          <a:stretch/>
        </p:blipFill>
        <p:spPr>
          <a:xfrm>
            <a:off x="234950" y="228600"/>
            <a:ext cx="11804650" cy="6400800"/>
          </a:xfrm>
          <a:prstGeom prst="rect">
            <a:avLst/>
          </a:prstGeom>
        </p:spPr>
      </p:pic>
      <p:sp>
        <p:nvSpPr>
          <p:cNvPr id="28" name="Text Placeholder 4">
            <a:extLst>
              <a:ext uri="{FF2B5EF4-FFF2-40B4-BE49-F238E27FC236}">
                <a16:creationId xmlns:a16="http://schemas.microsoft.com/office/drawing/2014/main" id="{49B2CE50-4192-B246-8629-4E9E596C54F7}"/>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bg1"/>
                </a:solidFill>
                <a:latin typeface="Montserrat" pitchFamily="2" charset="77"/>
              </a:defRPr>
            </a:lvl1pPr>
          </a:lstStyle>
          <a:p>
            <a:pPr lvl="0"/>
            <a:r>
              <a:rPr lang="en-US"/>
              <a:t>Item 1</a:t>
            </a:r>
          </a:p>
        </p:txBody>
      </p:sp>
      <p:sp>
        <p:nvSpPr>
          <p:cNvPr id="29" name="Text Placeholder 4">
            <a:extLst>
              <a:ext uri="{FF2B5EF4-FFF2-40B4-BE49-F238E27FC236}">
                <a16:creationId xmlns:a16="http://schemas.microsoft.com/office/drawing/2014/main" id="{34D65EFA-12E1-6640-81A7-122B3A3984FB}"/>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bg1"/>
                </a:solidFill>
                <a:latin typeface="Montserrat" pitchFamily="2" charset="77"/>
              </a:defRPr>
            </a:lvl1pPr>
          </a:lstStyle>
          <a:p>
            <a:pPr lvl="0"/>
            <a:r>
              <a:rPr lang="en-US"/>
              <a:t>Item 2</a:t>
            </a:r>
          </a:p>
        </p:txBody>
      </p:sp>
      <p:sp>
        <p:nvSpPr>
          <p:cNvPr id="34" name="Text Placeholder 4">
            <a:extLst>
              <a:ext uri="{FF2B5EF4-FFF2-40B4-BE49-F238E27FC236}">
                <a16:creationId xmlns:a16="http://schemas.microsoft.com/office/drawing/2014/main" id="{F1D1BB53-57B2-1A49-8E9C-3E3BD7752F9D}"/>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bg1"/>
                </a:solidFill>
                <a:latin typeface="Montserrat" pitchFamily="2" charset="77"/>
              </a:defRPr>
            </a:lvl1pPr>
          </a:lstStyle>
          <a:p>
            <a:pPr lvl="0"/>
            <a:r>
              <a:rPr lang="en-US"/>
              <a:t>Item 3</a:t>
            </a:r>
          </a:p>
        </p:txBody>
      </p:sp>
      <p:sp>
        <p:nvSpPr>
          <p:cNvPr id="35" name="Text Placeholder 4">
            <a:extLst>
              <a:ext uri="{FF2B5EF4-FFF2-40B4-BE49-F238E27FC236}">
                <a16:creationId xmlns:a16="http://schemas.microsoft.com/office/drawing/2014/main" id="{7C8EAA91-6129-8847-8EC5-CF8A1692AA17}"/>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bg1"/>
                </a:solidFill>
                <a:latin typeface="Montserrat" pitchFamily="2" charset="77"/>
              </a:defRPr>
            </a:lvl1pPr>
          </a:lstStyle>
          <a:p>
            <a:pPr lvl="0"/>
            <a:r>
              <a:rPr lang="en-US"/>
              <a:t>Item 4</a:t>
            </a:r>
          </a:p>
        </p:txBody>
      </p:sp>
      <p:sp>
        <p:nvSpPr>
          <p:cNvPr id="36" name="Holder 6">
            <a:extLst>
              <a:ext uri="{FF2B5EF4-FFF2-40B4-BE49-F238E27FC236}">
                <a16:creationId xmlns:a16="http://schemas.microsoft.com/office/drawing/2014/main" id="{7F68EE9D-A2AC-F54F-ACB3-7D5AA7105435}"/>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chemeClr val="bg1"/>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38" name="Text Placeholder 4">
            <a:extLst>
              <a:ext uri="{FF2B5EF4-FFF2-40B4-BE49-F238E27FC236}">
                <a16:creationId xmlns:a16="http://schemas.microsoft.com/office/drawing/2014/main" id="{90308FD8-7A20-6743-A8CC-E78AC413898B}"/>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bg1"/>
                </a:solidFill>
                <a:latin typeface="Montserrat" pitchFamily="2" charset="77"/>
              </a:defRPr>
            </a:lvl1pPr>
          </a:lstStyle>
          <a:p>
            <a:pPr lvl="0"/>
            <a:r>
              <a:rPr lang="en-US"/>
              <a:t>Item 5</a:t>
            </a:r>
          </a:p>
        </p:txBody>
      </p:sp>
      <p:sp>
        <p:nvSpPr>
          <p:cNvPr id="39" name="Text Placeholder 4">
            <a:extLst>
              <a:ext uri="{FF2B5EF4-FFF2-40B4-BE49-F238E27FC236}">
                <a16:creationId xmlns:a16="http://schemas.microsoft.com/office/drawing/2014/main" id="{613F7D93-6E76-B745-BE10-3B27DC7AD852}"/>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bg1"/>
                </a:solidFill>
                <a:latin typeface="Montserrat" pitchFamily="2" charset="77"/>
              </a:defRPr>
            </a:lvl1pPr>
          </a:lstStyle>
          <a:p>
            <a:pPr lvl="0"/>
            <a:r>
              <a:rPr lang="en-US"/>
              <a:t>Item 6</a:t>
            </a:r>
          </a:p>
        </p:txBody>
      </p:sp>
      <p:sp>
        <p:nvSpPr>
          <p:cNvPr id="40" name="Text Placeholder 4">
            <a:extLst>
              <a:ext uri="{FF2B5EF4-FFF2-40B4-BE49-F238E27FC236}">
                <a16:creationId xmlns:a16="http://schemas.microsoft.com/office/drawing/2014/main" id="{FC510768-A0E9-1547-ADC8-A9B45EE90CED}"/>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bg1"/>
                </a:solidFill>
                <a:latin typeface="Montserrat" pitchFamily="2" charset="77"/>
              </a:defRPr>
            </a:lvl1pPr>
          </a:lstStyle>
          <a:p>
            <a:pPr lvl="0"/>
            <a:r>
              <a:rPr lang="en-US"/>
              <a:t>Item 7</a:t>
            </a:r>
          </a:p>
        </p:txBody>
      </p:sp>
      <p:sp>
        <p:nvSpPr>
          <p:cNvPr id="41" name="Text Placeholder 4">
            <a:extLst>
              <a:ext uri="{FF2B5EF4-FFF2-40B4-BE49-F238E27FC236}">
                <a16:creationId xmlns:a16="http://schemas.microsoft.com/office/drawing/2014/main" id="{C9C5AE87-2777-854F-A501-4B3E210DF328}"/>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bg1"/>
                </a:solidFill>
                <a:latin typeface="Montserrat" pitchFamily="2" charset="77"/>
              </a:defRPr>
            </a:lvl1pPr>
          </a:lstStyle>
          <a:p>
            <a:pPr lvl="0"/>
            <a:r>
              <a:rPr lang="en-US"/>
              <a:t>Item 8</a:t>
            </a:r>
          </a:p>
        </p:txBody>
      </p:sp>
      <p:sp>
        <p:nvSpPr>
          <p:cNvPr id="43" name="Text Placeholder 11">
            <a:extLst>
              <a:ext uri="{FF2B5EF4-FFF2-40B4-BE49-F238E27FC236}">
                <a16:creationId xmlns:a16="http://schemas.microsoft.com/office/drawing/2014/main" id="{A910A309-A5E0-2241-8262-BDABA2DAE080}"/>
              </a:ext>
            </a:extLst>
          </p:cNvPr>
          <p:cNvSpPr>
            <a:spLocks noGrp="1"/>
          </p:cNvSpPr>
          <p:nvPr>
            <p:ph type="body" sz="quarter" idx="25" hasCustomPrompt="1"/>
          </p:nvPr>
        </p:nvSpPr>
        <p:spPr>
          <a:xfrm>
            <a:off x="1555976" y="914399"/>
            <a:ext cx="5791200" cy="647355"/>
          </a:xfrm>
        </p:spPr>
        <p:txBody>
          <a:bodyPr>
            <a:normAutofit/>
          </a:bodyPr>
          <a:lstStyle>
            <a:lvl1pPr>
              <a:defRPr sz="3600" b="0" i="0">
                <a:solidFill>
                  <a:schemeClr val="bg1"/>
                </a:solidFill>
                <a:latin typeface="DM Serif Display" pitchFamily="2" charset="0"/>
              </a:defRPr>
            </a:lvl1pPr>
          </a:lstStyle>
          <a:p>
            <a:pPr lvl="0"/>
            <a:r>
              <a:rPr lang="en-US" sz="3600" b="0" i="0">
                <a:latin typeface="DM Serif Display" pitchFamily="2" charset="0"/>
              </a:rPr>
              <a:t>Agenda</a:t>
            </a:r>
            <a:endParaRPr lang="en-US"/>
          </a:p>
        </p:txBody>
      </p:sp>
      <p:sp>
        <p:nvSpPr>
          <p:cNvPr id="45" name="Text Placeholder 9">
            <a:extLst>
              <a:ext uri="{FF2B5EF4-FFF2-40B4-BE49-F238E27FC236}">
                <a16:creationId xmlns:a16="http://schemas.microsoft.com/office/drawing/2014/main" id="{022CAA9E-CFB7-0049-8AAA-804D1A012080}"/>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1</a:t>
            </a:r>
          </a:p>
        </p:txBody>
      </p:sp>
      <p:sp>
        <p:nvSpPr>
          <p:cNvPr id="46" name="Text Placeholder 9">
            <a:extLst>
              <a:ext uri="{FF2B5EF4-FFF2-40B4-BE49-F238E27FC236}">
                <a16:creationId xmlns:a16="http://schemas.microsoft.com/office/drawing/2014/main" id="{72C8E027-C013-7744-8732-649B5DC17474}"/>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2</a:t>
            </a:r>
          </a:p>
        </p:txBody>
      </p:sp>
      <p:sp>
        <p:nvSpPr>
          <p:cNvPr id="47" name="Text Placeholder 9">
            <a:extLst>
              <a:ext uri="{FF2B5EF4-FFF2-40B4-BE49-F238E27FC236}">
                <a16:creationId xmlns:a16="http://schemas.microsoft.com/office/drawing/2014/main" id="{CE875CEE-A36B-E142-9D36-30123CED148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3</a:t>
            </a:r>
          </a:p>
        </p:txBody>
      </p:sp>
      <p:sp>
        <p:nvSpPr>
          <p:cNvPr id="48" name="Text Placeholder 9">
            <a:extLst>
              <a:ext uri="{FF2B5EF4-FFF2-40B4-BE49-F238E27FC236}">
                <a16:creationId xmlns:a16="http://schemas.microsoft.com/office/drawing/2014/main" id="{82A83E3C-29FA-C84D-868E-19B38B5C0502}"/>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4</a:t>
            </a:r>
          </a:p>
        </p:txBody>
      </p:sp>
      <p:sp>
        <p:nvSpPr>
          <p:cNvPr id="49" name="Text Placeholder 9">
            <a:extLst>
              <a:ext uri="{FF2B5EF4-FFF2-40B4-BE49-F238E27FC236}">
                <a16:creationId xmlns:a16="http://schemas.microsoft.com/office/drawing/2014/main" id="{97EF9AF6-A051-B944-92F9-12E3CE436584}"/>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5</a:t>
            </a:r>
          </a:p>
        </p:txBody>
      </p:sp>
      <p:sp>
        <p:nvSpPr>
          <p:cNvPr id="50" name="Text Placeholder 9">
            <a:extLst>
              <a:ext uri="{FF2B5EF4-FFF2-40B4-BE49-F238E27FC236}">
                <a16:creationId xmlns:a16="http://schemas.microsoft.com/office/drawing/2014/main" id="{909BACF2-13B0-9242-BEAA-CDECBAD04959}"/>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6</a:t>
            </a:r>
          </a:p>
        </p:txBody>
      </p:sp>
      <p:sp>
        <p:nvSpPr>
          <p:cNvPr id="51" name="Text Placeholder 9">
            <a:extLst>
              <a:ext uri="{FF2B5EF4-FFF2-40B4-BE49-F238E27FC236}">
                <a16:creationId xmlns:a16="http://schemas.microsoft.com/office/drawing/2014/main" id="{E80213A4-E9CB-2648-AD20-5FB00E4B0230}"/>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7</a:t>
            </a:r>
          </a:p>
        </p:txBody>
      </p:sp>
      <p:sp>
        <p:nvSpPr>
          <p:cNvPr id="52" name="Text Placeholder 9">
            <a:extLst>
              <a:ext uri="{FF2B5EF4-FFF2-40B4-BE49-F238E27FC236}">
                <a16:creationId xmlns:a16="http://schemas.microsoft.com/office/drawing/2014/main" id="{D9811C64-DB0F-C44A-8654-2B1DC365972E}"/>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8</a:t>
            </a:r>
          </a:p>
        </p:txBody>
      </p:sp>
      <p:pic>
        <p:nvPicPr>
          <p:cNvPr id="25" name="Picture 24" descr="A close up of a logo&#10;&#10;Description automatically generated">
            <a:extLst>
              <a:ext uri="{FF2B5EF4-FFF2-40B4-BE49-F238E27FC236}">
                <a16:creationId xmlns:a16="http://schemas.microsoft.com/office/drawing/2014/main" id="{139A1417-904B-6C4F-9DFF-0A6D8C5818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26956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9266FE65-74F3-06AE-1238-CF913E830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28" name="Text Placeholder 4">
            <a:extLst>
              <a:ext uri="{FF2B5EF4-FFF2-40B4-BE49-F238E27FC236}">
                <a16:creationId xmlns:a16="http://schemas.microsoft.com/office/drawing/2014/main" id="{49B2CE50-4192-B246-8629-4E9E596C54F7}"/>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bg1"/>
                </a:solidFill>
                <a:latin typeface="Montserrat" pitchFamily="2" charset="77"/>
              </a:defRPr>
            </a:lvl1pPr>
          </a:lstStyle>
          <a:p>
            <a:pPr lvl="0"/>
            <a:r>
              <a:rPr lang="en-US"/>
              <a:t>Item 1</a:t>
            </a:r>
          </a:p>
        </p:txBody>
      </p:sp>
      <p:sp>
        <p:nvSpPr>
          <p:cNvPr id="29" name="Text Placeholder 4">
            <a:extLst>
              <a:ext uri="{FF2B5EF4-FFF2-40B4-BE49-F238E27FC236}">
                <a16:creationId xmlns:a16="http://schemas.microsoft.com/office/drawing/2014/main" id="{34D65EFA-12E1-6640-81A7-122B3A3984FB}"/>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bg1"/>
                </a:solidFill>
                <a:latin typeface="Montserrat" pitchFamily="2" charset="77"/>
              </a:defRPr>
            </a:lvl1pPr>
          </a:lstStyle>
          <a:p>
            <a:pPr lvl="0"/>
            <a:r>
              <a:rPr lang="en-US"/>
              <a:t>Item 2</a:t>
            </a:r>
          </a:p>
        </p:txBody>
      </p:sp>
      <p:sp>
        <p:nvSpPr>
          <p:cNvPr id="34" name="Text Placeholder 4">
            <a:extLst>
              <a:ext uri="{FF2B5EF4-FFF2-40B4-BE49-F238E27FC236}">
                <a16:creationId xmlns:a16="http://schemas.microsoft.com/office/drawing/2014/main" id="{F1D1BB53-57B2-1A49-8E9C-3E3BD7752F9D}"/>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bg1"/>
                </a:solidFill>
                <a:latin typeface="Montserrat" pitchFamily="2" charset="77"/>
              </a:defRPr>
            </a:lvl1pPr>
          </a:lstStyle>
          <a:p>
            <a:pPr lvl="0"/>
            <a:r>
              <a:rPr lang="en-US"/>
              <a:t>Item 3</a:t>
            </a:r>
          </a:p>
        </p:txBody>
      </p:sp>
      <p:sp>
        <p:nvSpPr>
          <p:cNvPr id="35" name="Text Placeholder 4">
            <a:extLst>
              <a:ext uri="{FF2B5EF4-FFF2-40B4-BE49-F238E27FC236}">
                <a16:creationId xmlns:a16="http://schemas.microsoft.com/office/drawing/2014/main" id="{7C8EAA91-6129-8847-8EC5-CF8A1692AA17}"/>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bg1"/>
                </a:solidFill>
                <a:latin typeface="Montserrat" pitchFamily="2" charset="77"/>
              </a:defRPr>
            </a:lvl1pPr>
          </a:lstStyle>
          <a:p>
            <a:pPr lvl="0"/>
            <a:r>
              <a:rPr lang="en-US"/>
              <a:t>Item 4</a:t>
            </a:r>
          </a:p>
        </p:txBody>
      </p:sp>
      <p:sp>
        <p:nvSpPr>
          <p:cNvPr id="36" name="Holder 6">
            <a:extLst>
              <a:ext uri="{FF2B5EF4-FFF2-40B4-BE49-F238E27FC236}">
                <a16:creationId xmlns:a16="http://schemas.microsoft.com/office/drawing/2014/main" id="{7F68EE9D-A2AC-F54F-ACB3-7D5AA7105435}"/>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chemeClr val="bg1"/>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38" name="Text Placeholder 4">
            <a:extLst>
              <a:ext uri="{FF2B5EF4-FFF2-40B4-BE49-F238E27FC236}">
                <a16:creationId xmlns:a16="http://schemas.microsoft.com/office/drawing/2014/main" id="{90308FD8-7A20-6743-A8CC-E78AC413898B}"/>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bg1"/>
                </a:solidFill>
                <a:latin typeface="Montserrat" pitchFamily="2" charset="77"/>
              </a:defRPr>
            </a:lvl1pPr>
          </a:lstStyle>
          <a:p>
            <a:pPr lvl="0"/>
            <a:r>
              <a:rPr lang="en-US"/>
              <a:t>Item 5</a:t>
            </a:r>
          </a:p>
        </p:txBody>
      </p:sp>
      <p:sp>
        <p:nvSpPr>
          <p:cNvPr id="39" name="Text Placeholder 4">
            <a:extLst>
              <a:ext uri="{FF2B5EF4-FFF2-40B4-BE49-F238E27FC236}">
                <a16:creationId xmlns:a16="http://schemas.microsoft.com/office/drawing/2014/main" id="{613F7D93-6E76-B745-BE10-3B27DC7AD852}"/>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bg1"/>
                </a:solidFill>
                <a:latin typeface="Montserrat" pitchFamily="2" charset="77"/>
              </a:defRPr>
            </a:lvl1pPr>
          </a:lstStyle>
          <a:p>
            <a:pPr lvl="0"/>
            <a:r>
              <a:rPr lang="en-US"/>
              <a:t>Item 6</a:t>
            </a:r>
          </a:p>
        </p:txBody>
      </p:sp>
      <p:sp>
        <p:nvSpPr>
          <p:cNvPr id="40" name="Text Placeholder 4">
            <a:extLst>
              <a:ext uri="{FF2B5EF4-FFF2-40B4-BE49-F238E27FC236}">
                <a16:creationId xmlns:a16="http://schemas.microsoft.com/office/drawing/2014/main" id="{FC510768-A0E9-1547-ADC8-A9B45EE90CED}"/>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bg1"/>
                </a:solidFill>
                <a:latin typeface="Montserrat" pitchFamily="2" charset="77"/>
              </a:defRPr>
            </a:lvl1pPr>
          </a:lstStyle>
          <a:p>
            <a:pPr lvl="0"/>
            <a:r>
              <a:rPr lang="en-US"/>
              <a:t>Item 7</a:t>
            </a:r>
          </a:p>
        </p:txBody>
      </p:sp>
      <p:sp>
        <p:nvSpPr>
          <p:cNvPr id="41" name="Text Placeholder 4">
            <a:extLst>
              <a:ext uri="{FF2B5EF4-FFF2-40B4-BE49-F238E27FC236}">
                <a16:creationId xmlns:a16="http://schemas.microsoft.com/office/drawing/2014/main" id="{C9C5AE87-2777-854F-A501-4B3E210DF328}"/>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bg1"/>
                </a:solidFill>
                <a:latin typeface="Montserrat" pitchFamily="2" charset="77"/>
              </a:defRPr>
            </a:lvl1pPr>
          </a:lstStyle>
          <a:p>
            <a:pPr lvl="0"/>
            <a:r>
              <a:rPr lang="en-US"/>
              <a:t>Item 8</a:t>
            </a:r>
          </a:p>
        </p:txBody>
      </p:sp>
      <p:sp>
        <p:nvSpPr>
          <p:cNvPr id="43" name="Text Placeholder 11">
            <a:extLst>
              <a:ext uri="{FF2B5EF4-FFF2-40B4-BE49-F238E27FC236}">
                <a16:creationId xmlns:a16="http://schemas.microsoft.com/office/drawing/2014/main" id="{A910A309-A5E0-2241-8262-BDABA2DAE080}"/>
              </a:ext>
            </a:extLst>
          </p:cNvPr>
          <p:cNvSpPr>
            <a:spLocks noGrp="1"/>
          </p:cNvSpPr>
          <p:nvPr>
            <p:ph type="body" sz="quarter" idx="25" hasCustomPrompt="1"/>
          </p:nvPr>
        </p:nvSpPr>
        <p:spPr>
          <a:xfrm>
            <a:off x="1555976" y="914399"/>
            <a:ext cx="5791200" cy="647355"/>
          </a:xfrm>
        </p:spPr>
        <p:txBody>
          <a:bodyPr>
            <a:normAutofit/>
          </a:bodyPr>
          <a:lstStyle>
            <a:lvl1pPr>
              <a:defRPr sz="3600" b="0" i="0">
                <a:solidFill>
                  <a:schemeClr val="bg1"/>
                </a:solidFill>
                <a:latin typeface="DM Serif Display" pitchFamily="2" charset="0"/>
              </a:defRPr>
            </a:lvl1pPr>
          </a:lstStyle>
          <a:p>
            <a:pPr lvl="0"/>
            <a:r>
              <a:rPr lang="en-US" sz="3600" b="0" i="0">
                <a:latin typeface="DM Serif Display" pitchFamily="2" charset="0"/>
              </a:rPr>
              <a:t>Agenda</a:t>
            </a:r>
            <a:endParaRPr lang="en-US"/>
          </a:p>
        </p:txBody>
      </p:sp>
      <p:sp>
        <p:nvSpPr>
          <p:cNvPr id="45" name="Text Placeholder 9">
            <a:extLst>
              <a:ext uri="{FF2B5EF4-FFF2-40B4-BE49-F238E27FC236}">
                <a16:creationId xmlns:a16="http://schemas.microsoft.com/office/drawing/2014/main" id="{022CAA9E-CFB7-0049-8AAA-804D1A012080}"/>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1</a:t>
            </a:r>
          </a:p>
        </p:txBody>
      </p:sp>
      <p:sp>
        <p:nvSpPr>
          <p:cNvPr id="46" name="Text Placeholder 9">
            <a:extLst>
              <a:ext uri="{FF2B5EF4-FFF2-40B4-BE49-F238E27FC236}">
                <a16:creationId xmlns:a16="http://schemas.microsoft.com/office/drawing/2014/main" id="{72C8E027-C013-7744-8732-649B5DC17474}"/>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2</a:t>
            </a:r>
          </a:p>
        </p:txBody>
      </p:sp>
      <p:sp>
        <p:nvSpPr>
          <p:cNvPr id="47" name="Text Placeholder 9">
            <a:extLst>
              <a:ext uri="{FF2B5EF4-FFF2-40B4-BE49-F238E27FC236}">
                <a16:creationId xmlns:a16="http://schemas.microsoft.com/office/drawing/2014/main" id="{CE875CEE-A36B-E142-9D36-30123CED148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3</a:t>
            </a:r>
          </a:p>
        </p:txBody>
      </p:sp>
      <p:sp>
        <p:nvSpPr>
          <p:cNvPr id="48" name="Text Placeholder 9">
            <a:extLst>
              <a:ext uri="{FF2B5EF4-FFF2-40B4-BE49-F238E27FC236}">
                <a16:creationId xmlns:a16="http://schemas.microsoft.com/office/drawing/2014/main" id="{82A83E3C-29FA-C84D-868E-19B38B5C0502}"/>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4</a:t>
            </a:r>
          </a:p>
        </p:txBody>
      </p:sp>
      <p:sp>
        <p:nvSpPr>
          <p:cNvPr id="49" name="Text Placeholder 9">
            <a:extLst>
              <a:ext uri="{FF2B5EF4-FFF2-40B4-BE49-F238E27FC236}">
                <a16:creationId xmlns:a16="http://schemas.microsoft.com/office/drawing/2014/main" id="{97EF9AF6-A051-B944-92F9-12E3CE436584}"/>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5</a:t>
            </a:r>
          </a:p>
        </p:txBody>
      </p:sp>
      <p:sp>
        <p:nvSpPr>
          <p:cNvPr id="50" name="Text Placeholder 9">
            <a:extLst>
              <a:ext uri="{FF2B5EF4-FFF2-40B4-BE49-F238E27FC236}">
                <a16:creationId xmlns:a16="http://schemas.microsoft.com/office/drawing/2014/main" id="{909BACF2-13B0-9242-BEAA-CDECBAD04959}"/>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6</a:t>
            </a:r>
          </a:p>
        </p:txBody>
      </p:sp>
      <p:sp>
        <p:nvSpPr>
          <p:cNvPr id="51" name="Text Placeholder 9">
            <a:extLst>
              <a:ext uri="{FF2B5EF4-FFF2-40B4-BE49-F238E27FC236}">
                <a16:creationId xmlns:a16="http://schemas.microsoft.com/office/drawing/2014/main" id="{E80213A4-E9CB-2648-AD20-5FB00E4B0230}"/>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7</a:t>
            </a:r>
          </a:p>
        </p:txBody>
      </p:sp>
      <p:sp>
        <p:nvSpPr>
          <p:cNvPr id="52" name="Text Placeholder 9">
            <a:extLst>
              <a:ext uri="{FF2B5EF4-FFF2-40B4-BE49-F238E27FC236}">
                <a16:creationId xmlns:a16="http://schemas.microsoft.com/office/drawing/2014/main" id="{D9811C64-DB0F-C44A-8654-2B1DC365972E}"/>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8</a:t>
            </a:r>
          </a:p>
        </p:txBody>
      </p:sp>
      <p:pic>
        <p:nvPicPr>
          <p:cNvPr id="25" name="Picture 24" descr="A close up of a logo&#10;&#10;Description automatically generated">
            <a:extLst>
              <a:ext uri="{FF2B5EF4-FFF2-40B4-BE49-F238E27FC236}">
                <a16:creationId xmlns:a16="http://schemas.microsoft.com/office/drawing/2014/main" id="{139A1417-904B-6C4F-9DFF-0A6D8C5818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13354782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01F567-A089-E04C-B63D-558627590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9">
            <a:extLst>
              <a:ext uri="{FF2B5EF4-FFF2-40B4-BE49-F238E27FC236}">
                <a16:creationId xmlns:a16="http://schemas.microsoft.com/office/drawing/2014/main" id="{974C21C4-E2B9-6645-978C-AC5834595DFF}"/>
              </a:ext>
            </a:extLst>
          </p:cNvPr>
          <p:cNvSpPr>
            <a:spLocks noGrp="1"/>
          </p:cNvSpPr>
          <p:nvPr>
            <p:ph type="title"/>
          </p:nvPr>
        </p:nvSpPr>
        <p:spPr>
          <a:xfrm>
            <a:off x="838200" y="838200"/>
            <a:ext cx="10515600" cy="852488"/>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 id="2147483681" r:id="rId2"/>
    <p:sldLayoutId id="2147483686" r:id="rId3"/>
    <p:sldLayoutId id="2147483682" r:id="rId4"/>
    <p:sldLayoutId id="2147483683" r:id="rId5"/>
    <p:sldLayoutId id="2147483685" r:id="rId6"/>
    <p:sldLayoutId id="2147483665" r:id="rId7"/>
    <p:sldLayoutId id="2147483711" r:id="rId8"/>
    <p:sldLayoutId id="2147483710" r:id="rId9"/>
    <p:sldLayoutId id="2147483671" r:id="rId10"/>
    <p:sldLayoutId id="2147483712" r:id="rId11"/>
    <p:sldLayoutId id="2147483714" r:id="rId12"/>
    <p:sldLayoutId id="2147483670" r:id="rId13"/>
    <p:sldLayoutId id="2147483678" r:id="rId14"/>
    <p:sldLayoutId id="2147483680" r:id="rId15"/>
    <p:sldLayoutId id="2147483684" r:id="rId16"/>
    <p:sldLayoutId id="2147483696" r:id="rId17"/>
    <p:sldLayoutId id="2147483697" r:id="rId18"/>
    <p:sldLayoutId id="2147483662" r:id="rId19"/>
    <p:sldLayoutId id="2147483666" r:id="rId20"/>
    <p:sldLayoutId id="2147483702" r:id="rId21"/>
    <p:sldLayoutId id="2147483703" r:id="rId22"/>
    <p:sldLayoutId id="2147483704" r:id="rId23"/>
    <p:sldLayoutId id="2147483709" r:id="rId24"/>
    <p:sldLayoutId id="2147483708" r:id="rId25"/>
    <p:sldLayoutId id="2147483707" r:id="rId26"/>
    <p:sldLayoutId id="2147483705" r:id="rId27"/>
    <p:sldLayoutId id="2147483706" r:id="rId28"/>
    <p:sldLayoutId id="2147483668" r:id="rId29"/>
    <p:sldLayoutId id="2147483667" r:id="rId30"/>
    <p:sldLayoutId id="2147483672" r:id="rId31"/>
    <p:sldLayoutId id="2147483713" r:id="rId32"/>
    <p:sldLayoutId id="2147483698" r:id="rId33"/>
    <p:sldLayoutId id="2147483700" r:id="rId34"/>
    <p:sldLayoutId id="2147483701" r:id="rId35"/>
    <p:sldLayoutId id="2147483679" r:id="rId36"/>
    <p:sldLayoutId id="2147483674" r:id="rId37"/>
    <p:sldLayoutId id="2147483676" r:id="rId38"/>
    <p:sldLayoutId id="2147483675" r:id="rId39"/>
    <p:sldLayoutId id="2147483673" r:id="rId40"/>
    <p:sldLayoutId id="2147483715" r:id="rId41"/>
    <p:sldLayoutId id="2147483663" r:id="rId42"/>
    <p:sldLayoutId id="2147483664" r:id="rId43"/>
  </p:sldLayoutIdLst>
  <p:txStyles>
    <p:titleStyle>
      <a:lvl1pPr algn="l">
        <a:defRPr sz="3600" b="0" i="0">
          <a:solidFill>
            <a:schemeClr val="tx1"/>
          </a:solidFill>
          <a:latin typeface="DM Serif Display" pitchFamily="2" charset="0"/>
          <a:ea typeface="+mj-ea"/>
          <a:cs typeface="+mj-cs"/>
        </a:defRPr>
      </a:lvl1pPr>
    </p:titleStyle>
    <p:bodyStyle>
      <a:lvl1pPr marL="0">
        <a:defRPr sz="1600" b="0" i="0">
          <a:solidFill>
            <a:schemeClr val="tx1"/>
          </a:solidFill>
          <a:latin typeface="Montserrat" pitchFamily="2" charset="77"/>
          <a:ea typeface="+mn-ea"/>
          <a:cs typeface="+mn-cs"/>
        </a:defRPr>
      </a:lvl1pPr>
      <a:lvl2pPr marL="8001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2pPr>
      <a:lvl3pPr marL="12573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3pPr>
      <a:lvl4pPr marL="17145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4pPr>
      <a:lvl5pPr marL="21717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2.svg"/><Relationship Id="rId2" Type="http://schemas.openxmlformats.org/officeDocument/2006/relationships/slideLayout" Target="../slideLayouts/slideLayout34.xml"/><Relationship Id="rId1" Type="http://schemas.openxmlformats.org/officeDocument/2006/relationships/tags" Target="../tags/tag1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8.xml"/><Relationship Id="rId1" Type="http://schemas.openxmlformats.org/officeDocument/2006/relationships/tags" Target="../tags/tag13.xml"/><Relationship Id="rId4" Type="http://schemas.microsoft.com/office/2018/10/relationships/comments" Target="../comments/modernComment_10C_56313EA.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2.xml"/><Relationship Id="rId1" Type="http://schemas.openxmlformats.org/officeDocument/2006/relationships/tags" Target="../tags/tag14.xml"/><Relationship Id="rId6" Type="http://schemas.openxmlformats.org/officeDocument/2006/relationships/image" Target="../media/image44.svg"/><Relationship Id="rId5" Type="http://schemas.openxmlformats.org/officeDocument/2006/relationships/image" Target="../media/image43.png"/><Relationship Id="rId4" Type="http://schemas.microsoft.com/office/2018/10/relationships/comments" Target="../comments/modernComment_13B_60231F5D.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2.xml"/><Relationship Id="rId1" Type="http://schemas.openxmlformats.org/officeDocument/2006/relationships/tags" Target="../tags/tag15.xml"/><Relationship Id="rId5" Type="http://schemas.openxmlformats.org/officeDocument/2006/relationships/image" Target="../media/image46.sv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2.xml"/><Relationship Id="rId1" Type="http://schemas.openxmlformats.org/officeDocument/2006/relationships/tags" Target="../tags/tag16.xml"/><Relationship Id="rId6" Type="http://schemas.openxmlformats.org/officeDocument/2006/relationships/image" Target="../media/image48.png"/><Relationship Id="rId5" Type="http://schemas.openxmlformats.org/officeDocument/2006/relationships/image" Target="../media/image47.png"/><Relationship Id="rId4" Type="http://schemas.microsoft.com/office/2018/10/relationships/comments" Target="../comments/modernComment_14C_5D96830F.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ags" Target="../tags/tag1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2.xml"/><Relationship Id="rId1" Type="http://schemas.openxmlformats.org/officeDocument/2006/relationships/tags" Target="../tags/tag18.xml"/><Relationship Id="rId5" Type="http://schemas.openxmlformats.org/officeDocument/2006/relationships/image" Target="../media/image50.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1.xml"/><Relationship Id="rId1" Type="http://schemas.openxmlformats.org/officeDocument/2006/relationships/tags" Target="../tags/tag20.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1.xml"/><Relationship Id="rId1" Type="http://schemas.openxmlformats.org/officeDocument/2006/relationships/tags" Target="../tags/tag21.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1.xml"/><Relationship Id="rId1" Type="http://schemas.openxmlformats.org/officeDocument/2006/relationships/tags" Target="../tags/tag2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1.xml"/><Relationship Id="rId1" Type="http://schemas.openxmlformats.org/officeDocument/2006/relationships/tags" Target="../tags/tag23.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1.xml"/><Relationship Id="rId1" Type="http://schemas.openxmlformats.org/officeDocument/2006/relationships/tags" Target="../tags/tag24.xml"/><Relationship Id="rId5" Type="http://schemas.openxmlformats.org/officeDocument/2006/relationships/image" Target="../media/image56.sv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1.xml"/><Relationship Id="rId1" Type="http://schemas.openxmlformats.org/officeDocument/2006/relationships/tags" Target="../tags/tag25.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1.xml"/><Relationship Id="rId1" Type="http://schemas.openxmlformats.org/officeDocument/2006/relationships/tags" Target="../tags/tag26.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1.xml"/><Relationship Id="rId1" Type="http://schemas.openxmlformats.org/officeDocument/2006/relationships/tags" Target="../tags/tag27.xml"/><Relationship Id="rId5" Type="http://schemas.openxmlformats.org/officeDocument/2006/relationships/image" Target="../media/image59.sv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1.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3.svg"/><Relationship Id="rId2" Type="http://schemas.openxmlformats.org/officeDocument/2006/relationships/slideLayout" Target="../slideLayouts/slideLayout35.xml"/><Relationship Id="rId1" Type="http://schemas.openxmlformats.org/officeDocument/2006/relationships/tags" Target="../tags/tag29.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5.xml"/><Relationship Id="rId1" Type="http://schemas.openxmlformats.org/officeDocument/2006/relationships/tags" Target="../tags/tag30.xml"/><Relationship Id="rId5" Type="http://schemas.openxmlformats.org/officeDocument/2006/relationships/image" Target="../media/image64.png"/><Relationship Id="rId4" Type="http://schemas.microsoft.com/office/2018/10/relationships/comments" Target="../comments/modernComment_155_7B93DDB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30.xml"/><Relationship Id="rId7" Type="http://schemas.openxmlformats.org/officeDocument/2006/relationships/image" Target="../media/image67.png"/><Relationship Id="rId2" Type="http://schemas.openxmlformats.org/officeDocument/2006/relationships/slideLayout" Target="../slideLayouts/slideLayout37.xml"/><Relationship Id="rId1" Type="http://schemas.openxmlformats.org/officeDocument/2006/relationships/tags" Target="../tags/tag31.xml"/><Relationship Id="rId6" Type="http://schemas.openxmlformats.org/officeDocument/2006/relationships/image" Target="../media/image66.png"/><Relationship Id="rId5" Type="http://schemas.openxmlformats.org/officeDocument/2006/relationships/image" Target="../media/image65.png"/><Relationship Id="rId4" Type="http://schemas.microsoft.com/office/2018/10/relationships/comments" Target="../comments/modernComment_144_FEBBCFA9.xml"/><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5.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0.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4.xml"/><Relationship Id="rId1" Type="http://schemas.openxmlformats.org/officeDocument/2006/relationships/tags" Target="../tags/tag9.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117597-16E8-4E9D-9D71-61E16DB82BE5}"/>
              </a:ext>
            </a:extLst>
          </p:cNvPr>
          <p:cNvSpPr>
            <a:spLocks noGrp="1"/>
          </p:cNvSpPr>
          <p:nvPr>
            <p:ph type="body" sz="quarter" idx="10"/>
          </p:nvPr>
        </p:nvSpPr>
        <p:spPr/>
        <p:txBody>
          <a:bodyPr/>
          <a:lstStyle/>
          <a:p>
            <a:r>
              <a:rPr lang="en-US"/>
              <a:t>March 11, 2025</a:t>
            </a:r>
          </a:p>
        </p:txBody>
      </p:sp>
      <p:sp>
        <p:nvSpPr>
          <p:cNvPr id="3" name="Title 2">
            <a:extLst>
              <a:ext uri="{FF2B5EF4-FFF2-40B4-BE49-F238E27FC236}">
                <a16:creationId xmlns:a16="http://schemas.microsoft.com/office/drawing/2014/main" id="{C4F55571-BE42-4C7C-9FBC-8A39256F3AD2}"/>
              </a:ext>
            </a:extLst>
          </p:cNvPr>
          <p:cNvSpPr>
            <a:spLocks noGrp="1"/>
          </p:cNvSpPr>
          <p:nvPr>
            <p:ph type="title"/>
          </p:nvPr>
        </p:nvSpPr>
        <p:spPr/>
        <p:txBody>
          <a:bodyPr>
            <a:normAutofit fontScale="90000"/>
          </a:bodyPr>
          <a:lstStyle/>
          <a:p>
            <a:r>
              <a:rPr lang="en-US"/>
              <a:t>ARC Pathways: A Comprehensive Grant Management Platform for Success</a:t>
            </a:r>
          </a:p>
        </p:txBody>
      </p:sp>
    </p:spTree>
    <p:custDataLst>
      <p:tags r:id="rId1"/>
    </p:custDataLst>
    <p:extLst>
      <p:ext uri="{BB962C8B-B14F-4D97-AF65-F5344CB8AC3E}">
        <p14:creationId xmlns:p14="http://schemas.microsoft.com/office/powerpoint/2010/main" val="826478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F6A56-F2E1-1BCD-9C62-AEFBDB3EC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62C4B-1998-F2A6-C5BF-2B7E0C211BAE}"/>
              </a:ext>
            </a:extLst>
          </p:cNvPr>
          <p:cNvSpPr>
            <a:spLocks noGrp="1"/>
          </p:cNvSpPr>
          <p:nvPr>
            <p:ph type="title"/>
          </p:nvPr>
        </p:nvSpPr>
        <p:spPr>
          <a:xfrm>
            <a:off x="838200" y="685800"/>
            <a:ext cx="4081779" cy="566822"/>
          </a:xfrm>
        </p:spPr>
        <p:txBody>
          <a:bodyPr/>
          <a:lstStyle/>
          <a:p>
            <a:r>
              <a:rPr lang="en-US"/>
              <a:t>Create a Recipe</a:t>
            </a:r>
          </a:p>
        </p:txBody>
      </p:sp>
      <p:sp>
        <p:nvSpPr>
          <p:cNvPr id="3" name="Text Placeholder 2">
            <a:extLst>
              <a:ext uri="{FF2B5EF4-FFF2-40B4-BE49-F238E27FC236}">
                <a16:creationId xmlns:a16="http://schemas.microsoft.com/office/drawing/2014/main" id="{F6EE2976-F05D-805F-E3FD-8DA05A1E6D33}"/>
              </a:ext>
            </a:extLst>
          </p:cNvPr>
          <p:cNvSpPr>
            <a:spLocks noGrp="1"/>
          </p:cNvSpPr>
          <p:nvPr>
            <p:ph type="body" sz="quarter" idx="11"/>
          </p:nvPr>
        </p:nvSpPr>
        <p:spPr>
          <a:xfrm>
            <a:off x="914400" y="1905000"/>
            <a:ext cx="4081977" cy="3443225"/>
          </a:xfrm>
        </p:spPr>
        <p:txBody>
          <a:bodyPr>
            <a:noAutofit/>
          </a:bodyPr>
          <a:lstStyle/>
          <a:p>
            <a:pPr marL="285750" indent="-285750">
              <a:buFont typeface="Arial" panose="020B0604020202020204" pitchFamily="34" charset="0"/>
              <a:buChar char="•"/>
            </a:pPr>
            <a:r>
              <a:rPr lang="en-US" sz="2800"/>
              <a:t>Do a </a:t>
            </a:r>
            <a:r>
              <a:rPr lang="en-US" sz="2800" b="1"/>
              <a:t>gallery walk </a:t>
            </a:r>
            <a:r>
              <a:rPr lang="en-US" sz="2800"/>
              <a:t>with your group</a:t>
            </a:r>
          </a:p>
          <a:p>
            <a:pPr marL="285750" indent="-285750">
              <a:buFont typeface="Arial" panose="020B0604020202020204" pitchFamily="34" charset="0"/>
              <a:buChar char="•"/>
            </a:pPr>
            <a:endParaRPr lang="en-US" sz="2800"/>
          </a:p>
          <a:p>
            <a:endParaRPr lang="en-US" sz="2800"/>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b="1"/>
              <a:t>Discuss</a:t>
            </a:r>
            <a:r>
              <a:rPr lang="en-US" sz="2800"/>
              <a:t>: what similarities do you see?</a:t>
            </a:r>
          </a:p>
        </p:txBody>
      </p:sp>
      <p:pic>
        <p:nvPicPr>
          <p:cNvPr id="5" name="Graphic 4" descr="Arrow circle with solid fill">
            <a:extLst>
              <a:ext uri="{FF2B5EF4-FFF2-40B4-BE49-F238E27FC236}">
                <a16:creationId xmlns:a16="http://schemas.microsoft.com/office/drawing/2014/main" id="{83ADFA9F-9062-C37E-B799-6CB451724F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3800" y="259587"/>
            <a:ext cx="2909825" cy="2909825"/>
          </a:xfrm>
          <a:prstGeom prst="rect">
            <a:avLst/>
          </a:prstGeom>
        </p:spPr>
      </p:pic>
      <p:pic>
        <p:nvPicPr>
          <p:cNvPr id="7" name="Graphic 6" descr="Chat with solid fill">
            <a:extLst>
              <a:ext uri="{FF2B5EF4-FFF2-40B4-BE49-F238E27FC236}">
                <a16:creationId xmlns:a16="http://schemas.microsoft.com/office/drawing/2014/main" id="{AAC69ECD-9A02-9340-84A0-5064D0142B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43800" y="2743200"/>
            <a:ext cx="3079241" cy="3079241"/>
          </a:xfrm>
          <a:prstGeom prst="rect">
            <a:avLst/>
          </a:prstGeom>
        </p:spPr>
      </p:pic>
    </p:spTree>
    <p:custDataLst>
      <p:tags r:id="rId1"/>
    </p:custDataLst>
    <p:extLst>
      <p:ext uri="{BB962C8B-B14F-4D97-AF65-F5344CB8AC3E}">
        <p14:creationId xmlns:p14="http://schemas.microsoft.com/office/powerpoint/2010/main" val="3096654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4F71B-2A4D-8458-2299-94F62C6BF8A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1850027-D680-0869-C77A-906AE20BB0F6}"/>
              </a:ext>
            </a:extLst>
          </p:cNvPr>
          <p:cNvSpPr>
            <a:spLocks noGrp="1"/>
          </p:cNvSpPr>
          <p:nvPr>
            <p:ph type="body" sz="quarter" idx="19"/>
          </p:nvPr>
        </p:nvSpPr>
        <p:spPr>
          <a:xfrm>
            <a:off x="1524000" y="381000"/>
            <a:ext cx="9428787" cy="990600"/>
          </a:xfrm>
        </p:spPr>
        <p:txBody>
          <a:bodyPr/>
          <a:lstStyle/>
          <a:p>
            <a:pPr algn="ctr"/>
            <a:r>
              <a:rPr lang="en-US" sz="5400"/>
              <a:t>Our Time Together</a:t>
            </a:r>
          </a:p>
        </p:txBody>
      </p:sp>
      <p:graphicFrame>
        <p:nvGraphicFramePr>
          <p:cNvPr id="2" name="Diagram 1" descr="Image showing the cadence of today's presentation: Show ARCnet --&gt; Show Pathways --&gt; Try out Pathways --&gt; Discuss Pathways with group">
            <a:extLst>
              <a:ext uri="{FF2B5EF4-FFF2-40B4-BE49-F238E27FC236}">
                <a16:creationId xmlns:a16="http://schemas.microsoft.com/office/drawing/2014/main" id="{EC80C1B4-07BF-59A5-E9B9-8F3577BA9102}"/>
              </a:ext>
            </a:extLst>
          </p:cNvPr>
          <p:cNvGraphicFramePr/>
          <p:nvPr>
            <p:extLst>
              <p:ext uri="{D42A27DB-BD31-4B8C-83A1-F6EECF244321}">
                <p14:modId xmlns:p14="http://schemas.microsoft.com/office/powerpoint/2010/main" val="1262798331"/>
              </p:ext>
            </p:extLst>
          </p:nvPr>
        </p:nvGraphicFramePr>
        <p:xfrm>
          <a:off x="2434743" y="1371600"/>
          <a:ext cx="760730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0035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161E1-A298-894C-915B-6580E6242647}"/>
              </a:ext>
            </a:extLst>
          </p:cNvPr>
          <p:cNvSpPr>
            <a:spLocks noGrp="1"/>
          </p:cNvSpPr>
          <p:nvPr>
            <p:ph type="title"/>
          </p:nvPr>
        </p:nvSpPr>
        <p:spPr/>
        <p:txBody>
          <a:bodyPr/>
          <a:lstStyle/>
          <a:p>
            <a:pPr algn="ctr"/>
            <a:r>
              <a:rPr lang="en-US"/>
              <a:t>Creating an Application</a:t>
            </a:r>
          </a:p>
        </p:txBody>
      </p:sp>
    </p:spTree>
    <p:custDataLst>
      <p:tags r:id="rId1"/>
    </p:custDataLst>
    <p:extLst>
      <p:ext uri="{BB962C8B-B14F-4D97-AF65-F5344CB8AC3E}">
        <p14:creationId xmlns:p14="http://schemas.microsoft.com/office/powerpoint/2010/main" val="90379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2F5D5-B80B-8EE0-5B2A-E58B228FDB63}"/>
              </a:ext>
            </a:extLst>
          </p:cNvPr>
          <p:cNvSpPr>
            <a:spLocks noGrp="1"/>
          </p:cNvSpPr>
          <p:nvPr>
            <p:ph type="title"/>
          </p:nvPr>
        </p:nvSpPr>
        <p:spPr>
          <a:xfrm>
            <a:off x="1066800" y="2591591"/>
            <a:ext cx="4081779" cy="1674817"/>
          </a:xfrm>
        </p:spPr>
        <p:txBody>
          <a:bodyPr/>
          <a:lstStyle/>
          <a:p>
            <a:pPr algn="ctr"/>
            <a:r>
              <a:rPr lang="en-US">
                <a:latin typeface="DM Serif Display"/>
              </a:rPr>
              <a:t>Creating an Application in </a:t>
            </a:r>
            <a:r>
              <a:rPr lang="en-US" err="1">
                <a:latin typeface="DM Serif Display"/>
              </a:rPr>
              <a:t>ARCnet</a:t>
            </a:r>
            <a:endParaRPr lang="en-US">
              <a:latin typeface="DM Serif Display"/>
            </a:endParaRPr>
          </a:p>
        </p:txBody>
      </p:sp>
      <p:pic>
        <p:nvPicPr>
          <p:cNvPr id="4" name="Graphic 3" descr="Document with solid fill">
            <a:extLst>
              <a:ext uri="{FF2B5EF4-FFF2-40B4-BE49-F238E27FC236}">
                <a16:creationId xmlns:a16="http://schemas.microsoft.com/office/drawing/2014/main" id="{757067E7-AE74-92BC-755C-7097E671CB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8550" y="1590675"/>
            <a:ext cx="3676650" cy="3676650"/>
          </a:xfrm>
          <a:prstGeom prst="rect">
            <a:avLst/>
          </a:prstGeom>
        </p:spPr>
      </p:pic>
    </p:spTree>
    <p:custDataLst>
      <p:tags r:id="rId1"/>
    </p:custDataLst>
    <p:extLst>
      <p:ext uri="{BB962C8B-B14F-4D97-AF65-F5344CB8AC3E}">
        <p14:creationId xmlns:p14="http://schemas.microsoft.com/office/powerpoint/2010/main" val="1612914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E68A-E556-3897-285A-446683A58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C6B7C2-9D46-CF5E-A9A8-048E2AC409CC}"/>
              </a:ext>
            </a:extLst>
          </p:cNvPr>
          <p:cNvSpPr>
            <a:spLocks noGrp="1"/>
          </p:cNvSpPr>
          <p:nvPr>
            <p:ph type="title"/>
          </p:nvPr>
        </p:nvSpPr>
        <p:spPr>
          <a:xfrm>
            <a:off x="1219200" y="2591591"/>
            <a:ext cx="4081779" cy="1674817"/>
          </a:xfrm>
        </p:spPr>
        <p:txBody>
          <a:bodyPr/>
          <a:lstStyle/>
          <a:p>
            <a:pPr algn="ctr"/>
            <a:r>
              <a:rPr lang="en-US"/>
              <a:t>Creating an Application in Pathways</a:t>
            </a:r>
          </a:p>
        </p:txBody>
      </p:sp>
      <p:pic>
        <p:nvPicPr>
          <p:cNvPr id="7" name="Graphic 6" descr="Teacher with solid fill">
            <a:extLst>
              <a:ext uri="{FF2B5EF4-FFF2-40B4-BE49-F238E27FC236}">
                <a16:creationId xmlns:a16="http://schemas.microsoft.com/office/drawing/2014/main" id="{2FF3F53A-979E-0343-1455-C180953D70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5600" y="938275"/>
            <a:ext cx="4191000" cy="4191000"/>
          </a:xfrm>
          <a:prstGeom prst="rect">
            <a:avLst/>
          </a:prstGeom>
        </p:spPr>
      </p:pic>
    </p:spTree>
    <p:custDataLst>
      <p:tags r:id="rId1"/>
    </p:custDataLst>
    <p:extLst>
      <p:ext uri="{BB962C8B-B14F-4D97-AF65-F5344CB8AC3E}">
        <p14:creationId xmlns:p14="http://schemas.microsoft.com/office/powerpoint/2010/main" val="2580394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C4E66-12BB-A01B-12BD-F54B7AAF1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78CD1-4E58-51A9-7B25-9BF26F6BF9F0}"/>
              </a:ext>
            </a:extLst>
          </p:cNvPr>
          <p:cNvSpPr>
            <a:spLocks noGrp="1"/>
          </p:cNvSpPr>
          <p:nvPr>
            <p:ph type="title"/>
          </p:nvPr>
        </p:nvSpPr>
        <p:spPr>
          <a:xfrm>
            <a:off x="924998" y="1420381"/>
            <a:ext cx="4081779" cy="566822"/>
          </a:xfrm>
        </p:spPr>
        <p:txBody>
          <a:bodyPr/>
          <a:lstStyle/>
          <a:p>
            <a:r>
              <a:rPr lang="en-US"/>
              <a:t>Let’s Try It Out!</a:t>
            </a:r>
          </a:p>
        </p:txBody>
      </p:sp>
      <p:sp>
        <p:nvSpPr>
          <p:cNvPr id="3" name="Text Placeholder 2">
            <a:extLst>
              <a:ext uri="{FF2B5EF4-FFF2-40B4-BE49-F238E27FC236}">
                <a16:creationId xmlns:a16="http://schemas.microsoft.com/office/drawing/2014/main" id="{68766691-4147-37D8-BF3A-60CA081A5731}"/>
              </a:ext>
            </a:extLst>
          </p:cNvPr>
          <p:cNvSpPr>
            <a:spLocks noGrp="1"/>
          </p:cNvSpPr>
          <p:nvPr>
            <p:ph type="body" sz="quarter" idx="11"/>
          </p:nvPr>
        </p:nvSpPr>
        <p:spPr>
          <a:xfrm>
            <a:off x="962900" y="2209800"/>
            <a:ext cx="4081977" cy="3443225"/>
          </a:xfrm>
        </p:spPr>
        <p:txBody>
          <a:bodyPr>
            <a:normAutofit/>
          </a:bodyPr>
          <a:lstStyle/>
          <a:p>
            <a:pPr marL="285750" indent="-285750">
              <a:buFont typeface="Arial" panose="020B0604020202020204" pitchFamily="34" charset="0"/>
              <a:buChar char="•"/>
            </a:pPr>
            <a:r>
              <a:rPr lang="en-US" sz="2800"/>
              <a:t>Create groups of 2 or 3 at your table</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Use the directions on the table to create an application</a:t>
            </a:r>
          </a:p>
        </p:txBody>
      </p:sp>
      <p:pic>
        <p:nvPicPr>
          <p:cNvPr id="5" name="Picture 4" descr="Screenshot of the first page of the directions">
            <a:extLst>
              <a:ext uri="{FF2B5EF4-FFF2-40B4-BE49-F238E27FC236}">
                <a16:creationId xmlns:a16="http://schemas.microsoft.com/office/drawing/2014/main" id="{A88E0C72-137C-F630-7806-F3F10C398B5C}"/>
              </a:ext>
            </a:extLst>
          </p:cNvPr>
          <p:cNvPicPr>
            <a:picLocks noChangeAspect="1"/>
          </p:cNvPicPr>
          <p:nvPr/>
        </p:nvPicPr>
        <p:blipFill>
          <a:blip r:embed="rId5"/>
          <a:stretch>
            <a:fillRect/>
          </a:stretch>
        </p:blipFill>
        <p:spPr>
          <a:xfrm rot="754977">
            <a:off x="7263668" y="517270"/>
            <a:ext cx="3693184" cy="4791006"/>
          </a:xfrm>
          <a:prstGeom prst="rect">
            <a:avLst/>
          </a:prstGeom>
          <a:ln w="12700">
            <a:solidFill>
              <a:schemeClr val="tx1"/>
            </a:solidFill>
          </a:ln>
          <a:effectLst>
            <a:outerShdw blurRad="190500" algn="tl" rotWithShape="0">
              <a:srgbClr val="000000">
                <a:alpha val="70000"/>
              </a:srgbClr>
            </a:outerShdw>
          </a:effectLst>
        </p:spPr>
      </p:pic>
      <p:pic>
        <p:nvPicPr>
          <p:cNvPr id="6" name="Picture 5" descr="Picture of the login credentials paper">
            <a:extLst>
              <a:ext uri="{FF2B5EF4-FFF2-40B4-BE49-F238E27FC236}">
                <a16:creationId xmlns:a16="http://schemas.microsoft.com/office/drawing/2014/main" id="{5257F0B7-0EF2-A856-F8C2-6156DCA8AE3E}"/>
              </a:ext>
            </a:extLst>
          </p:cNvPr>
          <p:cNvPicPr>
            <a:picLocks noChangeAspect="1"/>
          </p:cNvPicPr>
          <p:nvPr/>
        </p:nvPicPr>
        <p:blipFill>
          <a:blip r:embed="rId6"/>
          <a:stretch>
            <a:fillRect/>
          </a:stretch>
        </p:blipFill>
        <p:spPr>
          <a:xfrm>
            <a:off x="6226033" y="5724507"/>
            <a:ext cx="5531134" cy="704886"/>
          </a:xfrm>
          <a:prstGeom prst="rect">
            <a:avLst/>
          </a:prstGeom>
          <a:ln w="12700">
            <a:solidFill>
              <a:schemeClr val="tx1"/>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570145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BD5AE-4A69-DD86-4172-E107ADA48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2D00F3-8BC0-20B7-0F59-5A0F124D7CBA}"/>
              </a:ext>
            </a:extLst>
          </p:cNvPr>
          <p:cNvSpPr>
            <a:spLocks noGrp="1"/>
          </p:cNvSpPr>
          <p:nvPr>
            <p:ph type="title"/>
          </p:nvPr>
        </p:nvSpPr>
        <p:spPr>
          <a:xfrm>
            <a:off x="924998" y="1420381"/>
            <a:ext cx="4081779" cy="566822"/>
          </a:xfrm>
        </p:spPr>
        <p:txBody>
          <a:bodyPr/>
          <a:lstStyle/>
          <a:p>
            <a:r>
              <a:rPr lang="en-US"/>
              <a:t>As You Work…</a:t>
            </a:r>
          </a:p>
        </p:txBody>
      </p:sp>
      <p:sp>
        <p:nvSpPr>
          <p:cNvPr id="6" name="Text Placeholder 2">
            <a:extLst>
              <a:ext uri="{FF2B5EF4-FFF2-40B4-BE49-F238E27FC236}">
                <a16:creationId xmlns:a16="http://schemas.microsoft.com/office/drawing/2014/main" id="{4C74A3BC-D147-49F9-DF05-014EC0E01A4B}"/>
              </a:ext>
            </a:extLst>
          </p:cNvPr>
          <p:cNvSpPr txBox="1">
            <a:spLocks/>
          </p:cNvSpPr>
          <p:nvPr/>
        </p:nvSpPr>
        <p:spPr>
          <a:xfrm>
            <a:off x="750654" y="2209800"/>
            <a:ext cx="4081977" cy="3443225"/>
          </a:xfrm>
          <a:prstGeom prst="rect">
            <a:avLst/>
          </a:prstGeom>
        </p:spPr>
        <p:txBody>
          <a:bodyPr vert="horz" lIns="91440" tIns="45720" rIns="91440" bIns="45720" rtlCol="0">
            <a:normAutofit fontScale="92500" lnSpcReduction="10000"/>
          </a:bodyPr>
          <a:lstStyle>
            <a:lvl1pPr marL="0">
              <a:defRPr sz="1400" b="0" i="0">
                <a:solidFill>
                  <a:schemeClr val="bg1"/>
                </a:solidFill>
                <a:latin typeface="Montserrat" pitchFamily="2" charset="77"/>
                <a:ea typeface="+mn-ea"/>
                <a:cs typeface="+mn-cs"/>
              </a:defRPr>
            </a:lvl1pPr>
            <a:lvl2pPr marL="8001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2pPr>
            <a:lvl3pPr marL="12573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3pPr>
            <a:lvl4pPr marL="17145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4pPr>
            <a:lvl5pPr marL="21717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sz="2400" kern="0"/>
              <a:t>What might </a:t>
            </a:r>
            <a:r>
              <a:rPr lang="en-US" sz="2400" b="1" kern="0"/>
              <a:t>constituents</a:t>
            </a:r>
            <a:r>
              <a:rPr lang="en-US" sz="2400" kern="0"/>
              <a:t> need support with during these processes?</a:t>
            </a:r>
          </a:p>
          <a:p>
            <a:pPr marL="285750" indent="-285750">
              <a:buFont typeface="Arial" panose="020B0604020202020204" pitchFamily="34" charset="0"/>
              <a:buChar char="•"/>
            </a:pPr>
            <a:endParaRPr lang="en-US" sz="2400" kern="0"/>
          </a:p>
          <a:p>
            <a:pPr marL="285750" indent="-285750">
              <a:buFont typeface="Arial" panose="020B0604020202020204" pitchFamily="34" charset="0"/>
              <a:buChar char="•"/>
            </a:pPr>
            <a:r>
              <a:rPr lang="en-US" sz="2400" kern="0"/>
              <a:t>What might </a:t>
            </a:r>
            <a:r>
              <a:rPr lang="en-US" sz="2400" b="1" kern="0"/>
              <a:t>you or your LDD</a:t>
            </a:r>
            <a:r>
              <a:rPr lang="en-US" sz="2400" kern="0"/>
              <a:t> need support with during these processes?</a:t>
            </a:r>
          </a:p>
          <a:p>
            <a:pPr marL="285750" indent="-285750">
              <a:buFont typeface="Arial" panose="020B0604020202020204" pitchFamily="34" charset="0"/>
              <a:buChar char="•"/>
            </a:pPr>
            <a:endParaRPr lang="en-US" sz="2400" kern="0"/>
          </a:p>
          <a:p>
            <a:pPr marL="285750" indent="-285750">
              <a:buFont typeface="Arial" panose="020B0604020202020204" pitchFamily="34" charset="0"/>
              <a:buChar char="•"/>
            </a:pPr>
            <a:r>
              <a:rPr lang="en-US" sz="2400" kern="0"/>
              <a:t>What might this support look like?</a:t>
            </a:r>
          </a:p>
        </p:txBody>
      </p:sp>
      <p:pic>
        <p:nvPicPr>
          <p:cNvPr id="3" name="Picture 2">
            <a:extLst>
              <a:ext uri="{FF2B5EF4-FFF2-40B4-BE49-F238E27FC236}">
                <a16:creationId xmlns:a16="http://schemas.microsoft.com/office/drawing/2014/main" id="{1DAD0AF3-14BF-2E30-6A99-3CB5EB8EA164}"/>
              </a:ext>
            </a:extLst>
          </p:cNvPr>
          <p:cNvPicPr>
            <a:picLocks noChangeAspect="1"/>
          </p:cNvPicPr>
          <p:nvPr/>
        </p:nvPicPr>
        <p:blipFill>
          <a:blip r:embed="rId4"/>
          <a:stretch>
            <a:fillRect/>
          </a:stretch>
        </p:blipFill>
        <p:spPr>
          <a:xfrm rot="754977">
            <a:off x="7019053" y="619898"/>
            <a:ext cx="4330836" cy="5618204"/>
          </a:xfrm>
          <a:prstGeom prst="rect">
            <a:avLst/>
          </a:prstGeom>
          <a:ln w="12700">
            <a:solidFill>
              <a:schemeClr val="tx1"/>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557933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BBB9A-AA83-7E42-AF30-FD221FB83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72925-E32E-E173-4C61-953280EE9348}"/>
              </a:ext>
            </a:extLst>
          </p:cNvPr>
          <p:cNvSpPr>
            <a:spLocks noGrp="1"/>
          </p:cNvSpPr>
          <p:nvPr>
            <p:ph type="title"/>
          </p:nvPr>
        </p:nvSpPr>
        <p:spPr>
          <a:xfrm>
            <a:off x="924998" y="1420381"/>
            <a:ext cx="4081779" cy="566822"/>
          </a:xfrm>
        </p:spPr>
        <p:txBody>
          <a:bodyPr/>
          <a:lstStyle/>
          <a:p>
            <a:r>
              <a:rPr lang="en-US"/>
              <a:t>Let’s Discuss</a:t>
            </a:r>
          </a:p>
        </p:txBody>
      </p:sp>
      <p:sp>
        <p:nvSpPr>
          <p:cNvPr id="3" name="Text Placeholder 2">
            <a:extLst>
              <a:ext uri="{FF2B5EF4-FFF2-40B4-BE49-F238E27FC236}">
                <a16:creationId xmlns:a16="http://schemas.microsoft.com/office/drawing/2014/main" id="{BBBEF4AE-5266-5519-9788-E7B6C99E36CC}"/>
              </a:ext>
            </a:extLst>
          </p:cNvPr>
          <p:cNvSpPr>
            <a:spLocks noGrp="1"/>
          </p:cNvSpPr>
          <p:nvPr>
            <p:ph type="body" sz="quarter" idx="11"/>
          </p:nvPr>
        </p:nvSpPr>
        <p:spPr>
          <a:xfrm>
            <a:off x="838200" y="2133600"/>
            <a:ext cx="4081977" cy="3443225"/>
          </a:xfrm>
        </p:spPr>
        <p:txBody>
          <a:bodyPr>
            <a:normAutofit fontScale="92500" lnSpcReduction="10000"/>
          </a:bodyPr>
          <a:lstStyle/>
          <a:p>
            <a:pPr marL="285750" indent="-285750">
              <a:buFont typeface="Arial" panose="020B0604020202020204" pitchFamily="34" charset="0"/>
              <a:buChar char="•"/>
            </a:pPr>
            <a:r>
              <a:rPr lang="en-US" sz="2400"/>
              <a:t>What might constituents need support with during these processes?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What might you or your LDD need support with during these processes?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What might this support look like?</a:t>
            </a:r>
          </a:p>
        </p:txBody>
      </p:sp>
      <p:pic>
        <p:nvPicPr>
          <p:cNvPr id="6" name="Graphic 5" descr="Chat with solid fill">
            <a:extLst>
              <a:ext uri="{FF2B5EF4-FFF2-40B4-BE49-F238E27FC236}">
                <a16:creationId xmlns:a16="http://schemas.microsoft.com/office/drawing/2014/main" id="{C467BBFF-75E7-0028-7A11-4A2E1A5777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86600" y="1676400"/>
            <a:ext cx="4016176" cy="4016176"/>
          </a:xfrm>
          <a:prstGeom prst="rect">
            <a:avLst/>
          </a:prstGeom>
        </p:spPr>
      </p:pic>
    </p:spTree>
    <p:custDataLst>
      <p:tags r:id="rId1"/>
    </p:custDataLst>
    <p:extLst>
      <p:ext uri="{BB962C8B-B14F-4D97-AF65-F5344CB8AC3E}">
        <p14:creationId xmlns:p14="http://schemas.microsoft.com/office/powerpoint/2010/main" val="2340437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2C4A-F6F0-114B-B2AE-651BB3BEB566}"/>
              </a:ext>
            </a:extLst>
          </p:cNvPr>
          <p:cNvSpPr>
            <a:spLocks noGrp="1"/>
          </p:cNvSpPr>
          <p:nvPr>
            <p:ph type="title"/>
          </p:nvPr>
        </p:nvSpPr>
        <p:spPr/>
        <p:txBody>
          <a:bodyPr/>
          <a:lstStyle/>
          <a:p>
            <a:pPr algn="ctr"/>
            <a:r>
              <a:rPr lang="en-US"/>
              <a:t>Post Award Reports</a:t>
            </a:r>
          </a:p>
        </p:txBody>
      </p:sp>
    </p:spTree>
    <p:custDataLst>
      <p:tags r:id="rId1"/>
    </p:custDataLst>
    <p:extLst>
      <p:ext uri="{BB962C8B-B14F-4D97-AF65-F5344CB8AC3E}">
        <p14:creationId xmlns:p14="http://schemas.microsoft.com/office/powerpoint/2010/main" val="4193386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0DA1AE-FF06-25A7-ADAC-4DBC4C895762}"/>
              </a:ext>
            </a:extLst>
          </p:cNvPr>
          <p:cNvSpPr>
            <a:spLocks noGrp="1"/>
          </p:cNvSpPr>
          <p:nvPr>
            <p:ph type="title"/>
          </p:nvPr>
        </p:nvSpPr>
        <p:spPr>
          <a:xfrm>
            <a:off x="924998" y="1420381"/>
            <a:ext cx="4081779" cy="566822"/>
          </a:xfrm>
        </p:spPr>
        <p:txBody>
          <a:bodyPr/>
          <a:lstStyle/>
          <a:p>
            <a:r>
              <a:rPr lang="en-US"/>
              <a:t>BAMR in </a:t>
            </a:r>
            <a:r>
              <a:rPr lang="en-US" err="1"/>
              <a:t>ARCnet</a:t>
            </a:r>
            <a:endParaRPr lang="en-US"/>
          </a:p>
        </p:txBody>
      </p:sp>
      <p:sp>
        <p:nvSpPr>
          <p:cNvPr id="8" name="Text Placeholder 2">
            <a:extLst>
              <a:ext uri="{FF2B5EF4-FFF2-40B4-BE49-F238E27FC236}">
                <a16:creationId xmlns:a16="http://schemas.microsoft.com/office/drawing/2014/main" id="{161E542A-E2AC-D993-2C6F-4EC15308480C}"/>
              </a:ext>
            </a:extLst>
          </p:cNvPr>
          <p:cNvSpPr>
            <a:spLocks noGrp="1"/>
          </p:cNvSpPr>
          <p:nvPr>
            <p:ph type="body" sz="quarter" idx="11"/>
          </p:nvPr>
        </p:nvSpPr>
        <p:spPr>
          <a:xfrm>
            <a:off x="924998" y="2286000"/>
            <a:ext cx="4081977" cy="3443225"/>
          </a:xfrm>
        </p:spPr>
        <p:txBody>
          <a:bodyPr>
            <a:normAutofit/>
          </a:bodyPr>
          <a:lstStyle/>
          <a:p>
            <a:pPr marL="285750" indent="-285750">
              <a:buFont typeface="Arial" panose="020B0604020202020204" pitchFamily="34" charset="0"/>
              <a:buChar char="•"/>
            </a:pPr>
            <a:r>
              <a:rPr lang="en-US" sz="3200"/>
              <a:t>Reporting tool for grantees</a:t>
            </a:r>
          </a:p>
        </p:txBody>
      </p:sp>
      <p:pic>
        <p:nvPicPr>
          <p:cNvPr id="9" name="Picture 8" descr="Screenshot of Basic Agency Monitoring Report (BAMR) in ARCnet">
            <a:extLst>
              <a:ext uri="{FF2B5EF4-FFF2-40B4-BE49-F238E27FC236}">
                <a16:creationId xmlns:a16="http://schemas.microsoft.com/office/drawing/2014/main" id="{F4ADD89F-01BF-DBA4-A3E1-FD73F0A886ED}"/>
              </a:ext>
            </a:extLst>
          </p:cNvPr>
          <p:cNvPicPr>
            <a:picLocks noChangeAspect="1"/>
          </p:cNvPicPr>
          <p:nvPr/>
        </p:nvPicPr>
        <p:blipFill>
          <a:blip r:embed="rId4"/>
          <a:stretch>
            <a:fillRect/>
          </a:stretch>
        </p:blipFill>
        <p:spPr>
          <a:xfrm>
            <a:off x="6019800" y="1372347"/>
            <a:ext cx="6172200" cy="3890842"/>
          </a:xfrm>
          <a:prstGeom prst="rect">
            <a:avLst/>
          </a:prstGeom>
        </p:spPr>
      </p:pic>
    </p:spTree>
    <p:custDataLst>
      <p:tags r:id="rId1"/>
    </p:custDataLst>
    <p:extLst>
      <p:ext uri="{BB962C8B-B14F-4D97-AF65-F5344CB8AC3E}">
        <p14:creationId xmlns:p14="http://schemas.microsoft.com/office/powerpoint/2010/main" val="3939491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221470-525F-0F41-AD90-4F2FEC99FB0E}"/>
              </a:ext>
            </a:extLst>
          </p:cNvPr>
          <p:cNvSpPr>
            <a:spLocks noGrp="1"/>
          </p:cNvSpPr>
          <p:nvPr>
            <p:ph type="body" sz="quarter" idx="10"/>
          </p:nvPr>
        </p:nvSpPr>
        <p:spPr/>
        <p:txBody>
          <a:bodyPr/>
          <a:lstStyle/>
          <a:p>
            <a:endParaRPr lang="en-US">
              <a:solidFill>
                <a:schemeClr val="bg1"/>
              </a:solidFill>
            </a:endParaRPr>
          </a:p>
          <a:p>
            <a:r>
              <a:rPr lang="en-US">
                <a:solidFill>
                  <a:schemeClr val="bg1"/>
                </a:solidFill>
              </a:rPr>
              <a:t>(insert pic)</a:t>
            </a:r>
          </a:p>
          <a:p>
            <a:endParaRPr lang="en-US">
              <a:solidFill>
                <a:schemeClr val="bg1"/>
              </a:solidFill>
            </a:endParaRPr>
          </a:p>
          <a:p>
            <a:endParaRPr lang="en-US">
              <a:solidFill>
                <a:schemeClr val="bg1"/>
              </a:solidFill>
            </a:endParaRPr>
          </a:p>
          <a:p>
            <a:r>
              <a:rPr lang="en-US">
                <a:solidFill>
                  <a:schemeClr val="bg1"/>
                </a:solidFill>
              </a:rPr>
              <a:t>Elijah Biggs</a:t>
            </a:r>
          </a:p>
          <a:p>
            <a:r>
              <a:rPr lang="en-US" sz="2000">
                <a:solidFill>
                  <a:schemeClr val="bg1"/>
                </a:solidFill>
              </a:rPr>
              <a:t>Business Analyst</a:t>
            </a:r>
          </a:p>
          <a:p>
            <a:r>
              <a:rPr lang="en-US" sz="2000">
                <a:solidFill>
                  <a:schemeClr val="bg1"/>
                </a:solidFill>
              </a:rPr>
              <a:t>ebiggs@arc.gov</a:t>
            </a:r>
          </a:p>
        </p:txBody>
      </p:sp>
      <p:pic>
        <p:nvPicPr>
          <p:cNvPr id="4" name="Picture 3" descr="Picture, job title, and contact information for Krystal Rodney">
            <a:extLst>
              <a:ext uri="{FF2B5EF4-FFF2-40B4-BE49-F238E27FC236}">
                <a16:creationId xmlns:a16="http://schemas.microsoft.com/office/drawing/2014/main" id="{70664C16-81B4-A537-0AB6-BC84A5552BC6}"/>
              </a:ext>
            </a:extLst>
          </p:cNvPr>
          <p:cNvPicPr>
            <a:picLocks noChangeAspect="1"/>
          </p:cNvPicPr>
          <p:nvPr/>
        </p:nvPicPr>
        <p:blipFill>
          <a:blip r:embed="rId4"/>
          <a:stretch>
            <a:fillRect/>
          </a:stretch>
        </p:blipFill>
        <p:spPr>
          <a:xfrm>
            <a:off x="6629400" y="1066800"/>
            <a:ext cx="4470429" cy="4636293"/>
          </a:xfrm>
          <a:prstGeom prst="rect">
            <a:avLst/>
          </a:prstGeom>
        </p:spPr>
      </p:pic>
      <p:sp>
        <p:nvSpPr>
          <p:cNvPr id="7" name="TextBox 6">
            <a:extLst>
              <a:ext uri="{FF2B5EF4-FFF2-40B4-BE49-F238E27FC236}">
                <a16:creationId xmlns:a16="http://schemas.microsoft.com/office/drawing/2014/main" id="{F09AD3A7-5643-2250-20DD-B044DBD36E27}"/>
              </a:ext>
            </a:extLst>
          </p:cNvPr>
          <p:cNvSpPr txBox="1"/>
          <p:nvPr/>
        </p:nvSpPr>
        <p:spPr>
          <a:xfrm>
            <a:off x="7315200" y="1905000"/>
            <a:ext cx="3200400" cy="3139321"/>
          </a:xfrm>
          <a:prstGeom prst="rect">
            <a:avLst/>
          </a:prstGeom>
          <a:noFill/>
        </p:spPr>
        <p:txBody>
          <a:bodyPr wrap="square" rtlCol="0">
            <a:spAutoFit/>
          </a:bodyPr>
          <a:lstStyle/>
          <a:p>
            <a:pPr algn="ctr"/>
            <a:endParaRPr lang="en-US">
              <a:solidFill>
                <a:schemeClr val="bg1"/>
              </a:solidFill>
              <a:latin typeface="DM Serif Display" pitchFamily="2" charset="0"/>
            </a:endParaRPr>
          </a:p>
          <a:p>
            <a:pPr algn="ctr"/>
            <a:endParaRPr lang="en-US">
              <a:solidFill>
                <a:schemeClr val="bg1"/>
              </a:solidFill>
              <a:latin typeface="DM Serif Display" pitchFamily="2" charset="0"/>
            </a:endParaRPr>
          </a:p>
          <a:p>
            <a:pPr algn="ctr"/>
            <a:endParaRPr lang="en-US">
              <a:solidFill>
                <a:schemeClr val="bg1"/>
              </a:solidFill>
              <a:latin typeface="DM Serif Display" pitchFamily="2" charset="0"/>
            </a:endParaRPr>
          </a:p>
          <a:p>
            <a:pPr algn="ctr"/>
            <a:endParaRPr lang="en-US">
              <a:solidFill>
                <a:schemeClr val="bg1"/>
              </a:solidFill>
              <a:latin typeface="DM Serif Display" pitchFamily="2" charset="0"/>
            </a:endParaRPr>
          </a:p>
          <a:p>
            <a:pPr algn="ctr"/>
            <a:endParaRPr lang="en-US">
              <a:solidFill>
                <a:schemeClr val="bg1"/>
              </a:solidFill>
              <a:latin typeface="DM Serif Display" pitchFamily="2" charset="0"/>
            </a:endParaRPr>
          </a:p>
          <a:p>
            <a:pPr algn="ctr"/>
            <a:endParaRPr lang="en-US" sz="2400">
              <a:solidFill>
                <a:schemeClr val="bg1"/>
              </a:solidFill>
              <a:latin typeface="DM Serif Display" pitchFamily="2" charset="0"/>
            </a:endParaRPr>
          </a:p>
          <a:p>
            <a:pPr algn="ctr"/>
            <a:r>
              <a:rPr lang="en-US" sz="2400">
                <a:solidFill>
                  <a:schemeClr val="bg1"/>
                </a:solidFill>
                <a:latin typeface="DM Serif Display" pitchFamily="2" charset="0"/>
              </a:rPr>
              <a:t>Krystal Rodney</a:t>
            </a:r>
          </a:p>
          <a:p>
            <a:pPr algn="ctr"/>
            <a:r>
              <a:rPr lang="en-US" sz="2000">
                <a:solidFill>
                  <a:schemeClr val="bg1"/>
                </a:solidFill>
                <a:latin typeface="DM Serif Display" pitchFamily="2" charset="0"/>
              </a:rPr>
              <a:t>Instructional Designer/Trainer</a:t>
            </a:r>
          </a:p>
          <a:p>
            <a:pPr algn="ctr"/>
            <a:r>
              <a:rPr lang="en-US" sz="2000">
                <a:solidFill>
                  <a:schemeClr val="bg1"/>
                </a:solidFill>
                <a:latin typeface="DM Serif Display" pitchFamily="2" charset="0"/>
              </a:rPr>
              <a:t>krodney@arc.gov</a:t>
            </a:r>
          </a:p>
        </p:txBody>
      </p:sp>
      <p:sp>
        <p:nvSpPr>
          <p:cNvPr id="11" name="TextBox 10">
            <a:extLst>
              <a:ext uri="{FF2B5EF4-FFF2-40B4-BE49-F238E27FC236}">
                <a16:creationId xmlns:a16="http://schemas.microsoft.com/office/drawing/2014/main" id="{38682827-3E25-07B0-510B-62559BADB73C}"/>
              </a:ext>
            </a:extLst>
          </p:cNvPr>
          <p:cNvSpPr txBox="1"/>
          <p:nvPr/>
        </p:nvSpPr>
        <p:spPr>
          <a:xfrm>
            <a:off x="1752600" y="228600"/>
            <a:ext cx="8991600" cy="584775"/>
          </a:xfrm>
          <a:prstGeom prst="rect">
            <a:avLst/>
          </a:prstGeom>
          <a:noFill/>
        </p:spPr>
        <p:txBody>
          <a:bodyPr wrap="square" rtlCol="0">
            <a:spAutoFit/>
          </a:bodyPr>
          <a:lstStyle/>
          <a:p>
            <a:pPr algn="ctr"/>
            <a:r>
              <a:rPr lang="en-US" sz="3200">
                <a:latin typeface="DM Serif Display" pitchFamily="2" charset="0"/>
              </a:rPr>
              <a:t>Welcome!</a:t>
            </a:r>
          </a:p>
        </p:txBody>
      </p:sp>
      <p:pic>
        <p:nvPicPr>
          <p:cNvPr id="5" name="Picture 4" descr="Picture of Krystal Rodney">
            <a:extLst>
              <a:ext uri="{FF2B5EF4-FFF2-40B4-BE49-F238E27FC236}">
                <a16:creationId xmlns:a16="http://schemas.microsoft.com/office/drawing/2014/main" id="{2525084F-62F7-6125-0A78-8138C04139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400" y="1676400"/>
            <a:ext cx="1581150" cy="1581150"/>
          </a:xfrm>
          <a:prstGeom prst="rect">
            <a:avLst/>
          </a:prstGeom>
          <a:ln w="12700">
            <a:solidFill>
              <a:srgbClr val="000000"/>
            </a:solidFill>
          </a:ln>
        </p:spPr>
      </p:pic>
      <p:pic>
        <p:nvPicPr>
          <p:cNvPr id="3" name="Picture 2" descr="Picture of Elijah Biggs">
            <a:extLst>
              <a:ext uri="{FF2B5EF4-FFF2-40B4-BE49-F238E27FC236}">
                <a16:creationId xmlns:a16="http://schemas.microsoft.com/office/drawing/2014/main" id="{28B7BF45-B229-1D5D-9D4C-0D99EF1A2E2D}"/>
              </a:ext>
            </a:extLst>
          </p:cNvPr>
          <p:cNvPicPr>
            <a:picLocks noChangeAspect="1"/>
          </p:cNvPicPr>
          <p:nvPr/>
        </p:nvPicPr>
        <p:blipFill>
          <a:blip r:embed="rId6"/>
          <a:srcRect l="16372" t="685" r="19469" b="2260"/>
          <a:stretch/>
        </p:blipFill>
        <p:spPr>
          <a:xfrm>
            <a:off x="2716060" y="1925877"/>
            <a:ext cx="1588853" cy="1549941"/>
          </a:xfrm>
          <a:prstGeom prst="rect">
            <a:avLst/>
          </a:prstGeom>
        </p:spPr>
      </p:pic>
    </p:spTree>
    <p:custDataLst>
      <p:tags r:id="rId1"/>
    </p:custDataLst>
    <p:extLst>
      <p:ext uri="{BB962C8B-B14F-4D97-AF65-F5344CB8AC3E}">
        <p14:creationId xmlns:p14="http://schemas.microsoft.com/office/powerpoint/2010/main" val="3325276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1DE63-C423-C442-B38B-AB260BAC138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9FA4B23-30D5-D357-75A6-C0646B156452}"/>
              </a:ext>
            </a:extLst>
          </p:cNvPr>
          <p:cNvSpPr>
            <a:spLocks noGrp="1"/>
          </p:cNvSpPr>
          <p:nvPr>
            <p:ph type="title"/>
          </p:nvPr>
        </p:nvSpPr>
        <p:spPr>
          <a:xfrm>
            <a:off x="924998" y="1420381"/>
            <a:ext cx="4081779" cy="566822"/>
          </a:xfrm>
        </p:spPr>
        <p:txBody>
          <a:bodyPr/>
          <a:lstStyle/>
          <a:p>
            <a:r>
              <a:rPr lang="en-US"/>
              <a:t>BAMR in </a:t>
            </a:r>
            <a:r>
              <a:rPr lang="en-US" err="1"/>
              <a:t>ARCnet</a:t>
            </a:r>
            <a:endParaRPr lang="en-US"/>
          </a:p>
        </p:txBody>
      </p:sp>
      <p:sp>
        <p:nvSpPr>
          <p:cNvPr id="5" name="Text Placeholder 2">
            <a:extLst>
              <a:ext uri="{FF2B5EF4-FFF2-40B4-BE49-F238E27FC236}">
                <a16:creationId xmlns:a16="http://schemas.microsoft.com/office/drawing/2014/main" id="{C01B91B2-A86A-2672-C3DD-AB8AE0EEE1BC}"/>
              </a:ext>
            </a:extLst>
          </p:cNvPr>
          <p:cNvSpPr>
            <a:spLocks noGrp="1"/>
          </p:cNvSpPr>
          <p:nvPr>
            <p:ph type="body" sz="quarter" idx="11"/>
          </p:nvPr>
        </p:nvSpPr>
        <p:spPr>
          <a:xfrm>
            <a:off x="924998" y="2286000"/>
            <a:ext cx="4081977" cy="3443225"/>
          </a:xfrm>
        </p:spPr>
        <p:txBody>
          <a:bodyPr>
            <a:normAutofit/>
          </a:bodyPr>
          <a:lstStyle/>
          <a:p>
            <a:pPr marL="285750" indent="-285750">
              <a:buFont typeface="Arial" panose="020B0604020202020204" pitchFamily="34" charset="0"/>
              <a:buChar char="•"/>
            </a:pPr>
            <a:r>
              <a:rPr lang="en-US" sz="3200"/>
              <a:t>Performance Measures reporting</a:t>
            </a:r>
          </a:p>
          <a:p>
            <a:pPr marL="285750" indent="-285750">
              <a:buFont typeface="Arial" panose="020B0604020202020204" pitchFamily="34" charset="0"/>
              <a:buChar char="•"/>
            </a:pPr>
            <a:endParaRPr lang="en-US" sz="3200"/>
          </a:p>
          <a:p>
            <a:pPr marL="285750" indent="-285750">
              <a:buFont typeface="Arial" panose="020B0604020202020204" pitchFamily="34" charset="0"/>
              <a:buChar char="•"/>
            </a:pPr>
            <a:r>
              <a:rPr lang="en-US" sz="3200"/>
              <a:t>Cumulative vs. Year-To-Date</a:t>
            </a:r>
          </a:p>
        </p:txBody>
      </p:sp>
      <p:pic>
        <p:nvPicPr>
          <p:cNvPr id="6" name="Picture 5" descr="Screenshot of the Performance Measures page in the BAMR input tab in ARCnet">
            <a:extLst>
              <a:ext uri="{FF2B5EF4-FFF2-40B4-BE49-F238E27FC236}">
                <a16:creationId xmlns:a16="http://schemas.microsoft.com/office/drawing/2014/main" id="{2261CEFB-169A-C60C-C710-167DD2D35F14}"/>
              </a:ext>
            </a:extLst>
          </p:cNvPr>
          <p:cNvPicPr>
            <a:picLocks noChangeAspect="1"/>
          </p:cNvPicPr>
          <p:nvPr/>
        </p:nvPicPr>
        <p:blipFill>
          <a:blip r:embed="rId4"/>
          <a:stretch>
            <a:fillRect/>
          </a:stretch>
        </p:blipFill>
        <p:spPr>
          <a:xfrm>
            <a:off x="6000750" y="1143000"/>
            <a:ext cx="6172200" cy="5079108"/>
          </a:xfrm>
          <a:prstGeom prst="rect">
            <a:avLst/>
          </a:prstGeom>
        </p:spPr>
      </p:pic>
    </p:spTree>
    <p:custDataLst>
      <p:tags r:id="rId1"/>
    </p:custDataLst>
    <p:extLst>
      <p:ext uri="{BB962C8B-B14F-4D97-AF65-F5344CB8AC3E}">
        <p14:creationId xmlns:p14="http://schemas.microsoft.com/office/powerpoint/2010/main" val="2156370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F52C-046E-F69B-A251-3F546F9812E0}"/>
              </a:ext>
            </a:extLst>
          </p:cNvPr>
          <p:cNvSpPr>
            <a:spLocks noGrp="1"/>
          </p:cNvSpPr>
          <p:nvPr>
            <p:ph type="title"/>
          </p:nvPr>
        </p:nvSpPr>
        <p:spPr>
          <a:xfrm>
            <a:off x="924998" y="1143382"/>
            <a:ext cx="4081779" cy="1120820"/>
          </a:xfrm>
        </p:spPr>
        <p:txBody>
          <a:bodyPr/>
          <a:lstStyle/>
          <a:p>
            <a:r>
              <a:rPr lang="en-US"/>
              <a:t>ASAP Drawdown in </a:t>
            </a:r>
            <a:r>
              <a:rPr lang="en-US" err="1"/>
              <a:t>ARCnet</a:t>
            </a:r>
            <a:r>
              <a:rPr lang="en-US"/>
              <a:t> </a:t>
            </a:r>
          </a:p>
        </p:txBody>
      </p:sp>
      <p:sp>
        <p:nvSpPr>
          <p:cNvPr id="3" name="Text Placeholder 2">
            <a:extLst>
              <a:ext uri="{FF2B5EF4-FFF2-40B4-BE49-F238E27FC236}">
                <a16:creationId xmlns:a16="http://schemas.microsoft.com/office/drawing/2014/main" id="{44154E0B-5622-52FD-4395-8A3EFE5B23A3}"/>
              </a:ext>
            </a:extLst>
          </p:cNvPr>
          <p:cNvSpPr>
            <a:spLocks noGrp="1"/>
          </p:cNvSpPr>
          <p:nvPr>
            <p:ph type="body" sz="quarter" idx="11"/>
          </p:nvPr>
        </p:nvSpPr>
        <p:spPr>
          <a:xfrm>
            <a:off x="762000" y="2514600"/>
            <a:ext cx="4790002" cy="3443225"/>
          </a:xfrm>
        </p:spPr>
        <p:txBody>
          <a:bodyPr>
            <a:normAutofit/>
          </a:bodyPr>
          <a:lstStyle/>
          <a:p>
            <a:pPr marL="285750" indent="-285750">
              <a:lnSpc>
                <a:spcPct val="150000"/>
              </a:lnSpc>
              <a:buFont typeface="Arial" panose="020B0604020202020204" pitchFamily="34" charset="0"/>
              <a:buChar char="•"/>
            </a:pPr>
            <a:r>
              <a:rPr lang="en-US" sz="2800"/>
              <a:t>Where to enter text</a:t>
            </a:r>
          </a:p>
          <a:p>
            <a:pPr marL="285750" indent="-285750">
              <a:lnSpc>
                <a:spcPct val="150000"/>
              </a:lnSpc>
              <a:buFont typeface="Arial" panose="020B0604020202020204" pitchFamily="34" charset="0"/>
              <a:buChar char="•"/>
            </a:pPr>
            <a:r>
              <a:rPr lang="en-US" sz="2800"/>
              <a:t>What does this mean?</a:t>
            </a:r>
          </a:p>
          <a:p>
            <a:pPr marL="285750" indent="-285750">
              <a:lnSpc>
                <a:spcPct val="150000"/>
              </a:lnSpc>
              <a:buFont typeface="Arial" panose="020B0604020202020204" pitchFamily="34" charset="0"/>
              <a:buChar char="•"/>
            </a:pPr>
            <a:r>
              <a:rPr lang="en-US" sz="2800"/>
              <a:t>Order of the sections</a:t>
            </a:r>
          </a:p>
        </p:txBody>
      </p:sp>
      <p:pic>
        <p:nvPicPr>
          <p:cNvPr id="5" name="Picture 4" descr="Screenshot of the current ASAP drawdown request form in ARCnet">
            <a:extLst>
              <a:ext uri="{FF2B5EF4-FFF2-40B4-BE49-F238E27FC236}">
                <a16:creationId xmlns:a16="http://schemas.microsoft.com/office/drawing/2014/main" id="{6A88E781-826C-26BE-D5BE-7A7ED402F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74760"/>
            <a:ext cx="5675725" cy="6508479"/>
          </a:xfrm>
          <a:prstGeom prst="rect">
            <a:avLst/>
          </a:prstGeom>
          <a:ln w="19050">
            <a:solidFill>
              <a:schemeClr val="tx1"/>
            </a:solidFill>
          </a:ln>
        </p:spPr>
      </p:pic>
    </p:spTree>
    <p:custDataLst>
      <p:tags r:id="rId1"/>
    </p:custDataLst>
    <p:extLst>
      <p:ext uri="{BB962C8B-B14F-4D97-AF65-F5344CB8AC3E}">
        <p14:creationId xmlns:p14="http://schemas.microsoft.com/office/powerpoint/2010/main" val="2910834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48EE8-E256-EAD7-1C36-EC5090E74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E1AC6-DE4F-3CFB-1513-09D362656091}"/>
              </a:ext>
            </a:extLst>
          </p:cNvPr>
          <p:cNvSpPr>
            <a:spLocks noGrp="1"/>
          </p:cNvSpPr>
          <p:nvPr>
            <p:ph type="title"/>
          </p:nvPr>
        </p:nvSpPr>
        <p:spPr>
          <a:xfrm>
            <a:off x="1064957" y="2776239"/>
            <a:ext cx="4081779" cy="1120820"/>
          </a:xfrm>
        </p:spPr>
        <p:txBody>
          <a:bodyPr/>
          <a:lstStyle/>
          <a:p>
            <a:r>
              <a:rPr lang="en-US"/>
              <a:t>Payment Tool in </a:t>
            </a:r>
            <a:r>
              <a:rPr lang="en-US" err="1"/>
              <a:t>ARCnet</a:t>
            </a:r>
            <a:endParaRPr lang="en-US"/>
          </a:p>
        </p:txBody>
      </p:sp>
      <p:pic>
        <p:nvPicPr>
          <p:cNvPr id="4" name="Picture 3">
            <a:extLst>
              <a:ext uri="{FF2B5EF4-FFF2-40B4-BE49-F238E27FC236}">
                <a16:creationId xmlns:a16="http://schemas.microsoft.com/office/drawing/2014/main" id="{59550D3F-98A5-B9ED-6FA6-36393E9A3CFC}"/>
              </a:ext>
            </a:extLst>
          </p:cNvPr>
          <p:cNvPicPr>
            <a:picLocks noChangeAspect="1"/>
          </p:cNvPicPr>
          <p:nvPr/>
        </p:nvPicPr>
        <p:blipFill>
          <a:blip r:embed="rId4"/>
          <a:stretch>
            <a:fillRect/>
          </a:stretch>
        </p:blipFill>
        <p:spPr>
          <a:xfrm>
            <a:off x="6242180" y="1999802"/>
            <a:ext cx="5577982" cy="3497851"/>
          </a:xfrm>
          <a:prstGeom prst="rect">
            <a:avLst/>
          </a:prstGeom>
        </p:spPr>
      </p:pic>
      <p:sp>
        <p:nvSpPr>
          <p:cNvPr id="6" name="Text Placeholder 5">
            <a:extLst>
              <a:ext uri="{FF2B5EF4-FFF2-40B4-BE49-F238E27FC236}">
                <a16:creationId xmlns:a16="http://schemas.microsoft.com/office/drawing/2014/main" id="{8A07EF1F-D4DA-719A-EC01-55E244F1D105}"/>
              </a:ext>
            </a:extLst>
          </p:cNvPr>
          <p:cNvSpPr>
            <a:spLocks noGrp="1"/>
          </p:cNvSpPr>
          <p:nvPr>
            <p:ph type="body" sz="quarter" idx="11"/>
          </p:nvPr>
        </p:nvSpPr>
        <p:spPr>
          <a:xfrm>
            <a:off x="924998" y="4898571"/>
            <a:ext cx="4081977" cy="830654"/>
          </a:xfrm>
        </p:spPr>
        <p:txBody>
          <a:bodyPr/>
          <a:lstStyle/>
          <a:p>
            <a:endParaRPr lang="en-US"/>
          </a:p>
        </p:txBody>
      </p:sp>
    </p:spTree>
    <p:custDataLst>
      <p:tags r:id="rId1"/>
    </p:custDataLst>
    <p:extLst>
      <p:ext uri="{BB962C8B-B14F-4D97-AF65-F5344CB8AC3E}">
        <p14:creationId xmlns:p14="http://schemas.microsoft.com/office/powerpoint/2010/main" val="140751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E6D98-FB89-B3B7-1074-1C666C79699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FD94F47-30D7-F7E4-A442-1185381FD787}"/>
              </a:ext>
            </a:extLst>
          </p:cNvPr>
          <p:cNvSpPr>
            <a:spLocks noGrp="1"/>
          </p:cNvSpPr>
          <p:nvPr>
            <p:ph type="title"/>
          </p:nvPr>
        </p:nvSpPr>
        <p:spPr>
          <a:xfrm>
            <a:off x="914400" y="2819400"/>
            <a:ext cx="4081779" cy="1120820"/>
          </a:xfrm>
        </p:spPr>
        <p:txBody>
          <a:bodyPr/>
          <a:lstStyle/>
          <a:p>
            <a:pPr algn="ctr"/>
            <a:r>
              <a:rPr lang="en-US"/>
              <a:t>Post-Award in Pathways</a:t>
            </a:r>
          </a:p>
        </p:txBody>
      </p:sp>
      <p:pic>
        <p:nvPicPr>
          <p:cNvPr id="3" name="Graphic 2" descr="Teacher with solid fill">
            <a:extLst>
              <a:ext uri="{FF2B5EF4-FFF2-40B4-BE49-F238E27FC236}">
                <a16:creationId xmlns:a16="http://schemas.microsoft.com/office/drawing/2014/main" id="{E4755F73-BAE2-9DCD-CF0A-DE01E90AA4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8000" y="1143000"/>
            <a:ext cx="4419600" cy="4419600"/>
          </a:xfrm>
          <a:prstGeom prst="rect">
            <a:avLst/>
          </a:prstGeom>
        </p:spPr>
      </p:pic>
    </p:spTree>
    <p:custDataLst>
      <p:tags r:id="rId1"/>
    </p:custDataLst>
    <p:extLst>
      <p:ext uri="{BB962C8B-B14F-4D97-AF65-F5344CB8AC3E}">
        <p14:creationId xmlns:p14="http://schemas.microsoft.com/office/powerpoint/2010/main" val="936223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A20D0-1969-E11A-501C-C2D1CB5B369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D0DEE1D-4FAE-2A97-38C4-77E7012F8352}"/>
              </a:ext>
            </a:extLst>
          </p:cNvPr>
          <p:cNvSpPr>
            <a:spLocks noGrp="1"/>
          </p:cNvSpPr>
          <p:nvPr>
            <p:ph type="title"/>
          </p:nvPr>
        </p:nvSpPr>
        <p:spPr>
          <a:xfrm>
            <a:off x="924998" y="990600"/>
            <a:ext cx="4081779" cy="566822"/>
          </a:xfrm>
        </p:spPr>
        <p:txBody>
          <a:bodyPr/>
          <a:lstStyle/>
          <a:p>
            <a:r>
              <a:rPr lang="en-US"/>
              <a:t>Let’s Try It Out!</a:t>
            </a:r>
          </a:p>
        </p:txBody>
      </p:sp>
      <p:sp>
        <p:nvSpPr>
          <p:cNvPr id="5" name="Text Placeholder 2">
            <a:extLst>
              <a:ext uri="{FF2B5EF4-FFF2-40B4-BE49-F238E27FC236}">
                <a16:creationId xmlns:a16="http://schemas.microsoft.com/office/drawing/2014/main" id="{B6498393-1E41-4409-A0D4-04027E582C9E}"/>
              </a:ext>
            </a:extLst>
          </p:cNvPr>
          <p:cNvSpPr>
            <a:spLocks noGrp="1"/>
          </p:cNvSpPr>
          <p:nvPr>
            <p:ph type="body" sz="quarter" idx="11"/>
          </p:nvPr>
        </p:nvSpPr>
        <p:spPr>
          <a:xfrm>
            <a:off x="924998" y="2286000"/>
            <a:ext cx="4456627" cy="3714750"/>
          </a:xfrm>
        </p:spPr>
        <p:txBody>
          <a:bodyPr>
            <a:normAutofit lnSpcReduction="10000"/>
          </a:bodyPr>
          <a:lstStyle/>
          <a:p>
            <a:pPr marL="285750" indent="-285750">
              <a:buFont typeface="Arial" panose="020B0604020202020204" pitchFamily="34" charset="0"/>
              <a:buChar char="•"/>
            </a:pPr>
            <a:r>
              <a:rPr lang="en-US" sz="2600"/>
              <a:t>With your pair or trio, try out one of the reports</a:t>
            </a:r>
          </a:p>
          <a:p>
            <a:pPr marL="1085850" lvl="1" indent="-285750">
              <a:lnSpc>
                <a:spcPct val="110000"/>
              </a:lnSpc>
            </a:pPr>
            <a:r>
              <a:rPr lang="en-US" sz="2200">
                <a:solidFill>
                  <a:schemeClr val="bg1"/>
                </a:solidFill>
              </a:rPr>
              <a:t>Cover all 3 reports within your table</a:t>
            </a:r>
          </a:p>
          <a:p>
            <a:pPr marL="1085850" lvl="1" indent="-285750">
              <a:lnSpc>
                <a:spcPct val="110000"/>
              </a:lnSpc>
            </a:pPr>
            <a:r>
              <a:rPr lang="en-US" sz="2200">
                <a:solidFill>
                  <a:schemeClr val="bg1"/>
                </a:solidFill>
              </a:rPr>
              <a:t>Construction vs. Non-construction</a:t>
            </a:r>
          </a:p>
          <a:p>
            <a:pPr marL="342900" indent="-342900">
              <a:lnSpc>
                <a:spcPct val="110000"/>
              </a:lnSpc>
              <a:buFont typeface="Arial" panose="020B0604020202020204" pitchFamily="34" charset="0"/>
              <a:buChar char="•"/>
            </a:pPr>
            <a:r>
              <a:rPr lang="en-US" sz="2600"/>
              <a:t>Use the directions on your table to complete the report</a:t>
            </a:r>
            <a:endParaRPr lang="en-US" sz="2600">
              <a:solidFill>
                <a:schemeClr val="bg1"/>
              </a:solidFill>
            </a:endParaRPr>
          </a:p>
        </p:txBody>
      </p:sp>
      <p:pic>
        <p:nvPicPr>
          <p:cNvPr id="7" name="Picture 6">
            <a:extLst>
              <a:ext uri="{FF2B5EF4-FFF2-40B4-BE49-F238E27FC236}">
                <a16:creationId xmlns:a16="http://schemas.microsoft.com/office/drawing/2014/main" id="{703538F9-E389-B57B-1E66-4254DF35A8A4}"/>
              </a:ext>
            </a:extLst>
          </p:cNvPr>
          <p:cNvPicPr>
            <a:picLocks noChangeAspect="1"/>
          </p:cNvPicPr>
          <p:nvPr/>
        </p:nvPicPr>
        <p:blipFill>
          <a:blip r:embed="rId4"/>
          <a:stretch>
            <a:fillRect/>
          </a:stretch>
        </p:blipFill>
        <p:spPr>
          <a:xfrm rot="505548">
            <a:off x="7285938" y="649169"/>
            <a:ext cx="4217282" cy="5423112"/>
          </a:xfrm>
          <a:prstGeom prst="rect">
            <a:avLst/>
          </a:prstGeom>
          <a:ln w="9525">
            <a:solidFill>
              <a:schemeClr val="tx1"/>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75311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0DDE9-7101-5933-D55B-C0A40CFB5C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05E6D2-466F-3ACC-C084-48324F097EAF}"/>
              </a:ext>
            </a:extLst>
          </p:cNvPr>
          <p:cNvSpPr>
            <a:spLocks noGrp="1"/>
          </p:cNvSpPr>
          <p:nvPr>
            <p:ph type="title"/>
          </p:nvPr>
        </p:nvSpPr>
        <p:spPr>
          <a:xfrm>
            <a:off x="914400" y="1066800"/>
            <a:ext cx="4081779" cy="566822"/>
          </a:xfrm>
        </p:spPr>
        <p:txBody>
          <a:bodyPr/>
          <a:lstStyle/>
          <a:p>
            <a:r>
              <a:rPr lang="en-US"/>
              <a:t>As You Work…</a:t>
            </a:r>
          </a:p>
        </p:txBody>
      </p:sp>
      <p:sp>
        <p:nvSpPr>
          <p:cNvPr id="3" name="Text Placeholder 2">
            <a:extLst>
              <a:ext uri="{FF2B5EF4-FFF2-40B4-BE49-F238E27FC236}">
                <a16:creationId xmlns:a16="http://schemas.microsoft.com/office/drawing/2014/main" id="{1049C789-1EC5-31F6-1555-93B45C97151C}"/>
              </a:ext>
            </a:extLst>
          </p:cNvPr>
          <p:cNvSpPr>
            <a:spLocks noGrp="1"/>
          </p:cNvSpPr>
          <p:nvPr>
            <p:ph type="body" sz="quarter" idx="11"/>
          </p:nvPr>
        </p:nvSpPr>
        <p:spPr>
          <a:xfrm>
            <a:off x="685800" y="2209800"/>
            <a:ext cx="4790002" cy="3443225"/>
          </a:xfrm>
        </p:spPr>
        <p:txBody>
          <a:bodyPr>
            <a:normAutofit fontScale="92500" lnSpcReduction="20000"/>
          </a:bodyPr>
          <a:lstStyle/>
          <a:p>
            <a:pPr marL="285750" indent="-285750">
              <a:buFont typeface="Arial" panose="020B0604020202020204" pitchFamily="34" charset="0"/>
              <a:buChar char="•"/>
            </a:pPr>
            <a:r>
              <a:rPr lang="en-US" sz="2800"/>
              <a:t>What might </a:t>
            </a:r>
            <a:r>
              <a:rPr lang="en-US" sz="2800" b="1"/>
              <a:t>constituents</a:t>
            </a:r>
            <a:r>
              <a:rPr lang="en-US" sz="2800"/>
              <a:t> need support with during these processes?</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What might </a:t>
            </a:r>
            <a:r>
              <a:rPr lang="en-US" sz="2800" b="1"/>
              <a:t>you or your LDD</a:t>
            </a:r>
            <a:r>
              <a:rPr lang="en-US" sz="2800"/>
              <a:t> need support with during these processes?</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What might this support look like?</a:t>
            </a:r>
          </a:p>
          <a:p>
            <a:pPr marL="285750" indent="-285750">
              <a:lnSpc>
                <a:spcPct val="150000"/>
              </a:lnSpc>
              <a:buFont typeface="Arial" panose="020B0604020202020204" pitchFamily="34" charset="0"/>
              <a:buChar char="•"/>
            </a:pPr>
            <a:endParaRPr lang="en-US" sz="2800"/>
          </a:p>
        </p:txBody>
      </p:sp>
      <p:pic>
        <p:nvPicPr>
          <p:cNvPr id="4" name="Picture 3">
            <a:extLst>
              <a:ext uri="{FF2B5EF4-FFF2-40B4-BE49-F238E27FC236}">
                <a16:creationId xmlns:a16="http://schemas.microsoft.com/office/drawing/2014/main" id="{E8AAF3F9-1D22-C8A4-6F4E-00C99E298318}"/>
              </a:ext>
            </a:extLst>
          </p:cNvPr>
          <p:cNvPicPr>
            <a:picLocks noChangeAspect="1"/>
          </p:cNvPicPr>
          <p:nvPr/>
        </p:nvPicPr>
        <p:blipFill>
          <a:blip r:embed="rId4"/>
          <a:stretch>
            <a:fillRect/>
          </a:stretch>
        </p:blipFill>
        <p:spPr>
          <a:xfrm rot="505548">
            <a:off x="7285938" y="649169"/>
            <a:ext cx="4217282" cy="5423112"/>
          </a:xfrm>
          <a:prstGeom prst="rect">
            <a:avLst/>
          </a:prstGeom>
          <a:ln w="9525">
            <a:solidFill>
              <a:schemeClr val="tx1"/>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264405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01711-7E33-91B4-019D-32D0906059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BAA4B-DAA5-E027-D545-6E25F052CED8}"/>
              </a:ext>
            </a:extLst>
          </p:cNvPr>
          <p:cNvSpPr>
            <a:spLocks noGrp="1"/>
          </p:cNvSpPr>
          <p:nvPr>
            <p:ph type="title"/>
          </p:nvPr>
        </p:nvSpPr>
        <p:spPr>
          <a:xfrm>
            <a:off x="914400" y="1066800"/>
            <a:ext cx="4081779" cy="566822"/>
          </a:xfrm>
        </p:spPr>
        <p:txBody>
          <a:bodyPr/>
          <a:lstStyle/>
          <a:p>
            <a:r>
              <a:rPr lang="en-US"/>
              <a:t>Let’s Discuss</a:t>
            </a:r>
          </a:p>
        </p:txBody>
      </p:sp>
      <p:sp>
        <p:nvSpPr>
          <p:cNvPr id="3" name="Text Placeholder 2">
            <a:extLst>
              <a:ext uri="{FF2B5EF4-FFF2-40B4-BE49-F238E27FC236}">
                <a16:creationId xmlns:a16="http://schemas.microsoft.com/office/drawing/2014/main" id="{E74BEA3B-55AB-21DB-5CD1-F7CCB63F0CA9}"/>
              </a:ext>
            </a:extLst>
          </p:cNvPr>
          <p:cNvSpPr>
            <a:spLocks noGrp="1"/>
          </p:cNvSpPr>
          <p:nvPr>
            <p:ph type="body" sz="quarter" idx="11"/>
          </p:nvPr>
        </p:nvSpPr>
        <p:spPr>
          <a:xfrm>
            <a:off x="685800" y="2209800"/>
            <a:ext cx="4790002" cy="3443225"/>
          </a:xfrm>
        </p:spPr>
        <p:txBody>
          <a:bodyPr>
            <a:normAutofit fontScale="92500" lnSpcReduction="20000"/>
          </a:bodyPr>
          <a:lstStyle/>
          <a:p>
            <a:pPr marL="285750" indent="-285750">
              <a:buFont typeface="Arial" panose="020B0604020202020204" pitchFamily="34" charset="0"/>
              <a:buChar char="•"/>
            </a:pPr>
            <a:r>
              <a:rPr lang="en-US" sz="2800"/>
              <a:t>What might constituents need support with during these processes?</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What might your LDD need support with during these processes?</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What might this support look like?</a:t>
            </a:r>
          </a:p>
          <a:p>
            <a:pPr marL="285750" indent="-285750">
              <a:lnSpc>
                <a:spcPct val="150000"/>
              </a:lnSpc>
              <a:buFont typeface="Arial" panose="020B0604020202020204" pitchFamily="34" charset="0"/>
              <a:buChar char="•"/>
            </a:pPr>
            <a:endParaRPr lang="en-US" sz="2800"/>
          </a:p>
        </p:txBody>
      </p:sp>
      <p:pic>
        <p:nvPicPr>
          <p:cNvPr id="6" name="Graphic 5" descr="Chat with solid fill">
            <a:extLst>
              <a:ext uri="{FF2B5EF4-FFF2-40B4-BE49-F238E27FC236}">
                <a16:creationId xmlns:a16="http://schemas.microsoft.com/office/drawing/2014/main" id="{4905B6F7-5F74-B40E-DE12-8A40D39B41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5822" y="1633621"/>
            <a:ext cx="3853177" cy="3853177"/>
          </a:xfrm>
          <a:prstGeom prst="rect">
            <a:avLst/>
          </a:prstGeom>
        </p:spPr>
      </p:pic>
    </p:spTree>
    <p:custDataLst>
      <p:tags r:id="rId1"/>
    </p:custDataLst>
    <p:extLst>
      <p:ext uri="{BB962C8B-B14F-4D97-AF65-F5344CB8AC3E}">
        <p14:creationId xmlns:p14="http://schemas.microsoft.com/office/powerpoint/2010/main" val="4071247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DD5DC2E-5B24-319D-A7A8-5F978C7F17A4}"/>
              </a:ext>
            </a:extLst>
          </p:cNvPr>
          <p:cNvSpPr>
            <a:spLocks noGrp="1"/>
          </p:cNvSpPr>
          <p:nvPr>
            <p:ph type="title"/>
          </p:nvPr>
        </p:nvSpPr>
        <p:spPr/>
        <p:txBody>
          <a:bodyPr/>
          <a:lstStyle/>
          <a:p>
            <a:pPr algn="ctr"/>
            <a:r>
              <a:rPr lang="en-US"/>
              <a:t>As We Close…</a:t>
            </a:r>
          </a:p>
        </p:txBody>
      </p:sp>
    </p:spTree>
    <p:custDataLst>
      <p:tags r:id="rId1"/>
    </p:custDataLst>
    <p:extLst>
      <p:ext uri="{BB962C8B-B14F-4D97-AF65-F5344CB8AC3E}">
        <p14:creationId xmlns:p14="http://schemas.microsoft.com/office/powerpoint/2010/main" val="3725612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9871B-A328-F4AA-4A77-B2E2E4BB97A8}"/>
              </a:ext>
            </a:extLst>
          </p:cNvPr>
          <p:cNvSpPr>
            <a:spLocks noGrp="1"/>
          </p:cNvSpPr>
          <p:nvPr>
            <p:ph type="title"/>
          </p:nvPr>
        </p:nvSpPr>
        <p:spPr>
          <a:xfrm>
            <a:off x="1066800" y="609600"/>
            <a:ext cx="4081779" cy="1120820"/>
          </a:xfrm>
        </p:spPr>
        <p:txBody>
          <a:bodyPr/>
          <a:lstStyle/>
          <a:p>
            <a:r>
              <a:rPr lang="en-US"/>
              <a:t>Most Important Point</a:t>
            </a:r>
          </a:p>
        </p:txBody>
      </p:sp>
      <p:sp>
        <p:nvSpPr>
          <p:cNvPr id="3" name="Text Placeholder 2">
            <a:extLst>
              <a:ext uri="{FF2B5EF4-FFF2-40B4-BE49-F238E27FC236}">
                <a16:creationId xmlns:a16="http://schemas.microsoft.com/office/drawing/2014/main" id="{4EB0FA64-F7E4-27FB-37AC-9DB9264BC072}"/>
              </a:ext>
            </a:extLst>
          </p:cNvPr>
          <p:cNvSpPr>
            <a:spLocks noGrp="1"/>
          </p:cNvSpPr>
          <p:nvPr>
            <p:ph type="body" sz="quarter" idx="11"/>
          </p:nvPr>
        </p:nvSpPr>
        <p:spPr>
          <a:xfrm>
            <a:off x="912676" y="4849162"/>
            <a:ext cx="4081977" cy="1157226"/>
          </a:xfrm>
        </p:spPr>
        <p:txBody>
          <a:bodyPr>
            <a:noAutofit/>
          </a:bodyPr>
          <a:lstStyle/>
          <a:p>
            <a:pPr marL="342900" indent="-342900">
              <a:buFont typeface="Arial" panose="020B0604020202020204" pitchFamily="34" charset="0"/>
              <a:buChar char="•"/>
            </a:pPr>
            <a:r>
              <a:rPr lang="en-US" sz="2000" b="1"/>
              <a:t>Share</a:t>
            </a:r>
            <a:r>
              <a:rPr lang="en-US" sz="2000"/>
              <a:t> with the larger group</a:t>
            </a:r>
          </a:p>
        </p:txBody>
      </p:sp>
      <p:grpSp>
        <p:nvGrpSpPr>
          <p:cNvPr id="12" name="Group 11">
            <a:extLst>
              <a:ext uri="{FF2B5EF4-FFF2-40B4-BE49-F238E27FC236}">
                <a16:creationId xmlns:a16="http://schemas.microsoft.com/office/drawing/2014/main" id="{67B0B5FD-6CAB-7272-4513-5A412B193156}"/>
              </a:ext>
            </a:extLst>
          </p:cNvPr>
          <p:cNvGrpSpPr/>
          <p:nvPr/>
        </p:nvGrpSpPr>
        <p:grpSpPr>
          <a:xfrm>
            <a:off x="915515" y="1208110"/>
            <a:ext cx="8932531" cy="2990047"/>
            <a:chOff x="915515" y="972352"/>
            <a:chExt cx="8932531" cy="2990047"/>
          </a:xfrm>
        </p:grpSpPr>
        <p:pic>
          <p:nvPicPr>
            <p:cNvPr id="5" name="Graphic 4" descr="Thought bubble with solid fill">
              <a:extLst>
                <a:ext uri="{FF2B5EF4-FFF2-40B4-BE49-F238E27FC236}">
                  <a16:creationId xmlns:a16="http://schemas.microsoft.com/office/drawing/2014/main" id="{41EEA12C-D0C7-CF84-6AE3-0D89C05731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7999" y="972352"/>
              <a:ext cx="2990047" cy="2990047"/>
            </a:xfrm>
            <a:prstGeom prst="rect">
              <a:avLst/>
            </a:prstGeom>
          </p:spPr>
        </p:pic>
        <p:sp>
          <p:nvSpPr>
            <p:cNvPr id="10" name="TextBox 9">
              <a:extLst>
                <a:ext uri="{FF2B5EF4-FFF2-40B4-BE49-F238E27FC236}">
                  <a16:creationId xmlns:a16="http://schemas.microsoft.com/office/drawing/2014/main" id="{1CBE3115-EF68-7C90-EBD1-8AAD09AACB15}"/>
                </a:ext>
              </a:extLst>
            </p:cNvPr>
            <p:cNvSpPr txBox="1"/>
            <p:nvPr/>
          </p:nvSpPr>
          <p:spPr>
            <a:xfrm>
              <a:off x="915515" y="1637437"/>
              <a:ext cx="3940174" cy="2215991"/>
            </a:xfrm>
            <a:prstGeom prst="rect">
              <a:avLst/>
            </a:prstGeom>
            <a:noFill/>
          </p:spPr>
          <p:txBody>
            <a:bodyPr wrap="square" rtlCol="0">
              <a:spAutoFit/>
            </a:bodyPr>
            <a:lstStyle/>
            <a:p>
              <a:pPr marL="285750" indent="-285750">
                <a:buFont typeface="Arial" panose="020B0604020202020204" pitchFamily="34" charset="0"/>
                <a:buChar char="•"/>
              </a:pPr>
              <a:r>
                <a:rPr lang="en-US" sz="2000" b="1">
                  <a:solidFill>
                    <a:schemeClr val="bg1"/>
                  </a:solidFill>
                  <a:latin typeface="Montserrat" panose="00000500000000000000" pitchFamily="2" charset="0"/>
                </a:rPr>
                <a:t>Individually</a:t>
              </a:r>
              <a:r>
                <a:rPr lang="en-US" sz="2000">
                  <a:solidFill>
                    <a:schemeClr val="bg1"/>
                  </a:solidFill>
                  <a:latin typeface="Montserrat" panose="00000500000000000000" pitchFamily="2" charset="0"/>
                </a:rPr>
                <a:t>, reflect on the session. What do you think is the </a:t>
              </a:r>
              <a:r>
                <a:rPr lang="en-US" sz="2000" b="1">
                  <a:solidFill>
                    <a:schemeClr val="bg1"/>
                  </a:solidFill>
                  <a:latin typeface="Montserrat" panose="00000500000000000000" pitchFamily="2" charset="0"/>
                </a:rPr>
                <a:t>most important idea</a:t>
              </a:r>
              <a:r>
                <a:rPr lang="en-US" sz="2000">
                  <a:solidFill>
                    <a:schemeClr val="bg1"/>
                  </a:solidFill>
                  <a:latin typeface="Montserrat" panose="00000500000000000000" pitchFamily="2" charset="0"/>
                </a:rPr>
                <a:t> or concept from today? </a:t>
              </a:r>
              <a:r>
                <a:rPr lang="en-US" sz="2000" b="1">
                  <a:solidFill>
                    <a:schemeClr val="bg1"/>
                  </a:solidFill>
                  <a:latin typeface="Montserrat" panose="00000500000000000000" pitchFamily="2" charset="0"/>
                </a:rPr>
                <a:t>Write</a:t>
              </a:r>
              <a:r>
                <a:rPr lang="en-US" sz="2000">
                  <a:solidFill>
                    <a:schemeClr val="bg1"/>
                  </a:solidFill>
                  <a:latin typeface="Montserrat" panose="00000500000000000000" pitchFamily="2" charset="0"/>
                </a:rPr>
                <a:t> the idea on a sticky note.</a:t>
              </a:r>
            </a:p>
            <a:p>
              <a:endParaRPr lang="en-US"/>
            </a:p>
          </p:txBody>
        </p:sp>
      </p:grpSp>
      <p:grpSp>
        <p:nvGrpSpPr>
          <p:cNvPr id="13" name="Group 12">
            <a:extLst>
              <a:ext uri="{FF2B5EF4-FFF2-40B4-BE49-F238E27FC236}">
                <a16:creationId xmlns:a16="http://schemas.microsoft.com/office/drawing/2014/main" id="{DA700494-E119-EFFD-5719-2EC32F1A6EE4}"/>
              </a:ext>
            </a:extLst>
          </p:cNvPr>
          <p:cNvGrpSpPr/>
          <p:nvPr/>
        </p:nvGrpSpPr>
        <p:grpSpPr>
          <a:xfrm>
            <a:off x="915515" y="2999250"/>
            <a:ext cx="10735488" cy="2990047"/>
            <a:chOff x="909757" y="2514599"/>
            <a:chExt cx="10735488" cy="2990047"/>
          </a:xfrm>
        </p:grpSpPr>
        <p:pic>
          <p:nvPicPr>
            <p:cNvPr id="7" name="Graphic 6" descr="Group brainstorm with solid fill">
              <a:extLst>
                <a:ext uri="{FF2B5EF4-FFF2-40B4-BE49-F238E27FC236}">
                  <a16:creationId xmlns:a16="http://schemas.microsoft.com/office/drawing/2014/main" id="{18C985ED-3E78-ABD6-84BB-226E6071E2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5198" y="2514599"/>
              <a:ext cx="2990047" cy="2990047"/>
            </a:xfrm>
            <a:prstGeom prst="rect">
              <a:avLst/>
            </a:prstGeom>
          </p:spPr>
        </p:pic>
        <p:sp>
          <p:nvSpPr>
            <p:cNvPr id="11" name="TextBox 10">
              <a:extLst>
                <a:ext uri="{FF2B5EF4-FFF2-40B4-BE49-F238E27FC236}">
                  <a16:creationId xmlns:a16="http://schemas.microsoft.com/office/drawing/2014/main" id="{96764748-E6CF-4A58-8FF0-0367719A401C}"/>
                </a:ext>
              </a:extLst>
            </p:cNvPr>
            <p:cNvSpPr txBox="1"/>
            <p:nvPr/>
          </p:nvSpPr>
          <p:spPr>
            <a:xfrm>
              <a:off x="909757" y="3520379"/>
              <a:ext cx="4081977" cy="707886"/>
            </a:xfrm>
            <a:prstGeom prst="rect">
              <a:avLst/>
            </a:prstGeom>
            <a:noFill/>
          </p:spPr>
          <p:txBody>
            <a:bodyPr wrap="square" rtlCol="0">
              <a:spAutoFit/>
            </a:bodyPr>
            <a:lstStyle/>
            <a:p>
              <a:pPr marL="285750" indent="-285750">
                <a:buFont typeface="Arial" panose="020B0604020202020204" pitchFamily="34" charset="0"/>
                <a:buChar char="•"/>
              </a:pPr>
              <a:r>
                <a:rPr lang="en-US" sz="2000" b="1">
                  <a:solidFill>
                    <a:schemeClr val="bg1"/>
                  </a:solidFill>
                  <a:latin typeface="Montserrat" panose="00000500000000000000" pitchFamily="2" charset="0"/>
                </a:rPr>
                <a:t>Share </a:t>
              </a:r>
              <a:r>
                <a:rPr lang="en-US" sz="2000">
                  <a:solidFill>
                    <a:schemeClr val="bg1"/>
                  </a:solidFill>
                  <a:latin typeface="Montserrat" panose="00000500000000000000" pitchFamily="2" charset="0"/>
                </a:rPr>
                <a:t>your idea at your table and why you chose it.</a:t>
              </a:r>
            </a:p>
          </p:txBody>
        </p:sp>
      </p:grpSp>
    </p:spTree>
    <p:custDataLst>
      <p:tags r:id="rId1"/>
    </p:custDataLst>
    <p:extLst>
      <p:ext uri="{BB962C8B-B14F-4D97-AF65-F5344CB8AC3E}">
        <p14:creationId xmlns:p14="http://schemas.microsoft.com/office/powerpoint/2010/main" val="4106638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BF891-7161-0953-01A9-B778E9B38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A9034-08F3-3F4B-BC32-A9C503457F96}"/>
              </a:ext>
            </a:extLst>
          </p:cNvPr>
          <p:cNvSpPr>
            <a:spLocks noGrp="1"/>
          </p:cNvSpPr>
          <p:nvPr>
            <p:ph type="title"/>
          </p:nvPr>
        </p:nvSpPr>
        <p:spPr>
          <a:xfrm>
            <a:off x="924998" y="1136970"/>
            <a:ext cx="4081779" cy="566822"/>
          </a:xfrm>
        </p:spPr>
        <p:txBody>
          <a:bodyPr/>
          <a:lstStyle/>
          <a:p>
            <a:r>
              <a:rPr lang="en-US"/>
              <a:t>As We Close…</a:t>
            </a:r>
          </a:p>
        </p:txBody>
      </p:sp>
      <p:sp>
        <p:nvSpPr>
          <p:cNvPr id="3" name="Text Placeholder 2">
            <a:extLst>
              <a:ext uri="{FF2B5EF4-FFF2-40B4-BE49-F238E27FC236}">
                <a16:creationId xmlns:a16="http://schemas.microsoft.com/office/drawing/2014/main" id="{CB656A55-C598-9CB8-E188-72737C96C58F}"/>
              </a:ext>
            </a:extLst>
          </p:cNvPr>
          <p:cNvSpPr>
            <a:spLocks noGrp="1"/>
          </p:cNvSpPr>
          <p:nvPr>
            <p:ph type="body" sz="quarter" idx="11"/>
          </p:nvPr>
        </p:nvSpPr>
        <p:spPr>
          <a:xfrm>
            <a:off x="924998" y="1971676"/>
            <a:ext cx="4081977" cy="3757550"/>
          </a:xfrm>
        </p:spPr>
        <p:txBody>
          <a:bodyPr>
            <a:normAutofit lnSpcReduction="10000"/>
          </a:bodyPr>
          <a:lstStyle/>
          <a:p>
            <a:pPr marL="285750" indent="-285750">
              <a:buFont typeface="Arial" panose="020B0604020202020204" pitchFamily="34" charset="0"/>
              <a:buChar char="•"/>
            </a:pPr>
            <a:r>
              <a:rPr lang="en-US" sz="2400"/>
              <a:t>Please leave your </a:t>
            </a:r>
            <a:r>
              <a:rPr lang="en-US" sz="2400" b="1"/>
              <a:t>Most Important Point</a:t>
            </a:r>
            <a:r>
              <a:rPr lang="en-US" sz="2400"/>
              <a:t> on your table.</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Accounts are available until </a:t>
            </a:r>
            <a:r>
              <a:rPr lang="en-US" sz="2400" b="1"/>
              <a:t>March 21st</a:t>
            </a:r>
          </a:p>
          <a:p>
            <a:endParaRPr lang="en-US" sz="2400"/>
          </a:p>
          <a:p>
            <a:pPr marL="285750" indent="-285750">
              <a:buFont typeface="Arial" panose="020B0604020202020204" pitchFamily="34" charset="0"/>
              <a:buChar char="•"/>
            </a:pPr>
            <a:r>
              <a:rPr lang="en-US" sz="2400"/>
              <a:t>Connect with us!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Please share your thoughts!</a:t>
            </a:r>
          </a:p>
          <a:p>
            <a:pPr marL="285750" indent="-285750">
              <a:buFont typeface="Arial" panose="020B0604020202020204" pitchFamily="34" charset="0"/>
              <a:buChar char="•"/>
            </a:pPr>
            <a:endParaRPr lang="en-US"/>
          </a:p>
        </p:txBody>
      </p:sp>
      <p:sp>
        <p:nvSpPr>
          <p:cNvPr id="5" name="TextBox 4">
            <a:extLst>
              <a:ext uri="{FF2B5EF4-FFF2-40B4-BE49-F238E27FC236}">
                <a16:creationId xmlns:a16="http://schemas.microsoft.com/office/drawing/2014/main" id="{69E184BB-2444-CF5C-A53E-0DEB7FF845B5}"/>
              </a:ext>
            </a:extLst>
          </p:cNvPr>
          <p:cNvSpPr txBox="1"/>
          <p:nvPr/>
        </p:nvSpPr>
        <p:spPr>
          <a:xfrm>
            <a:off x="6398263" y="5467350"/>
            <a:ext cx="2431412" cy="707886"/>
          </a:xfrm>
          <a:prstGeom prst="rect">
            <a:avLst/>
          </a:prstGeom>
          <a:noFill/>
        </p:spPr>
        <p:txBody>
          <a:bodyPr wrap="square" rtlCol="0">
            <a:spAutoFit/>
          </a:bodyPr>
          <a:lstStyle/>
          <a:p>
            <a:pPr algn="ctr"/>
            <a:r>
              <a:rPr lang="en-US" sz="2000">
                <a:latin typeface="Montserrat" panose="00000500000000000000" pitchFamily="2" charset="0"/>
              </a:rPr>
              <a:t>Elijah Biggs</a:t>
            </a:r>
          </a:p>
          <a:p>
            <a:pPr algn="ctr"/>
            <a:r>
              <a:rPr lang="en-US" sz="2000">
                <a:latin typeface="Montserrat" panose="00000500000000000000" pitchFamily="2" charset="0"/>
              </a:rPr>
              <a:t>ebiggs@arc.gov</a:t>
            </a:r>
          </a:p>
        </p:txBody>
      </p:sp>
      <p:sp>
        <p:nvSpPr>
          <p:cNvPr id="6" name="TextBox 5">
            <a:extLst>
              <a:ext uri="{FF2B5EF4-FFF2-40B4-BE49-F238E27FC236}">
                <a16:creationId xmlns:a16="http://schemas.microsoft.com/office/drawing/2014/main" id="{6E15FEE0-F3E0-0BB0-E029-41EF3681057A}"/>
              </a:ext>
            </a:extLst>
          </p:cNvPr>
          <p:cNvSpPr txBox="1"/>
          <p:nvPr/>
        </p:nvSpPr>
        <p:spPr>
          <a:xfrm>
            <a:off x="9105900" y="5467350"/>
            <a:ext cx="2431413" cy="707886"/>
          </a:xfrm>
          <a:prstGeom prst="rect">
            <a:avLst/>
          </a:prstGeom>
          <a:noFill/>
        </p:spPr>
        <p:txBody>
          <a:bodyPr wrap="square" rtlCol="0">
            <a:spAutoFit/>
          </a:bodyPr>
          <a:lstStyle/>
          <a:p>
            <a:pPr algn="ctr"/>
            <a:r>
              <a:rPr lang="en-US" sz="2000">
                <a:latin typeface="Montserrat" panose="00000500000000000000" pitchFamily="2" charset="0"/>
              </a:rPr>
              <a:t>Krystal Rodney</a:t>
            </a:r>
          </a:p>
          <a:p>
            <a:pPr algn="ctr"/>
            <a:r>
              <a:rPr lang="en-US" sz="2000">
                <a:latin typeface="Montserrat" panose="00000500000000000000" pitchFamily="2" charset="0"/>
              </a:rPr>
              <a:t>krodney@arc.gov</a:t>
            </a:r>
          </a:p>
        </p:txBody>
      </p:sp>
      <p:sp>
        <p:nvSpPr>
          <p:cNvPr id="7" name="Title 1">
            <a:extLst>
              <a:ext uri="{FF2B5EF4-FFF2-40B4-BE49-F238E27FC236}">
                <a16:creationId xmlns:a16="http://schemas.microsoft.com/office/drawing/2014/main" id="{70B82C10-E13D-61BB-8CA1-09420A623CBE}"/>
              </a:ext>
            </a:extLst>
          </p:cNvPr>
          <p:cNvSpPr txBox="1">
            <a:spLocks/>
          </p:cNvSpPr>
          <p:nvPr/>
        </p:nvSpPr>
        <p:spPr>
          <a:xfrm>
            <a:off x="6889113" y="4327659"/>
            <a:ext cx="4476750" cy="874598"/>
          </a:xfrm>
          <a:prstGeom prst="rect">
            <a:avLst/>
          </a:prstGeom>
        </p:spPr>
        <p:txBody>
          <a:bodyPr vert="horz" wrap="square" lIns="0" tIns="12700" rIns="0" bIns="0" rtlCol="0" anchor="ctr">
            <a:spAutoFit/>
          </a:bodyPr>
          <a:lstStyle>
            <a:lvl1pPr algn="l">
              <a:defRPr sz="3600" b="0" i="0">
                <a:solidFill>
                  <a:schemeClr val="bg1"/>
                </a:solidFill>
                <a:latin typeface="DM Serif Display" pitchFamily="2" charset="0"/>
                <a:ea typeface="+mj-ea"/>
                <a:cs typeface="+mj-cs"/>
              </a:defRPr>
            </a:lvl1pPr>
          </a:lstStyle>
          <a:p>
            <a:pPr algn="ctr"/>
            <a:r>
              <a:rPr lang="en-US" sz="2800" kern="0">
                <a:solidFill>
                  <a:srgbClr val="242F49"/>
                </a:solidFill>
              </a:rPr>
              <a:t>https://forms.office.com/g/BHWUQGuRRx</a:t>
            </a:r>
          </a:p>
        </p:txBody>
      </p:sp>
      <p:sp>
        <p:nvSpPr>
          <p:cNvPr id="8" name="Title 1">
            <a:extLst>
              <a:ext uri="{FF2B5EF4-FFF2-40B4-BE49-F238E27FC236}">
                <a16:creationId xmlns:a16="http://schemas.microsoft.com/office/drawing/2014/main" id="{CD13EDA7-2C14-346B-084D-CD553D47B16E}"/>
              </a:ext>
            </a:extLst>
          </p:cNvPr>
          <p:cNvSpPr txBox="1">
            <a:spLocks/>
          </p:cNvSpPr>
          <p:nvPr/>
        </p:nvSpPr>
        <p:spPr>
          <a:xfrm>
            <a:off x="7086598" y="1084997"/>
            <a:ext cx="4081779" cy="566822"/>
          </a:xfrm>
          <a:prstGeom prst="rect">
            <a:avLst/>
          </a:prstGeom>
        </p:spPr>
        <p:txBody>
          <a:bodyPr vert="horz" wrap="square" lIns="0" tIns="12700" rIns="0" bIns="0" rtlCol="0" anchor="ctr">
            <a:spAutoFit/>
          </a:bodyPr>
          <a:lstStyle>
            <a:lvl1pPr algn="l">
              <a:defRPr sz="3600" b="0" i="0">
                <a:solidFill>
                  <a:schemeClr val="bg1"/>
                </a:solidFill>
                <a:latin typeface="DM Serif Display" pitchFamily="2" charset="0"/>
                <a:ea typeface="+mj-ea"/>
                <a:cs typeface="+mj-cs"/>
              </a:defRPr>
            </a:lvl1pPr>
          </a:lstStyle>
          <a:p>
            <a:pPr algn="ctr"/>
            <a:r>
              <a:rPr lang="en-US" kern="0">
                <a:solidFill>
                  <a:srgbClr val="242F49"/>
                </a:solidFill>
              </a:rPr>
              <a:t>Thank You!</a:t>
            </a:r>
          </a:p>
        </p:txBody>
      </p:sp>
      <p:sp>
        <p:nvSpPr>
          <p:cNvPr id="9" name="Rectangle 1">
            <a:extLst>
              <a:ext uri="{FF2B5EF4-FFF2-40B4-BE49-F238E27FC236}">
                <a16:creationId xmlns:a16="http://schemas.microsoft.com/office/drawing/2014/main" id="{869D524B-7956-FA8A-57BC-7D771E3700D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
            <a:extLst>
              <a:ext uri="{FF2B5EF4-FFF2-40B4-BE49-F238E27FC236}">
                <a16:creationId xmlns:a16="http://schemas.microsoft.com/office/drawing/2014/main" id="{C8B59ED6-1CC6-940F-5E59-6ED881EF9DF0}"/>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3">
            <a:extLst>
              <a:ext uri="{FF2B5EF4-FFF2-40B4-BE49-F238E27FC236}">
                <a16:creationId xmlns:a16="http://schemas.microsoft.com/office/drawing/2014/main" id="{9AC1F128-7912-3226-5E66-440538FD5305}"/>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4">
            <a:extLst>
              <a:ext uri="{FF2B5EF4-FFF2-40B4-BE49-F238E27FC236}">
                <a16:creationId xmlns:a16="http://schemas.microsoft.com/office/drawing/2014/main" id="{DC8E7575-A2B6-E02D-08CF-AF39401C3FF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descr="Qr code for survey">
            <a:extLst>
              <a:ext uri="{FF2B5EF4-FFF2-40B4-BE49-F238E27FC236}">
                <a16:creationId xmlns:a16="http://schemas.microsoft.com/office/drawing/2014/main" id="{CAA1BB37-DDAB-1A72-02FA-5083E6C3E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8738" y="1556174"/>
            <a:ext cx="2857500" cy="2857500"/>
          </a:xfrm>
          <a:prstGeom prst="rect">
            <a:avLst/>
          </a:prstGeom>
        </p:spPr>
      </p:pic>
    </p:spTree>
    <p:custDataLst>
      <p:tags r:id="rId1"/>
    </p:custDataLst>
    <p:extLst>
      <p:ext uri="{BB962C8B-B14F-4D97-AF65-F5344CB8AC3E}">
        <p14:creationId xmlns:p14="http://schemas.microsoft.com/office/powerpoint/2010/main" val="2073288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extLst>
    <p:ext uri="{6950BFC3-D8DA-4A85-94F7-54DA5524770B}">
      <p188:commentRel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6FDA1DB-3295-A74A-BA9D-2F1E276A7F06}"/>
              </a:ext>
            </a:extLst>
          </p:cNvPr>
          <p:cNvSpPr>
            <a:spLocks noGrp="1"/>
          </p:cNvSpPr>
          <p:nvPr>
            <p:ph type="body" sz="quarter" idx="25"/>
          </p:nvPr>
        </p:nvSpPr>
        <p:spPr/>
        <p:txBody>
          <a:bodyPr/>
          <a:lstStyle/>
          <a:p>
            <a:r>
              <a:rPr lang="en-US"/>
              <a:t>Objectives:</a:t>
            </a:r>
          </a:p>
        </p:txBody>
      </p:sp>
      <p:sp>
        <p:nvSpPr>
          <p:cNvPr id="19" name="TextBox 18">
            <a:extLst>
              <a:ext uri="{FF2B5EF4-FFF2-40B4-BE49-F238E27FC236}">
                <a16:creationId xmlns:a16="http://schemas.microsoft.com/office/drawing/2014/main" id="{C8C1BE28-B563-4C50-ACA5-6955BF22DDEC}"/>
              </a:ext>
            </a:extLst>
          </p:cNvPr>
          <p:cNvSpPr txBox="1"/>
          <p:nvPr/>
        </p:nvSpPr>
        <p:spPr>
          <a:xfrm>
            <a:off x="1371600" y="1752600"/>
            <a:ext cx="9372600" cy="3970318"/>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Montserrat" panose="00000500000000000000" pitchFamily="2" charset="0"/>
              </a:rPr>
              <a:t>Compare application creation and post-award activities in Pathways and </a:t>
            </a:r>
            <a:r>
              <a:rPr lang="en-US" sz="2800" err="1">
                <a:latin typeface="Montserrat" panose="00000500000000000000" pitchFamily="2" charset="0"/>
              </a:rPr>
              <a:t>ARCnet</a:t>
            </a:r>
            <a:r>
              <a:rPr lang="en-US" sz="2800">
                <a:latin typeface="Montserrat" panose="00000500000000000000" pitchFamily="2" charset="0"/>
              </a:rPr>
              <a:t> </a:t>
            </a:r>
          </a:p>
          <a:p>
            <a:pPr marL="285750" indent="-285750">
              <a:buFont typeface="Arial" panose="020B0604020202020204" pitchFamily="34" charset="0"/>
              <a:buChar char="•"/>
            </a:pPr>
            <a:endParaRPr lang="en-US" sz="2800">
              <a:latin typeface="Montserrat" panose="00000500000000000000" pitchFamily="2" charset="0"/>
            </a:endParaRPr>
          </a:p>
          <a:p>
            <a:endParaRPr lang="en-US" sz="2800">
              <a:latin typeface="Montserrat" panose="00000500000000000000" pitchFamily="2" charset="0"/>
            </a:endParaRPr>
          </a:p>
          <a:p>
            <a:pPr marL="285750" indent="-285750">
              <a:buFont typeface="Arial" panose="020B0604020202020204" pitchFamily="34" charset="0"/>
              <a:buChar char="•"/>
            </a:pPr>
            <a:r>
              <a:rPr lang="en-US" sz="2800">
                <a:latin typeface="Montserrat" panose="00000500000000000000" pitchFamily="2" charset="0"/>
              </a:rPr>
              <a:t>Discuss what supports constituents may need</a:t>
            </a:r>
          </a:p>
          <a:p>
            <a:pPr marL="285750" indent="-285750">
              <a:buFont typeface="Arial" panose="020B0604020202020204" pitchFamily="34" charset="0"/>
              <a:buChar char="•"/>
            </a:pPr>
            <a:endParaRPr lang="en-US" sz="2800">
              <a:latin typeface="Montserrat" panose="00000500000000000000" pitchFamily="2" charset="0"/>
            </a:endParaRPr>
          </a:p>
          <a:p>
            <a:endParaRPr lang="en-US" sz="2800">
              <a:latin typeface="Montserrat" panose="00000500000000000000" pitchFamily="2" charset="0"/>
            </a:endParaRPr>
          </a:p>
          <a:p>
            <a:pPr marL="285750" indent="-285750">
              <a:buFont typeface="Arial" panose="020B0604020202020204" pitchFamily="34" charset="0"/>
              <a:buChar char="•"/>
            </a:pPr>
            <a:r>
              <a:rPr lang="en-US" sz="2800">
                <a:latin typeface="Montserrat" panose="00000500000000000000" pitchFamily="2" charset="0"/>
              </a:rPr>
              <a:t>Practice creating an application and post award reports in Pathways</a:t>
            </a:r>
          </a:p>
        </p:txBody>
      </p:sp>
    </p:spTree>
    <p:custDataLst>
      <p:tags r:id="rId1"/>
    </p:custDataLst>
    <p:extLst>
      <p:ext uri="{BB962C8B-B14F-4D97-AF65-F5344CB8AC3E}">
        <p14:creationId xmlns:p14="http://schemas.microsoft.com/office/powerpoint/2010/main" val="742713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3B6A-6268-0549-9357-F4873AB0997B}"/>
              </a:ext>
            </a:extLst>
          </p:cNvPr>
          <p:cNvSpPr>
            <a:spLocks noGrp="1"/>
          </p:cNvSpPr>
          <p:nvPr>
            <p:ph type="title"/>
          </p:nvPr>
        </p:nvSpPr>
        <p:spPr>
          <a:xfrm>
            <a:off x="1219200" y="838200"/>
            <a:ext cx="10287000" cy="852488"/>
          </a:xfrm>
        </p:spPr>
        <p:txBody>
          <a:bodyPr>
            <a:noAutofit/>
          </a:bodyPr>
          <a:lstStyle/>
          <a:p>
            <a:pPr algn="ctr"/>
            <a:r>
              <a:rPr lang="en-US" sz="4400"/>
              <a:t>Connect with ARC</a:t>
            </a:r>
          </a:p>
        </p:txBody>
      </p:sp>
      <p:grpSp>
        <p:nvGrpSpPr>
          <p:cNvPr id="3" name="Group 2" descr="Facebook contact information for ARC">
            <a:extLst>
              <a:ext uri="{FF2B5EF4-FFF2-40B4-BE49-F238E27FC236}">
                <a16:creationId xmlns:a16="http://schemas.microsoft.com/office/drawing/2014/main" id="{AA8650E2-102B-076B-58C4-08A1C5AE8FF9}"/>
              </a:ext>
            </a:extLst>
          </p:cNvPr>
          <p:cNvGrpSpPr/>
          <p:nvPr/>
        </p:nvGrpSpPr>
        <p:grpSpPr>
          <a:xfrm>
            <a:off x="2947324" y="2667000"/>
            <a:ext cx="4417534" cy="503934"/>
            <a:chOff x="2947324" y="2667000"/>
            <a:chExt cx="4417534" cy="503934"/>
          </a:xfrm>
        </p:grpSpPr>
        <p:pic>
          <p:nvPicPr>
            <p:cNvPr id="7" name="Picture 6">
              <a:extLst>
                <a:ext uri="{FF2B5EF4-FFF2-40B4-BE49-F238E27FC236}">
                  <a16:creationId xmlns:a16="http://schemas.microsoft.com/office/drawing/2014/main" id="{7F5DD155-FFA0-42FF-A3B2-B8197AA94B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7324" y="2667000"/>
              <a:ext cx="503934" cy="503934"/>
            </a:xfrm>
            <a:prstGeom prst="rect">
              <a:avLst/>
            </a:prstGeom>
          </p:spPr>
        </p:pic>
        <p:sp>
          <p:nvSpPr>
            <p:cNvPr id="10" name="TextBox 9">
              <a:extLst>
                <a:ext uri="{FF2B5EF4-FFF2-40B4-BE49-F238E27FC236}">
                  <a16:creationId xmlns:a16="http://schemas.microsoft.com/office/drawing/2014/main" id="{73C42BA0-3103-4D44-B1B3-BB1A30EFFAF2}"/>
                </a:ext>
              </a:extLst>
            </p:cNvPr>
            <p:cNvSpPr txBox="1"/>
            <p:nvPr/>
          </p:nvSpPr>
          <p:spPr>
            <a:xfrm>
              <a:off x="3935858" y="2734301"/>
              <a:ext cx="3429000" cy="369332"/>
            </a:xfrm>
            <a:prstGeom prst="rect">
              <a:avLst/>
            </a:prstGeom>
            <a:noFill/>
          </p:spPr>
          <p:txBody>
            <a:bodyPr wrap="square" rtlCol="0">
              <a:spAutoFit/>
            </a:bodyPr>
            <a:lstStyle/>
            <a:p>
              <a:r>
                <a:rPr lang="en-US">
                  <a:solidFill>
                    <a:schemeClr val="bg1"/>
                  </a:solidFill>
                  <a:latin typeface="Montserrat" panose="00000500000000000000" pitchFamily="2" charset="0"/>
                </a:rPr>
                <a:t>facebook.com/ARC.gov</a:t>
              </a:r>
            </a:p>
          </p:txBody>
        </p:sp>
      </p:grpSp>
      <p:grpSp>
        <p:nvGrpSpPr>
          <p:cNvPr id="6" name="Group 5" descr="LinkedIn information for ARC">
            <a:extLst>
              <a:ext uri="{FF2B5EF4-FFF2-40B4-BE49-F238E27FC236}">
                <a16:creationId xmlns:a16="http://schemas.microsoft.com/office/drawing/2014/main" id="{8193B294-46BB-D5DE-7234-DC216A6D0D7E}"/>
              </a:ext>
            </a:extLst>
          </p:cNvPr>
          <p:cNvGrpSpPr/>
          <p:nvPr/>
        </p:nvGrpSpPr>
        <p:grpSpPr>
          <a:xfrm>
            <a:off x="2947324" y="4479409"/>
            <a:ext cx="8101676" cy="471237"/>
            <a:chOff x="2947324" y="4479409"/>
            <a:chExt cx="8101676" cy="471237"/>
          </a:xfrm>
        </p:grpSpPr>
        <p:pic>
          <p:nvPicPr>
            <p:cNvPr id="9" name="Picture 8">
              <a:extLst>
                <a:ext uri="{FF2B5EF4-FFF2-40B4-BE49-F238E27FC236}">
                  <a16:creationId xmlns:a16="http://schemas.microsoft.com/office/drawing/2014/main" id="{72C5463A-1CAC-4013-8EA3-CAA2E13BF769}"/>
                </a:ext>
              </a:extLst>
            </p:cNvPr>
            <p:cNvPicPr>
              <a:picLocks noChangeAspect="1"/>
            </p:cNvPicPr>
            <p:nvPr/>
          </p:nvPicPr>
          <p:blipFill rotWithShape="1">
            <a:blip r:embed="rId6" cstate="print">
              <a:biLevel thresh="25000"/>
              <a:extLst>
                <a:ext uri="{28A0092B-C50C-407E-A947-70E740481C1C}">
                  <a14:useLocalDpi xmlns:a14="http://schemas.microsoft.com/office/drawing/2010/main" val="0"/>
                </a:ext>
              </a:extLst>
            </a:blip>
            <a:srcRect r="13386"/>
            <a:stretch/>
          </p:blipFill>
          <p:spPr>
            <a:xfrm>
              <a:off x="2947324" y="4479409"/>
              <a:ext cx="481676" cy="471237"/>
            </a:xfrm>
            <a:prstGeom prst="rect">
              <a:avLst/>
            </a:prstGeom>
          </p:spPr>
        </p:pic>
        <p:sp>
          <p:nvSpPr>
            <p:cNvPr id="12" name="TextBox 11">
              <a:extLst>
                <a:ext uri="{FF2B5EF4-FFF2-40B4-BE49-F238E27FC236}">
                  <a16:creationId xmlns:a16="http://schemas.microsoft.com/office/drawing/2014/main" id="{D45511CC-9DF3-405D-843C-DD62B50134A0}"/>
                </a:ext>
              </a:extLst>
            </p:cNvPr>
            <p:cNvSpPr txBox="1"/>
            <p:nvPr/>
          </p:nvSpPr>
          <p:spPr>
            <a:xfrm>
              <a:off x="3935858" y="4530361"/>
              <a:ext cx="7113142" cy="369332"/>
            </a:xfrm>
            <a:prstGeom prst="rect">
              <a:avLst/>
            </a:prstGeom>
            <a:noFill/>
          </p:spPr>
          <p:txBody>
            <a:bodyPr wrap="square" rtlCol="0">
              <a:spAutoFit/>
            </a:bodyPr>
            <a:lstStyle/>
            <a:p>
              <a:r>
                <a:rPr lang="en-US">
                  <a:solidFill>
                    <a:schemeClr val="bg1"/>
                  </a:solidFill>
                  <a:latin typeface="Montserrat" panose="00000500000000000000" pitchFamily="2" charset="0"/>
                </a:rPr>
                <a:t>linkedin.com/company/appalachian-regional-commission</a:t>
              </a:r>
            </a:p>
          </p:txBody>
        </p:sp>
      </p:grpSp>
      <p:grpSp>
        <p:nvGrpSpPr>
          <p:cNvPr id="14" name="Group 13" descr="&quot;In the Region&quot; newsletter info for ARC">
            <a:extLst>
              <a:ext uri="{FF2B5EF4-FFF2-40B4-BE49-F238E27FC236}">
                <a16:creationId xmlns:a16="http://schemas.microsoft.com/office/drawing/2014/main" id="{53D5F274-C0E6-F1EA-1D41-A541F8CB4D09}"/>
              </a:ext>
            </a:extLst>
          </p:cNvPr>
          <p:cNvGrpSpPr/>
          <p:nvPr/>
        </p:nvGrpSpPr>
        <p:grpSpPr>
          <a:xfrm>
            <a:off x="1981200" y="5303765"/>
            <a:ext cx="9067800" cy="563635"/>
            <a:chOff x="1981200" y="5303765"/>
            <a:chExt cx="9067800" cy="563635"/>
          </a:xfrm>
        </p:grpSpPr>
        <p:sp>
          <p:nvSpPr>
            <p:cNvPr id="13" name="TextBox 12">
              <a:extLst>
                <a:ext uri="{FF2B5EF4-FFF2-40B4-BE49-F238E27FC236}">
                  <a16:creationId xmlns:a16="http://schemas.microsoft.com/office/drawing/2014/main" id="{B2CAC765-402B-4729-83D0-5B601816F64E}"/>
                </a:ext>
              </a:extLst>
            </p:cNvPr>
            <p:cNvSpPr txBox="1"/>
            <p:nvPr/>
          </p:nvSpPr>
          <p:spPr>
            <a:xfrm>
              <a:off x="3935858" y="5498068"/>
              <a:ext cx="7113142" cy="369332"/>
            </a:xfrm>
            <a:prstGeom prst="rect">
              <a:avLst/>
            </a:prstGeom>
            <a:noFill/>
          </p:spPr>
          <p:txBody>
            <a:bodyPr wrap="square" rtlCol="0">
              <a:spAutoFit/>
            </a:bodyPr>
            <a:lstStyle/>
            <a:p>
              <a:r>
                <a:rPr lang="en-US">
                  <a:solidFill>
                    <a:schemeClr val="bg1"/>
                  </a:solidFill>
                  <a:latin typeface="Montserrat" panose="00000500000000000000" pitchFamily="2" charset="0"/>
                </a:rPr>
                <a:t>arc.gov/newsletter-signup</a:t>
              </a:r>
            </a:p>
          </p:txBody>
        </p:sp>
        <p:pic>
          <p:nvPicPr>
            <p:cNvPr id="15" name="Picture 14">
              <a:extLst>
                <a:ext uri="{FF2B5EF4-FFF2-40B4-BE49-F238E27FC236}">
                  <a16:creationId xmlns:a16="http://schemas.microsoft.com/office/drawing/2014/main" id="{C40CC226-3BDA-452C-B5FC-1E41CFF20B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1200" y="5303765"/>
              <a:ext cx="1533472" cy="525320"/>
            </a:xfrm>
            <a:prstGeom prst="rect">
              <a:avLst/>
            </a:prstGeom>
          </p:spPr>
        </p:pic>
      </p:grpSp>
      <p:grpSp>
        <p:nvGrpSpPr>
          <p:cNvPr id="4" name="Group 3" descr="X (twitter) contact information for ARC">
            <a:extLst>
              <a:ext uri="{FF2B5EF4-FFF2-40B4-BE49-F238E27FC236}">
                <a16:creationId xmlns:a16="http://schemas.microsoft.com/office/drawing/2014/main" id="{9ED80948-A194-A306-2B74-5E667F48E7E3}"/>
              </a:ext>
            </a:extLst>
          </p:cNvPr>
          <p:cNvGrpSpPr/>
          <p:nvPr/>
        </p:nvGrpSpPr>
        <p:grpSpPr>
          <a:xfrm>
            <a:off x="2971800" y="1853938"/>
            <a:ext cx="4393058" cy="400850"/>
            <a:chOff x="2971800" y="1853938"/>
            <a:chExt cx="4393058" cy="400850"/>
          </a:xfrm>
        </p:grpSpPr>
        <p:sp>
          <p:nvSpPr>
            <p:cNvPr id="11" name="TextBox 10">
              <a:extLst>
                <a:ext uri="{FF2B5EF4-FFF2-40B4-BE49-F238E27FC236}">
                  <a16:creationId xmlns:a16="http://schemas.microsoft.com/office/drawing/2014/main" id="{1C813211-F7C3-4E93-879E-22ADB8451BEC}"/>
                </a:ext>
              </a:extLst>
            </p:cNvPr>
            <p:cNvSpPr txBox="1"/>
            <p:nvPr/>
          </p:nvSpPr>
          <p:spPr>
            <a:xfrm>
              <a:off x="3935858" y="1869697"/>
              <a:ext cx="3429000" cy="369332"/>
            </a:xfrm>
            <a:prstGeom prst="rect">
              <a:avLst/>
            </a:prstGeom>
            <a:noFill/>
          </p:spPr>
          <p:txBody>
            <a:bodyPr wrap="square" rtlCol="0">
              <a:spAutoFit/>
            </a:bodyPr>
            <a:lstStyle/>
            <a:p>
              <a:r>
                <a:rPr lang="en-US">
                  <a:solidFill>
                    <a:schemeClr val="bg1"/>
                  </a:solidFill>
                  <a:latin typeface="Montserrat" panose="00000500000000000000" pitchFamily="2" charset="0"/>
                </a:rPr>
                <a:t>x.com/ARCgov</a:t>
              </a:r>
            </a:p>
          </p:txBody>
        </p:sp>
        <p:pic>
          <p:nvPicPr>
            <p:cNvPr id="16" name="Picture 15" descr="A white x on a black background&#10;&#10;Description automatically generated">
              <a:extLst>
                <a:ext uri="{FF2B5EF4-FFF2-40B4-BE49-F238E27FC236}">
                  <a16:creationId xmlns:a16="http://schemas.microsoft.com/office/drawing/2014/main" id="{39DD79B5-FC59-37D2-5D2D-0A2AE9BBDA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1800" y="1853938"/>
              <a:ext cx="443418" cy="400850"/>
            </a:xfrm>
            <a:prstGeom prst="rect">
              <a:avLst/>
            </a:prstGeom>
          </p:spPr>
        </p:pic>
      </p:grpSp>
      <p:grpSp>
        <p:nvGrpSpPr>
          <p:cNvPr id="5" name="Group 4" descr="Instagram contact information for ARC">
            <a:extLst>
              <a:ext uri="{FF2B5EF4-FFF2-40B4-BE49-F238E27FC236}">
                <a16:creationId xmlns:a16="http://schemas.microsoft.com/office/drawing/2014/main" id="{6569D55C-3DC1-8740-C780-39707EB2D4DA}"/>
              </a:ext>
            </a:extLst>
          </p:cNvPr>
          <p:cNvGrpSpPr/>
          <p:nvPr/>
        </p:nvGrpSpPr>
        <p:grpSpPr>
          <a:xfrm>
            <a:off x="2936887" y="3626056"/>
            <a:ext cx="4428967" cy="503934"/>
            <a:chOff x="2936887" y="3626056"/>
            <a:chExt cx="4428967" cy="503934"/>
          </a:xfrm>
        </p:grpSpPr>
        <p:pic>
          <p:nvPicPr>
            <p:cNvPr id="8" name="Picture 7" descr="A logo of a camera&#10;&#10;Description automatically generated">
              <a:extLst>
                <a:ext uri="{FF2B5EF4-FFF2-40B4-BE49-F238E27FC236}">
                  <a16:creationId xmlns:a16="http://schemas.microsoft.com/office/drawing/2014/main" id="{665AB12F-9FCF-4F7E-C409-9DDC7E687F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6887" y="3626056"/>
              <a:ext cx="504423" cy="503934"/>
            </a:xfrm>
            <a:prstGeom prst="rect">
              <a:avLst/>
            </a:prstGeom>
          </p:spPr>
        </p:pic>
        <p:sp>
          <p:nvSpPr>
            <p:cNvPr id="17" name="TextBox 16">
              <a:extLst>
                <a:ext uri="{FF2B5EF4-FFF2-40B4-BE49-F238E27FC236}">
                  <a16:creationId xmlns:a16="http://schemas.microsoft.com/office/drawing/2014/main" id="{EFDD970F-91EF-FABB-DA3D-30391A932A2A}"/>
                </a:ext>
              </a:extLst>
            </p:cNvPr>
            <p:cNvSpPr txBox="1"/>
            <p:nvPr/>
          </p:nvSpPr>
          <p:spPr>
            <a:xfrm>
              <a:off x="3936854" y="3693357"/>
              <a:ext cx="3429000" cy="369332"/>
            </a:xfrm>
            <a:prstGeom prst="rect">
              <a:avLst/>
            </a:prstGeom>
            <a:noFill/>
          </p:spPr>
          <p:txBody>
            <a:bodyPr wrap="square" rtlCol="0">
              <a:spAutoFit/>
            </a:bodyPr>
            <a:lstStyle/>
            <a:p>
              <a:r>
                <a:rPr lang="en-US">
                  <a:solidFill>
                    <a:schemeClr val="bg1"/>
                  </a:solidFill>
                  <a:latin typeface="Montserrat" panose="00000500000000000000" pitchFamily="2" charset="0"/>
                </a:rPr>
                <a:t>instagram.com/</a:t>
              </a:r>
              <a:r>
                <a:rPr lang="en-US" err="1">
                  <a:solidFill>
                    <a:schemeClr val="bg1"/>
                  </a:solidFill>
                  <a:latin typeface="Montserrat" panose="00000500000000000000" pitchFamily="2" charset="0"/>
                </a:rPr>
                <a:t>ARCgov</a:t>
              </a:r>
              <a:endParaRPr lang="en-US">
                <a:solidFill>
                  <a:schemeClr val="bg1"/>
                </a:solidFill>
                <a:latin typeface="Montserrat" panose="00000500000000000000" pitchFamily="2" charset="0"/>
              </a:endParaRPr>
            </a:p>
          </p:txBody>
        </p:sp>
      </p:grpSp>
    </p:spTree>
    <p:custDataLst>
      <p:tags r:id="rId1"/>
    </p:custDataLst>
    <p:extLst>
      <p:ext uri="{BB962C8B-B14F-4D97-AF65-F5344CB8AC3E}">
        <p14:creationId xmlns:p14="http://schemas.microsoft.com/office/powerpoint/2010/main" val="4273721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2D2B27-C3B4-1DC1-DC83-03497B2D53EA}"/>
              </a:ext>
            </a:extLst>
          </p:cNvPr>
          <p:cNvSpPr>
            <a:spLocks noGrp="1"/>
          </p:cNvSpPr>
          <p:nvPr>
            <p:ph type="body" sz="quarter" idx="19"/>
          </p:nvPr>
        </p:nvSpPr>
        <p:spPr>
          <a:xfrm>
            <a:off x="1381606" y="533400"/>
            <a:ext cx="9428787" cy="990600"/>
          </a:xfrm>
        </p:spPr>
        <p:txBody>
          <a:bodyPr/>
          <a:lstStyle/>
          <a:p>
            <a:pPr algn="ctr"/>
            <a:r>
              <a:rPr lang="en-US" sz="4400"/>
              <a:t>All About Pathways</a:t>
            </a:r>
          </a:p>
        </p:txBody>
      </p:sp>
      <p:sp>
        <p:nvSpPr>
          <p:cNvPr id="3" name="Text Placeholder 2">
            <a:extLst>
              <a:ext uri="{FF2B5EF4-FFF2-40B4-BE49-F238E27FC236}">
                <a16:creationId xmlns:a16="http://schemas.microsoft.com/office/drawing/2014/main" id="{DC33D4D9-FB34-D48B-92B5-4BA9C505F428}"/>
              </a:ext>
            </a:extLst>
          </p:cNvPr>
          <p:cNvSpPr>
            <a:spLocks noGrp="1"/>
          </p:cNvSpPr>
          <p:nvPr>
            <p:ph type="body" sz="quarter" idx="11"/>
          </p:nvPr>
        </p:nvSpPr>
        <p:spPr>
          <a:xfrm>
            <a:off x="685800" y="1685925"/>
            <a:ext cx="4551987" cy="3886200"/>
          </a:xfrm>
        </p:spPr>
        <p:txBody>
          <a:bodyPr>
            <a:normAutofit/>
          </a:bodyPr>
          <a:lstStyle/>
          <a:p>
            <a:pPr marL="171450" indent="-171450">
              <a:buFont typeface="Arial" panose="020B0604020202020204" pitchFamily="34" charset="0"/>
              <a:buChar char="•"/>
            </a:pPr>
            <a:r>
              <a:rPr lang="en-US" sz="2400"/>
              <a:t>Anticipated completion in Q2</a:t>
            </a:r>
          </a:p>
          <a:p>
            <a:pPr marL="171450" indent="-171450">
              <a:buFont typeface="Arial" panose="020B0604020202020204" pitchFamily="34" charset="0"/>
              <a:buChar char="•"/>
            </a:pPr>
            <a:endParaRPr lang="en-US" sz="2400"/>
          </a:p>
          <a:p>
            <a:pPr marL="171450" indent="-171450">
              <a:buFont typeface="Arial" panose="020B0604020202020204" pitchFamily="34" charset="0"/>
              <a:buChar char="•"/>
            </a:pPr>
            <a:r>
              <a:rPr lang="en-US" sz="2400"/>
              <a:t>For all grant management activities</a:t>
            </a:r>
          </a:p>
          <a:p>
            <a:endParaRPr lang="en-US" sz="2400"/>
          </a:p>
          <a:p>
            <a:pPr marL="171450" indent="-171450">
              <a:buFont typeface="Arial" panose="020B0604020202020204" pitchFamily="34" charset="0"/>
              <a:buChar char="•"/>
            </a:pPr>
            <a:r>
              <a:rPr lang="en-US" sz="2400"/>
              <a:t>Training opportunities and print materials will be available to all users through ARC</a:t>
            </a:r>
          </a:p>
        </p:txBody>
      </p:sp>
      <p:pic>
        <p:nvPicPr>
          <p:cNvPr id="6" name="Picture 5" descr="ARCnet login page">
            <a:extLst>
              <a:ext uri="{FF2B5EF4-FFF2-40B4-BE49-F238E27FC236}">
                <a16:creationId xmlns:a16="http://schemas.microsoft.com/office/drawing/2014/main" id="{E63EA4FA-F66F-21D3-4C8A-C23749122C8C}"/>
              </a:ext>
            </a:extLst>
          </p:cNvPr>
          <p:cNvPicPr>
            <a:picLocks noChangeAspect="1"/>
          </p:cNvPicPr>
          <p:nvPr/>
        </p:nvPicPr>
        <p:blipFill>
          <a:blip r:embed="rId4"/>
          <a:stretch>
            <a:fillRect/>
          </a:stretch>
        </p:blipFill>
        <p:spPr>
          <a:xfrm>
            <a:off x="5536491" y="1457325"/>
            <a:ext cx="5956082" cy="4343400"/>
          </a:xfrm>
          <a:prstGeom prst="rect">
            <a:avLst/>
          </a:prstGeom>
        </p:spPr>
      </p:pic>
      <p:pic>
        <p:nvPicPr>
          <p:cNvPr id="1026" name="x_Picture 500646397" descr="Pathways logo">
            <a:extLst>
              <a:ext uri="{FF2B5EF4-FFF2-40B4-BE49-F238E27FC236}">
                <a16:creationId xmlns:a16="http://schemas.microsoft.com/office/drawing/2014/main" id="{33371F61-6C08-DFA9-6F91-5CBD9D482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2641282"/>
            <a:ext cx="628953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40624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8610E6-FD3C-4463-742D-6F75A6D683ED}"/>
              </a:ext>
            </a:extLst>
          </p:cNvPr>
          <p:cNvSpPr>
            <a:spLocks noGrp="1"/>
          </p:cNvSpPr>
          <p:nvPr>
            <p:ph type="body" sz="quarter" idx="19"/>
          </p:nvPr>
        </p:nvSpPr>
        <p:spPr>
          <a:xfrm>
            <a:off x="1524000" y="381000"/>
            <a:ext cx="9428787" cy="990600"/>
          </a:xfrm>
        </p:spPr>
        <p:txBody>
          <a:bodyPr/>
          <a:lstStyle/>
          <a:p>
            <a:pPr algn="ctr"/>
            <a:r>
              <a:rPr lang="en-US" sz="5400"/>
              <a:t>Pathways Timeline</a:t>
            </a:r>
          </a:p>
        </p:txBody>
      </p:sp>
      <p:sp>
        <p:nvSpPr>
          <p:cNvPr id="4" name="Arrow: Pentagon 3" descr="Timeline of ARC Pathways rollout">
            <a:extLst>
              <a:ext uri="{FF2B5EF4-FFF2-40B4-BE49-F238E27FC236}">
                <a16:creationId xmlns:a16="http://schemas.microsoft.com/office/drawing/2014/main" id="{7634AC0F-8F79-6FD8-3BEA-8D4A7145B8A8}"/>
              </a:ext>
            </a:extLst>
          </p:cNvPr>
          <p:cNvSpPr/>
          <p:nvPr/>
        </p:nvSpPr>
        <p:spPr>
          <a:xfrm>
            <a:off x="1524000" y="1638300"/>
            <a:ext cx="5924199" cy="3581400"/>
          </a:xfrm>
          <a:prstGeom prst="homePlate">
            <a:avLst/>
          </a:prstGeom>
        </p:spPr>
        <p:style>
          <a:lnRef idx="2">
            <a:schemeClr val="accent5">
              <a:shade val="15000"/>
            </a:schemeClr>
          </a:lnRef>
          <a:fillRef idx="1">
            <a:schemeClr val="accent5"/>
          </a:fillRef>
          <a:effectRef idx="0">
            <a:schemeClr val="accent5"/>
          </a:effectRef>
          <a:fontRef idx="minor">
            <a:schemeClr val="lt1"/>
          </a:fontRef>
        </p:style>
        <p:txBody>
          <a:bodyPr rtlCol="0" anchor="t"/>
          <a:lstStyle/>
          <a:p>
            <a:pPr marL="285750" indent="-285750">
              <a:buFont typeface="Arial" panose="020B0604020202020204" pitchFamily="34" charset="0"/>
              <a:buChar char="•"/>
            </a:pPr>
            <a:endParaRPr lang="en-US">
              <a:latin typeface="Montserrat" panose="00000500000000000000" pitchFamily="2" charset="0"/>
            </a:endParaRPr>
          </a:p>
        </p:txBody>
      </p:sp>
      <p:sp>
        <p:nvSpPr>
          <p:cNvPr id="5" name="Arrow: Chevron 4">
            <a:extLst>
              <a:ext uri="{FF2B5EF4-FFF2-40B4-BE49-F238E27FC236}">
                <a16:creationId xmlns:a16="http://schemas.microsoft.com/office/drawing/2014/main" id="{9F8EA69F-12B6-20A9-3E7A-D867A0F925BD}"/>
              </a:ext>
            </a:extLst>
          </p:cNvPr>
          <p:cNvSpPr/>
          <p:nvPr/>
        </p:nvSpPr>
        <p:spPr>
          <a:xfrm>
            <a:off x="5053506" y="1638300"/>
            <a:ext cx="5919134" cy="3581400"/>
          </a:xfrm>
          <a:prstGeom prst="chevron">
            <a:avLst/>
          </a:prstGeom>
        </p:spPr>
        <p:style>
          <a:lnRef idx="2">
            <a:schemeClr val="accent2">
              <a:shade val="15000"/>
            </a:schemeClr>
          </a:lnRef>
          <a:fillRef idx="1">
            <a:schemeClr val="accent2"/>
          </a:fillRef>
          <a:effectRef idx="0">
            <a:schemeClr val="accent2"/>
          </a:effectRef>
          <a:fontRef idx="minor">
            <a:schemeClr val="lt1"/>
          </a:fontRef>
        </p:style>
        <p:txBody>
          <a:bodyPr rtlCol="0" anchor="t"/>
          <a:lstStyle/>
          <a:p>
            <a:pPr algn="ctr"/>
            <a:endParaRPr lang="en-US" sz="2000">
              <a:solidFill>
                <a:schemeClr val="bg1"/>
              </a:solidFill>
              <a:latin typeface="Montserrat" panose="00000500000000000000" pitchFamily="2" charset="0"/>
            </a:endParaRPr>
          </a:p>
        </p:txBody>
      </p:sp>
      <p:sp>
        <p:nvSpPr>
          <p:cNvPr id="2" name="TextBox 1">
            <a:extLst>
              <a:ext uri="{FF2B5EF4-FFF2-40B4-BE49-F238E27FC236}">
                <a16:creationId xmlns:a16="http://schemas.microsoft.com/office/drawing/2014/main" id="{C82F19EB-2FF5-B5AA-6520-AA93E3E3289D}"/>
              </a:ext>
            </a:extLst>
          </p:cNvPr>
          <p:cNvSpPr txBox="1"/>
          <p:nvPr/>
        </p:nvSpPr>
        <p:spPr>
          <a:xfrm>
            <a:off x="1842143" y="2254312"/>
            <a:ext cx="4253857" cy="206210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DM Serif Display" pitchFamily="2" charset="0"/>
                <a:ea typeface="+mn-ea"/>
                <a:cs typeface="+mn-cs"/>
              </a:rPr>
              <a:t>Quarter 2 -2025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DM Serif Displ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Montserrat" panose="00000500000000000000" pitchFamily="2" charset="0"/>
                <a:ea typeface="+mn-ea"/>
                <a:cs typeface="+mn-cs"/>
              </a:rPr>
              <a:t>Post Award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Montserrat" panose="00000500000000000000" pitchFamily="2" charset="0"/>
                <a:ea typeface="+mn-ea"/>
                <a:cs typeface="+mn-cs"/>
              </a:rPr>
              <a:t>Signing new grant agreements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Montserrat" panose="00000500000000000000" pitchFamily="2" charset="0"/>
                <a:ea typeface="+mn-ea"/>
                <a:cs typeface="+mn-cs"/>
              </a:rPr>
              <a:t>Training resources available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7" name="TextBox 6">
            <a:extLst>
              <a:ext uri="{FF2B5EF4-FFF2-40B4-BE49-F238E27FC236}">
                <a16:creationId xmlns:a16="http://schemas.microsoft.com/office/drawing/2014/main" id="{947C4513-F8DF-8DC1-1C11-A85112BB6648}"/>
              </a:ext>
            </a:extLst>
          </p:cNvPr>
          <p:cNvSpPr txBox="1"/>
          <p:nvPr/>
        </p:nvSpPr>
        <p:spPr>
          <a:xfrm>
            <a:off x="6955833" y="2254312"/>
            <a:ext cx="3218604" cy="1508105"/>
          </a:xfrm>
          <a:prstGeom prst="rect">
            <a:avLst/>
          </a:prstGeom>
          <a:noFill/>
        </p:spPr>
        <p:txBody>
          <a:bodyPr wrap="square" rtlCol="0">
            <a:spAutoFit/>
          </a:bodyPr>
          <a:lstStyle/>
          <a:p>
            <a:pPr algn="ctr"/>
            <a:r>
              <a:rPr lang="en-US" sz="3200" u="sng">
                <a:solidFill>
                  <a:schemeClr val="bg1"/>
                </a:solidFill>
                <a:latin typeface="DM Serif Display" pitchFamily="2" charset="0"/>
              </a:rPr>
              <a:t>Early 2026</a:t>
            </a:r>
          </a:p>
          <a:p>
            <a:pPr algn="ctr"/>
            <a:endParaRPr lang="en-US" sz="2400">
              <a:solidFill>
                <a:schemeClr val="bg1"/>
              </a:solidFill>
              <a:latin typeface="Montserrat" panose="00000500000000000000" pitchFamily="2" charset="0"/>
            </a:endParaRPr>
          </a:p>
          <a:p>
            <a:pPr marL="342900" indent="-342900">
              <a:buFont typeface="Arial" panose="020B0604020202020204" pitchFamily="34" charset="0"/>
              <a:buChar char="•"/>
            </a:pPr>
            <a:r>
              <a:rPr lang="en-US">
                <a:solidFill>
                  <a:schemeClr val="bg1"/>
                </a:solidFill>
                <a:latin typeface="Montserrat" panose="00000500000000000000" pitchFamily="2" charset="0"/>
              </a:rPr>
              <a:t>Create &amp; submit applications</a:t>
            </a:r>
          </a:p>
        </p:txBody>
      </p:sp>
    </p:spTree>
    <p:custDataLst>
      <p:tags r:id="rId1"/>
    </p:custDataLst>
    <p:extLst>
      <p:ext uri="{BB962C8B-B14F-4D97-AF65-F5344CB8AC3E}">
        <p14:creationId xmlns:p14="http://schemas.microsoft.com/office/powerpoint/2010/main" val="3187657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2D2B27-C3B4-1DC1-DC83-03497B2D53EA}"/>
              </a:ext>
            </a:extLst>
          </p:cNvPr>
          <p:cNvSpPr>
            <a:spLocks noGrp="1"/>
          </p:cNvSpPr>
          <p:nvPr>
            <p:ph type="body" sz="quarter" idx="19"/>
          </p:nvPr>
        </p:nvSpPr>
        <p:spPr/>
        <p:txBody>
          <a:bodyPr/>
          <a:lstStyle/>
          <a:p>
            <a:r>
              <a:rPr lang="en-US"/>
              <a:t>Appalachian Region</a:t>
            </a:r>
          </a:p>
        </p:txBody>
      </p:sp>
      <p:pic>
        <p:nvPicPr>
          <p:cNvPr id="5" name="Picture 4" descr="Map of the Eastern United States, highlighting the Appalachian region states in white.">
            <a:extLst>
              <a:ext uri="{FF2B5EF4-FFF2-40B4-BE49-F238E27FC236}">
                <a16:creationId xmlns:a16="http://schemas.microsoft.com/office/drawing/2014/main" id="{374BAFBE-C58B-AFB3-8AC1-7F1F557F2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2404" y="1371600"/>
            <a:ext cx="4968398" cy="4654879"/>
          </a:xfrm>
          <a:prstGeom prst="rect">
            <a:avLst/>
          </a:prstGeom>
        </p:spPr>
      </p:pic>
      <p:sp>
        <p:nvSpPr>
          <p:cNvPr id="6" name="Text Placeholder 3">
            <a:extLst>
              <a:ext uri="{FF2B5EF4-FFF2-40B4-BE49-F238E27FC236}">
                <a16:creationId xmlns:a16="http://schemas.microsoft.com/office/drawing/2014/main" id="{13AE388F-D9B6-D38D-8E46-5ECB42A751C4}"/>
              </a:ext>
            </a:extLst>
          </p:cNvPr>
          <p:cNvSpPr txBox="1">
            <a:spLocks/>
          </p:cNvSpPr>
          <p:nvPr/>
        </p:nvSpPr>
        <p:spPr>
          <a:xfrm>
            <a:off x="6629400" y="2133600"/>
            <a:ext cx="4953000" cy="3733800"/>
          </a:xfrm>
          <a:prstGeom prst="rect">
            <a:avLst/>
          </a:prstGeom>
        </p:spPr>
        <p:txBody>
          <a:bodyPr vert="horz" lIns="91440" tIns="45720" rIns="91440" bIns="45720" rtlCol="0">
            <a:normAutofit/>
          </a:bodyPr>
          <a:lstStyle>
            <a:lvl1pPr marL="0">
              <a:defRPr sz="1100" b="0" i="0">
                <a:solidFill>
                  <a:schemeClr val="tx1"/>
                </a:solidFill>
                <a:latin typeface="Montserrat" pitchFamily="2" charset="77"/>
                <a:ea typeface="+mn-ea"/>
                <a:cs typeface="+mn-cs"/>
              </a:defRPr>
            </a:lvl1pPr>
            <a:lvl2pPr marL="8001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2pPr>
            <a:lvl3pPr marL="12573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3pPr>
            <a:lvl4pPr marL="17145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4pPr>
            <a:lvl5pPr marL="21717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50000"/>
              </a:lnSpc>
              <a:buClr>
                <a:srgbClr val="1F7FDD"/>
              </a:buClr>
              <a:buFont typeface="Wingdings" panose="05000000000000000000" pitchFamily="2" charset="2"/>
              <a:buChar char="§"/>
            </a:pPr>
            <a:r>
              <a:rPr lang="en-US" sz="2000" kern="0">
                <a:latin typeface="Montserrat" panose="00000500000000000000" pitchFamily="2" charset="0"/>
              </a:rPr>
              <a:t> 13 states</a:t>
            </a:r>
          </a:p>
          <a:p>
            <a:pPr>
              <a:lnSpc>
                <a:spcPct val="150000"/>
              </a:lnSpc>
              <a:buClr>
                <a:srgbClr val="1F7FDD"/>
              </a:buClr>
              <a:buFont typeface="Wingdings" panose="05000000000000000000" pitchFamily="2" charset="2"/>
              <a:buChar char="§"/>
            </a:pPr>
            <a:r>
              <a:rPr lang="en-US" sz="2000" kern="0">
                <a:latin typeface="Montserrat" panose="00000500000000000000" pitchFamily="2" charset="0"/>
              </a:rPr>
              <a:t> 423 counties</a:t>
            </a:r>
          </a:p>
          <a:p>
            <a:pPr>
              <a:lnSpc>
                <a:spcPct val="150000"/>
              </a:lnSpc>
              <a:buClr>
                <a:srgbClr val="1F7FDD"/>
              </a:buClr>
              <a:buFont typeface="Wingdings" panose="05000000000000000000" pitchFamily="2" charset="2"/>
              <a:buChar char="§"/>
            </a:pPr>
            <a:r>
              <a:rPr lang="en-US" sz="2000" kern="0">
                <a:latin typeface="Montserrat" panose="00000500000000000000" pitchFamily="2" charset="0"/>
              </a:rPr>
              <a:t> 206,000 square miles</a:t>
            </a:r>
          </a:p>
          <a:p>
            <a:pPr>
              <a:lnSpc>
                <a:spcPct val="150000"/>
              </a:lnSpc>
              <a:buClr>
                <a:srgbClr val="1F7FDD"/>
              </a:buClr>
              <a:buFont typeface="Wingdings" panose="05000000000000000000" pitchFamily="2" charset="2"/>
              <a:buChar char="§"/>
            </a:pPr>
            <a:r>
              <a:rPr lang="en-US" sz="2000" kern="0">
                <a:latin typeface="Montserrat" panose="00000500000000000000" pitchFamily="2" charset="0"/>
              </a:rPr>
              <a:t> 26 million people</a:t>
            </a:r>
          </a:p>
          <a:p>
            <a:pPr>
              <a:lnSpc>
                <a:spcPct val="150000"/>
              </a:lnSpc>
              <a:buClr>
                <a:srgbClr val="1F7FDD"/>
              </a:buClr>
              <a:buFont typeface="Wingdings" panose="05000000000000000000" pitchFamily="2" charset="2"/>
              <a:buChar char="§"/>
            </a:pPr>
            <a:r>
              <a:rPr lang="en-US" sz="2000" kern="0">
                <a:latin typeface="Montserrat" panose="00000500000000000000" pitchFamily="2" charset="0"/>
              </a:rPr>
              <a:t> 74 local development districts</a:t>
            </a:r>
          </a:p>
          <a:p>
            <a:endParaRPr lang="en-US" sz="2200" kern="0"/>
          </a:p>
        </p:txBody>
      </p:sp>
    </p:spTree>
    <p:custDataLst>
      <p:tags r:id="rId1"/>
    </p:custDataLst>
    <p:extLst>
      <p:ext uri="{BB962C8B-B14F-4D97-AF65-F5344CB8AC3E}">
        <p14:creationId xmlns:p14="http://schemas.microsoft.com/office/powerpoint/2010/main" val="3943502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3AEC-02A2-AF43-8622-E9B7C3A7E7E9}"/>
              </a:ext>
            </a:extLst>
          </p:cNvPr>
          <p:cNvSpPr>
            <a:spLocks noGrp="1"/>
          </p:cNvSpPr>
          <p:nvPr>
            <p:ph type="title"/>
          </p:nvPr>
        </p:nvSpPr>
        <p:spPr>
          <a:xfrm>
            <a:off x="2514600" y="3002756"/>
            <a:ext cx="7162800" cy="852488"/>
          </a:xfrm>
        </p:spPr>
        <p:txBody>
          <a:bodyPr>
            <a:normAutofit fontScale="90000"/>
          </a:bodyPr>
          <a:lstStyle/>
          <a:p>
            <a:pPr algn="ctr"/>
            <a:r>
              <a:rPr lang="en-US" sz="5300"/>
              <a:t>What Does an Effective Grants Management System Need?</a:t>
            </a:r>
            <a:endParaRPr lang="en-US"/>
          </a:p>
        </p:txBody>
      </p:sp>
    </p:spTree>
    <p:custDataLst>
      <p:tags r:id="rId1"/>
    </p:custDataLst>
    <p:extLst>
      <p:ext uri="{BB962C8B-B14F-4D97-AF65-F5344CB8AC3E}">
        <p14:creationId xmlns:p14="http://schemas.microsoft.com/office/powerpoint/2010/main" val="3601208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254A-FE70-8D5E-9276-CCF05F5D5647}"/>
              </a:ext>
            </a:extLst>
          </p:cNvPr>
          <p:cNvSpPr>
            <a:spLocks noGrp="1"/>
          </p:cNvSpPr>
          <p:nvPr>
            <p:ph type="title"/>
          </p:nvPr>
        </p:nvSpPr>
        <p:spPr>
          <a:xfrm>
            <a:off x="934721" y="990600"/>
            <a:ext cx="4081779" cy="566822"/>
          </a:xfrm>
        </p:spPr>
        <p:txBody>
          <a:bodyPr/>
          <a:lstStyle/>
          <a:p>
            <a:r>
              <a:rPr lang="en-US"/>
              <a:t>Create a Recipe</a:t>
            </a:r>
          </a:p>
        </p:txBody>
      </p:sp>
      <p:sp>
        <p:nvSpPr>
          <p:cNvPr id="3" name="Text Placeholder 2">
            <a:extLst>
              <a:ext uri="{FF2B5EF4-FFF2-40B4-BE49-F238E27FC236}">
                <a16:creationId xmlns:a16="http://schemas.microsoft.com/office/drawing/2014/main" id="{C577E656-79B3-BC3B-B8E5-DA1C8B910CCC}"/>
              </a:ext>
            </a:extLst>
          </p:cNvPr>
          <p:cNvSpPr>
            <a:spLocks noGrp="1"/>
          </p:cNvSpPr>
          <p:nvPr>
            <p:ph type="body" sz="quarter" idx="11"/>
          </p:nvPr>
        </p:nvSpPr>
        <p:spPr>
          <a:xfrm>
            <a:off x="934721" y="2057400"/>
            <a:ext cx="4081977" cy="3443225"/>
          </a:xfrm>
        </p:spPr>
        <p:txBody>
          <a:bodyPr/>
          <a:lstStyle/>
          <a:p>
            <a:pPr marL="285750" indent="-285750">
              <a:buFont typeface="Arial" panose="020B0604020202020204" pitchFamily="34" charset="0"/>
              <a:buChar char="•"/>
            </a:pPr>
            <a:r>
              <a:rPr lang="en-US" sz="2400"/>
              <a:t>With your group, decide what ingredients are needed for a grants management system</a:t>
            </a:r>
          </a:p>
          <a:p>
            <a:pPr marL="285750" indent="-285750">
              <a:buFont typeface="Arial" panose="020B0604020202020204" pitchFamily="34" charset="0"/>
              <a:buChar char="•"/>
            </a:pPr>
            <a:endParaRPr lang="en-US" sz="2400"/>
          </a:p>
          <a:p>
            <a:endParaRPr lang="en-US" sz="2400"/>
          </a:p>
          <a:p>
            <a:pPr marL="285750" indent="-285750">
              <a:buFont typeface="Arial" panose="020B0604020202020204" pitchFamily="34" charset="0"/>
              <a:buChar char="•"/>
            </a:pPr>
            <a:r>
              <a:rPr lang="en-US" sz="2400"/>
              <a:t>Develop a recipe with your table group</a:t>
            </a:r>
          </a:p>
          <a:p>
            <a:pPr marL="285750" indent="-285750">
              <a:buFont typeface="Arial" panose="020B0604020202020204" pitchFamily="34" charset="0"/>
              <a:buChar char="•"/>
            </a:pPr>
            <a:endParaRPr lang="en-US"/>
          </a:p>
        </p:txBody>
      </p:sp>
      <p:pic>
        <p:nvPicPr>
          <p:cNvPr id="1026" name="Picture 2" descr="Chocolate Chocolate Chip Cookies | From my mom's recipe coll… | Flickr">
            <a:extLst>
              <a:ext uri="{FF2B5EF4-FFF2-40B4-BE49-F238E27FC236}">
                <a16:creationId xmlns:a16="http://schemas.microsoft.com/office/drawing/2014/main" id="{B53F5AEC-3654-3151-A67D-AEB2E6211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480" y="1300162"/>
            <a:ext cx="5526108" cy="425767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8707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30EAB-AB88-E0CE-6BB0-9858D71E4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A17B3-4B5E-20D7-C8E5-C89D8C7D5B33}"/>
              </a:ext>
            </a:extLst>
          </p:cNvPr>
          <p:cNvSpPr>
            <a:spLocks noGrp="1"/>
          </p:cNvSpPr>
          <p:nvPr>
            <p:ph type="title"/>
          </p:nvPr>
        </p:nvSpPr>
        <p:spPr>
          <a:xfrm>
            <a:off x="838200" y="685800"/>
            <a:ext cx="4081779" cy="566822"/>
          </a:xfrm>
        </p:spPr>
        <p:txBody>
          <a:bodyPr/>
          <a:lstStyle/>
          <a:p>
            <a:r>
              <a:rPr lang="en-US"/>
              <a:t>Create a Recipe</a:t>
            </a:r>
          </a:p>
        </p:txBody>
      </p:sp>
      <p:sp>
        <p:nvSpPr>
          <p:cNvPr id="3" name="Text Placeholder 2">
            <a:extLst>
              <a:ext uri="{FF2B5EF4-FFF2-40B4-BE49-F238E27FC236}">
                <a16:creationId xmlns:a16="http://schemas.microsoft.com/office/drawing/2014/main" id="{F274C106-A182-B0B7-DF15-93C1517C62ED}"/>
              </a:ext>
            </a:extLst>
          </p:cNvPr>
          <p:cNvSpPr>
            <a:spLocks noGrp="1"/>
          </p:cNvSpPr>
          <p:nvPr>
            <p:ph type="body" sz="quarter" idx="11"/>
          </p:nvPr>
        </p:nvSpPr>
        <p:spPr>
          <a:xfrm>
            <a:off x="914400" y="2057400"/>
            <a:ext cx="4081977" cy="3443225"/>
          </a:xfrm>
        </p:spPr>
        <p:txBody>
          <a:bodyPr/>
          <a:lstStyle/>
          <a:p>
            <a:pPr marL="285750" indent="-285750">
              <a:buFont typeface="Arial" panose="020B0604020202020204" pitchFamily="34" charset="0"/>
              <a:buChar char="•"/>
            </a:pPr>
            <a:r>
              <a:rPr lang="en-US" sz="2400"/>
              <a:t>With your group, decide what ingredients are needed for a grants management system</a:t>
            </a:r>
          </a:p>
          <a:p>
            <a:pPr marL="285750" indent="-285750">
              <a:buFont typeface="Arial" panose="020B0604020202020204" pitchFamily="34" charset="0"/>
              <a:buChar char="•"/>
            </a:pPr>
            <a:endParaRPr lang="en-US" sz="2400"/>
          </a:p>
          <a:p>
            <a:endParaRPr lang="en-US" sz="2400"/>
          </a:p>
          <a:p>
            <a:pPr marL="285750" indent="-285750">
              <a:buFont typeface="Arial" panose="020B0604020202020204" pitchFamily="34" charset="0"/>
              <a:buChar char="•"/>
            </a:pPr>
            <a:r>
              <a:rPr lang="en-US" sz="2400"/>
              <a:t>Develop a recipe with your table group</a:t>
            </a:r>
          </a:p>
          <a:p>
            <a:pPr marL="285750" indent="-285750">
              <a:buFont typeface="Arial" panose="020B0604020202020204" pitchFamily="34" charset="0"/>
              <a:buChar char="•"/>
            </a:pPr>
            <a:endParaRPr lang="en-US"/>
          </a:p>
        </p:txBody>
      </p:sp>
      <p:sp>
        <p:nvSpPr>
          <p:cNvPr id="5" name="Title 1">
            <a:extLst>
              <a:ext uri="{FF2B5EF4-FFF2-40B4-BE49-F238E27FC236}">
                <a16:creationId xmlns:a16="http://schemas.microsoft.com/office/drawing/2014/main" id="{B92201AC-C721-A3A3-C9DB-68D9307B91DD}"/>
              </a:ext>
            </a:extLst>
          </p:cNvPr>
          <p:cNvSpPr txBox="1">
            <a:spLocks/>
          </p:cNvSpPr>
          <p:nvPr/>
        </p:nvSpPr>
        <p:spPr>
          <a:xfrm>
            <a:off x="7098427" y="685800"/>
            <a:ext cx="4081779" cy="566822"/>
          </a:xfrm>
          <a:prstGeom prst="rect">
            <a:avLst/>
          </a:prstGeom>
        </p:spPr>
        <p:txBody>
          <a:bodyPr vert="horz" wrap="square" lIns="0" tIns="12700" rIns="0" bIns="0" rtlCol="0" anchor="ctr">
            <a:spAutoFit/>
          </a:bodyPr>
          <a:lstStyle>
            <a:lvl1pPr algn="l">
              <a:defRPr sz="3600" b="0" i="0">
                <a:solidFill>
                  <a:schemeClr val="bg1"/>
                </a:solidFill>
                <a:latin typeface="DM Serif Display" pitchFamily="2" charset="0"/>
                <a:ea typeface="+mj-ea"/>
                <a:cs typeface="+mj-cs"/>
              </a:defRPr>
            </a:lvl1pPr>
          </a:lstStyle>
          <a:p>
            <a:pPr algn="ctr"/>
            <a:r>
              <a:rPr lang="en-US" kern="0">
                <a:solidFill>
                  <a:schemeClr val="tx1"/>
                </a:solidFill>
              </a:rPr>
              <a:t>Word Bank</a:t>
            </a:r>
          </a:p>
        </p:txBody>
      </p:sp>
      <p:sp>
        <p:nvSpPr>
          <p:cNvPr id="7" name="Text Placeholder 2">
            <a:extLst>
              <a:ext uri="{FF2B5EF4-FFF2-40B4-BE49-F238E27FC236}">
                <a16:creationId xmlns:a16="http://schemas.microsoft.com/office/drawing/2014/main" id="{EE1DCDFA-94FC-4C7E-2D73-DBD1F1C904F2}"/>
              </a:ext>
            </a:extLst>
          </p:cNvPr>
          <p:cNvSpPr txBox="1">
            <a:spLocks/>
          </p:cNvSpPr>
          <p:nvPr/>
        </p:nvSpPr>
        <p:spPr>
          <a:xfrm>
            <a:off x="6705600" y="1447799"/>
            <a:ext cx="4572000" cy="3443225"/>
          </a:xfrm>
          <a:prstGeom prst="rect">
            <a:avLst/>
          </a:prstGeom>
        </p:spPr>
        <p:txBody>
          <a:bodyPr vert="horz" lIns="91440" tIns="45720" rIns="91440" bIns="45720" numCol="2" rtlCol="0">
            <a:normAutofit fontScale="25000" lnSpcReduction="20000"/>
          </a:bodyPr>
          <a:lstStyle>
            <a:lvl1pPr marL="0">
              <a:defRPr sz="1400" b="0" i="0">
                <a:solidFill>
                  <a:schemeClr val="bg1"/>
                </a:solidFill>
                <a:latin typeface="Montserrat" pitchFamily="2" charset="77"/>
                <a:ea typeface="+mn-ea"/>
                <a:cs typeface="+mn-cs"/>
              </a:defRPr>
            </a:lvl1pPr>
            <a:lvl2pPr marL="8001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2pPr>
            <a:lvl3pPr marL="12573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3pPr>
            <a:lvl4pPr marL="17145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4pPr>
            <a:lvl5pPr marL="21717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lnSpc>
                <a:spcPct val="170000"/>
              </a:lnSpc>
              <a:buFont typeface="Arial" panose="020B0604020202020204" pitchFamily="34" charset="0"/>
              <a:buChar char="•"/>
            </a:pPr>
            <a:r>
              <a:rPr lang="en-US" sz="7400" kern="0">
                <a:solidFill>
                  <a:schemeClr val="tx1"/>
                </a:solidFill>
              </a:rPr>
              <a:t>Ounce</a:t>
            </a:r>
          </a:p>
          <a:p>
            <a:pPr marL="285750" indent="-285750">
              <a:lnSpc>
                <a:spcPct val="170000"/>
              </a:lnSpc>
              <a:buFont typeface="Arial" panose="020B0604020202020204" pitchFamily="34" charset="0"/>
              <a:buChar char="•"/>
            </a:pPr>
            <a:r>
              <a:rPr lang="en-US" sz="7400" kern="0">
                <a:solidFill>
                  <a:schemeClr val="tx1"/>
                </a:solidFill>
              </a:rPr>
              <a:t>Cup</a:t>
            </a:r>
          </a:p>
          <a:p>
            <a:pPr marL="285750" indent="-285750">
              <a:lnSpc>
                <a:spcPct val="170000"/>
              </a:lnSpc>
              <a:buFont typeface="Arial" panose="020B0604020202020204" pitchFamily="34" charset="0"/>
              <a:buChar char="•"/>
            </a:pPr>
            <a:r>
              <a:rPr lang="en-US" sz="7400" kern="0">
                <a:solidFill>
                  <a:schemeClr val="tx1"/>
                </a:solidFill>
              </a:rPr>
              <a:t>Pint</a:t>
            </a:r>
          </a:p>
          <a:p>
            <a:pPr marL="285750" indent="-285750">
              <a:lnSpc>
                <a:spcPct val="170000"/>
              </a:lnSpc>
              <a:buFont typeface="Arial" panose="020B0604020202020204" pitchFamily="34" charset="0"/>
              <a:buChar char="•"/>
            </a:pPr>
            <a:r>
              <a:rPr lang="en-US" sz="7400" kern="0">
                <a:solidFill>
                  <a:schemeClr val="tx1"/>
                </a:solidFill>
              </a:rPr>
              <a:t>Quart</a:t>
            </a:r>
          </a:p>
          <a:p>
            <a:pPr marL="285750" indent="-285750">
              <a:lnSpc>
                <a:spcPct val="170000"/>
              </a:lnSpc>
              <a:buFont typeface="Arial" panose="020B0604020202020204" pitchFamily="34" charset="0"/>
              <a:buChar char="•"/>
            </a:pPr>
            <a:r>
              <a:rPr lang="en-US" sz="7400" kern="0">
                <a:solidFill>
                  <a:schemeClr val="tx1"/>
                </a:solidFill>
              </a:rPr>
              <a:t>Gallon</a:t>
            </a:r>
          </a:p>
          <a:p>
            <a:pPr marL="285750" indent="-285750">
              <a:lnSpc>
                <a:spcPct val="170000"/>
              </a:lnSpc>
              <a:buFont typeface="Arial" panose="020B0604020202020204" pitchFamily="34" charset="0"/>
              <a:buChar char="•"/>
            </a:pPr>
            <a:r>
              <a:rPr lang="en-US" sz="7400" kern="0">
                <a:solidFill>
                  <a:schemeClr val="tx1"/>
                </a:solidFill>
              </a:rPr>
              <a:t>Teaspoon</a:t>
            </a:r>
          </a:p>
          <a:p>
            <a:pPr marL="285750" indent="-285750">
              <a:lnSpc>
                <a:spcPct val="170000"/>
              </a:lnSpc>
              <a:buFont typeface="Arial" panose="020B0604020202020204" pitchFamily="34" charset="0"/>
              <a:buChar char="•"/>
            </a:pPr>
            <a:r>
              <a:rPr lang="en-US" sz="7400" kern="0">
                <a:solidFill>
                  <a:schemeClr val="tx1"/>
                </a:solidFill>
              </a:rPr>
              <a:t>Tablespoon</a:t>
            </a:r>
          </a:p>
          <a:p>
            <a:pPr marL="285750" indent="-285750">
              <a:lnSpc>
                <a:spcPct val="170000"/>
              </a:lnSpc>
              <a:buFont typeface="Arial" panose="020B0604020202020204" pitchFamily="34" charset="0"/>
              <a:buChar char="•"/>
            </a:pPr>
            <a:r>
              <a:rPr lang="en-US" sz="7400" kern="0">
                <a:solidFill>
                  <a:schemeClr val="tx1"/>
                </a:solidFill>
              </a:rPr>
              <a:t>Pinch</a:t>
            </a:r>
          </a:p>
          <a:p>
            <a:pPr marL="285750" indent="-285750">
              <a:lnSpc>
                <a:spcPct val="170000"/>
              </a:lnSpc>
              <a:buFont typeface="Arial" panose="020B0604020202020204" pitchFamily="34" charset="0"/>
              <a:buChar char="•"/>
            </a:pPr>
            <a:r>
              <a:rPr lang="en-US" sz="7400" kern="0">
                <a:solidFill>
                  <a:schemeClr val="tx1"/>
                </a:solidFill>
              </a:rPr>
              <a:t>Dash</a:t>
            </a:r>
          </a:p>
          <a:p>
            <a:pPr marL="285750" indent="-285750">
              <a:lnSpc>
                <a:spcPct val="170000"/>
              </a:lnSpc>
              <a:buFont typeface="Arial" panose="020B0604020202020204" pitchFamily="34" charset="0"/>
              <a:buChar char="•"/>
            </a:pPr>
            <a:endParaRPr lang="en-US" sz="7400" kern="0">
              <a:solidFill>
                <a:schemeClr val="tx1"/>
              </a:solidFill>
            </a:endParaRPr>
          </a:p>
          <a:p>
            <a:pPr marL="285750" indent="-285750">
              <a:lnSpc>
                <a:spcPct val="170000"/>
              </a:lnSpc>
              <a:buFont typeface="Arial" panose="020B0604020202020204" pitchFamily="34" charset="0"/>
              <a:buChar char="•"/>
            </a:pPr>
            <a:endParaRPr lang="en-US" sz="7400" kern="0">
              <a:solidFill>
                <a:schemeClr val="tx1"/>
              </a:solidFill>
            </a:endParaRPr>
          </a:p>
          <a:p>
            <a:pPr marL="285750" indent="-285750">
              <a:lnSpc>
                <a:spcPct val="170000"/>
              </a:lnSpc>
              <a:buFont typeface="Arial" panose="020B0604020202020204" pitchFamily="34" charset="0"/>
              <a:buChar char="•"/>
            </a:pPr>
            <a:r>
              <a:rPr lang="en-US" sz="7400" kern="0">
                <a:solidFill>
                  <a:schemeClr val="tx1"/>
                </a:solidFill>
              </a:rPr>
              <a:t>Bake</a:t>
            </a:r>
          </a:p>
          <a:p>
            <a:pPr marL="285750" indent="-285750">
              <a:lnSpc>
                <a:spcPct val="170000"/>
              </a:lnSpc>
              <a:buFont typeface="Arial" panose="020B0604020202020204" pitchFamily="34" charset="0"/>
              <a:buChar char="•"/>
            </a:pPr>
            <a:r>
              <a:rPr lang="en-US" sz="7400" kern="0">
                <a:solidFill>
                  <a:schemeClr val="tx1"/>
                </a:solidFill>
              </a:rPr>
              <a:t>Boil </a:t>
            </a:r>
          </a:p>
          <a:p>
            <a:pPr marL="285750" indent="-285750">
              <a:lnSpc>
                <a:spcPct val="170000"/>
              </a:lnSpc>
              <a:buFont typeface="Arial" panose="020B0604020202020204" pitchFamily="34" charset="0"/>
              <a:buChar char="•"/>
            </a:pPr>
            <a:r>
              <a:rPr lang="en-US" sz="7400" kern="0">
                <a:solidFill>
                  <a:schemeClr val="tx1"/>
                </a:solidFill>
              </a:rPr>
              <a:t>Chill</a:t>
            </a:r>
          </a:p>
          <a:p>
            <a:pPr marL="285750" indent="-285750">
              <a:lnSpc>
                <a:spcPct val="170000"/>
              </a:lnSpc>
              <a:buFont typeface="Arial" panose="020B0604020202020204" pitchFamily="34" charset="0"/>
              <a:buChar char="•"/>
            </a:pPr>
            <a:r>
              <a:rPr lang="en-US" sz="7400" kern="0">
                <a:solidFill>
                  <a:schemeClr val="tx1"/>
                </a:solidFill>
              </a:rPr>
              <a:t>Chop </a:t>
            </a:r>
          </a:p>
          <a:p>
            <a:pPr marL="285750" indent="-285750">
              <a:lnSpc>
                <a:spcPct val="170000"/>
              </a:lnSpc>
              <a:buFont typeface="Arial" panose="020B0604020202020204" pitchFamily="34" charset="0"/>
              <a:buChar char="•"/>
            </a:pPr>
            <a:r>
              <a:rPr lang="en-US" sz="7400" kern="0">
                <a:solidFill>
                  <a:schemeClr val="tx1"/>
                </a:solidFill>
              </a:rPr>
              <a:t>Fold</a:t>
            </a:r>
          </a:p>
          <a:p>
            <a:pPr marL="285750" indent="-285750">
              <a:lnSpc>
                <a:spcPct val="170000"/>
              </a:lnSpc>
              <a:buFont typeface="Arial" panose="020B0604020202020204" pitchFamily="34" charset="0"/>
              <a:buChar char="•"/>
            </a:pPr>
            <a:r>
              <a:rPr lang="en-US" sz="7400" kern="0">
                <a:solidFill>
                  <a:schemeClr val="tx1"/>
                </a:solidFill>
              </a:rPr>
              <a:t>Ladle</a:t>
            </a:r>
          </a:p>
          <a:p>
            <a:pPr marL="285750" indent="-285750">
              <a:lnSpc>
                <a:spcPct val="170000"/>
              </a:lnSpc>
              <a:buFont typeface="Arial" panose="020B0604020202020204" pitchFamily="34" charset="0"/>
              <a:buChar char="•"/>
            </a:pPr>
            <a:r>
              <a:rPr lang="en-US" sz="7400" kern="0">
                <a:solidFill>
                  <a:schemeClr val="tx1"/>
                </a:solidFill>
              </a:rPr>
              <a:t>Mix</a:t>
            </a:r>
          </a:p>
          <a:p>
            <a:pPr marL="285750" indent="-285750">
              <a:lnSpc>
                <a:spcPct val="170000"/>
              </a:lnSpc>
              <a:buFont typeface="Arial" panose="020B0604020202020204" pitchFamily="34" charset="0"/>
              <a:buChar char="•"/>
            </a:pPr>
            <a:r>
              <a:rPr lang="en-US" sz="7400" kern="0">
                <a:solidFill>
                  <a:schemeClr val="tx1"/>
                </a:solidFill>
              </a:rPr>
              <a:t>Sprinkle</a:t>
            </a:r>
          </a:p>
          <a:p>
            <a:pPr marL="285750" indent="-285750">
              <a:lnSpc>
                <a:spcPct val="170000"/>
              </a:lnSpc>
              <a:buFont typeface="Arial" panose="020B0604020202020204" pitchFamily="34" charset="0"/>
              <a:buChar char="•"/>
            </a:pPr>
            <a:r>
              <a:rPr lang="en-US" sz="7400" kern="0">
                <a:solidFill>
                  <a:schemeClr val="tx1"/>
                </a:solidFill>
              </a:rPr>
              <a:t>Whisk</a:t>
            </a:r>
          </a:p>
          <a:p>
            <a:pPr>
              <a:lnSpc>
                <a:spcPct val="170000"/>
              </a:lnSpc>
            </a:pPr>
            <a:r>
              <a:rPr lang="en-US" sz="7400" kern="0">
                <a:solidFill>
                  <a:schemeClr val="tx1"/>
                </a:solidFill>
              </a:rPr>
              <a:t> </a:t>
            </a:r>
          </a:p>
          <a:p>
            <a:endParaRPr lang="en-US" sz="2400" kern="0">
              <a:solidFill>
                <a:schemeClr val="tx1"/>
              </a:solidFill>
            </a:endParaRPr>
          </a:p>
        </p:txBody>
      </p:sp>
    </p:spTree>
    <p:custDataLst>
      <p:tags r:id="rId1"/>
    </p:custDataLst>
    <p:extLst>
      <p:ext uri="{BB962C8B-B14F-4D97-AF65-F5344CB8AC3E}">
        <p14:creationId xmlns:p14="http://schemas.microsoft.com/office/powerpoint/2010/main" val="3177050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RC Brand Colors">
      <a:dk1>
        <a:srgbClr val="242F49"/>
      </a:dk1>
      <a:lt1>
        <a:srgbClr val="FFFFFF"/>
      </a:lt1>
      <a:dk2>
        <a:srgbClr val="334165"/>
      </a:dk2>
      <a:lt2>
        <a:srgbClr val="EEECE1"/>
      </a:lt2>
      <a:accent1>
        <a:srgbClr val="05449E"/>
      </a:accent1>
      <a:accent2>
        <a:srgbClr val="008045"/>
      </a:accent2>
      <a:accent3>
        <a:srgbClr val="CE7155"/>
      </a:accent3>
      <a:accent4>
        <a:srgbClr val="FFC215"/>
      </a:accent4>
      <a:accent5>
        <a:srgbClr val="1F7FDD"/>
      </a:accent5>
      <a:accent6>
        <a:srgbClr val="009E5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FFC962BD627F4EA76B28DDC6E46AD9" ma:contentTypeVersion="19" ma:contentTypeDescription="Create a new document." ma:contentTypeScope="" ma:versionID="38da27517d31bc3e209e765925d92406">
  <xsd:schema xmlns:xsd="http://www.w3.org/2001/XMLSchema" xmlns:xs="http://www.w3.org/2001/XMLSchema" xmlns:p="http://schemas.microsoft.com/office/2006/metadata/properties" xmlns:ns2="03dfb928-5554-4a87-8e9a-edea6c8e3105" xmlns:ns3="d876ab5d-c363-4cb9-b177-8b68990486e8" targetNamespace="http://schemas.microsoft.com/office/2006/metadata/properties" ma:root="true" ma:fieldsID="360e453ca72a7482511598eb0f666895" ns2:_="" ns3:_="">
    <xsd:import namespace="03dfb928-5554-4a87-8e9a-edea6c8e3105"/>
    <xsd:import namespace="d876ab5d-c363-4cb9-b177-8b68990486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fb928-5554-4a87-8e9a-edea6c8e3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0b9d03e-f63d-43c7-9a43-349d0cf1a4d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76ab5d-c363-4cb9-b177-8b68990486e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d38cad6-e624-4609-8f59-2c75c4e321dd}" ma:internalName="TaxCatchAll" ma:showField="CatchAllData" ma:web="d876ab5d-c363-4cb9-b177-8b68990486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876ab5d-c363-4cb9-b177-8b68990486e8" xsi:nil="true"/>
    <lcf76f155ced4ddcb4097134ff3c332f xmlns="03dfb928-5554-4a87-8e9a-edea6c8e310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5590A6-946F-4536-8972-C688B1EE36A0}"/>
</file>

<file path=customXml/itemProps2.xml><?xml version="1.0" encoding="utf-8"?>
<ds:datastoreItem xmlns:ds="http://schemas.openxmlformats.org/officeDocument/2006/customXml" ds:itemID="{55E84BF2-8AFD-4146-871E-5D3B758B04D7}">
  <ds:schemaRefs>
    <ds:schemaRef ds:uri="b5619cb9-3f53-45e9-b1d5-6a5dac6a7c39"/>
    <ds:schemaRef ds:uri="d75256e0-02af-4895-9437-c103647830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46D5CAE-AAD5-49A9-BBEC-2931FE8705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30</Slides>
  <Notes>30</Notes>
  <HiddenSlides>1</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ARC Pathways: A Comprehensive Grant Management Platform for Success</vt:lpstr>
      <vt:lpstr>PowerPoint Presentation</vt:lpstr>
      <vt:lpstr>PowerPoint Presentation</vt:lpstr>
      <vt:lpstr>PowerPoint Presentation</vt:lpstr>
      <vt:lpstr>PowerPoint Presentation</vt:lpstr>
      <vt:lpstr>PowerPoint Presentation</vt:lpstr>
      <vt:lpstr>What Does an Effective Grants Management System Need?</vt:lpstr>
      <vt:lpstr>Create a Recipe</vt:lpstr>
      <vt:lpstr>Create a Recipe</vt:lpstr>
      <vt:lpstr>Create a Recipe</vt:lpstr>
      <vt:lpstr>PowerPoint Presentation</vt:lpstr>
      <vt:lpstr>Creating an Application</vt:lpstr>
      <vt:lpstr>Creating an Application in ARCnet</vt:lpstr>
      <vt:lpstr>Creating an Application in Pathways</vt:lpstr>
      <vt:lpstr>Let’s Try It Out!</vt:lpstr>
      <vt:lpstr>As You Work…</vt:lpstr>
      <vt:lpstr>Let’s Discuss</vt:lpstr>
      <vt:lpstr>Post Award Reports</vt:lpstr>
      <vt:lpstr>BAMR in ARCnet</vt:lpstr>
      <vt:lpstr>BAMR in ARCnet</vt:lpstr>
      <vt:lpstr>ASAP Drawdown in ARCnet </vt:lpstr>
      <vt:lpstr>Payment Tool in ARCnet</vt:lpstr>
      <vt:lpstr>Post-Award in Pathways</vt:lpstr>
      <vt:lpstr>Let’s Try It Out!</vt:lpstr>
      <vt:lpstr>As You Work…</vt:lpstr>
      <vt:lpstr>Let’s Discuss</vt:lpstr>
      <vt:lpstr>As We Close…</vt:lpstr>
      <vt:lpstr>Most Important Point</vt:lpstr>
      <vt:lpstr>As We Close…</vt:lpstr>
      <vt:lpstr>Connect with ARC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ARC-PPT-Graphics</dc:title>
  <dc:creator>Doris Charouel</dc:creator>
  <cp:revision>1</cp:revision>
  <cp:lastPrinted>2025-03-10T13:50:19Z</cp:lastPrinted>
  <dcterms:created xsi:type="dcterms:W3CDTF">2020-08-13T23:13:08Z</dcterms:created>
  <dcterms:modified xsi:type="dcterms:W3CDTF">2025-03-10T18:27:19Z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2020-08-13T00:00:00Z</vt:filetime>
  </property>
  <property fmtid="{D5CDD505-2E9C-101B-9397-08002B2CF9AE}" pid="3" name="Creator">
    <vt:lpwstr>Adobe Illustrator 24.2 (Macintosh)</vt:lpwstr>
  </property>
  <property fmtid="{D5CDD505-2E9C-101B-9397-08002B2CF9AE}" pid="4" name="LastSaved">
    <vt:filetime>2020-08-13T00:00:00Z</vt:filetime>
  </property>
  <property fmtid="{D5CDD505-2E9C-101B-9397-08002B2CF9AE}" pid="5" name="ContentTypeId">
    <vt:lpwstr>0x010100BFFFC962BD627F4EA76B28DDC6E46AD9</vt:lpwstr>
  </property>
  <property fmtid="{D5CDD505-2E9C-101B-9397-08002B2CF9AE}" pid="6" name="ArticulateGUID">
    <vt:lpwstr>036FBD98-5817-44DF-9D62-7D1A8FB14886</vt:lpwstr>
  </property>
  <property fmtid="{D5CDD505-2E9C-101B-9397-08002B2CF9AE}" pid="7" name="ArticulatePath">
    <vt:lpwstr>https://arc001-my.sharepoint.com/personal/krodney_arc_gov/Documents/ARC Slide template_images (2)</vt:lpwstr>
  </property>
</Properties>
</file>