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7" r:id="rId5"/>
    <p:sldId id="258" r:id="rId6"/>
    <p:sldId id="259" r:id="rId7"/>
    <p:sldId id="2147472309" r:id="rId8"/>
    <p:sldId id="2147472310" r:id="rId9"/>
    <p:sldId id="2134806548" r:id="rId10"/>
    <p:sldId id="273" r:id="rId11"/>
    <p:sldId id="262" r:id="rId12"/>
    <p:sldId id="261" r:id="rId13"/>
    <p:sldId id="2134806550" r:id="rId14"/>
    <p:sldId id="265" r:id="rId15"/>
    <p:sldId id="2147472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TCN Overview" id="{31058B01-A68F-4D53-809B-1A9BE1F6D0E8}">
          <p14:sldIdLst>
            <p14:sldId id="267"/>
            <p14:sldId id="258"/>
            <p14:sldId id="259"/>
            <p14:sldId id="2147472309"/>
            <p14:sldId id="2147472310"/>
            <p14:sldId id="2134806548"/>
            <p14:sldId id="273"/>
            <p14:sldId id="262"/>
            <p14:sldId id="261"/>
            <p14:sldId id="2134806550"/>
            <p14:sldId id="265"/>
            <p14:sldId id="21474723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09708-5CF7-B562-B382-FA1086BD93BE}" name="Tyer, Sharece (OST)" initials="T(" userId="S::sharece.tyer@ad.dot.gov::3e4f867e-36c1-4ec2-8b58-784ad6529c58" providerId="AD"/>
  <p188:author id="{B6E585A0-2544-5CB6-6AF2-2B788CF1EBE7}" name="Pamnani, Vanaaisha (OST)" initials="PV(" userId="S::vanaaisha.pamnani@ad.dot.gov::c11f09bb-cff8-4ed7-9796-c0455fd5f4e0" providerId="AD"/>
  <p188:author id="{9A0F63A3-F1C6-D3D7-E63A-A733A6CC8F20}" name="Falgout-Forbes, Janelle (Volpe)" initials="FFJ(" userId="S::Janelle.Forbes.CTR@ad.dot.gov::06f79a8e-49f6-402c-9071-092a68a78cd8" providerId="AD"/>
  <p188:author id="{7BED37AD-360F-0C25-4CB1-B310003148C0}" name="Wandrei, Kevin (Volpe)" initials="KW" userId="S::Kevin.Wandrei@ad.dot.gov::702bcb3b-fb69-4e08-b489-c1cbbe6e90df" providerId="AD"/>
  <p188:author id="{0D47B8FF-207A-210E-F03E-4471A316FA5E}" name="Higgins, Kimberly (Volpe)" initials="H(" userId="S::kimberly.higgins@ad.dot.gov::a3aaae2e-3715-4c92-bf67-d12c7783fc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B13CE-8FB5-AC9D-8194-EA743C4CAC02}" v="29" dt="2024-07-24T13:42:28.483"/>
    <p1510:client id="{7C816449-AB9B-C1AE-C886-A9DDA6051949}" v="6" dt="2024-07-22T20:15:1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61" autoAdjust="0"/>
  </p:normalViewPr>
  <p:slideViewPr>
    <p:cSldViewPr snapToGrid="0">
      <p:cViewPr varScale="1">
        <p:scale>
          <a:sx n="89" d="100"/>
          <a:sy n="89" d="100"/>
        </p:scale>
        <p:origin x="139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Susan (OST)" userId="99d71696-2af9-47bb-8312-b1931df3ad57" providerId="ADAL" clId="{474DB8DF-DDAC-4A81-B0A0-EC9099B5D6CD}"/>
    <pc:docChg chg="undo custSel addSld modSld sldOrd modSection">
      <pc:chgData name="Wilson, Susan (OST)" userId="99d71696-2af9-47bb-8312-b1931df3ad57" providerId="ADAL" clId="{474DB8DF-DDAC-4A81-B0A0-EC9099B5D6CD}" dt="2024-05-29T18:27:16.659" v="3753"/>
      <pc:docMkLst>
        <pc:docMk/>
      </pc:docMkLst>
      <pc:sldChg chg="modSp mod modNotesTx">
        <pc:chgData name="Wilson, Susan (OST)" userId="99d71696-2af9-47bb-8312-b1931df3ad57" providerId="ADAL" clId="{474DB8DF-DDAC-4A81-B0A0-EC9099B5D6CD}" dt="2024-05-29T18:27:16.659" v="3753"/>
        <pc:sldMkLst>
          <pc:docMk/>
          <pc:sldMk cId="1417349477" sldId="1663"/>
        </pc:sldMkLst>
        <pc:graphicFrameChg chg="modGraphic">
          <ac:chgData name="Wilson, Susan (OST)" userId="99d71696-2af9-47bb-8312-b1931df3ad57" providerId="ADAL" clId="{474DB8DF-DDAC-4A81-B0A0-EC9099B5D6CD}" dt="2024-05-29T14:24:21.871" v="1394" actId="20577"/>
          <ac:graphicFrameMkLst>
            <pc:docMk/>
            <pc:sldMk cId="1417349477" sldId="1663"/>
            <ac:graphicFrameMk id="6" creationId="{E7E4BD4B-207C-4D19-86F0-D7A0AE9F31A5}"/>
          </ac:graphicFrameMkLst>
        </pc:graphicFrameChg>
      </pc:sldChg>
      <pc:sldChg chg="modNotesTx">
        <pc:chgData name="Wilson, Susan (OST)" userId="99d71696-2af9-47bb-8312-b1931df3ad57" providerId="ADAL" clId="{474DB8DF-DDAC-4A81-B0A0-EC9099B5D6CD}" dt="2024-05-29T17:45:56.953" v="2837" actId="20577"/>
        <pc:sldMkLst>
          <pc:docMk/>
          <pc:sldMk cId="3914900474" sldId="1666"/>
        </pc:sldMkLst>
      </pc:sldChg>
      <pc:sldChg chg="modSp mod">
        <pc:chgData name="Wilson, Susan (OST)" userId="99d71696-2af9-47bb-8312-b1931df3ad57" providerId="ADAL" clId="{474DB8DF-DDAC-4A81-B0A0-EC9099B5D6CD}" dt="2024-05-29T14:28:38.906" v="1533" actId="14100"/>
        <pc:sldMkLst>
          <pc:docMk/>
          <pc:sldMk cId="2218700673" sldId="2134806446"/>
        </pc:sldMkLst>
        <pc:spChg chg="mod">
          <ac:chgData name="Wilson, Susan (OST)" userId="99d71696-2af9-47bb-8312-b1931df3ad57" providerId="ADAL" clId="{474DB8DF-DDAC-4A81-B0A0-EC9099B5D6CD}" dt="2024-05-29T14:28:38.906" v="1533" actId="14100"/>
          <ac:spMkLst>
            <pc:docMk/>
            <pc:sldMk cId="2218700673" sldId="2134806446"/>
            <ac:spMk id="3" creationId="{45AFE233-C7F5-4451-B4A9-FC41ABC036B7}"/>
          </ac:spMkLst>
        </pc:spChg>
      </pc:sldChg>
      <pc:sldChg chg="modSp mod modNotesTx">
        <pc:chgData name="Wilson, Susan (OST)" userId="99d71696-2af9-47bb-8312-b1931df3ad57" providerId="ADAL" clId="{474DB8DF-DDAC-4A81-B0A0-EC9099B5D6CD}" dt="2024-05-29T18:09:04.904" v="3723" actId="20577"/>
        <pc:sldMkLst>
          <pc:docMk/>
          <pc:sldMk cId="1923119966" sldId="2134806447"/>
        </pc:sldMkLst>
        <pc:spChg chg="mod">
          <ac:chgData name="Wilson, Susan (OST)" userId="99d71696-2af9-47bb-8312-b1931df3ad57" providerId="ADAL" clId="{474DB8DF-DDAC-4A81-B0A0-EC9099B5D6CD}" dt="2024-05-29T17:11:56.466" v="1782" actId="20577"/>
          <ac:spMkLst>
            <pc:docMk/>
            <pc:sldMk cId="1923119966" sldId="2134806447"/>
            <ac:spMk id="4" creationId="{E0221C94-4E46-435A-9248-DFA49DAA7E27}"/>
          </ac:spMkLst>
        </pc:spChg>
        <pc:spChg chg="mod">
          <ac:chgData name="Wilson, Susan (OST)" userId="99d71696-2af9-47bb-8312-b1931df3ad57" providerId="ADAL" clId="{474DB8DF-DDAC-4A81-B0A0-EC9099B5D6CD}" dt="2024-05-28T20:34:42.234" v="1249" actId="20577"/>
          <ac:spMkLst>
            <pc:docMk/>
            <pc:sldMk cId="1923119966" sldId="2134806447"/>
            <ac:spMk id="5" creationId="{B9F334DE-9A45-4F96-80F9-89293771E95C}"/>
          </ac:spMkLst>
        </pc:spChg>
      </pc:sldChg>
      <pc:sldChg chg="modSp mod ord modNotesTx">
        <pc:chgData name="Wilson, Susan (OST)" userId="99d71696-2af9-47bb-8312-b1931df3ad57" providerId="ADAL" clId="{474DB8DF-DDAC-4A81-B0A0-EC9099B5D6CD}" dt="2024-05-29T17:39:52.043" v="2366" actId="20577"/>
        <pc:sldMkLst>
          <pc:docMk/>
          <pc:sldMk cId="3239328614" sldId="2134806478"/>
        </pc:sldMkLst>
        <pc:spChg chg="mod">
          <ac:chgData name="Wilson, Susan (OST)" userId="99d71696-2af9-47bb-8312-b1931df3ad57" providerId="ADAL" clId="{474DB8DF-DDAC-4A81-B0A0-EC9099B5D6CD}" dt="2024-05-29T14:27:32.581" v="1531" actId="113"/>
          <ac:spMkLst>
            <pc:docMk/>
            <pc:sldMk cId="3239328614" sldId="2134806478"/>
            <ac:spMk id="5" creationId="{FACCB016-FB59-4B41-7F7C-34445A6C6A2F}"/>
          </ac:spMkLst>
        </pc:spChg>
        <pc:spChg chg="mod">
          <ac:chgData name="Wilson, Susan (OST)" userId="99d71696-2af9-47bb-8312-b1931df3ad57" providerId="ADAL" clId="{474DB8DF-DDAC-4A81-B0A0-EC9099B5D6CD}" dt="2024-05-29T17:13:51.011" v="1786" actId="1076"/>
          <ac:spMkLst>
            <pc:docMk/>
            <pc:sldMk cId="3239328614" sldId="2134806478"/>
            <ac:spMk id="7" creationId="{28884D62-1CBD-A3CD-8BE8-33DC12977C09}"/>
          </ac:spMkLst>
        </pc:spChg>
      </pc:sldChg>
      <pc:sldChg chg="modNotesTx">
        <pc:chgData name="Wilson, Susan (OST)" userId="99d71696-2af9-47bb-8312-b1931df3ad57" providerId="ADAL" clId="{474DB8DF-DDAC-4A81-B0A0-EC9099B5D6CD}" dt="2024-05-29T17:53:09.625" v="3006" actId="20577"/>
        <pc:sldMkLst>
          <pc:docMk/>
          <pc:sldMk cId="2916613945" sldId="2134806479"/>
        </pc:sldMkLst>
      </pc:sldChg>
      <pc:sldChg chg="modSp add mod ord">
        <pc:chgData name="Wilson, Susan (OST)" userId="99d71696-2af9-47bb-8312-b1931df3ad57" providerId="ADAL" clId="{474DB8DF-DDAC-4A81-B0A0-EC9099B5D6CD}" dt="2024-05-29T14:29:59.647" v="1581" actId="20577"/>
        <pc:sldMkLst>
          <pc:docMk/>
          <pc:sldMk cId="334585113" sldId="2147472317"/>
        </pc:sldMkLst>
        <pc:spChg chg="mod">
          <ac:chgData name="Wilson, Susan (OST)" userId="99d71696-2af9-47bb-8312-b1931df3ad57" providerId="ADAL" clId="{474DB8DF-DDAC-4A81-B0A0-EC9099B5D6CD}" dt="2024-05-29T14:29:59.647" v="1581" actId="20577"/>
          <ac:spMkLst>
            <pc:docMk/>
            <pc:sldMk cId="334585113" sldId="2147472317"/>
            <ac:spMk id="2" creationId="{73C39C20-3C64-F5BC-7058-740BBDF94ADE}"/>
          </ac:spMkLst>
        </pc:spChg>
      </pc:sldChg>
    </pc:docChg>
  </pc:docChgLst>
  <pc:docChgLst>
    <pc:chgData name="Tyer, Sharece (OST)" userId="S::sharece.tyer@ad.dot.gov::3e4f867e-36c1-4ec2-8b58-784ad6529c58" providerId="AD" clId="Web-{B30E50A1-22A3-1DF4-530E-1014CABC2447}"/>
    <pc:docChg chg="modSld">
      <pc:chgData name="Tyer, Sharece (OST)" userId="S::sharece.tyer@ad.dot.gov::3e4f867e-36c1-4ec2-8b58-784ad6529c58" providerId="AD" clId="Web-{B30E50A1-22A3-1DF4-530E-1014CABC2447}" dt="2024-05-29T00:08:03.182" v="53" actId="20577"/>
      <pc:docMkLst>
        <pc:docMk/>
      </pc:docMkLst>
      <pc:sldChg chg="modSp">
        <pc:chgData name="Tyer, Sharece (OST)" userId="S::sharece.tyer@ad.dot.gov::3e4f867e-36c1-4ec2-8b58-784ad6529c58" providerId="AD" clId="Web-{B30E50A1-22A3-1DF4-530E-1014CABC2447}" dt="2024-05-29T00:08:03.182" v="53" actId="20577"/>
        <pc:sldMkLst>
          <pc:docMk/>
          <pc:sldMk cId="388821572" sldId="269"/>
        </pc:sldMkLst>
        <pc:spChg chg="mod">
          <ac:chgData name="Tyer, Sharece (OST)" userId="S::sharece.tyer@ad.dot.gov::3e4f867e-36c1-4ec2-8b58-784ad6529c58" providerId="AD" clId="Web-{B30E50A1-22A3-1DF4-530E-1014CABC2447}" dt="2024-05-29T00:08:03.182" v="53" actId="20577"/>
          <ac:spMkLst>
            <pc:docMk/>
            <pc:sldMk cId="388821572" sldId="269"/>
            <ac:spMk id="7" creationId="{C98692D4-9851-610D-2DE4-3739C3ADD5FE}"/>
          </ac:spMkLst>
        </pc:spChg>
      </pc:sldChg>
    </pc:docChg>
  </pc:docChgLst>
  <pc:docChgLst>
    <pc:chgData name="Pamnani, Vanaaisha (OST)" userId="S::vanaaisha.pamnani@ad.dot.gov::c11f09bb-cff8-4ed7-9796-c0455fd5f4e0" providerId="AD" clId="Web-{E4240388-19AC-B6CB-B48D-9398B0A356A0}"/>
    <pc:docChg chg="modSld sldOrd modSection">
      <pc:chgData name="Pamnani, Vanaaisha (OST)" userId="S::vanaaisha.pamnani@ad.dot.gov::c11f09bb-cff8-4ed7-9796-c0455fd5f4e0" providerId="AD" clId="Web-{E4240388-19AC-B6CB-B48D-9398B0A356A0}" dt="2024-05-07T15:15:53.128" v="11" actId="20577"/>
      <pc:docMkLst>
        <pc:docMk/>
      </pc:docMkLst>
      <pc:sldChg chg="ord">
        <pc:chgData name="Pamnani, Vanaaisha (OST)" userId="S::vanaaisha.pamnani@ad.dot.gov::c11f09bb-cff8-4ed7-9796-c0455fd5f4e0" providerId="AD" clId="Web-{E4240388-19AC-B6CB-B48D-9398B0A356A0}" dt="2024-05-07T15:14:26.160" v="3"/>
        <pc:sldMkLst>
          <pc:docMk/>
          <pc:sldMk cId="3507007126" sldId="258"/>
        </pc:sldMkLst>
      </pc:sldChg>
      <pc:sldChg chg="ord">
        <pc:chgData name="Pamnani, Vanaaisha (OST)" userId="S::vanaaisha.pamnani@ad.dot.gov::c11f09bb-cff8-4ed7-9796-c0455fd5f4e0" providerId="AD" clId="Web-{E4240388-19AC-B6CB-B48D-9398B0A356A0}" dt="2024-05-07T15:14:22.004" v="0"/>
        <pc:sldMkLst>
          <pc:docMk/>
          <pc:sldMk cId="3274426085" sldId="267"/>
        </pc:sldMkLst>
      </pc:sldChg>
      <pc:sldChg chg="modSp">
        <pc:chgData name="Pamnani, Vanaaisha (OST)" userId="S::vanaaisha.pamnani@ad.dot.gov::c11f09bb-cff8-4ed7-9796-c0455fd5f4e0" providerId="AD" clId="Web-{E4240388-19AC-B6CB-B48D-9398B0A356A0}" dt="2024-05-07T15:15:53.128" v="11" actId="20577"/>
        <pc:sldMkLst>
          <pc:docMk/>
          <pc:sldMk cId="388821572" sldId="269"/>
        </pc:sldMkLst>
        <pc:spChg chg="mod">
          <ac:chgData name="Pamnani, Vanaaisha (OST)" userId="S::vanaaisha.pamnani@ad.dot.gov::c11f09bb-cff8-4ed7-9796-c0455fd5f4e0" providerId="AD" clId="Web-{E4240388-19AC-B6CB-B48D-9398B0A356A0}" dt="2024-05-07T15:15:53.128" v="11" actId="20577"/>
          <ac:spMkLst>
            <pc:docMk/>
            <pc:sldMk cId="388821572" sldId="269"/>
            <ac:spMk id="7" creationId="{C98692D4-9851-610D-2DE4-3739C3ADD5FE}"/>
          </ac:spMkLst>
        </pc:spChg>
      </pc:sldChg>
    </pc:docChg>
  </pc:docChgLst>
  <pc:docChgLst>
    <pc:chgData name="Pamnani, Vanaaisha (OST)" userId="S::vanaaisha.pamnani@ad.dot.gov::c11f09bb-cff8-4ed7-9796-c0455fd5f4e0" providerId="AD" clId="Web-{179007E6-9DB1-2E8A-ACD4-4625DE4A9147}"/>
    <pc:docChg chg="addSld delSld modSld sldOrd delSection modSection">
      <pc:chgData name="Pamnani, Vanaaisha (OST)" userId="S::vanaaisha.pamnani@ad.dot.gov::c11f09bb-cff8-4ed7-9796-c0455fd5f4e0" providerId="AD" clId="Web-{179007E6-9DB1-2E8A-ACD4-4625DE4A9147}" dt="2024-07-17T19:40:45.565" v="1099" actId="14100"/>
      <pc:docMkLst>
        <pc:docMk/>
      </pc:docMkLst>
      <pc:sldChg chg="del">
        <pc:chgData name="Pamnani, Vanaaisha (OST)" userId="S::vanaaisha.pamnani@ad.dot.gov::c11f09bb-cff8-4ed7-9796-c0455fd5f4e0" providerId="AD" clId="Web-{179007E6-9DB1-2E8A-ACD4-4625DE4A9147}" dt="2024-07-17T18:26:58.044" v="35"/>
        <pc:sldMkLst>
          <pc:docMk/>
          <pc:sldMk cId="450148685" sldId="256"/>
        </pc:sldMkLst>
      </pc:sldChg>
      <pc:sldChg chg="del">
        <pc:chgData name="Pamnani, Vanaaisha (OST)" userId="S::vanaaisha.pamnani@ad.dot.gov::c11f09bb-cff8-4ed7-9796-c0455fd5f4e0" providerId="AD" clId="Web-{179007E6-9DB1-2E8A-ACD4-4625DE4A9147}" dt="2024-07-17T18:27:00.169" v="36"/>
        <pc:sldMkLst>
          <pc:docMk/>
          <pc:sldMk cId="2847290386" sldId="257"/>
        </pc:sldMkLst>
      </pc:sldChg>
      <pc:sldChg chg="modSp">
        <pc:chgData name="Pamnani, Vanaaisha (OST)" userId="S::vanaaisha.pamnani@ad.dot.gov::c11f09bb-cff8-4ed7-9796-c0455fd5f4e0" providerId="AD" clId="Web-{179007E6-9DB1-2E8A-ACD4-4625DE4A9147}" dt="2024-07-17T18:56:27.866" v="516" actId="14100"/>
        <pc:sldMkLst>
          <pc:docMk/>
          <pc:sldMk cId="4099308371" sldId="259"/>
        </pc:sldMkLst>
        <pc:spChg chg="mod">
          <ac:chgData name="Pamnani, Vanaaisha (OST)" userId="S::vanaaisha.pamnani@ad.dot.gov::c11f09bb-cff8-4ed7-9796-c0455fd5f4e0" providerId="AD" clId="Web-{179007E6-9DB1-2E8A-ACD4-4625DE4A9147}" dt="2024-07-17T18:56:27.866" v="516" actId="14100"/>
          <ac:spMkLst>
            <pc:docMk/>
            <pc:sldMk cId="4099308371" sldId="259"/>
            <ac:spMk id="7" creationId="{C98692D4-9851-610D-2DE4-3739C3ADD5FE}"/>
          </ac:spMkLst>
        </pc:spChg>
        <pc:grpChg chg="mod">
          <ac:chgData name="Pamnani, Vanaaisha (OST)" userId="S::vanaaisha.pamnani@ad.dot.gov::c11f09bb-cff8-4ed7-9796-c0455fd5f4e0" providerId="AD" clId="Web-{179007E6-9DB1-2E8A-ACD4-4625DE4A9147}" dt="2024-07-17T18:56:24.725" v="515" actId="1076"/>
          <ac:grpSpMkLst>
            <pc:docMk/>
            <pc:sldMk cId="4099308371" sldId="259"/>
            <ac:grpSpMk id="8" creationId="{05DCA82B-80BB-81D6-F905-018502F242E7}"/>
          </ac:grpSpMkLst>
        </pc:grpChg>
        <pc:grpChg chg="mod">
          <ac:chgData name="Pamnani, Vanaaisha (OST)" userId="S::vanaaisha.pamnani@ad.dot.gov::c11f09bb-cff8-4ed7-9796-c0455fd5f4e0" providerId="AD" clId="Web-{179007E6-9DB1-2E8A-ACD4-4625DE4A9147}" dt="2024-07-17T18:56:24.553" v="505" actId="1076"/>
          <ac:grpSpMkLst>
            <pc:docMk/>
            <pc:sldMk cId="4099308371" sldId="259"/>
            <ac:grpSpMk id="11" creationId="{BCD807A1-593B-7714-BC64-07D367DF720E}"/>
          </ac:grpSpMkLst>
        </pc:grpChg>
        <pc:grpChg chg="mod">
          <ac:chgData name="Pamnani, Vanaaisha (OST)" userId="S::vanaaisha.pamnani@ad.dot.gov::c11f09bb-cff8-4ed7-9796-c0455fd5f4e0" providerId="AD" clId="Web-{179007E6-9DB1-2E8A-ACD4-4625DE4A9147}" dt="2024-07-17T18:56:24.569" v="506" actId="1076"/>
          <ac:grpSpMkLst>
            <pc:docMk/>
            <pc:sldMk cId="4099308371" sldId="259"/>
            <ac:grpSpMk id="14" creationId="{D76C6CCA-EA8B-D690-CD02-D108015003A1}"/>
          </ac:grpSpMkLst>
        </pc:grpChg>
        <pc:grpChg chg="mod">
          <ac:chgData name="Pamnani, Vanaaisha (OST)" userId="S::vanaaisha.pamnani@ad.dot.gov::c11f09bb-cff8-4ed7-9796-c0455fd5f4e0" providerId="AD" clId="Web-{179007E6-9DB1-2E8A-ACD4-4625DE4A9147}" dt="2024-07-17T18:56:24.584" v="507" actId="1076"/>
          <ac:grpSpMkLst>
            <pc:docMk/>
            <pc:sldMk cId="4099308371" sldId="259"/>
            <ac:grpSpMk id="17" creationId="{3669981A-C181-E016-849C-1BBB3A6E77A8}"/>
          </ac:grpSpMkLst>
        </pc:grpChg>
        <pc:grpChg chg="mod">
          <ac:chgData name="Pamnani, Vanaaisha (OST)" userId="S::vanaaisha.pamnani@ad.dot.gov::c11f09bb-cff8-4ed7-9796-c0455fd5f4e0" providerId="AD" clId="Web-{179007E6-9DB1-2E8A-ACD4-4625DE4A9147}" dt="2024-07-17T18:56:24.616" v="508" actId="1076"/>
          <ac:grpSpMkLst>
            <pc:docMk/>
            <pc:sldMk cId="4099308371" sldId="259"/>
            <ac:grpSpMk id="20" creationId="{FCE5F2AD-34A3-95B4-D33B-AB5A733C14A9}"/>
          </ac:grpSpMkLst>
        </pc:grpChg>
        <pc:grpChg chg="mod">
          <ac:chgData name="Pamnani, Vanaaisha (OST)" userId="S::vanaaisha.pamnani@ad.dot.gov::c11f09bb-cff8-4ed7-9796-c0455fd5f4e0" providerId="AD" clId="Web-{179007E6-9DB1-2E8A-ACD4-4625DE4A9147}" dt="2024-07-17T18:56:24.631" v="509" actId="1076"/>
          <ac:grpSpMkLst>
            <pc:docMk/>
            <pc:sldMk cId="4099308371" sldId="259"/>
            <ac:grpSpMk id="23" creationId="{94075846-0991-8ACD-B45E-EDE54A34DE41}"/>
          </ac:grpSpMkLst>
        </pc:grpChg>
        <pc:grpChg chg="mod">
          <ac:chgData name="Pamnani, Vanaaisha (OST)" userId="S::vanaaisha.pamnani@ad.dot.gov::c11f09bb-cff8-4ed7-9796-c0455fd5f4e0" providerId="AD" clId="Web-{179007E6-9DB1-2E8A-ACD4-4625DE4A9147}" dt="2024-07-17T18:56:24.647" v="510" actId="1076"/>
          <ac:grpSpMkLst>
            <pc:docMk/>
            <pc:sldMk cId="4099308371" sldId="259"/>
            <ac:grpSpMk id="26" creationId="{5A5AFDDA-6F70-3323-067F-0533F67ED59C}"/>
          </ac:grpSpMkLst>
        </pc:grpChg>
        <pc:grpChg chg="mod">
          <ac:chgData name="Pamnani, Vanaaisha (OST)" userId="S::vanaaisha.pamnani@ad.dot.gov::c11f09bb-cff8-4ed7-9796-c0455fd5f4e0" providerId="AD" clId="Web-{179007E6-9DB1-2E8A-ACD4-4625DE4A9147}" dt="2024-07-17T18:56:24.678" v="511" actId="1076"/>
          <ac:grpSpMkLst>
            <pc:docMk/>
            <pc:sldMk cId="4099308371" sldId="259"/>
            <ac:grpSpMk id="29" creationId="{5208BB03-4413-25DB-A49E-A64E40BEFCB3}"/>
          </ac:grpSpMkLst>
        </pc:grpChg>
        <pc:grpChg chg="mod">
          <ac:chgData name="Pamnani, Vanaaisha (OST)" userId="S::vanaaisha.pamnani@ad.dot.gov::c11f09bb-cff8-4ed7-9796-c0455fd5f4e0" providerId="AD" clId="Web-{179007E6-9DB1-2E8A-ACD4-4625DE4A9147}" dt="2024-07-17T18:56:24.694" v="512" actId="1076"/>
          <ac:grpSpMkLst>
            <pc:docMk/>
            <pc:sldMk cId="4099308371" sldId="259"/>
            <ac:grpSpMk id="32" creationId="{91627FCE-17CB-21FF-9D95-B59975E7BB8D}"/>
          </ac:grpSpMkLst>
        </pc:grpChg>
        <pc:picChg chg="mod">
          <ac:chgData name="Pamnani, Vanaaisha (OST)" userId="S::vanaaisha.pamnani@ad.dot.gov::c11f09bb-cff8-4ed7-9796-c0455fd5f4e0" providerId="AD" clId="Web-{179007E6-9DB1-2E8A-ACD4-4625DE4A9147}" dt="2024-07-17T18:56:24.694" v="513" actId="1076"/>
          <ac:picMkLst>
            <pc:docMk/>
            <pc:sldMk cId="4099308371" sldId="259"/>
            <ac:picMk id="5" creationId="{08C02736-6CD0-34D0-510E-74806104F49D}"/>
          </ac:picMkLst>
        </pc:picChg>
        <pc:picChg chg="mod">
          <ac:chgData name="Pamnani, Vanaaisha (OST)" userId="S::vanaaisha.pamnani@ad.dot.gov::c11f09bb-cff8-4ed7-9796-c0455fd5f4e0" providerId="AD" clId="Web-{179007E6-9DB1-2E8A-ACD4-4625DE4A9147}" dt="2024-07-17T18:56:24.709" v="514" actId="1076"/>
          <ac:picMkLst>
            <pc:docMk/>
            <pc:sldMk cId="4099308371" sldId="259"/>
            <ac:picMk id="6" creationId="{C99071CB-1E52-5D21-770F-D61B610E99B2}"/>
          </ac:picMkLst>
        </pc:picChg>
      </pc:sldChg>
      <pc:sldChg chg="del">
        <pc:chgData name="Pamnani, Vanaaisha (OST)" userId="S::vanaaisha.pamnani@ad.dot.gov::c11f09bb-cff8-4ed7-9796-c0455fd5f4e0" providerId="AD" clId="Web-{179007E6-9DB1-2E8A-ACD4-4625DE4A9147}" dt="2024-07-17T18:27:07.106" v="41"/>
        <pc:sldMkLst>
          <pc:docMk/>
          <pc:sldMk cId="2391147596" sldId="260"/>
        </pc:sldMkLst>
      </pc:sldChg>
      <pc:sldChg chg="del">
        <pc:chgData name="Pamnani, Vanaaisha (OST)" userId="S::vanaaisha.pamnani@ad.dot.gov::c11f09bb-cff8-4ed7-9796-c0455fd5f4e0" providerId="AD" clId="Web-{179007E6-9DB1-2E8A-ACD4-4625DE4A9147}" dt="2024-07-17T18:27:10.653" v="43"/>
        <pc:sldMkLst>
          <pc:docMk/>
          <pc:sldMk cId="2884184935" sldId="263"/>
        </pc:sldMkLst>
      </pc:sldChg>
      <pc:sldChg chg="del">
        <pc:chgData name="Pamnani, Vanaaisha (OST)" userId="S::vanaaisha.pamnani@ad.dot.gov::c11f09bb-cff8-4ed7-9796-c0455fd5f4e0" providerId="AD" clId="Web-{179007E6-9DB1-2E8A-ACD4-4625DE4A9147}" dt="2024-07-17T18:27:01.919" v="38"/>
        <pc:sldMkLst>
          <pc:docMk/>
          <pc:sldMk cId="765755186" sldId="264"/>
        </pc:sldMkLst>
      </pc:sldChg>
      <pc:sldChg chg="addSp delSp modSp mod setBg addCm delCm">
        <pc:chgData name="Pamnani, Vanaaisha (OST)" userId="S::vanaaisha.pamnani@ad.dot.gov::c11f09bb-cff8-4ed7-9796-c0455fd5f4e0" providerId="AD" clId="Web-{179007E6-9DB1-2E8A-ACD4-4625DE4A9147}" dt="2024-07-17T18:56:53.944" v="517"/>
        <pc:sldMkLst>
          <pc:docMk/>
          <pc:sldMk cId="3274426085" sldId="267"/>
        </pc:sldMkLst>
        <pc:spChg chg="add del mod">
          <ac:chgData name="Pamnani, Vanaaisha (OST)" userId="S::vanaaisha.pamnani@ad.dot.gov::c11f09bb-cff8-4ed7-9796-c0455fd5f4e0" providerId="AD" clId="Web-{179007E6-9DB1-2E8A-ACD4-4625DE4A9147}" dt="2024-07-17T18:55:09.850" v="460"/>
          <ac:spMkLst>
            <pc:docMk/>
            <pc:sldMk cId="3274426085" sldId="267"/>
            <ac:spMk id="3" creationId="{3D16FC03-A11F-750D-FB94-375091FB5BDE}"/>
          </ac:spMkLst>
        </pc:spChg>
        <pc:spChg chg="mod">
          <ac:chgData name="Pamnani, Vanaaisha (OST)" userId="S::vanaaisha.pamnani@ad.dot.gov::c11f09bb-cff8-4ed7-9796-c0455fd5f4e0" providerId="AD" clId="Web-{179007E6-9DB1-2E8A-ACD4-4625DE4A9147}" dt="2024-07-17T18:53:23.366" v="426" actId="1076"/>
          <ac:spMkLst>
            <pc:docMk/>
            <pc:sldMk cId="3274426085" sldId="267"/>
            <ac:spMk id="6" creationId="{DFC673AE-4CA8-E9D4-E726-951776E4BA0A}"/>
          </ac:spMkLst>
        </pc:spChg>
        <pc:spChg chg="add del mod">
          <ac:chgData name="Pamnani, Vanaaisha (OST)" userId="S::vanaaisha.pamnani@ad.dot.gov::c11f09bb-cff8-4ed7-9796-c0455fd5f4e0" providerId="AD" clId="Web-{179007E6-9DB1-2E8A-ACD4-4625DE4A9147}" dt="2024-07-17T18:52:58.023" v="417"/>
          <ac:spMkLst>
            <pc:docMk/>
            <pc:sldMk cId="3274426085" sldId="267"/>
            <ac:spMk id="382" creationId="{0F837820-8DFC-E35D-4D4A-39183626B538}"/>
          </ac:spMkLst>
        </pc:spChg>
        <pc:spChg chg="add mod">
          <ac:chgData name="Pamnani, Vanaaisha (OST)" userId="S::vanaaisha.pamnani@ad.dot.gov::c11f09bb-cff8-4ed7-9796-c0455fd5f4e0" providerId="AD" clId="Web-{179007E6-9DB1-2E8A-ACD4-4625DE4A9147}" dt="2024-07-17T18:55:58.756" v="501" actId="1076"/>
          <ac:spMkLst>
            <pc:docMk/>
            <pc:sldMk cId="3274426085" sldId="267"/>
            <ac:spMk id="383" creationId="{6A421AF5-5169-D426-27B6-690328EEA9BC}"/>
          </ac:spMkLst>
        </pc:spChg>
        <pc:spChg chg="add del">
          <ac:chgData name="Pamnani, Vanaaisha (OST)" userId="S::vanaaisha.pamnani@ad.dot.gov::c11f09bb-cff8-4ed7-9796-c0455fd5f4e0" providerId="AD" clId="Web-{179007E6-9DB1-2E8A-ACD4-4625DE4A9147}" dt="2024-07-17T18:47:47.461" v="367"/>
          <ac:spMkLst>
            <pc:docMk/>
            <pc:sldMk cId="3274426085" sldId="267"/>
            <ac:spMk id="385" creationId="{8D0D6D3E-D7F9-4591-9CA9-DDF4DB1F73DA}"/>
          </ac:spMkLst>
        </pc:spChg>
        <pc:spChg chg="add del mod">
          <ac:chgData name="Pamnani, Vanaaisha (OST)" userId="S::vanaaisha.pamnani@ad.dot.gov::c11f09bb-cff8-4ed7-9796-c0455fd5f4e0" providerId="AD" clId="Web-{179007E6-9DB1-2E8A-ACD4-4625DE4A9147}" dt="2024-07-17T18:55:12.803" v="461"/>
          <ac:spMkLst>
            <pc:docMk/>
            <pc:sldMk cId="3274426085" sldId="267"/>
            <ac:spMk id="386" creationId="{582DF7EF-E016-2153-6074-034FC4463730}"/>
          </ac:spMkLst>
        </pc:spChg>
        <pc:spChg chg="add del">
          <ac:chgData name="Pamnani, Vanaaisha (OST)" userId="S::vanaaisha.pamnani@ad.dot.gov::c11f09bb-cff8-4ed7-9796-c0455fd5f4e0" providerId="AD" clId="Web-{179007E6-9DB1-2E8A-ACD4-4625DE4A9147}" dt="2024-07-17T18:47:47.461" v="367"/>
          <ac:spMkLst>
            <pc:docMk/>
            <pc:sldMk cId="3274426085" sldId="267"/>
            <ac:spMk id="387" creationId="{C4C9F2B0-1044-46EB-8AEB-C3BFFDE6C2CC}"/>
          </ac:spMkLst>
        </pc:spChg>
        <pc:spChg chg="add del">
          <ac:chgData name="Pamnani, Vanaaisha (OST)" userId="S::vanaaisha.pamnani@ad.dot.gov::c11f09bb-cff8-4ed7-9796-c0455fd5f4e0" providerId="AD" clId="Web-{179007E6-9DB1-2E8A-ACD4-4625DE4A9147}" dt="2024-07-17T18:47:47.461" v="367"/>
          <ac:spMkLst>
            <pc:docMk/>
            <pc:sldMk cId="3274426085" sldId="267"/>
            <ac:spMk id="389" creationId="{D28B54C3-B57B-472A-B96E-1FCB67093DC2}"/>
          </ac:spMkLst>
        </pc:spChg>
        <pc:spChg chg="add del">
          <ac:chgData name="Pamnani, Vanaaisha (OST)" userId="S::vanaaisha.pamnani@ad.dot.gov::c11f09bb-cff8-4ed7-9796-c0455fd5f4e0" providerId="AD" clId="Web-{179007E6-9DB1-2E8A-ACD4-4625DE4A9147}" dt="2024-07-17T18:47:47.461" v="367"/>
          <ac:spMkLst>
            <pc:docMk/>
            <pc:sldMk cId="3274426085" sldId="267"/>
            <ac:spMk id="391" creationId="{7DB3C429-F8DA-49B9-AF84-21996FCF78B5}"/>
          </ac:spMkLst>
        </pc:spChg>
        <pc:spChg chg="add del">
          <ac:chgData name="Pamnani, Vanaaisha (OST)" userId="S::vanaaisha.pamnani@ad.dot.gov::c11f09bb-cff8-4ed7-9796-c0455fd5f4e0" providerId="AD" clId="Web-{179007E6-9DB1-2E8A-ACD4-4625DE4A9147}" dt="2024-07-17T18:47:45.961" v="366"/>
          <ac:spMkLst>
            <pc:docMk/>
            <pc:sldMk cId="3274426085" sldId="267"/>
            <ac:spMk id="396" creationId="{A4E37431-20F0-4DD6-84A9-ED2B644943A2}"/>
          </ac:spMkLst>
        </pc:spChg>
        <pc:spChg chg="add del">
          <ac:chgData name="Pamnani, Vanaaisha (OST)" userId="S::vanaaisha.pamnani@ad.dot.gov::c11f09bb-cff8-4ed7-9796-c0455fd5f4e0" providerId="AD" clId="Web-{179007E6-9DB1-2E8A-ACD4-4625DE4A9147}" dt="2024-07-17T18:47:45.961" v="366"/>
          <ac:spMkLst>
            <pc:docMk/>
            <pc:sldMk cId="3274426085" sldId="267"/>
            <ac:spMk id="398" creationId="{0AE98B72-66C6-4AB4-AF0D-BA830DE86393}"/>
          </ac:spMkLst>
        </pc:spChg>
        <pc:spChg chg="add del">
          <ac:chgData name="Pamnani, Vanaaisha (OST)" userId="S::vanaaisha.pamnani@ad.dot.gov::c11f09bb-cff8-4ed7-9796-c0455fd5f4e0" providerId="AD" clId="Web-{179007E6-9DB1-2E8A-ACD4-4625DE4A9147}" dt="2024-07-17T18:47:45.961" v="366"/>
          <ac:spMkLst>
            <pc:docMk/>
            <pc:sldMk cId="3274426085" sldId="267"/>
            <ac:spMk id="400" creationId="{407EAFC6-733F-403D-BB4D-05A3A28742F1}"/>
          </ac:spMkLst>
        </pc:spChg>
        <pc:spChg chg="add del">
          <ac:chgData name="Pamnani, Vanaaisha (OST)" userId="S::vanaaisha.pamnani@ad.dot.gov::c11f09bb-cff8-4ed7-9796-c0455fd5f4e0" providerId="AD" clId="Web-{179007E6-9DB1-2E8A-ACD4-4625DE4A9147}" dt="2024-07-17T18:47:45.961" v="366"/>
          <ac:spMkLst>
            <pc:docMk/>
            <pc:sldMk cId="3274426085" sldId="267"/>
            <ac:spMk id="402" creationId="{17A36730-4CB0-4F61-AD11-A44C9765833F}"/>
          </ac:spMkLst>
        </pc:spChg>
        <pc:spChg chg="add del">
          <ac:chgData name="Pamnani, Vanaaisha (OST)" userId="S::vanaaisha.pamnani@ad.dot.gov::c11f09bb-cff8-4ed7-9796-c0455fd5f4e0" providerId="AD" clId="Web-{179007E6-9DB1-2E8A-ACD4-4625DE4A9147}" dt="2024-07-17T18:47:45.961" v="366"/>
          <ac:spMkLst>
            <pc:docMk/>
            <pc:sldMk cId="3274426085" sldId="267"/>
            <ac:spMk id="404" creationId="{C69C79E1-F916-4929-A4F3-DE763D4BFA57}"/>
          </ac:spMkLst>
        </pc:spChg>
        <pc:spChg chg="add del">
          <ac:chgData name="Pamnani, Vanaaisha (OST)" userId="S::vanaaisha.pamnani@ad.dot.gov::c11f09bb-cff8-4ed7-9796-c0455fd5f4e0" providerId="AD" clId="Web-{179007E6-9DB1-2E8A-ACD4-4625DE4A9147}" dt="2024-07-17T18:47:45.961" v="366"/>
          <ac:spMkLst>
            <pc:docMk/>
            <pc:sldMk cId="3274426085" sldId="267"/>
            <ac:spMk id="406" creationId="{767334AB-16BD-4EC7-8C6B-4B5171600933}"/>
          </ac:spMkLst>
        </pc:spChg>
        <pc:graphicFrameChg chg="del mod">
          <ac:chgData name="Pamnani, Vanaaisha (OST)" userId="S::vanaaisha.pamnani@ad.dot.gov::c11f09bb-cff8-4ed7-9796-c0455fd5f4e0" providerId="AD" clId="Web-{179007E6-9DB1-2E8A-ACD4-4625DE4A9147}" dt="2024-07-17T18:37:32.245" v="113"/>
          <ac:graphicFrameMkLst>
            <pc:docMk/>
            <pc:sldMk cId="3274426085" sldId="267"/>
            <ac:graphicFrameMk id="5" creationId="{BD3AC47A-A751-5748-4B8C-AE92EF4105AF}"/>
          </ac:graphicFrameMkLst>
        </pc:graphicFrameChg>
        <pc:picChg chg="add mod modCrop">
          <ac:chgData name="Pamnani, Vanaaisha (OST)" userId="S::vanaaisha.pamnani@ad.dot.gov::c11f09bb-cff8-4ed7-9796-c0455fd5f4e0" providerId="AD" clId="Web-{179007E6-9DB1-2E8A-ACD4-4625DE4A9147}" dt="2024-07-17T18:56:06.194" v="504" actId="1076"/>
          <ac:picMkLst>
            <pc:docMk/>
            <pc:sldMk cId="3274426085" sldId="267"/>
            <ac:picMk id="380" creationId="{9A03493F-9AF8-6503-9D60-19EC79B8CF24}"/>
          </ac:picMkLst>
        </pc:picChg>
        <pc:extLst>
          <p:ext xmlns:p="http://schemas.openxmlformats.org/presentationml/2006/main" uri="{D6D511B9-2390-475A-947B-AFAB55BFBCF1}">
            <pc226:cmChg xmlns:pc226="http://schemas.microsoft.com/office/powerpoint/2022/06/main/command" chg="add">
              <pc226:chgData name="Pamnani, Vanaaisha (OST)" userId="S::vanaaisha.pamnani@ad.dot.gov::c11f09bb-cff8-4ed7-9796-c0455fd5f4e0" providerId="AD" clId="Web-{179007E6-9DB1-2E8A-ACD4-4625DE4A9147}" dt="2024-07-17T18:56:53.944" v="517"/>
              <pc2:cmMkLst xmlns:pc2="http://schemas.microsoft.com/office/powerpoint/2019/9/main/command">
                <pc:docMk/>
                <pc:sldMk cId="3274426085" sldId="267"/>
                <pc2:cmMk id="{CC1BA60C-02C7-46E6-88F7-CE63BC37807D}"/>
              </pc2:cmMkLst>
            </pc226:cmChg>
            <pc226:cmChg xmlns:pc226="http://schemas.microsoft.com/office/powerpoint/2022/06/main/command" chg="add del">
              <pc226:chgData name="Pamnani, Vanaaisha (OST)" userId="S::vanaaisha.pamnani@ad.dot.gov::c11f09bb-cff8-4ed7-9796-c0455fd5f4e0" providerId="AD" clId="Web-{179007E6-9DB1-2E8A-ACD4-4625DE4A9147}" dt="2024-07-17T18:49:49.805" v="383"/>
              <pc2:cmMkLst xmlns:pc2="http://schemas.microsoft.com/office/powerpoint/2019/9/main/command">
                <pc:docMk/>
                <pc:sldMk cId="3274426085" sldId="267"/>
                <pc2:cmMk id="{990D16AE-7AB7-4636-9B88-21EA903BA7B8}"/>
              </pc2:cmMkLst>
            </pc226:cmChg>
          </p:ext>
        </pc:extLst>
      </pc:sldChg>
      <pc:sldChg chg="del">
        <pc:chgData name="Pamnani, Vanaaisha (OST)" userId="S::vanaaisha.pamnani@ad.dot.gov::c11f09bb-cff8-4ed7-9796-c0455fd5f4e0" providerId="AD" clId="Web-{179007E6-9DB1-2E8A-ACD4-4625DE4A9147}" dt="2024-07-17T18:36:02.307" v="78"/>
        <pc:sldMkLst>
          <pc:docMk/>
          <pc:sldMk cId="388821572" sldId="269"/>
        </pc:sldMkLst>
      </pc:sldChg>
      <pc:sldChg chg="del mod modShow">
        <pc:chgData name="Pamnani, Vanaaisha (OST)" userId="S::vanaaisha.pamnani@ad.dot.gov::c11f09bb-cff8-4ed7-9796-c0455fd5f4e0" providerId="AD" clId="Web-{179007E6-9DB1-2E8A-ACD4-4625DE4A9147}" dt="2024-07-17T18:36:22.042" v="82"/>
        <pc:sldMkLst>
          <pc:docMk/>
          <pc:sldMk cId="593203431" sldId="270"/>
        </pc:sldMkLst>
      </pc:sldChg>
      <pc:sldChg chg="del">
        <pc:chgData name="Pamnani, Vanaaisha (OST)" userId="S::vanaaisha.pamnani@ad.dot.gov::c11f09bb-cff8-4ed7-9796-c0455fd5f4e0" providerId="AD" clId="Web-{179007E6-9DB1-2E8A-ACD4-4625DE4A9147}" dt="2024-07-17T18:36:20.151" v="81"/>
        <pc:sldMkLst>
          <pc:docMk/>
          <pc:sldMk cId="1086567962" sldId="271"/>
        </pc:sldMkLst>
      </pc:sldChg>
      <pc:sldChg chg="modSp">
        <pc:chgData name="Pamnani, Vanaaisha (OST)" userId="S::vanaaisha.pamnani@ad.dot.gov::c11f09bb-cff8-4ed7-9796-c0455fd5f4e0" providerId="AD" clId="Web-{179007E6-9DB1-2E8A-ACD4-4625DE4A9147}" dt="2024-07-17T19:27:00.731" v="784" actId="20577"/>
        <pc:sldMkLst>
          <pc:docMk/>
          <pc:sldMk cId="4159781848" sldId="273"/>
        </pc:sldMkLst>
        <pc:spChg chg="mod">
          <ac:chgData name="Pamnani, Vanaaisha (OST)" userId="S::vanaaisha.pamnani@ad.dot.gov::c11f09bb-cff8-4ed7-9796-c0455fd5f4e0" providerId="AD" clId="Web-{179007E6-9DB1-2E8A-ACD4-4625DE4A9147}" dt="2024-07-17T19:19:42.331" v="659" actId="1076"/>
          <ac:spMkLst>
            <pc:docMk/>
            <pc:sldMk cId="4159781848" sldId="273"/>
            <ac:spMk id="2" creationId="{DD98A734-3F7B-785D-1D85-F427407B5C90}"/>
          </ac:spMkLst>
        </pc:spChg>
        <pc:spChg chg="mod">
          <ac:chgData name="Pamnani, Vanaaisha (OST)" userId="S::vanaaisha.pamnani@ad.dot.gov::c11f09bb-cff8-4ed7-9796-c0455fd5f4e0" providerId="AD" clId="Web-{179007E6-9DB1-2E8A-ACD4-4625DE4A9147}" dt="2024-07-17T19:27:00.731" v="784" actId="20577"/>
          <ac:spMkLst>
            <pc:docMk/>
            <pc:sldMk cId="4159781848" sldId="273"/>
            <ac:spMk id="3" creationId="{F6ACBF56-34EA-A30E-4BAC-B72E480EFFC0}"/>
          </ac:spMkLst>
        </pc:spChg>
      </pc:sldChg>
      <pc:sldChg chg="del ord">
        <pc:chgData name="Pamnani, Vanaaisha (OST)" userId="S::vanaaisha.pamnani@ad.dot.gov::c11f09bb-cff8-4ed7-9796-c0455fd5f4e0" providerId="AD" clId="Web-{179007E6-9DB1-2E8A-ACD4-4625DE4A9147}" dt="2024-07-17T19:20:56.689" v="740"/>
        <pc:sldMkLst>
          <pc:docMk/>
          <pc:sldMk cId="613099730" sldId="274"/>
        </pc:sldMkLst>
      </pc:sldChg>
      <pc:sldChg chg="del">
        <pc:chgData name="Pamnani, Vanaaisha (OST)" userId="S::vanaaisha.pamnani@ad.dot.gov::c11f09bb-cff8-4ed7-9796-c0455fd5f4e0" providerId="AD" clId="Web-{179007E6-9DB1-2E8A-ACD4-4625DE4A9147}" dt="2024-07-17T18:26:46.309" v="29"/>
        <pc:sldMkLst>
          <pc:docMk/>
          <pc:sldMk cId="1417349477" sldId="1663"/>
        </pc:sldMkLst>
      </pc:sldChg>
      <pc:sldChg chg="del">
        <pc:chgData name="Pamnani, Vanaaisha (OST)" userId="S::vanaaisha.pamnani@ad.dot.gov::c11f09bb-cff8-4ed7-9796-c0455fd5f4e0" providerId="AD" clId="Web-{179007E6-9DB1-2E8A-ACD4-4625DE4A9147}" dt="2024-07-17T18:26:47.872" v="30"/>
        <pc:sldMkLst>
          <pc:docMk/>
          <pc:sldMk cId="3914900474" sldId="1666"/>
        </pc:sldMkLst>
      </pc:sldChg>
      <pc:sldChg chg="del">
        <pc:chgData name="Pamnani, Vanaaisha (OST)" userId="S::vanaaisha.pamnani@ad.dot.gov::c11f09bb-cff8-4ed7-9796-c0455fd5f4e0" providerId="AD" clId="Web-{179007E6-9DB1-2E8A-ACD4-4625DE4A9147}" dt="2024-07-17T18:26:00.481" v="6"/>
        <pc:sldMkLst>
          <pc:docMk/>
          <pc:sldMk cId="1288270665" sldId="2403"/>
        </pc:sldMkLst>
      </pc:sldChg>
      <pc:sldChg chg="del">
        <pc:chgData name="Pamnani, Vanaaisha (OST)" userId="S::vanaaisha.pamnani@ad.dot.gov::c11f09bb-cff8-4ed7-9796-c0455fd5f4e0" providerId="AD" clId="Web-{179007E6-9DB1-2E8A-ACD4-4625DE4A9147}" dt="2024-07-17T18:26:08.841" v="10"/>
        <pc:sldMkLst>
          <pc:docMk/>
          <pc:sldMk cId="896242318" sldId="2420"/>
        </pc:sldMkLst>
      </pc:sldChg>
      <pc:sldChg chg="del">
        <pc:chgData name="Pamnani, Vanaaisha (OST)" userId="S::vanaaisha.pamnani@ad.dot.gov::c11f09bb-cff8-4ed7-9796-c0455fd5f4e0" providerId="AD" clId="Web-{179007E6-9DB1-2E8A-ACD4-4625DE4A9147}" dt="2024-07-17T18:26:02.841" v="7"/>
        <pc:sldMkLst>
          <pc:docMk/>
          <pc:sldMk cId="919117862" sldId="2422"/>
        </pc:sldMkLst>
      </pc:sldChg>
      <pc:sldChg chg="del">
        <pc:chgData name="Pamnani, Vanaaisha (OST)" userId="S::vanaaisha.pamnani@ad.dot.gov::c11f09bb-cff8-4ed7-9796-c0455fd5f4e0" providerId="AD" clId="Web-{179007E6-9DB1-2E8A-ACD4-4625DE4A9147}" dt="2024-07-17T18:26:06.856" v="9"/>
        <pc:sldMkLst>
          <pc:docMk/>
          <pc:sldMk cId="1390188611" sldId="2433"/>
        </pc:sldMkLst>
      </pc:sldChg>
      <pc:sldChg chg="del">
        <pc:chgData name="Pamnani, Vanaaisha (OST)" userId="S::vanaaisha.pamnani@ad.dot.gov::c11f09bb-cff8-4ed7-9796-c0455fd5f4e0" providerId="AD" clId="Web-{179007E6-9DB1-2E8A-ACD4-4625DE4A9147}" dt="2024-07-17T18:26:10.856" v="11"/>
        <pc:sldMkLst>
          <pc:docMk/>
          <pc:sldMk cId="2047118495" sldId="2437"/>
        </pc:sldMkLst>
      </pc:sldChg>
      <pc:sldChg chg="del">
        <pc:chgData name="Pamnani, Vanaaisha (OST)" userId="S::vanaaisha.pamnani@ad.dot.gov::c11f09bb-cff8-4ed7-9796-c0455fd5f4e0" providerId="AD" clId="Web-{179007E6-9DB1-2E8A-ACD4-4625DE4A9147}" dt="2024-07-17T18:26:16.403" v="14"/>
        <pc:sldMkLst>
          <pc:docMk/>
          <pc:sldMk cId="2420360085" sldId="2440"/>
        </pc:sldMkLst>
      </pc:sldChg>
      <pc:sldChg chg="del">
        <pc:chgData name="Pamnani, Vanaaisha (OST)" userId="S::vanaaisha.pamnani@ad.dot.gov::c11f09bb-cff8-4ed7-9796-c0455fd5f4e0" providerId="AD" clId="Web-{179007E6-9DB1-2E8A-ACD4-4625DE4A9147}" dt="2024-07-17T18:26:04.888" v="8"/>
        <pc:sldMkLst>
          <pc:docMk/>
          <pc:sldMk cId="1500430379" sldId="2444"/>
        </pc:sldMkLst>
      </pc:sldChg>
      <pc:sldChg chg="del">
        <pc:chgData name="Pamnani, Vanaaisha (OST)" userId="S::vanaaisha.pamnani@ad.dot.gov::c11f09bb-cff8-4ed7-9796-c0455fd5f4e0" providerId="AD" clId="Web-{179007E6-9DB1-2E8A-ACD4-4625DE4A9147}" dt="2024-07-17T18:26:11.060" v="12"/>
        <pc:sldMkLst>
          <pc:docMk/>
          <pc:sldMk cId="3565713223" sldId="2445"/>
        </pc:sldMkLst>
      </pc:sldChg>
      <pc:sldChg chg="del">
        <pc:chgData name="Pamnani, Vanaaisha (OST)" userId="S::vanaaisha.pamnani@ad.dot.gov::c11f09bb-cff8-4ed7-9796-c0455fd5f4e0" providerId="AD" clId="Web-{179007E6-9DB1-2E8A-ACD4-4625DE4A9147}" dt="2024-07-17T18:26:13.075" v="13"/>
        <pc:sldMkLst>
          <pc:docMk/>
          <pc:sldMk cId="2034647899" sldId="2451"/>
        </pc:sldMkLst>
      </pc:sldChg>
      <pc:sldChg chg="del">
        <pc:chgData name="Pamnani, Vanaaisha (OST)" userId="S::vanaaisha.pamnani@ad.dot.gov::c11f09bb-cff8-4ed7-9796-c0455fd5f4e0" providerId="AD" clId="Web-{179007E6-9DB1-2E8A-ACD4-4625DE4A9147}" dt="2024-07-17T18:26:16.981" v="15"/>
        <pc:sldMkLst>
          <pc:docMk/>
          <pc:sldMk cId="1668225655" sldId="2452"/>
        </pc:sldMkLst>
      </pc:sldChg>
      <pc:sldChg chg="del">
        <pc:chgData name="Pamnani, Vanaaisha (OST)" userId="S::vanaaisha.pamnani@ad.dot.gov::c11f09bb-cff8-4ed7-9796-c0455fd5f4e0" providerId="AD" clId="Web-{179007E6-9DB1-2E8A-ACD4-4625DE4A9147}" dt="2024-07-17T18:26:56.137" v="33"/>
        <pc:sldMkLst>
          <pc:docMk/>
          <pc:sldMk cId="2218700673" sldId="2134806446"/>
        </pc:sldMkLst>
      </pc:sldChg>
      <pc:sldChg chg="del">
        <pc:chgData name="Pamnani, Vanaaisha (OST)" userId="S::vanaaisha.pamnani@ad.dot.gov::c11f09bb-cff8-4ed7-9796-c0455fd5f4e0" providerId="AD" clId="Web-{179007E6-9DB1-2E8A-ACD4-4625DE4A9147}" dt="2024-07-17T18:26:56.200" v="34"/>
        <pc:sldMkLst>
          <pc:docMk/>
          <pc:sldMk cId="1923119966" sldId="2134806447"/>
        </pc:sldMkLst>
      </pc:sldChg>
      <pc:sldChg chg="del">
        <pc:chgData name="Pamnani, Vanaaisha (OST)" userId="S::vanaaisha.pamnani@ad.dot.gov::c11f09bb-cff8-4ed7-9796-c0455fd5f4e0" providerId="AD" clId="Web-{179007E6-9DB1-2E8A-ACD4-4625DE4A9147}" dt="2024-07-17T18:26:51.091" v="31"/>
        <pc:sldMkLst>
          <pc:docMk/>
          <pc:sldMk cId="3239328614" sldId="2134806478"/>
        </pc:sldMkLst>
      </pc:sldChg>
      <pc:sldChg chg="del">
        <pc:chgData name="Pamnani, Vanaaisha (OST)" userId="S::vanaaisha.pamnani@ad.dot.gov::c11f09bb-cff8-4ed7-9796-c0455fd5f4e0" providerId="AD" clId="Web-{179007E6-9DB1-2E8A-ACD4-4625DE4A9147}" dt="2024-07-17T18:26:53.481" v="32"/>
        <pc:sldMkLst>
          <pc:docMk/>
          <pc:sldMk cId="2916613945" sldId="2134806479"/>
        </pc:sldMkLst>
      </pc:sldChg>
      <pc:sldChg chg="del">
        <pc:chgData name="Pamnani, Vanaaisha (OST)" userId="S::vanaaisha.pamnani@ad.dot.gov::c11f09bb-cff8-4ed7-9796-c0455fd5f4e0" providerId="AD" clId="Web-{179007E6-9DB1-2E8A-ACD4-4625DE4A9147}" dt="2024-07-17T18:26:19.122" v="17"/>
        <pc:sldMkLst>
          <pc:docMk/>
          <pc:sldMk cId="2776326751" sldId="2134806510"/>
        </pc:sldMkLst>
      </pc:sldChg>
      <pc:sldChg chg="del">
        <pc:chgData name="Pamnani, Vanaaisha (OST)" userId="S::vanaaisha.pamnani@ad.dot.gov::c11f09bb-cff8-4ed7-9796-c0455fd5f4e0" providerId="AD" clId="Web-{179007E6-9DB1-2E8A-ACD4-4625DE4A9147}" dt="2024-07-17T18:26:22.763" v="19"/>
        <pc:sldMkLst>
          <pc:docMk/>
          <pc:sldMk cId="715732593" sldId="2134806526"/>
        </pc:sldMkLst>
      </pc:sldChg>
      <pc:sldChg chg="del">
        <pc:chgData name="Pamnani, Vanaaisha (OST)" userId="S::vanaaisha.pamnani@ad.dot.gov::c11f09bb-cff8-4ed7-9796-c0455fd5f4e0" providerId="AD" clId="Web-{179007E6-9DB1-2E8A-ACD4-4625DE4A9147}" dt="2024-07-17T18:26:21.966" v="18"/>
        <pc:sldMkLst>
          <pc:docMk/>
          <pc:sldMk cId="1587013812" sldId="2134806536"/>
        </pc:sldMkLst>
      </pc:sldChg>
      <pc:sldChg chg="del">
        <pc:chgData name="Pamnani, Vanaaisha (OST)" userId="S::vanaaisha.pamnani@ad.dot.gov::c11f09bb-cff8-4ed7-9796-c0455fd5f4e0" providerId="AD" clId="Web-{179007E6-9DB1-2E8A-ACD4-4625DE4A9147}" dt="2024-07-17T18:26:28.388" v="22"/>
        <pc:sldMkLst>
          <pc:docMk/>
          <pc:sldMk cId="2426535465" sldId="2134806539"/>
        </pc:sldMkLst>
      </pc:sldChg>
      <pc:sldChg chg="del ord">
        <pc:chgData name="Pamnani, Vanaaisha (OST)" userId="S::vanaaisha.pamnani@ad.dot.gov::c11f09bb-cff8-4ed7-9796-c0455fd5f4e0" providerId="AD" clId="Web-{179007E6-9DB1-2E8A-ACD4-4625DE4A9147}" dt="2024-07-17T18:26:34.825" v="24"/>
        <pc:sldMkLst>
          <pc:docMk/>
          <pc:sldMk cId="4165079203" sldId="2134806541"/>
        </pc:sldMkLst>
      </pc:sldChg>
      <pc:sldChg chg="del">
        <pc:chgData name="Pamnani, Vanaaisha (OST)" userId="S::vanaaisha.pamnani@ad.dot.gov::c11f09bb-cff8-4ed7-9796-c0455fd5f4e0" providerId="AD" clId="Web-{179007E6-9DB1-2E8A-ACD4-4625DE4A9147}" dt="2024-07-17T18:26:24.934" v="20"/>
        <pc:sldMkLst>
          <pc:docMk/>
          <pc:sldMk cId="3863512925" sldId="2134806546"/>
        </pc:sldMkLst>
      </pc:sldChg>
      <pc:sldChg chg="del">
        <pc:chgData name="Pamnani, Vanaaisha (OST)" userId="S::vanaaisha.pamnani@ad.dot.gov::c11f09bb-cff8-4ed7-9796-c0455fd5f4e0" providerId="AD" clId="Web-{179007E6-9DB1-2E8A-ACD4-4625DE4A9147}" dt="2024-07-17T18:36:17.698" v="80"/>
        <pc:sldMkLst>
          <pc:docMk/>
          <pc:sldMk cId="390821371" sldId="2134806547"/>
        </pc:sldMkLst>
      </pc:sldChg>
      <pc:sldChg chg="modSp add del ord">
        <pc:chgData name="Pamnani, Vanaaisha (OST)" userId="S::vanaaisha.pamnani@ad.dot.gov::c11f09bb-cff8-4ed7-9796-c0455fd5f4e0" providerId="AD" clId="Web-{179007E6-9DB1-2E8A-ACD4-4625DE4A9147}" dt="2024-07-17T19:21:29.923" v="742"/>
        <pc:sldMkLst>
          <pc:docMk/>
          <pc:sldMk cId="1690365040" sldId="2134806549"/>
        </pc:sldMkLst>
        <pc:spChg chg="mod">
          <ac:chgData name="Pamnani, Vanaaisha (OST)" userId="S::vanaaisha.pamnani@ad.dot.gov::c11f09bb-cff8-4ed7-9796-c0455fd5f4e0" providerId="AD" clId="Web-{179007E6-9DB1-2E8A-ACD4-4625DE4A9147}" dt="2024-07-17T18:36:43.948" v="88" actId="20577"/>
          <ac:spMkLst>
            <pc:docMk/>
            <pc:sldMk cId="1690365040" sldId="2134806549"/>
            <ac:spMk id="5" creationId="{881D917D-FC95-534B-C5EB-B476DB1D6781}"/>
          </ac:spMkLst>
        </pc:spChg>
      </pc:sldChg>
      <pc:sldChg chg="addSp delSp modSp">
        <pc:chgData name="Pamnani, Vanaaisha (OST)" userId="S::vanaaisha.pamnani@ad.dot.gov::c11f09bb-cff8-4ed7-9796-c0455fd5f4e0" providerId="AD" clId="Web-{179007E6-9DB1-2E8A-ACD4-4625DE4A9147}" dt="2024-07-17T19:37:53.629" v="1052" actId="20577"/>
        <pc:sldMkLst>
          <pc:docMk/>
          <pc:sldMk cId="1690781715" sldId="2134806550"/>
        </pc:sldMkLst>
        <pc:spChg chg="mod">
          <ac:chgData name="Pamnani, Vanaaisha (OST)" userId="S::vanaaisha.pamnani@ad.dot.gov::c11f09bb-cff8-4ed7-9796-c0455fd5f4e0" providerId="AD" clId="Web-{179007E6-9DB1-2E8A-ACD4-4625DE4A9147}" dt="2024-07-17T18:37:08.338" v="111" actId="20577"/>
          <ac:spMkLst>
            <pc:docMk/>
            <pc:sldMk cId="1690781715" sldId="2134806550"/>
            <ac:spMk id="2" creationId="{0C783A35-72D9-7B0A-7F31-14D1425A74D8}"/>
          </ac:spMkLst>
        </pc:spChg>
        <pc:spChg chg="mod">
          <ac:chgData name="Pamnani, Vanaaisha (OST)" userId="S::vanaaisha.pamnani@ad.dot.gov::c11f09bb-cff8-4ed7-9796-c0455fd5f4e0" providerId="AD" clId="Web-{179007E6-9DB1-2E8A-ACD4-4625DE4A9147}" dt="2024-07-17T19:37:53.629" v="1052" actId="20577"/>
          <ac:spMkLst>
            <pc:docMk/>
            <pc:sldMk cId="1690781715" sldId="2134806550"/>
            <ac:spMk id="3" creationId="{A5219CC6-3DB7-E2AE-0282-4F0CFA0DE217}"/>
          </ac:spMkLst>
        </pc:spChg>
        <pc:spChg chg="add del mod">
          <ac:chgData name="Pamnani, Vanaaisha (OST)" userId="S::vanaaisha.pamnani@ad.dot.gov::c11f09bb-cff8-4ed7-9796-c0455fd5f4e0" providerId="AD" clId="Web-{179007E6-9DB1-2E8A-ACD4-4625DE4A9147}" dt="2024-07-17T19:23:59.312" v="778"/>
          <ac:spMkLst>
            <pc:docMk/>
            <pc:sldMk cId="1690781715" sldId="2134806550"/>
            <ac:spMk id="5" creationId="{AEF6D2A7-4A85-2786-523A-E1169EAE56AA}"/>
          </ac:spMkLst>
        </pc:spChg>
      </pc:sldChg>
      <pc:sldChg chg="del">
        <pc:chgData name="Pamnani, Vanaaisha (OST)" userId="S::vanaaisha.pamnani@ad.dot.gov::c11f09bb-cff8-4ed7-9796-c0455fd5f4e0" providerId="AD" clId="Web-{179007E6-9DB1-2E8A-ACD4-4625DE4A9147}" dt="2024-07-17T18:25:15.482" v="1"/>
        <pc:sldMkLst>
          <pc:docMk/>
          <pc:sldMk cId="2640268956" sldId="2134806551"/>
        </pc:sldMkLst>
      </pc:sldChg>
      <pc:sldChg chg="del">
        <pc:chgData name="Pamnani, Vanaaisha (OST)" userId="S::vanaaisha.pamnani@ad.dot.gov::c11f09bb-cff8-4ed7-9796-c0455fd5f4e0" providerId="AD" clId="Web-{179007E6-9DB1-2E8A-ACD4-4625DE4A9147}" dt="2024-07-17T18:26:17.028" v="16"/>
        <pc:sldMkLst>
          <pc:docMk/>
          <pc:sldMk cId="3043270198" sldId="2134806576"/>
        </pc:sldMkLst>
      </pc:sldChg>
      <pc:sldChg chg="del">
        <pc:chgData name="Pamnani, Vanaaisha (OST)" userId="S::vanaaisha.pamnani@ad.dot.gov::c11f09bb-cff8-4ed7-9796-c0455fd5f4e0" providerId="AD" clId="Web-{179007E6-9DB1-2E8A-ACD4-4625DE4A9147}" dt="2024-07-17T18:27:14.653" v="45"/>
        <pc:sldMkLst>
          <pc:docMk/>
          <pc:sldMk cId="2208957896" sldId="2147472300"/>
        </pc:sldMkLst>
      </pc:sldChg>
      <pc:sldChg chg="del">
        <pc:chgData name="Pamnani, Vanaaisha (OST)" userId="S::vanaaisha.pamnani@ad.dot.gov::c11f09bb-cff8-4ed7-9796-c0455fd5f4e0" providerId="AD" clId="Web-{179007E6-9DB1-2E8A-ACD4-4625DE4A9147}" dt="2024-07-17T18:27:14.794" v="46"/>
        <pc:sldMkLst>
          <pc:docMk/>
          <pc:sldMk cId="3763660609" sldId="2147472307"/>
        </pc:sldMkLst>
      </pc:sldChg>
      <pc:sldChg chg="delSp modSp">
        <pc:chgData name="Pamnani, Vanaaisha (OST)" userId="S::vanaaisha.pamnani@ad.dot.gov::c11f09bb-cff8-4ed7-9796-c0455fd5f4e0" providerId="AD" clId="Web-{179007E6-9DB1-2E8A-ACD4-4625DE4A9147}" dt="2024-07-17T18:28:41.403" v="77" actId="1076"/>
        <pc:sldMkLst>
          <pc:docMk/>
          <pc:sldMk cId="597967843" sldId="2147472308"/>
        </pc:sldMkLst>
        <pc:spChg chg="mod">
          <ac:chgData name="Pamnani, Vanaaisha (OST)" userId="S::vanaaisha.pamnani@ad.dot.gov::c11f09bb-cff8-4ed7-9796-c0455fd5f4e0" providerId="AD" clId="Web-{179007E6-9DB1-2E8A-ACD4-4625DE4A9147}" dt="2024-07-17T18:28:37.918" v="76" actId="1076"/>
          <ac:spMkLst>
            <pc:docMk/>
            <pc:sldMk cId="597967843" sldId="2147472308"/>
            <ac:spMk id="2" creationId="{BABC3AD3-1231-432A-1725-5330FA964816}"/>
          </ac:spMkLst>
        </pc:spChg>
        <pc:spChg chg="mod">
          <ac:chgData name="Pamnani, Vanaaisha (OST)" userId="S::vanaaisha.pamnani@ad.dot.gov::c11f09bb-cff8-4ed7-9796-c0455fd5f4e0" providerId="AD" clId="Web-{179007E6-9DB1-2E8A-ACD4-4625DE4A9147}" dt="2024-07-17T18:28:41.403" v="77" actId="1076"/>
          <ac:spMkLst>
            <pc:docMk/>
            <pc:sldMk cId="597967843" sldId="2147472308"/>
            <ac:spMk id="3" creationId="{9F02C896-3A91-9813-CF28-B348C1239140}"/>
          </ac:spMkLst>
        </pc:spChg>
        <pc:spChg chg="del mod">
          <ac:chgData name="Pamnani, Vanaaisha (OST)" userId="S::vanaaisha.pamnani@ad.dot.gov::c11f09bb-cff8-4ed7-9796-c0455fd5f4e0" providerId="AD" clId="Web-{179007E6-9DB1-2E8A-ACD4-4625DE4A9147}" dt="2024-07-17T18:27:31.090" v="55"/>
          <ac:spMkLst>
            <pc:docMk/>
            <pc:sldMk cId="597967843" sldId="2147472308"/>
            <ac:spMk id="5" creationId="{210671EC-5DC3-C471-9F66-698B8FB65A22}"/>
          </ac:spMkLst>
        </pc:spChg>
      </pc:sldChg>
      <pc:sldChg chg="del">
        <pc:chgData name="Pamnani, Vanaaisha (OST)" userId="S::vanaaisha.pamnani@ad.dot.gov::c11f09bb-cff8-4ed7-9796-c0455fd5f4e0" providerId="AD" clId="Web-{179007E6-9DB1-2E8A-ACD4-4625DE4A9147}" dt="2024-07-17T18:25:06.950" v="0"/>
        <pc:sldMkLst>
          <pc:docMk/>
          <pc:sldMk cId="779824667" sldId="2147472309"/>
        </pc:sldMkLst>
      </pc:sldChg>
      <pc:sldChg chg="addSp delSp modSp add ord replId">
        <pc:chgData name="Pamnani, Vanaaisha (OST)" userId="S::vanaaisha.pamnani@ad.dot.gov::c11f09bb-cff8-4ed7-9796-c0455fd5f4e0" providerId="AD" clId="Web-{179007E6-9DB1-2E8A-ACD4-4625DE4A9147}" dt="2024-07-17T18:46:14.946" v="351" actId="1076"/>
        <pc:sldMkLst>
          <pc:docMk/>
          <pc:sldMk cId="1038910783" sldId="2147472309"/>
        </pc:sldMkLst>
        <pc:spChg chg="add mod">
          <ac:chgData name="Pamnani, Vanaaisha (OST)" userId="S::vanaaisha.pamnani@ad.dot.gov::c11f09bb-cff8-4ed7-9796-c0455fd5f4e0" providerId="AD" clId="Web-{179007E6-9DB1-2E8A-ACD4-4625DE4A9147}" dt="2024-07-17T18:44:52.602" v="267" actId="1076"/>
          <ac:spMkLst>
            <pc:docMk/>
            <pc:sldMk cId="1038910783" sldId="2147472309"/>
            <ac:spMk id="6" creationId="{087971EB-EA6E-E3C3-7A13-A3D38AE48322}"/>
          </ac:spMkLst>
        </pc:spChg>
        <pc:spChg chg="add mod">
          <ac:chgData name="Pamnani, Vanaaisha (OST)" userId="S::vanaaisha.pamnani@ad.dot.gov::c11f09bb-cff8-4ed7-9796-c0455fd5f4e0" providerId="AD" clId="Web-{179007E6-9DB1-2E8A-ACD4-4625DE4A9147}" dt="2024-07-17T18:46:14.946" v="351" actId="1076"/>
          <ac:spMkLst>
            <pc:docMk/>
            <pc:sldMk cId="1038910783" sldId="2147472309"/>
            <ac:spMk id="7" creationId="{B70EB8DB-A451-0B61-7667-5D180F256DBA}"/>
          </ac:spMkLst>
        </pc:spChg>
        <pc:spChg chg="add mod">
          <ac:chgData name="Pamnani, Vanaaisha (OST)" userId="S::vanaaisha.pamnani@ad.dot.gov::c11f09bb-cff8-4ed7-9796-c0455fd5f4e0" providerId="AD" clId="Web-{179007E6-9DB1-2E8A-ACD4-4625DE4A9147}" dt="2024-07-17T18:45:34.524" v="278" actId="20577"/>
          <ac:spMkLst>
            <pc:docMk/>
            <pc:sldMk cId="1038910783" sldId="2147472309"/>
            <ac:spMk id="9" creationId="{B333BEBF-BA1D-E984-F352-BD25D6AE1DFA}"/>
          </ac:spMkLst>
        </pc:spChg>
        <pc:spChg chg="add mod">
          <ac:chgData name="Pamnani, Vanaaisha (OST)" userId="S::vanaaisha.pamnani@ad.dot.gov::c11f09bb-cff8-4ed7-9796-c0455fd5f4e0" providerId="AD" clId="Web-{179007E6-9DB1-2E8A-ACD4-4625DE4A9147}" dt="2024-07-17T18:46:10.368" v="350" actId="20577"/>
          <ac:spMkLst>
            <pc:docMk/>
            <pc:sldMk cId="1038910783" sldId="2147472309"/>
            <ac:spMk id="10" creationId="{770813BF-07B5-7900-EE82-88E37F2BFF17}"/>
          </ac:spMkLst>
        </pc:spChg>
        <pc:spChg chg="mod">
          <ac:chgData name="Pamnani, Vanaaisha (OST)" userId="S::vanaaisha.pamnani@ad.dot.gov::c11f09bb-cff8-4ed7-9796-c0455fd5f4e0" providerId="AD" clId="Web-{179007E6-9DB1-2E8A-ACD4-4625DE4A9147}" dt="2024-07-17T18:43:08.806" v="203" actId="20577"/>
          <ac:spMkLst>
            <pc:docMk/>
            <pc:sldMk cId="1038910783" sldId="2147472309"/>
            <ac:spMk id="24" creationId="{1F025388-1281-8F2E-D63A-9522795F3F52}"/>
          </ac:spMkLst>
        </pc:spChg>
        <pc:spChg chg="mod">
          <ac:chgData name="Pamnani, Vanaaisha (OST)" userId="S::vanaaisha.pamnani@ad.dot.gov::c11f09bb-cff8-4ed7-9796-c0455fd5f4e0" providerId="AD" clId="Web-{179007E6-9DB1-2E8A-ACD4-4625DE4A9147}" dt="2024-07-17T18:41:09.900" v="118" actId="20577"/>
          <ac:spMkLst>
            <pc:docMk/>
            <pc:sldMk cId="1038910783" sldId="2147472309"/>
            <ac:spMk id="43" creationId="{CE6E7DA0-F08B-B300-6AB2-B3568EF2BC4B}"/>
          </ac:spMkLst>
        </pc:spChg>
        <pc:picChg chg="add del mod">
          <ac:chgData name="Pamnani, Vanaaisha (OST)" userId="S::vanaaisha.pamnani@ad.dot.gov::c11f09bb-cff8-4ed7-9796-c0455fd5f4e0" providerId="AD" clId="Web-{179007E6-9DB1-2E8A-ACD4-4625DE4A9147}" dt="2024-07-17T18:41:48.728" v="149"/>
          <ac:picMkLst>
            <pc:docMk/>
            <pc:sldMk cId="1038910783" sldId="2147472309"/>
            <ac:picMk id="2" creationId="{8F22A4C5-30E6-99B7-F595-0AB9669206CB}"/>
          </ac:picMkLst>
        </pc:picChg>
        <pc:picChg chg="add mod">
          <ac:chgData name="Pamnani, Vanaaisha (OST)" userId="S::vanaaisha.pamnani@ad.dot.gov::c11f09bb-cff8-4ed7-9796-c0455fd5f4e0" providerId="AD" clId="Web-{179007E6-9DB1-2E8A-ACD4-4625DE4A9147}" dt="2024-07-17T18:45:47.837" v="282" actId="1076"/>
          <ac:picMkLst>
            <pc:docMk/>
            <pc:sldMk cId="1038910783" sldId="2147472309"/>
            <ac:picMk id="3" creationId="{7ADC98C1-1391-1789-1AA1-FAA479C2B5CA}"/>
          </ac:picMkLst>
        </pc:picChg>
        <pc:picChg chg="add mod">
          <ac:chgData name="Pamnani, Vanaaisha (OST)" userId="S::vanaaisha.pamnani@ad.dot.gov::c11f09bb-cff8-4ed7-9796-c0455fd5f4e0" providerId="AD" clId="Web-{179007E6-9DB1-2E8A-ACD4-4625DE4A9147}" dt="2024-07-17T18:45:45.899" v="281" actId="1076"/>
          <ac:picMkLst>
            <pc:docMk/>
            <pc:sldMk cId="1038910783" sldId="2147472309"/>
            <ac:picMk id="8" creationId="{77DAE220-29C1-471C-EFFE-D8852FBEC95E}"/>
          </ac:picMkLst>
        </pc:picChg>
        <pc:cxnChg chg="add mod">
          <ac:chgData name="Pamnani, Vanaaisha (OST)" userId="S::vanaaisha.pamnani@ad.dot.gov::c11f09bb-cff8-4ed7-9796-c0455fd5f4e0" providerId="AD" clId="Web-{179007E6-9DB1-2E8A-ACD4-4625DE4A9147}" dt="2024-07-17T18:44:46.915" v="264" actId="14100"/>
          <ac:cxnSpMkLst>
            <pc:docMk/>
            <pc:sldMk cId="1038910783" sldId="2147472309"/>
            <ac:cxnSpMk id="5" creationId="{22C4E3F8-3BD0-4DB3-DD86-54144B4F182F}"/>
          </ac:cxnSpMkLst>
        </pc:cxnChg>
      </pc:sldChg>
      <pc:sldChg chg="del">
        <pc:chgData name="Pamnani, Vanaaisha (OST)" userId="S::vanaaisha.pamnani@ad.dot.gov::c11f09bb-cff8-4ed7-9796-c0455fd5f4e0" providerId="AD" clId="Web-{179007E6-9DB1-2E8A-ACD4-4625DE4A9147}" dt="2024-07-17T18:27:00.591" v="37"/>
        <pc:sldMkLst>
          <pc:docMk/>
          <pc:sldMk cId="625362242" sldId="2147472310"/>
        </pc:sldMkLst>
      </pc:sldChg>
      <pc:sldChg chg="modSp new ord">
        <pc:chgData name="Pamnani, Vanaaisha (OST)" userId="S::vanaaisha.pamnani@ad.dot.gov::c11f09bb-cff8-4ed7-9796-c0455fd5f4e0" providerId="AD" clId="Web-{179007E6-9DB1-2E8A-ACD4-4625DE4A9147}" dt="2024-07-17T19:40:45.565" v="1099" actId="14100"/>
        <pc:sldMkLst>
          <pc:docMk/>
          <pc:sldMk cId="2551647025" sldId="2147472310"/>
        </pc:sldMkLst>
        <pc:spChg chg="mod">
          <ac:chgData name="Pamnani, Vanaaisha (OST)" userId="S::vanaaisha.pamnani@ad.dot.gov::c11f09bb-cff8-4ed7-9796-c0455fd5f4e0" providerId="AD" clId="Web-{179007E6-9DB1-2E8A-ACD4-4625DE4A9147}" dt="2024-07-17T19:40:45.565" v="1099" actId="14100"/>
          <ac:spMkLst>
            <pc:docMk/>
            <pc:sldMk cId="2551647025" sldId="2147472310"/>
            <ac:spMk id="2" creationId="{E1D5EF54-C811-2191-C655-55F7F7BE829F}"/>
          </ac:spMkLst>
        </pc:spChg>
        <pc:spChg chg="mod">
          <ac:chgData name="Pamnani, Vanaaisha (OST)" userId="S::vanaaisha.pamnani@ad.dot.gov::c11f09bb-cff8-4ed7-9796-c0455fd5f4e0" providerId="AD" clId="Web-{179007E6-9DB1-2E8A-ACD4-4625DE4A9147}" dt="2024-07-17T19:39:26.753" v="1058" actId="14100"/>
          <ac:spMkLst>
            <pc:docMk/>
            <pc:sldMk cId="2551647025" sldId="2147472310"/>
            <ac:spMk id="3" creationId="{236E3951-5EED-16B3-0F4D-9DE64081AE6D}"/>
          </ac:spMkLst>
        </pc:spChg>
      </pc:sldChg>
      <pc:sldChg chg="del">
        <pc:chgData name="Pamnani, Vanaaisha (OST)" userId="S::vanaaisha.pamnani@ad.dot.gov::c11f09bb-cff8-4ed7-9796-c0455fd5f4e0" providerId="AD" clId="Web-{179007E6-9DB1-2E8A-ACD4-4625DE4A9147}" dt="2024-07-17T18:27:03.403" v="39"/>
        <pc:sldMkLst>
          <pc:docMk/>
          <pc:sldMk cId="2555170078" sldId="2147472311"/>
        </pc:sldMkLst>
      </pc:sldChg>
      <pc:sldChg chg="del">
        <pc:chgData name="Pamnani, Vanaaisha (OST)" userId="S::vanaaisha.pamnani@ad.dot.gov::c11f09bb-cff8-4ed7-9796-c0455fd5f4e0" providerId="AD" clId="Web-{179007E6-9DB1-2E8A-ACD4-4625DE4A9147}" dt="2024-07-17T18:27:05.325" v="40"/>
        <pc:sldMkLst>
          <pc:docMk/>
          <pc:sldMk cId="2223931101" sldId="2147472312"/>
        </pc:sldMkLst>
      </pc:sldChg>
      <pc:sldChg chg="del">
        <pc:chgData name="Pamnani, Vanaaisha (OST)" userId="S::vanaaisha.pamnani@ad.dot.gov::c11f09bb-cff8-4ed7-9796-c0455fd5f4e0" providerId="AD" clId="Web-{179007E6-9DB1-2E8A-ACD4-4625DE4A9147}" dt="2024-07-17T18:27:09.153" v="42"/>
        <pc:sldMkLst>
          <pc:docMk/>
          <pc:sldMk cId="2103335029" sldId="2147472313"/>
        </pc:sldMkLst>
      </pc:sldChg>
      <pc:sldChg chg="del">
        <pc:chgData name="Pamnani, Vanaaisha (OST)" userId="S::vanaaisha.pamnani@ad.dot.gov::c11f09bb-cff8-4ed7-9796-c0455fd5f4e0" providerId="AD" clId="Web-{179007E6-9DB1-2E8A-ACD4-4625DE4A9147}" dt="2024-07-17T18:27:12.606" v="44"/>
        <pc:sldMkLst>
          <pc:docMk/>
          <pc:sldMk cId="4131979261" sldId="2147472314"/>
        </pc:sldMkLst>
      </pc:sldChg>
      <pc:sldChg chg="del">
        <pc:chgData name="Pamnani, Vanaaisha (OST)" userId="S::vanaaisha.pamnani@ad.dot.gov::c11f09bb-cff8-4ed7-9796-c0455fd5f4e0" providerId="AD" clId="Web-{179007E6-9DB1-2E8A-ACD4-4625DE4A9147}" dt="2024-07-17T18:26:26.653" v="21"/>
        <pc:sldMkLst>
          <pc:docMk/>
          <pc:sldMk cId="1479273089" sldId="2147472315"/>
        </pc:sldMkLst>
      </pc:sldChg>
      <pc:sldChg chg="del">
        <pc:chgData name="Pamnani, Vanaaisha (OST)" userId="S::vanaaisha.pamnani@ad.dot.gov::c11f09bb-cff8-4ed7-9796-c0455fd5f4e0" providerId="AD" clId="Web-{179007E6-9DB1-2E8A-ACD4-4625DE4A9147}" dt="2024-07-17T18:26:37.059" v="25"/>
        <pc:sldMkLst>
          <pc:docMk/>
          <pc:sldMk cId="2326673933" sldId="2147472316"/>
        </pc:sldMkLst>
      </pc:sldChg>
      <pc:sldChg chg="del">
        <pc:chgData name="Pamnani, Vanaaisha (OST)" userId="S::vanaaisha.pamnani@ad.dot.gov::c11f09bb-cff8-4ed7-9796-c0455fd5f4e0" providerId="AD" clId="Web-{179007E6-9DB1-2E8A-ACD4-4625DE4A9147}" dt="2024-07-17T18:26:42.950" v="27"/>
        <pc:sldMkLst>
          <pc:docMk/>
          <pc:sldMk cId="334585113" sldId="2147472317"/>
        </pc:sldMkLst>
      </pc:sldChg>
      <pc:sldChg chg="add del replId">
        <pc:chgData name="Pamnani, Vanaaisha (OST)" userId="S::vanaaisha.pamnani@ad.dot.gov::c11f09bb-cff8-4ed7-9796-c0455fd5f4e0" providerId="AD" clId="Web-{179007E6-9DB1-2E8A-ACD4-4625DE4A9147}" dt="2024-07-17T18:26:44.559" v="28"/>
        <pc:sldMkLst>
          <pc:docMk/>
          <pc:sldMk cId="1454651904" sldId="2147472318"/>
        </pc:sldMkLst>
      </pc:sldChg>
    </pc:docChg>
  </pc:docChgLst>
  <pc:docChgLst>
    <pc:chgData name="Pamnani, Vanaaisha (OST)" userId="S::vanaaisha.pamnani@ad.dot.gov::c11f09bb-cff8-4ed7-9796-c0455fd5f4e0" providerId="AD" clId="Web-{592B13CE-8FB5-AC9D-8194-EA743C4CAC02}"/>
    <pc:docChg chg="modSld">
      <pc:chgData name="Pamnani, Vanaaisha (OST)" userId="S::vanaaisha.pamnani@ad.dot.gov::c11f09bb-cff8-4ed7-9796-c0455fd5f4e0" providerId="AD" clId="Web-{592B13CE-8FB5-AC9D-8194-EA743C4CAC02}" dt="2024-07-24T13:42:28.233" v="14" actId="20577"/>
      <pc:docMkLst>
        <pc:docMk/>
      </pc:docMkLst>
      <pc:sldChg chg="modSp">
        <pc:chgData name="Pamnani, Vanaaisha (OST)" userId="S::vanaaisha.pamnani@ad.dot.gov::c11f09bb-cff8-4ed7-9796-c0455fd5f4e0" providerId="AD" clId="Web-{592B13CE-8FB5-AC9D-8194-EA743C4CAC02}" dt="2024-07-24T13:41:31.311" v="12" actId="20577"/>
        <pc:sldMkLst>
          <pc:docMk/>
          <pc:sldMk cId="3274426085" sldId="267"/>
        </pc:sldMkLst>
        <pc:spChg chg="mod">
          <ac:chgData name="Pamnani, Vanaaisha (OST)" userId="S::vanaaisha.pamnani@ad.dot.gov::c11f09bb-cff8-4ed7-9796-c0455fd5f4e0" providerId="AD" clId="Web-{592B13CE-8FB5-AC9D-8194-EA743C4CAC02}" dt="2024-07-24T13:41:31.311" v="12" actId="20577"/>
          <ac:spMkLst>
            <pc:docMk/>
            <pc:sldMk cId="3274426085" sldId="267"/>
            <ac:spMk id="383" creationId="{6A421AF5-5169-D426-27B6-690328EEA9BC}"/>
          </ac:spMkLst>
        </pc:spChg>
      </pc:sldChg>
      <pc:sldChg chg="modSp">
        <pc:chgData name="Pamnani, Vanaaisha (OST)" userId="S::vanaaisha.pamnani@ad.dot.gov::c11f09bb-cff8-4ed7-9796-c0455fd5f4e0" providerId="AD" clId="Web-{592B13CE-8FB5-AC9D-8194-EA743C4CAC02}" dt="2024-07-24T13:42:28.233" v="14" actId="20577"/>
        <pc:sldMkLst>
          <pc:docMk/>
          <pc:sldMk cId="1690781715" sldId="2134806550"/>
        </pc:sldMkLst>
        <pc:spChg chg="mod">
          <ac:chgData name="Pamnani, Vanaaisha (OST)" userId="S::vanaaisha.pamnani@ad.dot.gov::c11f09bb-cff8-4ed7-9796-c0455fd5f4e0" providerId="AD" clId="Web-{592B13CE-8FB5-AC9D-8194-EA743C4CAC02}" dt="2024-07-24T13:42:28.233" v="14" actId="20577"/>
          <ac:spMkLst>
            <pc:docMk/>
            <pc:sldMk cId="1690781715" sldId="2134806550"/>
            <ac:spMk id="3" creationId="{A5219CC6-3DB7-E2AE-0282-4F0CFA0DE217}"/>
          </ac:spMkLst>
        </pc:spChg>
      </pc:sldChg>
    </pc:docChg>
  </pc:docChgLst>
  <pc:docChgLst>
    <pc:chgData name="Pamnani, Vanaaisha (OST)" userId="S::vanaaisha.pamnani@ad.dot.gov::c11f09bb-cff8-4ed7-9796-c0455fd5f4e0" providerId="AD" clId="Web-{73F08B27-7673-B54C-CCF0-011E0E16A856}"/>
    <pc:docChg chg="modSld">
      <pc:chgData name="Pamnani, Vanaaisha (OST)" userId="S::vanaaisha.pamnani@ad.dot.gov::c11f09bb-cff8-4ed7-9796-c0455fd5f4e0" providerId="AD" clId="Web-{73F08B27-7673-B54C-CCF0-011E0E16A856}" dt="2024-05-15T20:31:02.705" v="6"/>
      <pc:docMkLst>
        <pc:docMk/>
      </pc:docMkLst>
      <pc:sldChg chg="modSp delCm modCm">
        <pc:chgData name="Pamnani, Vanaaisha (OST)" userId="S::vanaaisha.pamnani@ad.dot.gov::c11f09bb-cff8-4ed7-9796-c0455fd5f4e0" providerId="AD" clId="Web-{73F08B27-7673-B54C-CCF0-011E0E16A856}" dt="2024-05-15T20:31:02.705" v="6"/>
        <pc:sldMkLst>
          <pc:docMk/>
          <pc:sldMk cId="1086567962" sldId="271"/>
        </pc:sldMkLst>
        <pc:spChg chg="mod">
          <ac:chgData name="Pamnani, Vanaaisha (OST)" userId="S::vanaaisha.pamnani@ad.dot.gov::c11f09bb-cff8-4ed7-9796-c0455fd5f4e0" providerId="AD" clId="Web-{73F08B27-7673-B54C-CCF0-011E0E16A856}" dt="2024-05-15T20:31:02.549" v="5" actId="20577"/>
          <ac:spMkLst>
            <pc:docMk/>
            <pc:sldMk cId="1086567962" sldId="271"/>
            <ac:spMk id="7" creationId="{C98692D4-9851-610D-2DE4-3739C3ADD5FE}"/>
          </ac:spMkLst>
        </pc:spChg>
      </pc:sldChg>
    </pc:docChg>
  </pc:docChgLst>
  <pc:docChgLst>
    <pc:chgData name="Pamnani, Vanaaisha (OST)" userId="S::vanaaisha.pamnani@ad.dot.gov::c11f09bb-cff8-4ed7-9796-c0455fd5f4e0" providerId="AD" clId="Web-{DC80207E-DCD9-6580-8674-2FAAD70B1F49}"/>
    <pc:docChg chg="">
      <pc:chgData name="Pamnani, Vanaaisha (OST)" userId="S::vanaaisha.pamnani@ad.dot.gov::c11f09bb-cff8-4ed7-9796-c0455fd5f4e0" providerId="AD" clId="Web-{DC80207E-DCD9-6580-8674-2FAAD70B1F49}" dt="2024-05-06T14:12:00.516" v="0"/>
      <pc:docMkLst>
        <pc:docMk/>
      </pc:docMkLst>
      <pc:sldChg chg="modCm">
        <pc:chgData name="Pamnani, Vanaaisha (OST)" userId="S::vanaaisha.pamnani@ad.dot.gov::c11f09bb-cff8-4ed7-9796-c0455fd5f4e0" providerId="AD" clId="Web-{DC80207E-DCD9-6580-8674-2FAAD70B1F49}" dt="2024-05-06T14:12:00.516" v="0"/>
        <pc:sldMkLst>
          <pc:docMk/>
          <pc:sldMk cId="2434971163" sldId="262"/>
        </pc:sldMkLst>
      </pc:sldChg>
    </pc:docChg>
  </pc:docChgLst>
  <pc:docChgLst>
    <pc:chgData name="Pamnani, Vanaaisha (OST)" userId="c11f09bb-cff8-4ed7-9796-c0455fd5f4e0" providerId="ADAL" clId="{5E46849A-D15E-4F0F-A84E-0EDD500D7872}"/>
    <pc:docChg chg="undo redo custSel addSld delSld modSld sldOrd addSection delSection modSection">
      <pc:chgData name="Pamnani, Vanaaisha (OST)" userId="c11f09bb-cff8-4ed7-9796-c0455fd5f4e0" providerId="ADAL" clId="{5E46849A-D15E-4F0F-A84E-0EDD500D7872}" dt="2024-05-29T17:33:20.490" v="26407" actId="2696"/>
      <pc:docMkLst>
        <pc:docMk/>
      </pc:docMkLst>
      <pc:sldChg chg="modSp add mod">
        <pc:chgData name="Pamnani, Vanaaisha (OST)" userId="c11f09bb-cff8-4ed7-9796-c0455fd5f4e0" providerId="ADAL" clId="{5E46849A-D15E-4F0F-A84E-0EDD500D7872}" dt="2024-05-28T17:49:58.816" v="15026" actId="27636"/>
        <pc:sldMkLst>
          <pc:docMk/>
          <pc:sldMk cId="450148685" sldId="256"/>
        </pc:sldMkLst>
        <pc:spChg chg="mod">
          <ac:chgData name="Pamnani, Vanaaisha (OST)" userId="c11f09bb-cff8-4ed7-9796-c0455fd5f4e0" providerId="ADAL" clId="{5E46849A-D15E-4F0F-A84E-0EDD500D7872}" dt="2024-05-28T17:49:58.816" v="15025" actId="27636"/>
          <ac:spMkLst>
            <pc:docMk/>
            <pc:sldMk cId="450148685" sldId="256"/>
            <ac:spMk id="68" creationId="{00000000-0000-0000-0000-000000000000}"/>
          </ac:spMkLst>
        </pc:spChg>
        <pc:spChg chg="mod">
          <ac:chgData name="Pamnani, Vanaaisha (OST)" userId="c11f09bb-cff8-4ed7-9796-c0455fd5f4e0" providerId="ADAL" clId="{5E46849A-D15E-4F0F-A84E-0EDD500D7872}" dt="2024-05-28T17:49:58.816" v="15026" actId="27636"/>
          <ac:spMkLst>
            <pc:docMk/>
            <pc:sldMk cId="450148685" sldId="256"/>
            <ac:spMk id="69" creationId="{00000000-0000-0000-0000-000000000000}"/>
          </ac:spMkLst>
        </pc:spChg>
      </pc:sldChg>
      <pc:sldChg chg="modSp add mod">
        <pc:chgData name="Pamnani, Vanaaisha (OST)" userId="c11f09bb-cff8-4ed7-9796-c0455fd5f4e0" providerId="ADAL" clId="{5E46849A-D15E-4F0F-A84E-0EDD500D7872}" dt="2024-05-28T17:55:08.872" v="15083" actId="1076"/>
        <pc:sldMkLst>
          <pc:docMk/>
          <pc:sldMk cId="2847290386" sldId="257"/>
        </pc:sldMkLst>
        <pc:picChg chg="mod">
          <ac:chgData name="Pamnani, Vanaaisha (OST)" userId="c11f09bb-cff8-4ed7-9796-c0455fd5f4e0" providerId="ADAL" clId="{5E46849A-D15E-4F0F-A84E-0EDD500D7872}" dt="2024-05-28T17:54:56.258" v="15079" actId="1076"/>
          <ac:picMkLst>
            <pc:docMk/>
            <pc:sldMk cId="2847290386" sldId="257"/>
            <ac:picMk id="76" creationId="{00000000-0000-0000-0000-000000000000}"/>
          </ac:picMkLst>
        </pc:picChg>
        <pc:picChg chg="mod">
          <ac:chgData name="Pamnani, Vanaaisha (OST)" userId="c11f09bb-cff8-4ed7-9796-c0455fd5f4e0" providerId="ADAL" clId="{5E46849A-D15E-4F0F-A84E-0EDD500D7872}" dt="2024-05-28T17:55:06.789" v="15082" actId="1076"/>
          <ac:picMkLst>
            <pc:docMk/>
            <pc:sldMk cId="2847290386" sldId="257"/>
            <ac:picMk id="77" creationId="{00000000-0000-0000-0000-000000000000}"/>
          </ac:picMkLst>
        </pc:picChg>
        <pc:picChg chg="mod">
          <ac:chgData name="Pamnani, Vanaaisha (OST)" userId="c11f09bb-cff8-4ed7-9796-c0455fd5f4e0" providerId="ADAL" clId="{5E46849A-D15E-4F0F-A84E-0EDD500D7872}" dt="2024-05-28T17:55:02.534" v="15081" actId="1076"/>
          <ac:picMkLst>
            <pc:docMk/>
            <pc:sldMk cId="2847290386" sldId="257"/>
            <ac:picMk id="78" creationId="{00000000-0000-0000-0000-000000000000}"/>
          </ac:picMkLst>
        </pc:picChg>
        <pc:picChg chg="mod">
          <ac:chgData name="Pamnani, Vanaaisha (OST)" userId="c11f09bb-cff8-4ed7-9796-c0455fd5f4e0" providerId="ADAL" clId="{5E46849A-D15E-4F0F-A84E-0EDD500D7872}" dt="2024-05-28T17:55:08.872" v="15083" actId="1076"/>
          <ac:picMkLst>
            <pc:docMk/>
            <pc:sldMk cId="2847290386" sldId="257"/>
            <ac:picMk id="80" creationId="{00000000-0000-0000-0000-000000000000}"/>
          </ac:picMkLst>
        </pc:picChg>
        <pc:picChg chg="mod">
          <ac:chgData name="Pamnani, Vanaaisha (OST)" userId="c11f09bb-cff8-4ed7-9796-c0455fd5f4e0" providerId="ADAL" clId="{5E46849A-D15E-4F0F-A84E-0EDD500D7872}" dt="2024-05-28T17:54:54.467" v="15078" actId="1076"/>
          <ac:picMkLst>
            <pc:docMk/>
            <pc:sldMk cId="2847290386" sldId="257"/>
            <ac:picMk id="81" creationId="{00000000-0000-0000-0000-000000000000}"/>
          </ac:picMkLst>
        </pc:picChg>
      </pc:sldChg>
      <pc:sldChg chg="modSp mod delCm modCm modNotesTx">
        <pc:chgData name="Pamnani, Vanaaisha (OST)" userId="c11f09bb-cff8-4ed7-9796-c0455fd5f4e0" providerId="ADAL" clId="{5E46849A-D15E-4F0F-A84E-0EDD500D7872}" dt="2024-05-29T14:38:00.700" v="26043" actId="20577"/>
        <pc:sldMkLst>
          <pc:docMk/>
          <pc:sldMk cId="3507007126" sldId="258"/>
        </pc:sldMkLst>
        <pc:spChg chg="mod">
          <ac:chgData name="Pamnani, Vanaaisha (OST)" userId="c11f09bb-cff8-4ed7-9796-c0455fd5f4e0" providerId="ADAL" clId="{5E46849A-D15E-4F0F-A84E-0EDD500D7872}" dt="2024-05-03T14:28:03.954" v="1221" actId="20577"/>
          <ac:spMkLst>
            <pc:docMk/>
            <pc:sldMk cId="3507007126" sldId="258"/>
            <ac:spMk id="43" creationId="{CE6E7DA0-F08B-B300-6AB2-B3568EF2BC4B}"/>
          </ac:spMkLst>
        </pc:spChg>
      </pc:sldChg>
      <pc:sldChg chg="modSp mod addCm delCm modCm modNotesTx">
        <pc:chgData name="Pamnani, Vanaaisha (OST)" userId="c11f09bb-cff8-4ed7-9796-c0455fd5f4e0" providerId="ADAL" clId="{5E46849A-D15E-4F0F-A84E-0EDD500D7872}" dt="2024-05-29T14:38:21.760" v="26068" actId="20577"/>
        <pc:sldMkLst>
          <pc:docMk/>
          <pc:sldMk cId="4099308371" sldId="259"/>
        </pc:sldMkLst>
        <pc:spChg chg="mod">
          <ac:chgData name="Pamnani, Vanaaisha (OST)" userId="c11f09bb-cff8-4ed7-9796-c0455fd5f4e0" providerId="ADAL" clId="{5E46849A-D15E-4F0F-A84E-0EDD500D7872}" dt="2024-05-28T15:30:30.724" v="14148" actId="14100"/>
          <ac:spMkLst>
            <pc:docMk/>
            <pc:sldMk cId="4099308371" sldId="259"/>
            <ac:spMk id="7" creationId="{C98692D4-9851-610D-2DE4-3739C3ADD5FE}"/>
          </ac:spMkLst>
        </pc:spChg>
      </pc:sldChg>
      <pc:sldChg chg="add mod modShow">
        <pc:chgData name="Pamnani, Vanaaisha (OST)" userId="c11f09bb-cff8-4ed7-9796-c0455fd5f4e0" providerId="ADAL" clId="{5E46849A-D15E-4F0F-A84E-0EDD500D7872}" dt="2024-05-28T19:55:08.427" v="16683" actId="729"/>
        <pc:sldMkLst>
          <pc:docMk/>
          <pc:sldMk cId="2391147596" sldId="260"/>
        </pc:sldMkLst>
      </pc:sldChg>
      <pc:sldChg chg="addCm delCm modNotesTx">
        <pc:chgData name="Pamnani, Vanaaisha (OST)" userId="c11f09bb-cff8-4ed7-9796-c0455fd5f4e0" providerId="ADAL" clId="{5E46849A-D15E-4F0F-A84E-0EDD500D7872}" dt="2024-05-29T02:52:10.101" v="23832" actId="20577"/>
        <pc:sldMkLst>
          <pc:docMk/>
          <pc:sldMk cId="168216833" sldId="261"/>
        </pc:sldMkLst>
      </pc:sldChg>
      <pc:sldChg chg="addSp delSp modSp mod addCm delCm modNotesTx">
        <pc:chgData name="Pamnani, Vanaaisha (OST)" userId="c11f09bb-cff8-4ed7-9796-c0455fd5f4e0" providerId="ADAL" clId="{5E46849A-D15E-4F0F-A84E-0EDD500D7872}" dt="2024-05-29T02:47:04.354" v="23674" actId="20577"/>
        <pc:sldMkLst>
          <pc:docMk/>
          <pc:sldMk cId="2434971163" sldId="262"/>
        </pc:sldMkLst>
        <pc:spChg chg="mod">
          <ac:chgData name="Pamnani, Vanaaisha (OST)" userId="c11f09bb-cff8-4ed7-9796-c0455fd5f4e0" providerId="ADAL" clId="{5E46849A-D15E-4F0F-A84E-0EDD500D7872}" dt="2024-05-03T17:34:06.028" v="1225" actId="1076"/>
          <ac:spMkLst>
            <pc:docMk/>
            <pc:sldMk cId="2434971163" sldId="262"/>
            <ac:spMk id="3" creationId="{B2C555E3-A324-669E-AC58-83FF5C0DAC2D}"/>
          </ac:spMkLst>
        </pc:spChg>
        <pc:spChg chg="mod">
          <ac:chgData name="Pamnani, Vanaaisha (OST)" userId="c11f09bb-cff8-4ed7-9796-c0455fd5f4e0" providerId="ADAL" clId="{5E46849A-D15E-4F0F-A84E-0EDD500D7872}" dt="2024-05-03T17:34:13.693" v="1226" actId="1076"/>
          <ac:spMkLst>
            <pc:docMk/>
            <pc:sldMk cId="2434971163" sldId="262"/>
            <ac:spMk id="11" creationId="{E5A962A2-2FCA-EF9D-E9EE-766FC3B3F903}"/>
          </ac:spMkLst>
        </pc:spChg>
        <pc:picChg chg="add del mod modCrop">
          <ac:chgData name="Pamnani, Vanaaisha (OST)" userId="c11f09bb-cff8-4ed7-9796-c0455fd5f4e0" providerId="ADAL" clId="{5E46849A-D15E-4F0F-A84E-0EDD500D7872}" dt="2024-05-06T19:05:03.970" v="3866" actId="478"/>
          <ac:picMkLst>
            <pc:docMk/>
            <pc:sldMk cId="2434971163" sldId="262"/>
            <ac:picMk id="5" creationId="{AC26DC9A-9725-EA0A-3156-3198BDFC960F}"/>
          </ac:picMkLst>
        </pc:picChg>
        <pc:picChg chg="add mod">
          <ac:chgData name="Pamnani, Vanaaisha (OST)" userId="c11f09bb-cff8-4ed7-9796-c0455fd5f4e0" providerId="ADAL" clId="{5E46849A-D15E-4F0F-A84E-0EDD500D7872}" dt="2024-05-10T19:29:52.848" v="4145" actId="1076"/>
          <ac:picMkLst>
            <pc:docMk/>
            <pc:sldMk cId="2434971163" sldId="262"/>
            <ac:picMk id="6" creationId="{B69E2177-EB86-3CC9-A085-D2D8EBC08150}"/>
          </ac:picMkLst>
        </pc:picChg>
        <pc:picChg chg="add del mod">
          <ac:chgData name="Pamnani, Vanaaisha (OST)" userId="c11f09bb-cff8-4ed7-9796-c0455fd5f4e0" providerId="ADAL" clId="{5E46849A-D15E-4F0F-A84E-0EDD500D7872}" dt="2024-05-06T19:05:07.660" v="3868" actId="478"/>
          <ac:picMkLst>
            <pc:docMk/>
            <pc:sldMk cId="2434971163" sldId="262"/>
            <ac:picMk id="7" creationId="{B601BE0E-E386-762B-E1AC-41EF3603FADA}"/>
          </ac:picMkLst>
        </pc:picChg>
        <pc:picChg chg="add del mod">
          <ac:chgData name="Pamnani, Vanaaisha (OST)" userId="c11f09bb-cff8-4ed7-9796-c0455fd5f4e0" providerId="ADAL" clId="{5E46849A-D15E-4F0F-A84E-0EDD500D7872}" dt="2024-05-06T19:05:09.427" v="3869" actId="478"/>
          <ac:picMkLst>
            <pc:docMk/>
            <pc:sldMk cId="2434971163" sldId="262"/>
            <ac:picMk id="9" creationId="{288AFD40-9C1C-CEE6-521E-7517058FCA6B}"/>
          </ac:picMkLst>
        </pc:picChg>
        <pc:picChg chg="add mod">
          <ac:chgData name="Pamnani, Vanaaisha (OST)" userId="c11f09bb-cff8-4ed7-9796-c0455fd5f4e0" providerId="ADAL" clId="{5E46849A-D15E-4F0F-A84E-0EDD500D7872}" dt="2024-05-06T20:10:13.221" v="4042" actId="1076"/>
          <ac:picMkLst>
            <pc:docMk/>
            <pc:sldMk cId="2434971163" sldId="262"/>
            <ac:picMk id="10" creationId="{0BEAD115-6E5E-8C7B-BA50-7B4DBF21F0F7}"/>
          </ac:picMkLst>
        </pc:picChg>
        <pc:picChg chg="del mod">
          <ac:chgData name="Pamnani, Vanaaisha (OST)" userId="c11f09bb-cff8-4ed7-9796-c0455fd5f4e0" providerId="ADAL" clId="{5E46849A-D15E-4F0F-A84E-0EDD500D7872}" dt="2024-05-06T19:04:59.863" v="3864" actId="478"/>
          <ac:picMkLst>
            <pc:docMk/>
            <pc:sldMk cId="2434971163" sldId="262"/>
            <ac:picMk id="13" creationId="{847527E1-BDF0-247E-6F19-8931ECA75E5A}"/>
          </ac:picMkLst>
        </pc:picChg>
        <pc:picChg chg="add mod">
          <ac:chgData name="Pamnani, Vanaaisha (OST)" userId="c11f09bb-cff8-4ed7-9796-c0455fd5f4e0" providerId="ADAL" clId="{5E46849A-D15E-4F0F-A84E-0EDD500D7872}" dt="2024-05-06T20:10:13.221" v="4042" actId="1076"/>
          <ac:picMkLst>
            <pc:docMk/>
            <pc:sldMk cId="2434971163" sldId="262"/>
            <ac:picMk id="14" creationId="{FCAFE185-D414-E0F4-F128-B79CEC6C8B8D}"/>
          </ac:picMkLst>
        </pc:picChg>
        <pc:picChg chg="del mod">
          <ac:chgData name="Pamnani, Vanaaisha (OST)" userId="c11f09bb-cff8-4ed7-9796-c0455fd5f4e0" providerId="ADAL" clId="{5E46849A-D15E-4F0F-A84E-0EDD500D7872}" dt="2024-05-06T19:05:01.779" v="3865" actId="478"/>
          <ac:picMkLst>
            <pc:docMk/>
            <pc:sldMk cId="2434971163" sldId="262"/>
            <ac:picMk id="15" creationId="{21B6A287-C4E0-A78B-8A55-69C2FD0D2046}"/>
          </ac:picMkLst>
        </pc:picChg>
        <pc:picChg chg="del mod">
          <ac:chgData name="Pamnani, Vanaaisha (OST)" userId="c11f09bb-cff8-4ed7-9796-c0455fd5f4e0" providerId="ADAL" clId="{5E46849A-D15E-4F0F-A84E-0EDD500D7872}" dt="2024-05-06T19:05:05.843" v="3867" actId="478"/>
          <ac:picMkLst>
            <pc:docMk/>
            <pc:sldMk cId="2434971163" sldId="262"/>
            <ac:picMk id="17" creationId="{70D7189E-EDB9-582F-4DAE-1686ECA7595B}"/>
          </ac:picMkLst>
        </pc:picChg>
        <pc:picChg chg="add mod modCrop">
          <ac:chgData name="Pamnani, Vanaaisha (OST)" userId="c11f09bb-cff8-4ed7-9796-c0455fd5f4e0" providerId="ADAL" clId="{5E46849A-D15E-4F0F-A84E-0EDD500D7872}" dt="2024-05-06T20:11:20.168" v="4046" actId="732"/>
          <ac:picMkLst>
            <pc:docMk/>
            <pc:sldMk cId="2434971163" sldId="262"/>
            <ac:picMk id="18" creationId="{4D3FCF9C-4611-21B8-DAB8-33EFF140700C}"/>
          </ac:picMkLst>
        </pc:picChg>
        <pc:picChg chg="add mod">
          <ac:chgData name="Pamnani, Vanaaisha (OST)" userId="c11f09bb-cff8-4ed7-9796-c0455fd5f4e0" providerId="ADAL" clId="{5E46849A-D15E-4F0F-A84E-0EDD500D7872}" dt="2024-05-06T20:11:31.566" v="4049" actId="27614"/>
          <ac:picMkLst>
            <pc:docMk/>
            <pc:sldMk cId="2434971163" sldId="262"/>
            <ac:picMk id="20" creationId="{67431FF9-078C-3931-0D34-515E22CA8FE7}"/>
          </ac:picMkLst>
        </pc:picChg>
        <pc:picChg chg="add mod">
          <ac:chgData name="Pamnani, Vanaaisha (OST)" userId="c11f09bb-cff8-4ed7-9796-c0455fd5f4e0" providerId="ADAL" clId="{5E46849A-D15E-4F0F-A84E-0EDD500D7872}" dt="2024-05-06T20:11:39.829" v="4052" actId="27614"/>
          <ac:picMkLst>
            <pc:docMk/>
            <pc:sldMk cId="2434971163" sldId="262"/>
            <ac:picMk id="22" creationId="{E1CCBC8B-021B-92F8-8AC9-8C8F1A7666D7}"/>
          </ac:picMkLst>
        </pc:picChg>
      </pc:sldChg>
      <pc:sldChg chg="modSp add mod addCm delCm modCm">
        <pc:chgData name="Pamnani, Vanaaisha (OST)" userId="c11f09bb-cff8-4ed7-9796-c0455fd5f4e0" providerId="ADAL" clId="{5E46849A-D15E-4F0F-A84E-0EDD500D7872}" dt="2024-05-28T19:55:41.893" v="16727"/>
        <pc:sldMkLst>
          <pc:docMk/>
          <pc:sldMk cId="2884184935" sldId="263"/>
        </pc:sldMkLst>
        <pc:spChg chg="mod">
          <ac:chgData name="Pamnani, Vanaaisha (OST)" userId="c11f09bb-cff8-4ed7-9796-c0455fd5f4e0" providerId="ADAL" clId="{5E46849A-D15E-4F0F-A84E-0EDD500D7872}" dt="2024-05-28T19:55:35.926" v="16726" actId="20577"/>
          <ac:spMkLst>
            <pc:docMk/>
            <pc:sldMk cId="2884184935" sldId="263"/>
            <ac:spMk id="138" creationId="{00000000-0000-0000-0000-000000000000}"/>
          </ac:spMkLst>
        </pc:spChg>
        <pc:picChg chg="mod">
          <ac:chgData name="Pamnani, Vanaaisha (OST)" userId="c11f09bb-cff8-4ed7-9796-c0455fd5f4e0" providerId="ADAL" clId="{5E46849A-D15E-4F0F-A84E-0EDD500D7872}" dt="2024-05-28T17:57:04.181" v="15099" actId="1076"/>
          <ac:picMkLst>
            <pc:docMk/>
            <pc:sldMk cId="2884184935" sldId="263"/>
            <ac:picMk id="139" creationId="{00000000-0000-0000-0000-000000000000}"/>
          </ac:picMkLst>
        </pc:picChg>
        <pc:picChg chg="mod">
          <ac:chgData name="Pamnani, Vanaaisha (OST)" userId="c11f09bb-cff8-4ed7-9796-c0455fd5f4e0" providerId="ADAL" clId="{5E46849A-D15E-4F0F-A84E-0EDD500D7872}" dt="2024-05-28T17:57:00.211" v="15097" actId="1076"/>
          <ac:picMkLst>
            <pc:docMk/>
            <pc:sldMk cId="2884184935" sldId="263"/>
            <ac:picMk id="140" creationId="{00000000-0000-0000-0000-000000000000}"/>
          </ac:picMkLst>
        </pc:picChg>
      </pc:sldChg>
      <pc:sldChg chg="modSp add mod">
        <pc:chgData name="Pamnani, Vanaaisha (OST)" userId="c11f09bb-cff8-4ed7-9796-c0455fd5f4e0" providerId="ADAL" clId="{5E46849A-D15E-4F0F-A84E-0EDD500D7872}" dt="2024-05-28T17:53:41.130" v="15066" actId="1076"/>
        <pc:sldMkLst>
          <pc:docMk/>
          <pc:sldMk cId="765755186" sldId="264"/>
        </pc:sldMkLst>
        <pc:spChg chg="mod">
          <ac:chgData name="Pamnani, Vanaaisha (OST)" userId="c11f09bb-cff8-4ed7-9796-c0455fd5f4e0" providerId="ADAL" clId="{5E46849A-D15E-4F0F-A84E-0EDD500D7872}" dt="2024-05-28T17:53:41.130" v="15066" actId="1076"/>
          <ac:spMkLst>
            <pc:docMk/>
            <pc:sldMk cId="765755186" sldId="264"/>
            <ac:spMk id="145" creationId="{00000000-0000-0000-0000-000000000000}"/>
          </ac:spMkLst>
        </pc:spChg>
        <pc:graphicFrameChg chg="mod modGraphic">
          <ac:chgData name="Pamnani, Vanaaisha (OST)" userId="c11f09bb-cff8-4ed7-9796-c0455fd5f4e0" providerId="ADAL" clId="{5E46849A-D15E-4F0F-A84E-0EDD500D7872}" dt="2024-05-28T17:52:02.240" v="15048" actId="1076"/>
          <ac:graphicFrameMkLst>
            <pc:docMk/>
            <pc:sldMk cId="765755186" sldId="264"/>
            <ac:graphicFrameMk id="146" creationId="{00000000-0000-0000-0000-000000000000}"/>
          </ac:graphicFrameMkLst>
        </pc:graphicFrameChg>
      </pc:sldChg>
      <pc:sldChg chg="modSp mod ord modNotesTx">
        <pc:chgData name="Pamnani, Vanaaisha (OST)" userId="c11f09bb-cff8-4ed7-9796-c0455fd5f4e0" providerId="ADAL" clId="{5E46849A-D15E-4F0F-A84E-0EDD500D7872}" dt="2024-05-29T14:55:39.780" v="26144" actId="20577"/>
        <pc:sldMkLst>
          <pc:docMk/>
          <pc:sldMk cId="3147839284" sldId="265"/>
        </pc:sldMkLst>
        <pc:spChg chg="mod">
          <ac:chgData name="Pamnani, Vanaaisha (OST)" userId="c11f09bb-cff8-4ed7-9796-c0455fd5f4e0" providerId="ADAL" clId="{5E46849A-D15E-4F0F-A84E-0EDD500D7872}" dt="2024-05-28T17:47:41.303" v="15011" actId="1076"/>
          <ac:spMkLst>
            <pc:docMk/>
            <pc:sldMk cId="3147839284" sldId="265"/>
            <ac:spMk id="2" creationId="{BABC3AD3-1231-432A-1725-5330FA964816}"/>
          </ac:spMkLst>
        </pc:spChg>
      </pc:sldChg>
      <pc:sldChg chg="modSp mod ord modNotesTx">
        <pc:chgData name="Pamnani, Vanaaisha (OST)" userId="c11f09bb-cff8-4ed7-9796-c0455fd5f4e0" providerId="ADAL" clId="{5E46849A-D15E-4F0F-A84E-0EDD500D7872}" dt="2024-05-28T21:55:46.690" v="18354" actId="20577"/>
        <pc:sldMkLst>
          <pc:docMk/>
          <pc:sldMk cId="3274426085" sldId="267"/>
        </pc:sldMkLst>
        <pc:spChg chg="mod">
          <ac:chgData name="Pamnani, Vanaaisha (OST)" userId="c11f09bb-cff8-4ed7-9796-c0455fd5f4e0" providerId="ADAL" clId="{5E46849A-D15E-4F0F-A84E-0EDD500D7872}" dt="2024-05-20T18:23:57.728" v="4276" actId="1076"/>
          <ac:spMkLst>
            <pc:docMk/>
            <pc:sldMk cId="3274426085" sldId="267"/>
            <ac:spMk id="3" creationId="{3D16FC03-A11F-750D-FB94-375091FB5BDE}"/>
          </ac:spMkLst>
        </pc:spChg>
        <pc:graphicFrameChg chg="mod">
          <ac:chgData name="Pamnani, Vanaaisha (OST)" userId="c11f09bb-cff8-4ed7-9796-c0455fd5f4e0" providerId="ADAL" clId="{5E46849A-D15E-4F0F-A84E-0EDD500D7872}" dt="2024-05-20T18:22:47.173" v="4246" actId="1076"/>
          <ac:graphicFrameMkLst>
            <pc:docMk/>
            <pc:sldMk cId="3274426085" sldId="267"/>
            <ac:graphicFrameMk id="5" creationId="{BD3AC47A-A751-5748-4B8C-AE92EF4105AF}"/>
          </ac:graphicFrameMkLst>
        </pc:graphicFrameChg>
      </pc:sldChg>
      <pc:sldChg chg="addSp delSp modSp mod modClrScheme chgLayout modNotesTx">
        <pc:chgData name="Pamnani, Vanaaisha (OST)" userId="c11f09bb-cff8-4ed7-9796-c0455fd5f4e0" providerId="ADAL" clId="{5E46849A-D15E-4F0F-A84E-0EDD500D7872}" dt="2024-05-29T14:38:34.488" v="26081" actId="20577"/>
        <pc:sldMkLst>
          <pc:docMk/>
          <pc:sldMk cId="388821572" sldId="269"/>
        </pc:sldMkLst>
        <pc:spChg chg="mod ord">
          <ac:chgData name="Pamnani, Vanaaisha (OST)" userId="c11f09bb-cff8-4ed7-9796-c0455fd5f4e0" providerId="ADAL" clId="{5E46849A-D15E-4F0F-A84E-0EDD500D7872}" dt="2024-05-28T15:28:18.276" v="14085" actId="313"/>
          <ac:spMkLst>
            <pc:docMk/>
            <pc:sldMk cId="388821572" sldId="269"/>
            <ac:spMk id="2" creationId="{EC4AAE4D-FE6E-7DFA-14A3-8E0A1AC29FAF}"/>
          </ac:spMkLst>
        </pc:spChg>
        <pc:spChg chg="mod ord">
          <ac:chgData name="Pamnani, Vanaaisha (OST)" userId="c11f09bb-cff8-4ed7-9796-c0455fd5f4e0" providerId="ADAL" clId="{5E46849A-D15E-4F0F-A84E-0EDD500D7872}" dt="2024-05-06T18:53:46.378" v="3823" actId="700"/>
          <ac:spMkLst>
            <pc:docMk/>
            <pc:sldMk cId="388821572" sldId="269"/>
            <ac:spMk id="4" creationId="{90C79176-ABA5-AF48-F197-E384353CF58A}"/>
          </ac:spMkLst>
        </pc:spChg>
        <pc:spChg chg="add del mod">
          <ac:chgData name="Pamnani, Vanaaisha (OST)" userId="c11f09bb-cff8-4ed7-9796-c0455fd5f4e0" providerId="ADAL" clId="{5E46849A-D15E-4F0F-A84E-0EDD500D7872}" dt="2024-05-06T18:52:01.816" v="3819" actId="478"/>
          <ac:spMkLst>
            <pc:docMk/>
            <pc:sldMk cId="388821572" sldId="269"/>
            <ac:spMk id="5" creationId="{F2EA19D8-97B4-46E1-A16A-3F0FBE516596}"/>
          </ac:spMkLst>
        </pc:spChg>
        <pc:spChg chg="add del mod ord">
          <ac:chgData name="Pamnani, Vanaaisha (OST)" userId="c11f09bb-cff8-4ed7-9796-c0455fd5f4e0" providerId="ADAL" clId="{5E46849A-D15E-4F0F-A84E-0EDD500D7872}" dt="2024-05-28T15:28:45.302" v="14094" actId="20577"/>
          <ac:spMkLst>
            <pc:docMk/>
            <pc:sldMk cId="388821572" sldId="269"/>
            <ac:spMk id="7" creationId="{C98692D4-9851-610D-2DE4-3739C3ADD5FE}"/>
          </ac:spMkLst>
        </pc:spChg>
        <pc:spChg chg="add del mod ord">
          <ac:chgData name="Pamnani, Vanaaisha (OST)" userId="c11f09bb-cff8-4ed7-9796-c0455fd5f4e0" providerId="ADAL" clId="{5E46849A-D15E-4F0F-A84E-0EDD500D7872}" dt="2024-05-06T18:53:49.382" v="3825" actId="478"/>
          <ac:spMkLst>
            <pc:docMk/>
            <pc:sldMk cId="388821572" sldId="269"/>
            <ac:spMk id="8" creationId="{18975D56-0F9A-62AB-B146-D961D170AAF1}"/>
          </ac:spMkLst>
        </pc:spChg>
        <pc:spChg chg="add mod ord">
          <ac:chgData name="Pamnani, Vanaaisha (OST)" userId="c11f09bb-cff8-4ed7-9796-c0455fd5f4e0" providerId="ADAL" clId="{5E46849A-D15E-4F0F-A84E-0EDD500D7872}" dt="2024-05-06T18:54:38.655" v="3836" actId="167"/>
          <ac:spMkLst>
            <pc:docMk/>
            <pc:sldMk cId="388821572" sldId="269"/>
            <ac:spMk id="9" creationId="{41AD9E69-22BB-EBC5-75B3-B66279361F5A}"/>
          </ac:spMkLst>
        </pc:spChg>
        <pc:spChg chg="add del">
          <ac:chgData name="Pamnani, Vanaaisha (OST)" userId="c11f09bb-cff8-4ed7-9796-c0455fd5f4e0" providerId="ADAL" clId="{5E46849A-D15E-4F0F-A84E-0EDD500D7872}" dt="2024-05-06T19:00:51.751" v="3850" actId="22"/>
          <ac:spMkLst>
            <pc:docMk/>
            <pc:sldMk cId="388821572" sldId="269"/>
            <ac:spMk id="12" creationId="{9A8C473B-C0C5-FCD7-1962-944F3C25384A}"/>
          </ac:spMkLst>
        </pc:spChg>
        <pc:picChg chg="add mod">
          <ac:chgData name="Pamnani, Vanaaisha (OST)" userId="c11f09bb-cff8-4ed7-9796-c0455fd5f4e0" providerId="ADAL" clId="{5E46849A-D15E-4F0F-A84E-0EDD500D7872}" dt="2024-05-06T19:26:24.640" v="3870" actId="14100"/>
          <ac:picMkLst>
            <pc:docMk/>
            <pc:sldMk cId="388821572" sldId="269"/>
            <ac:picMk id="6" creationId="{D096CFD5-42ED-EB69-C692-C932913F0C50}"/>
          </ac:picMkLst>
        </pc:picChg>
        <pc:picChg chg="add mod">
          <ac:chgData name="Pamnani, Vanaaisha (OST)" userId="c11f09bb-cff8-4ed7-9796-c0455fd5f4e0" providerId="ADAL" clId="{5E46849A-D15E-4F0F-A84E-0EDD500D7872}" dt="2024-05-06T19:02:24.708" v="3862" actId="1076"/>
          <ac:picMkLst>
            <pc:docMk/>
            <pc:sldMk cId="388821572" sldId="269"/>
            <ac:picMk id="10" creationId="{2AB54FD1-0516-1B89-CEC9-8A1A213E7020}"/>
          </ac:picMkLst>
        </pc:picChg>
        <pc:picChg chg="add mod">
          <ac:chgData name="Pamnani, Vanaaisha (OST)" userId="c11f09bb-cff8-4ed7-9796-c0455fd5f4e0" providerId="ADAL" clId="{5E46849A-D15E-4F0F-A84E-0EDD500D7872}" dt="2024-05-06T19:02:16.925" v="3861" actId="1076"/>
          <ac:picMkLst>
            <pc:docMk/>
            <pc:sldMk cId="388821572" sldId="269"/>
            <ac:picMk id="13" creationId="{0C9A2483-25BE-6A29-BF1C-FEC792BDB099}"/>
          </ac:picMkLst>
        </pc:picChg>
      </pc:sldChg>
      <pc:sldChg chg="addSp delSp modSp mod ord modShow modNotesTx">
        <pc:chgData name="Pamnani, Vanaaisha (OST)" userId="c11f09bb-cff8-4ed7-9796-c0455fd5f4e0" providerId="ADAL" clId="{5E46849A-D15E-4F0F-A84E-0EDD500D7872}" dt="2024-05-29T14:18:44.992" v="25685" actId="729"/>
        <pc:sldMkLst>
          <pc:docMk/>
          <pc:sldMk cId="593203431" sldId="270"/>
        </pc:sldMkLst>
        <pc:spChg chg="mod">
          <ac:chgData name="Pamnani, Vanaaisha (OST)" userId="c11f09bb-cff8-4ed7-9796-c0455fd5f4e0" providerId="ADAL" clId="{5E46849A-D15E-4F0F-A84E-0EDD500D7872}" dt="2024-05-03T19:48:35.011" v="1701" actId="20577"/>
          <ac:spMkLst>
            <pc:docMk/>
            <pc:sldMk cId="593203431" sldId="270"/>
            <ac:spMk id="2" creationId="{EC4AAE4D-FE6E-7DFA-14A3-8E0A1AC29FAF}"/>
          </ac:spMkLst>
        </pc:spChg>
        <pc:spChg chg="mod">
          <ac:chgData name="Pamnani, Vanaaisha (OST)" userId="c11f09bb-cff8-4ed7-9796-c0455fd5f4e0" providerId="ADAL" clId="{5E46849A-D15E-4F0F-A84E-0EDD500D7872}" dt="2024-05-28T15:30:20.705" v="14145" actId="20577"/>
          <ac:spMkLst>
            <pc:docMk/>
            <pc:sldMk cId="593203431" sldId="270"/>
            <ac:spMk id="7" creationId="{C98692D4-9851-610D-2DE4-3739C3ADD5FE}"/>
          </ac:spMkLst>
        </pc:spChg>
        <pc:picChg chg="add del mod">
          <ac:chgData name="Pamnani, Vanaaisha (OST)" userId="c11f09bb-cff8-4ed7-9796-c0455fd5f4e0" providerId="ADAL" clId="{5E46849A-D15E-4F0F-A84E-0EDD500D7872}" dt="2024-05-02T19:31:28.630" v="954" actId="478"/>
          <ac:picMkLst>
            <pc:docMk/>
            <pc:sldMk cId="593203431" sldId="270"/>
            <ac:picMk id="3" creationId="{B6B96E8D-84BE-4621-C71E-350F89474825}"/>
          </ac:picMkLst>
        </pc:picChg>
        <pc:picChg chg="add mod">
          <ac:chgData name="Pamnani, Vanaaisha (OST)" userId="c11f09bb-cff8-4ed7-9796-c0455fd5f4e0" providerId="ADAL" clId="{5E46849A-D15E-4F0F-A84E-0EDD500D7872}" dt="2024-05-24T17:24:49.442" v="7411" actId="14100"/>
          <ac:picMkLst>
            <pc:docMk/>
            <pc:sldMk cId="593203431" sldId="270"/>
            <ac:picMk id="3" creationId="{D984C663-F21F-5B72-8E24-59E10AAF990E}"/>
          </ac:picMkLst>
        </pc:picChg>
        <pc:picChg chg="add del mod">
          <ac:chgData name="Pamnani, Vanaaisha (OST)" userId="c11f09bb-cff8-4ed7-9796-c0455fd5f4e0" providerId="ADAL" clId="{5E46849A-D15E-4F0F-A84E-0EDD500D7872}" dt="2024-05-02T19:31:48.244" v="957" actId="478"/>
          <ac:picMkLst>
            <pc:docMk/>
            <pc:sldMk cId="593203431" sldId="270"/>
            <ac:picMk id="5" creationId="{4252AEA7-4232-280E-8F02-67DAD400CF9E}"/>
          </ac:picMkLst>
        </pc:picChg>
        <pc:picChg chg="add del mod">
          <ac:chgData name="Pamnani, Vanaaisha (OST)" userId="c11f09bb-cff8-4ed7-9796-c0455fd5f4e0" providerId="ADAL" clId="{5E46849A-D15E-4F0F-A84E-0EDD500D7872}" dt="2024-05-02T19:32:20.781" v="961" actId="478"/>
          <ac:picMkLst>
            <pc:docMk/>
            <pc:sldMk cId="593203431" sldId="270"/>
            <ac:picMk id="6" creationId="{D3685347-B80D-1CA8-3615-2888C82FC40D}"/>
          </ac:picMkLst>
        </pc:picChg>
        <pc:picChg chg="add del mod">
          <ac:chgData name="Pamnani, Vanaaisha (OST)" userId="c11f09bb-cff8-4ed7-9796-c0455fd5f4e0" providerId="ADAL" clId="{5E46849A-D15E-4F0F-A84E-0EDD500D7872}" dt="2024-05-02T19:32:57.899" v="968" actId="478"/>
          <ac:picMkLst>
            <pc:docMk/>
            <pc:sldMk cId="593203431" sldId="270"/>
            <ac:picMk id="8" creationId="{30902F3B-D0BC-FCDB-6AF9-89ACFB3BCA27}"/>
          </ac:picMkLst>
        </pc:picChg>
        <pc:picChg chg="add del mod">
          <ac:chgData name="Pamnani, Vanaaisha (OST)" userId="c11f09bb-cff8-4ed7-9796-c0455fd5f4e0" providerId="ADAL" clId="{5E46849A-D15E-4F0F-A84E-0EDD500D7872}" dt="2024-05-02T19:33:16.275" v="971" actId="478"/>
          <ac:picMkLst>
            <pc:docMk/>
            <pc:sldMk cId="593203431" sldId="270"/>
            <ac:picMk id="9" creationId="{8F3AD22B-89B1-DA21-451D-6FE00934788E}"/>
          </ac:picMkLst>
        </pc:picChg>
        <pc:picChg chg="add mod">
          <ac:chgData name="Pamnani, Vanaaisha (OST)" userId="c11f09bb-cff8-4ed7-9796-c0455fd5f4e0" providerId="ADAL" clId="{5E46849A-D15E-4F0F-A84E-0EDD500D7872}" dt="2024-05-24T17:25:51.040" v="7415" actId="14100"/>
          <ac:picMkLst>
            <pc:docMk/>
            <pc:sldMk cId="593203431" sldId="270"/>
            <ac:picMk id="10" creationId="{B79FCA50-FF5C-FC26-1467-1928877FEF9D}"/>
          </ac:picMkLst>
        </pc:picChg>
      </pc:sldChg>
      <pc:sldChg chg="addSp delSp modSp mod ord addCm modNotesTx">
        <pc:chgData name="Pamnani, Vanaaisha (OST)" userId="c11f09bb-cff8-4ed7-9796-c0455fd5f4e0" providerId="ADAL" clId="{5E46849A-D15E-4F0F-A84E-0EDD500D7872}" dt="2024-05-29T14:48:36.319" v="26093" actId="20577"/>
        <pc:sldMkLst>
          <pc:docMk/>
          <pc:sldMk cId="1086567962" sldId="271"/>
        </pc:sldMkLst>
        <pc:spChg chg="mod">
          <ac:chgData name="Pamnani, Vanaaisha (OST)" userId="c11f09bb-cff8-4ed7-9796-c0455fd5f4e0" providerId="ADAL" clId="{5E46849A-D15E-4F0F-A84E-0EDD500D7872}" dt="2024-05-03T19:48:43.836" v="1712" actId="20577"/>
          <ac:spMkLst>
            <pc:docMk/>
            <pc:sldMk cId="1086567962" sldId="271"/>
            <ac:spMk id="2" creationId="{EC4AAE4D-FE6E-7DFA-14A3-8E0A1AC29FAF}"/>
          </ac:spMkLst>
        </pc:spChg>
        <pc:spChg chg="mod">
          <ac:chgData name="Pamnani, Vanaaisha (OST)" userId="c11f09bb-cff8-4ed7-9796-c0455fd5f4e0" providerId="ADAL" clId="{5E46849A-D15E-4F0F-A84E-0EDD500D7872}" dt="2024-05-28T15:30:41.817" v="14151" actId="20577"/>
          <ac:spMkLst>
            <pc:docMk/>
            <pc:sldMk cId="1086567962" sldId="271"/>
            <ac:spMk id="7" creationId="{C98692D4-9851-610D-2DE4-3739C3ADD5FE}"/>
          </ac:spMkLst>
        </pc:spChg>
        <pc:picChg chg="add mod">
          <ac:chgData name="Pamnani, Vanaaisha (OST)" userId="c11f09bb-cff8-4ed7-9796-c0455fd5f4e0" providerId="ADAL" clId="{5E46849A-D15E-4F0F-A84E-0EDD500D7872}" dt="2024-05-24T17:22:55.675" v="7403" actId="1076"/>
          <ac:picMkLst>
            <pc:docMk/>
            <pc:sldMk cId="1086567962" sldId="271"/>
            <ac:picMk id="3" creationId="{CF6267F4-385D-605C-4709-3AC128D2C369}"/>
          </ac:picMkLst>
        </pc:picChg>
        <pc:picChg chg="add mod">
          <ac:chgData name="Pamnani, Vanaaisha (OST)" userId="c11f09bb-cff8-4ed7-9796-c0455fd5f4e0" providerId="ADAL" clId="{5E46849A-D15E-4F0F-A84E-0EDD500D7872}" dt="2024-05-24T17:22:53.154" v="7402" actId="1076"/>
          <ac:picMkLst>
            <pc:docMk/>
            <pc:sldMk cId="1086567962" sldId="271"/>
            <ac:picMk id="5" creationId="{A81E0107-2077-6E92-AD4C-E50E0752DAE2}"/>
          </ac:picMkLst>
        </pc:picChg>
        <pc:picChg chg="add del mod">
          <ac:chgData name="Pamnani, Vanaaisha (OST)" userId="c11f09bb-cff8-4ed7-9796-c0455fd5f4e0" providerId="ADAL" clId="{5E46849A-D15E-4F0F-A84E-0EDD500D7872}" dt="2024-05-24T17:23:24.904" v="7407" actId="478"/>
          <ac:picMkLst>
            <pc:docMk/>
            <pc:sldMk cId="1086567962" sldId="271"/>
            <ac:picMk id="6" creationId="{8D1ABC49-BC3F-A482-C575-1616E28CCBA9}"/>
          </ac:picMkLst>
        </pc:picChg>
      </pc:sldChg>
      <pc:sldChg chg="modSp del mod ord modNotesTx">
        <pc:chgData name="Pamnani, Vanaaisha (OST)" userId="c11f09bb-cff8-4ed7-9796-c0455fd5f4e0" providerId="ADAL" clId="{5E46849A-D15E-4F0F-A84E-0EDD500D7872}" dt="2024-05-24T16:01:56.166" v="6037" actId="2696"/>
        <pc:sldMkLst>
          <pc:docMk/>
          <pc:sldMk cId="2302074231" sldId="272"/>
        </pc:sldMkLst>
        <pc:spChg chg="mod">
          <ac:chgData name="Pamnani, Vanaaisha (OST)" userId="c11f09bb-cff8-4ed7-9796-c0455fd5f4e0" providerId="ADAL" clId="{5E46849A-D15E-4F0F-A84E-0EDD500D7872}" dt="2024-05-02T19:21:13.751" v="777" actId="20577"/>
          <ac:spMkLst>
            <pc:docMk/>
            <pc:sldMk cId="2302074231" sldId="272"/>
            <ac:spMk id="2" creationId="{DD98A734-3F7B-785D-1D85-F427407B5C90}"/>
          </ac:spMkLst>
        </pc:spChg>
        <pc:spChg chg="mod">
          <ac:chgData name="Pamnani, Vanaaisha (OST)" userId="c11f09bb-cff8-4ed7-9796-c0455fd5f4e0" providerId="ADAL" clId="{5E46849A-D15E-4F0F-A84E-0EDD500D7872}" dt="2024-05-03T20:55:19.888" v="2754" actId="20577"/>
          <ac:spMkLst>
            <pc:docMk/>
            <pc:sldMk cId="2302074231" sldId="272"/>
            <ac:spMk id="3" creationId="{F6ACBF56-34EA-A30E-4BAC-B72E480EFFC0}"/>
          </ac:spMkLst>
        </pc:spChg>
      </pc:sldChg>
      <pc:sldChg chg="modSp mod ord addCm delCm modCm modNotesTx">
        <pc:chgData name="Pamnani, Vanaaisha (OST)" userId="c11f09bb-cff8-4ed7-9796-c0455fd5f4e0" providerId="ADAL" clId="{5E46849A-D15E-4F0F-A84E-0EDD500D7872}" dt="2024-05-29T15:58:28.074" v="26219" actId="20577"/>
        <pc:sldMkLst>
          <pc:docMk/>
          <pc:sldMk cId="4159781848" sldId="273"/>
        </pc:sldMkLst>
        <pc:spChg chg="mod">
          <ac:chgData name="Pamnani, Vanaaisha (OST)" userId="c11f09bb-cff8-4ed7-9796-c0455fd5f4e0" providerId="ADAL" clId="{5E46849A-D15E-4F0F-A84E-0EDD500D7872}" dt="2024-05-28T12:40:06.816" v="11113" actId="14100"/>
          <ac:spMkLst>
            <pc:docMk/>
            <pc:sldMk cId="4159781848" sldId="273"/>
            <ac:spMk id="2" creationId="{DD98A734-3F7B-785D-1D85-F427407B5C90}"/>
          </ac:spMkLst>
        </pc:spChg>
        <pc:spChg chg="mod">
          <ac:chgData name="Pamnani, Vanaaisha (OST)" userId="c11f09bb-cff8-4ed7-9796-c0455fd5f4e0" providerId="ADAL" clId="{5E46849A-D15E-4F0F-A84E-0EDD500D7872}" dt="2024-05-28T13:38:42.806" v="13759" actId="255"/>
          <ac:spMkLst>
            <pc:docMk/>
            <pc:sldMk cId="4159781848" sldId="273"/>
            <ac:spMk id="3" creationId="{F6ACBF56-34EA-A30E-4BAC-B72E480EFFC0}"/>
          </ac:spMkLst>
        </pc:spChg>
      </pc:sldChg>
      <pc:sldChg chg="addSp delSp modSp add mod modShow addCm delCm modCm modNotesTx">
        <pc:chgData name="Pamnani, Vanaaisha (OST)" userId="c11f09bb-cff8-4ed7-9796-c0455fd5f4e0" providerId="ADAL" clId="{5E46849A-D15E-4F0F-A84E-0EDD500D7872}" dt="2024-05-29T14:19:50.086" v="25786" actId="729"/>
        <pc:sldMkLst>
          <pc:docMk/>
          <pc:sldMk cId="613099730" sldId="274"/>
        </pc:sldMkLst>
        <pc:picChg chg="add del mod modCrop">
          <ac:chgData name="Pamnani, Vanaaisha (OST)" userId="c11f09bb-cff8-4ed7-9796-c0455fd5f4e0" providerId="ADAL" clId="{5E46849A-D15E-4F0F-A84E-0EDD500D7872}" dt="2024-05-07T17:46:28.666" v="4074" actId="478"/>
          <ac:picMkLst>
            <pc:docMk/>
            <pc:sldMk cId="613099730" sldId="274"/>
            <ac:picMk id="5" creationId="{D9AEE1F7-B6C5-CF78-66C8-D21226C66C7E}"/>
          </ac:picMkLst>
        </pc:picChg>
        <pc:picChg chg="del">
          <ac:chgData name="Pamnani, Vanaaisha (OST)" userId="c11f09bb-cff8-4ed7-9796-c0455fd5f4e0" providerId="ADAL" clId="{5E46849A-D15E-4F0F-A84E-0EDD500D7872}" dt="2024-05-06T20:11:55.629" v="4056" actId="478"/>
          <ac:picMkLst>
            <pc:docMk/>
            <pc:sldMk cId="613099730" sldId="274"/>
            <ac:picMk id="6" creationId="{B69E2177-EB86-3CC9-A085-D2D8EBC08150}"/>
          </ac:picMkLst>
        </pc:picChg>
        <pc:picChg chg="add del mod">
          <ac:chgData name="Pamnani, Vanaaisha (OST)" userId="c11f09bb-cff8-4ed7-9796-c0455fd5f4e0" providerId="ADAL" clId="{5E46849A-D15E-4F0F-A84E-0EDD500D7872}" dt="2024-05-07T19:40:30.697" v="4092" actId="478"/>
          <ac:picMkLst>
            <pc:docMk/>
            <pc:sldMk cId="613099730" sldId="274"/>
            <ac:picMk id="7" creationId="{839EF9BF-C6C5-EFB6-1202-696E0DEF32E9}"/>
          </ac:picMkLst>
        </pc:picChg>
        <pc:picChg chg="add mod">
          <ac:chgData name="Pamnani, Vanaaisha (OST)" userId="c11f09bb-cff8-4ed7-9796-c0455fd5f4e0" providerId="ADAL" clId="{5E46849A-D15E-4F0F-A84E-0EDD500D7872}" dt="2024-05-07T19:42:24.993" v="4112" actId="1076"/>
          <ac:picMkLst>
            <pc:docMk/>
            <pc:sldMk cId="613099730" sldId="274"/>
            <ac:picMk id="8" creationId="{B77446FE-38C7-F747-CEA0-A993D7B997F6}"/>
          </ac:picMkLst>
        </pc:picChg>
        <pc:picChg chg="add mod">
          <ac:chgData name="Pamnani, Vanaaisha (OST)" userId="c11f09bb-cff8-4ed7-9796-c0455fd5f4e0" providerId="ADAL" clId="{5E46849A-D15E-4F0F-A84E-0EDD500D7872}" dt="2024-05-07T19:42:24.993" v="4112" actId="1076"/>
          <ac:picMkLst>
            <pc:docMk/>
            <pc:sldMk cId="613099730" sldId="274"/>
            <ac:picMk id="9" creationId="{C77E4435-62D8-134E-E3DA-E086CB19F67E}"/>
          </ac:picMkLst>
        </pc:picChg>
        <pc:picChg chg="del mod">
          <ac:chgData name="Pamnani, Vanaaisha (OST)" userId="c11f09bb-cff8-4ed7-9796-c0455fd5f4e0" providerId="ADAL" clId="{5E46849A-D15E-4F0F-A84E-0EDD500D7872}" dt="2024-05-06T20:11:57.273" v="4058" actId="478"/>
          <ac:picMkLst>
            <pc:docMk/>
            <pc:sldMk cId="613099730" sldId="274"/>
            <ac:picMk id="10" creationId="{0BEAD115-6E5E-8C7B-BA50-7B4DBF21F0F7}"/>
          </ac:picMkLst>
        </pc:picChg>
        <pc:picChg chg="add mod">
          <ac:chgData name="Pamnani, Vanaaisha (OST)" userId="c11f09bb-cff8-4ed7-9796-c0455fd5f4e0" providerId="ADAL" clId="{5E46849A-D15E-4F0F-A84E-0EDD500D7872}" dt="2024-05-07T19:42:24.993" v="4112" actId="1076"/>
          <ac:picMkLst>
            <pc:docMk/>
            <pc:sldMk cId="613099730" sldId="274"/>
            <ac:picMk id="10" creationId="{5B485911-9932-FD99-1EEA-4BCE6BBF8EEC}"/>
          </ac:picMkLst>
        </pc:picChg>
        <pc:picChg chg="add mod modCrop">
          <ac:chgData name="Pamnani, Vanaaisha (OST)" userId="c11f09bb-cff8-4ed7-9796-c0455fd5f4e0" providerId="ADAL" clId="{5E46849A-D15E-4F0F-A84E-0EDD500D7872}" dt="2024-05-07T19:42:28.512" v="4114" actId="1076"/>
          <ac:picMkLst>
            <pc:docMk/>
            <pc:sldMk cId="613099730" sldId="274"/>
            <ac:picMk id="13" creationId="{8AEF941D-DF9C-721E-96DB-6937E490D29A}"/>
          </ac:picMkLst>
        </pc:picChg>
        <pc:picChg chg="del">
          <ac:chgData name="Pamnani, Vanaaisha (OST)" userId="c11f09bb-cff8-4ed7-9796-c0455fd5f4e0" providerId="ADAL" clId="{5E46849A-D15E-4F0F-A84E-0EDD500D7872}" dt="2024-05-06T20:11:58.110" v="4059" actId="478"/>
          <ac:picMkLst>
            <pc:docMk/>
            <pc:sldMk cId="613099730" sldId="274"/>
            <ac:picMk id="14" creationId="{FCAFE185-D414-E0F4-F128-B79CEC6C8B8D}"/>
          </ac:picMkLst>
        </pc:picChg>
        <pc:picChg chg="add mod">
          <ac:chgData name="Pamnani, Vanaaisha (OST)" userId="c11f09bb-cff8-4ed7-9796-c0455fd5f4e0" providerId="ADAL" clId="{5E46849A-D15E-4F0F-A84E-0EDD500D7872}" dt="2024-05-07T19:42:27.248" v="4113" actId="1076"/>
          <ac:picMkLst>
            <pc:docMk/>
            <pc:sldMk cId="613099730" sldId="274"/>
            <ac:picMk id="15" creationId="{51F5B8A8-42B3-7ACD-2E03-6AAC2E4ACF49}"/>
          </ac:picMkLst>
        </pc:picChg>
        <pc:picChg chg="del">
          <ac:chgData name="Pamnani, Vanaaisha (OST)" userId="c11f09bb-cff8-4ed7-9796-c0455fd5f4e0" providerId="ADAL" clId="{5E46849A-D15E-4F0F-A84E-0EDD500D7872}" dt="2024-05-06T20:11:58.938" v="4060" actId="478"/>
          <ac:picMkLst>
            <pc:docMk/>
            <pc:sldMk cId="613099730" sldId="274"/>
            <ac:picMk id="18" creationId="{4D3FCF9C-4611-21B8-DAB8-33EFF140700C}"/>
          </ac:picMkLst>
        </pc:picChg>
        <pc:picChg chg="del">
          <ac:chgData name="Pamnani, Vanaaisha (OST)" userId="c11f09bb-cff8-4ed7-9796-c0455fd5f4e0" providerId="ADAL" clId="{5E46849A-D15E-4F0F-A84E-0EDD500D7872}" dt="2024-05-06T20:11:59.592" v="4061" actId="478"/>
          <ac:picMkLst>
            <pc:docMk/>
            <pc:sldMk cId="613099730" sldId="274"/>
            <ac:picMk id="20" creationId="{67431FF9-078C-3931-0D34-515E22CA8FE7}"/>
          </ac:picMkLst>
        </pc:picChg>
        <pc:picChg chg="del">
          <ac:chgData name="Pamnani, Vanaaisha (OST)" userId="c11f09bb-cff8-4ed7-9796-c0455fd5f4e0" providerId="ADAL" clId="{5E46849A-D15E-4F0F-A84E-0EDD500D7872}" dt="2024-05-06T20:12:00.176" v="4062" actId="478"/>
          <ac:picMkLst>
            <pc:docMk/>
            <pc:sldMk cId="613099730" sldId="274"/>
            <ac:picMk id="22" creationId="{E1CCBC8B-021B-92F8-8AC9-8C8F1A7666D7}"/>
          </ac:picMkLst>
        </pc:picChg>
      </pc:sldChg>
      <pc:sldChg chg="addSp delSp modSp add del mod ord">
        <pc:chgData name="Pamnani, Vanaaisha (OST)" userId="c11f09bb-cff8-4ed7-9796-c0455fd5f4e0" providerId="ADAL" clId="{5E46849A-D15E-4F0F-A84E-0EDD500D7872}" dt="2024-05-03T20:55:24.581" v="2755" actId="2696"/>
        <pc:sldMkLst>
          <pc:docMk/>
          <pc:sldMk cId="928401350" sldId="274"/>
        </pc:sldMkLst>
        <pc:spChg chg="mod">
          <ac:chgData name="Pamnani, Vanaaisha (OST)" userId="c11f09bb-cff8-4ed7-9796-c0455fd5f4e0" providerId="ADAL" clId="{5E46849A-D15E-4F0F-A84E-0EDD500D7872}" dt="2024-05-03T19:45:01.812" v="1583" actId="1076"/>
          <ac:spMkLst>
            <pc:docMk/>
            <pc:sldMk cId="928401350" sldId="274"/>
            <ac:spMk id="2" creationId="{DD98A734-3F7B-785D-1D85-F427407B5C90}"/>
          </ac:spMkLst>
        </pc:spChg>
        <pc:spChg chg="del mod">
          <ac:chgData name="Pamnani, Vanaaisha (OST)" userId="c11f09bb-cff8-4ed7-9796-c0455fd5f4e0" providerId="ADAL" clId="{5E46849A-D15E-4F0F-A84E-0EDD500D7872}" dt="2024-05-03T19:32:34.276" v="1239" actId="478"/>
          <ac:spMkLst>
            <pc:docMk/>
            <pc:sldMk cId="928401350" sldId="274"/>
            <ac:spMk id="3" creationId="{F6ACBF56-34EA-A30E-4BAC-B72E480EFFC0}"/>
          </ac:spMkLst>
        </pc:spChg>
        <pc:spChg chg="add mod">
          <ac:chgData name="Pamnani, Vanaaisha (OST)" userId="c11f09bb-cff8-4ed7-9796-c0455fd5f4e0" providerId="ADAL" clId="{5E46849A-D15E-4F0F-A84E-0EDD500D7872}" dt="2024-05-03T19:44:56.765" v="1582" actId="1076"/>
          <ac:spMkLst>
            <pc:docMk/>
            <pc:sldMk cId="928401350" sldId="274"/>
            <ac:spMk id="7" creationId="{E7CF6C31-7270-4D5A-7403-AE9C7FD52B83}"/>
          </ac:spMkLst>
        </pc:spChg>
        <pc:graphicFrameChg chg="add del mod modGraphic">
          <ac:chgData name="Pamnani, Vanaaisha (OST)" userId="c11f09bb-cff8-4ed7-9796-c0455fd5f4e0" providerId="ADAL" clId="{5E46849A-D15E-4F0F-A84E-0EDD500D7872}" dt="2024-05-03T19:34:48.250" v="1287" actId="478"/>
          <ac:graphicFrameMkLst>
            <pc:docMk/>
            <pc:sldMk cId="928401350" sldId="274"/>
            <ac:graphicFrameMk id="5" creationId="{8D33060A-4042-A97D-E3EE-E53A91CE53CC}"/>
          </ac:graphicFrameMkLst>
        </pc:graphicFrameChg>
        <pc:graphicFrameChg chg="add del mod modGraphic">
          <ac:chgData name="Pamnani, Vanaaisha (OST)" userId="c11f09bb-cff8-4ed7-9796-c0455fd5f4e0" providerId="ADAL" clId="{5E46849A-D15E-4F0F-A84E-0EDD500D7872}" dt="2024-05-03T19:38:35.068" v="1530" actId="478"/>
          <ac:graphicFrameMkLst>
            <pc:docMk/>
            <pc:sldMk cId="928401350" sldId="274"/>
            <ac:graphicFrameMk id="6" creationId="{FE8F28B4-5AA1-8A50-DAEB-4488B30CCBAC}"/>
          </ac:graphicFrameMkLst>
        </pc:graphicFrameChg>
      </pc:sldChg>
      <pc:sldChg chg="add del">
        <pc:chgData name="Pamnani, Vanaaisha (OST)" userId="c11f09bb-cff8-4ed7-9796-c0455fd5f4e0" providerId="ADAL" clId="{5E46849A-D15E-4F0F-A84E-0EDD500D7872}" dt="2024-05-03T17:45:20.925" v="1232" actId="2696"/>
        <pc:sldMkLst>
          <pc:docMk/>
          <pc:sldMk cId="930603247" sldId="274"/>
        </pc:sldMkLst>
      </pc:sldChg>
      <pc:sldChg chg="new del">
        <pc:chgData name="Pamnani, Vanaaisha (OST)" userId="c11f09bb-cff8-4ed7-9796-c0455fd5f4e0" providerId="ADAL" clId="{5E46849A-D15E-4F0F-A84E-0EDD500D7872}" dt="2024-05-06T20:11:51.038" v="4054" actId="680"/>
        <pc:sldMkLst>
          <pc:docMk/>
          <pc:sldMk cId="4247165345" sldId="274"/>
        </pc:sldMkLst>
      </pc:sldChg>
      <pc:sldChg chg="modSp add del mod">
        <pc:chgData name="Pamnani, Vanaaisha (OST)" userId="c11f09bb-cff8-4ed7-9796-c0455fd5f4e0" providerId="ADAL" clId="{5E46849A-D15E-4F0F-A84E-0EDD500D7872}" dt="2024-05-24T13:25:12.914" v="4471" actId="2696"/>
        <pc:sldMkLst>
          <pc:docMk/>
          <pc:sldMk cId="1036053517" sldId="275"/>
        </pc:sldMkLst>
        <pc:spChg chg="mod">
          <ac:chgData name="Pamnani, Vanaaisha (OST)" userId="c11f09bb-cff8-4ed7-9796-c0455fd5f4e0" providerId="ADAL" clId="{5E46849A-D15E-4F0F-A84E-0EDD500D7872}" dt="2024-05-20T18:22:08.744" v="4240" actId="20577"/>
          <ac:spMkLst>
            <pc:docMk/>
            <pc:sldMk cId="1036053517" sldId="275"/>
            <ac:spMk id="3" creationId="{3D16FC03-A11F-750D-FB94-375091FB5BDE}"/>
          </ac:spMkLst>
        </pc:spChg>
      </pc:sldChg>
      <pc:sldChg chg="addSp delSp modSp new del mod modClrScheme chgLayout">
        <pc:chgData name="Pamnani, Vanaaisha (OST)" userId="c11f09bb-cff8-4ed7-9796-c0455fd5f4e0" providerId="ADAL" clId="{5E46849A-D15E-4F0F-A84E-0EDD500D7872}" dt="2024-05-20T18:21:53.464" v="4235" actId="2696"/>
        <pc:sldMkLst>
          <pc:docMk/>
          <pc:sldMk cId="4210231073" sldId="275"/>
        </pc:sldMkLst>
        <pc:spChg chg="del mod ord">
          <ac:chgData name="Pamnani, Vanaaisha (OST)" userId="c11f09bb-cff8-4ed7-9796-c0455fd5f4e0" providerId="ADAL" clId="{5E46849A-D15E-4F0F-A84E-0EDD500D7872}" dt="2024-05-20T18:19:02.243" v="4149" actId="700"/>
          <ac:spMkLst>
            <pc:docMk/>
            <pc:sldMk cId="4210231073" sldId="275"/>
            <ac:spMk id="2" creationId="{104BB16B-7BEF-1D36-93CD-9121FA038F0F}"/>
          </ac:spMkLst>
        </pc:spChg>
        <pc:spChg chg="del">
          <ac:chgData name="Pamnani, Vanaaisha (OST)" userId="c11f09bb-cff8-4ed7-9796-c0455fd5f4e0" providerId="ADAL" clId="{5E46849A-D15E-4F0F-A84E-0EDD500D7872}" dt="2024-05-20T18:19:02.243" v="4149" actId="700"/>
          <ac:spMkLst>
            <pc:docMk/>
            <pc:sldMk cId="4210231073" sldId="275"/>
            <ac:spMk id="3" creationId="{027920A2-5F5E-1CD7-B4C0-C7AB2EFF8196}"/>
          </ac:spMkLst>
        </pc:spChg>
        <pc:spChg chg="del">
          <ac:chgData name="Pamnani, Vanaaisha (OST)" userId="c11f09bb-cff8-4ed7-9796-c0455fd5f4e0" providerId="ADAL" clId="{5E46849A-D15E-4F0F-A84E-0EDD500D7872}" dt="2024-05-20T18:19:02.243" v="4149" actId="700"/>
          <ac:spMkLst>
            <pc:docMk/>
            <pc:sldMk cId="4210231073" sldId="275"/>
            <ac:spMk id="4" creationId="{CA7664D8-8290-D89C-0B7D-E12B4E66452B}"/>
          </ac:spMkLst>
        </pc:spChg>
        <pc:spChg chg="add mod ord">
          <ac:chgData name="Pamnani, Vanaaisha (OST)" userId="c11f09bb-cff8-4ed7-9796-c0455fd5f4e0" providerId="ADAL" clId="{5E46849A-D15E-4F0F-A84E-0EDD500D7872}" dt="2024-05-20T18:19:02.243" v="4149" actId="700"/>
          <ac:spMkLst>
            <pc:docMk/>
            <pc:sldMk cId="4210231073" sldId="275"/>
            <ac:spMk id="6" creationId="{C7B1C109-EECD-18B2-1043-88E3B19E9120}"/>
          </ac:spMkLst>
        </pc:spChg>
        <pc:picChg chg="add del mod">
          <ac:chgData name="Pamnani, Vanaaisha (OST)" userId="c11f09bb-cff8-4ed7-9796-c0455fd5f4e0" providerId="ADAL" clId="{5E46849A-D15E-4F0F-A84E-0EDD500D7872}" dt="2024-05-20T18:19:11.151" v="4153" actId="478"/>
          <ac:picMkLst>
            <pc:docMk/>
            <pc:sldMk cId="4210231073" sldId="275"/>
            <ac:picMk id="5" creationId="{6A6D259F-DF6D-2B02-6FDE-A92972D10CD1}"/>
          </ac:picMkLst>
        </pc:picChg>
      </pc:sldChg>
      <pc:sldChg chg="addSp delSp modSp new del mod ord modClrScheme chgLayout">
        <pc:chgData name="Pamnani, Vanaaisha (OST)" userId="c11f09bb-cff8-4ed7-9796-c0455fd5f4e0" providerId="ADAL" clId="{5E46849A-D15E-4F0F-A84E-0EDD500D7872}" dt="2024-05-24T17:03:38.299" v="6637" actId="2696"/>
        <pc:sldMkLst>
          <pc:docMk/>
          <pc:sldMk cId="275832535" sldId="276"/>
        </pc:sldMkLst>
        <pc:spChg chg="del mod ord">
          <ac:chgData name="Pamnani, Vanaaisha (OST)" userId="c11f09bb-cff8-4ed7-9796-c0455fd5f4e0" providerId="ADAL" clId="{5E46849A-D15E-4F0F-A84E-0EDD500D7872}" dt="2024-05-20T18:24:15.800" v="4278" actId="700"/>
          <ac:spMkLst>
            <pc:docMk/>
            <pc:sldMk cId="275832535" sldId="276"/>
            <ac:spMk id="2" creationId="{91D2AF86-5216-F0E8-2594-837B8796DDF6}"/>
          </ac:spMkLst>
        </pc:spChg>
        <pc:spChg chg="del">
          <ac:chgData name="Pamnani, Vanaaisha (OST)" userId="c11f09bb-cff8-4ed7-9796-c0455fd5f4e0" providerId="ADAL" clId="{5E46849A-D15E-4F0F-A84E-0EDD500D7872}" dt="2024-05-20T18:24:15.800" v="4278" actId="700"/>
          <ac:spMkLst>
            <pc:docMk/>
            <pc:sldMk cId="275832535" sldId="276"/>
            <ac:spMk id="3" creationId="{1E777FD9-9A72-9922-15AD-AF8AB6F3D1CA}"/>
          </ac:spMkLst>
        </pc:spChg>
        <pc:spChg chg="del">
          <ac:chgData name="Pamnani, Vanaaisha (OST)" userId="c11f09bb-cff8-4ed7-9796-c0455fd5f4e0" providerId="ADAL" clId="{5E46849A-D15E-4F0F-A84E-0EDD500D7872}" dt="2024-05-20T18:24:15.800" v="4278" actId="700"/>
          <ac:spMkLst>
            <pc:docMk/>
            <pc:sldMk cId="275832535" sldId="276"/>
            <ac:spMk id="4" creationId="{F03845B6-EB66-AD24-5659-597AE8CBC4A3}"/>
          </ac:spMkLst>
        </pc:spChg>
        <pc:spChg chg="add del mod ord">
          <ac:chgData name="Pamnani, Vanaaisha (OST)" userId="c11f09bb-cff8-4ed7-9796-c0455fd5f4e0" providerId="ADAL" clId="{5E46849A-D15E-4F0F-A84E-0EDD500D7872}" dt="2024-05-20T18:24:18.301" v="4279" actId="478"/>
          <ac:spMkLst>
            <pc:docMk/>
            <pc:sldMk cId="275832535" sldId="276"/>
            <ac:spMk id="5" creationId="{1CF2BCC6-E357-9FCF-21C7-3F23D6210A87}"/>
          </ac:spMkLst>
        </pc:spChg>
        <pc:spChg chg="add mod">
          <ac:chgData name="Pamnani, Vanaaisha (OST)" userId="c11f09bb-cff8-4ed7-9796-c0455fd5f4e0" providerId="ADAL" clId="{5E46849A-D15E-4F0F-A84E-0EDD500D7872}" dt="2024-05-24T13:24:42.607" v="4468" actId="20577"/>
          <ac:spMkLst>
            <pc:docMk/>
            <pc:sldMk cId="275832535" sldId="276"/>
            <ac:spMk id="6" creationId="{150E7C78-F8A1-57C7-AE00-73DB3B33B53C}"/>
          </ac:spMkLst>
        </pc:spChg>
      </pc:sldChg>
      <pc:sldChg chg="add del">
        <pc:chgData name="Pamnani, Vanaaisha (OST)" userId="c11f09bb-cff8-4ed7-9796-c0455fd5f4e0" providerId="ADAL" clId="{5E46849A-D15E-4F0F-A84E-0EDD500D7872}" dt="2024-05-20T18:21:59.912" v="4238" actId="2696"/>
        <pc:sldMkLst>
          <pc:docMk/>
          <pc:sldMk cId="441579823" sldId="276"/>
        </pc:sldMkLst>
      </pc:sldChg>
      <pc:sldChg chg="add del">
        <pc:chgData name="Pamnani, Vanaaisha (OST)" userId="c11f09bb-cff8-4ed7-9796-c0455fd5f4e0" providerId="ADAL" clId="{5E46849A-D15E-4F0F-A84E-0EDD500D7872}" dt="2024-05-20T18:21:58.116" v="4237" actId="2696"/>
        <pc:sldMkLst>
          <pc:docMk/>
          <pc:sldMk cId="2664697984" sldId="277"/>
        </pc:sldMkLst>
      </pc:sldChg>
      <pc:sldChg chg="add">
        <pc:chgData name="Pamnani, Vanaaisha (OST)" userId="c11f09bb-cff8-4ed7-9796-c0455fd5f4e0" providerId="ADAL" clId="{5E46849A-D15E-4F0F-A84E-0EDD500D7872}" dt="2024-05-28T19:05:42.320" v="16532"/>
        <pc:sldMkLst>
          <pc:docMk/>
          <pc:sldMk cId="1417349477" sldId="1663"/>
        </pc:sldMkLst>
      </pc:sldChg>
      <pc:sldChg chg="add del">
        <pc:chgData name="Pamnani, Vanaaisha (OST)" userId="c11f09bb-cff8-4ed7-9796-c0455fd5f4e0" providerId="ADAL" clId="{5E46849A-D15E-4F0F-A84E-0EDD500D7872}" dt="2024-05-28T19:05:36.634" v="16531" actId="2696"/>
        <pc:sldMkLst>
          <pc:docMk/>
          <pc:sldMk cId="3981008697" sldId="1663"/>
        </pc:sldMkLst>
      </pc:sldChg>
      <pc:sldChg chg="add del">
        <pc:chgData name="Pamnani, Vanaaisha (OST)" userId="c11f09bb-cff8-4ed7-9796-c0455fd5f4e0" providerId="ADAL" clId="{5E46849A-D15E-4F0F-A84E-0EDD500D7872}" dt="2024-05-28T19:05:29.261" v="16530" actId="2696"/>
        <pc:sldMkLst>
          <pc:docMk/>
          <pc:sldMk cId="3888816849" sldId="1666"/>
        </pc:sldMkLst>
      </pc:sldChg>
      <pc:sldChg chg="add">
        <pc:chgData name="Pamnani, Vanaaisha (OST)" userId="c11f09bb-cff8-4ed7-9796-c0455fd5f4e0" providerId="ADAL" clId="{5E46849A-D15E-4F0F-A84E-0EDD500D7872}" dt="2024-05-28T19:05:47.018" v="16533"/>
        <pc:sldMkLst>
          <pc:docMk/>
          <pc:sldMk cId="3914900474" sldId="1666"/>
        </pc:sldMkLst>
      </pc:sldChg>
      <pc:sldChg chg="add">
        <pc:chgData name="Pamnani, Vanaaisha (OST)" userId="c11f09bb-cff8-4ed7-9796-c0455fd5f4e0" providerId="ADAL" clId="{5E46849A-D15E-4F0F-A84E-0EDD500D7872}" dt="2024-05-29T17:32:57.904" v="26396"/>
        <pc:sldMkLst>
          <pc:docMk/>
          <pc:sldMk cId="1288270665" sldId="2403"/>
        </pc:sldMkLst>
      </pc:sldChg>
      <pc:sldChg chg="add del">
        <pc:chgData name="Pamnani, Vanaaisha (OST)" userId="c11f09bb-cff8-4ed7-9796-c0455fd5f4e0" providerId="ADAL" clId="{5E46849A-D15E-4F0F-A84E-0EDD500D7872}" dt="2024-05-29T17:31:37.745" v="26381" actId="2696"/>
        <pc:sldMkLst>
          <pc:docMk/>
          <pc:sldMk cId="2391519069" sldId="2403"/>
        </pc:sldMkLst>
      </pc:sldChg>
      <pc:sldChg chg="add">
        <pc:chgData name="Pamnani, Vanaaisha (OST)" userId="c11f09bb-cff8-4ed7-9796-c0455fd5f4e0" providerId="ADAL" clId="{5E46849A-D15E-4F0F-A84E-0EDD500D7872}" dt="2024-05-29T17:33:02.864" v="26400"/>
        <pc:sldMkLst>
          <pc:docMk/>
          <pc:sldMk cId="896242318" sldId="2420"/>
        </pc:sldMkLst>
      </pc:sldChg>
      <pc:sldChg chg="add del">
        <pc:chgData name="Pamnani, Vanaaisha (OST)" userId="c11f09bb-cff8-4ed7-9796-c0455fd5f4e0" providerId="ADAL" clId="{5E46849A-D15E-4F0F-A84E-0EDD500D7872}" dt="2024-05-29T17:31:43.998" v="26385" actId="2696"/>
        <pc:sldMkLst>
          <pc:docMk/>
          <pc:sldMk cId="3165420861" sldId="2420"/>
        </pc:sldMkLst>
      </pc:sldChg>
      <pc:sldChg chg="add">
        <pc:chgData name="Pamnani, Vanaaisha (OST)" userId="c11f09bb-cff8-4ed7-9796-c0455fd5f4e0" providerId="ADAL" clId="{5E46849A-D15E-4F0F-A84E-0EDD500D7872}" dt="2024-05-29T17:32:59.822" v="26397"/>
        <pc:sldMkLst>
          <pc:docMk/>
          <pc:sldMk cId="919117862" sldId="2422"/>
        </pc:sldMkLst>
      </pc:sldChg>
      <pc:sldChg chg="modSp add del mod">
        <pc:chgData name="Pamnani, Vanaaisha (OST)" userId="c11f09bb-cff8-4ed7-9796-c0455fd5f4e0" providerId="ADAL" clId="{5E46849A-D15E-4F0F-A84E-0EDD500D7872}" dt="2024-05-29T17:31:39.381" v="26382" actId="2696"/>
        <pc:sldMkLst>
          <pc:docMk/>
          <pc:sldMk cId="1721279987" sldId="2422"/>
        </pc:sldMkLst>
        <pc:spChg chg="mod">
          <ac:chgData name="Pamnani, Vanaaisha (OST)" userId="c11f09bb-cff8-4ed7-9796-c0455fd5f4e0" providerId="ADAL" clId="{5E46849A-D15E-4F0F-A84E-0EDD500D7872}" dt="2024-05-28T16:53:53.875" v="14266" actId="1076"/>
          <ac:spMkLst>
            <pc:docMk/>
            <pc:sldMk cId="1721279987" sldId="2422"/>
            <ac:spMk id="2" creationId="{A41DFA82-BB67-D35C-90E6-9BD5170581A1}"/>
          </ac:spMkLst>
        </pc:spChg>
        <pc:spChg chg="mod">
          <ac:chgData name="Pamnani, Vanaaisha (OST)" userId="c11f09bb-cff8-4ed7-9796-c0455fd5f4e0" providerId="ADAL" clId="{5E46849A-D15E-4F0F-A84E-0EDD500D7872}" dt="2024-05-28T16:54:18.495" v="14267" actId="1076"/>
          <ac:spMkLst>
            <pc:docMk/>
            <pc:sldMk cId="1721279987" sldId="2422"/>
            <ac:spMk id="3" creationId="{BC64EE34-B1F5-B61D-24CE-7D99D9E6B58D}"/>
          </ac:spMkLst>
        </pc:spChg>
        <pc:spChg chg="mod">
          <ac:chgData name="Pamnani, Vanaaisha (OST)" userId="c11f09bb-cff8-4ed7-9796-c0455fd5f4e0" providerId="ADAL" clId="{5E46849A-D15E-4F0F-A84E-0EDD500D7872}" dt="2024-05-28T16:21:24.965" v="14245" actId="27636"/>
          <ac:spMkLst>
            <pc:docMk/>
            <pc:sldMk cId="1721279987" sldId="2422"/>
            <ac:spMk id="5" creationId="{BEF5BDD5-FFFE-9605-B4A6-DC94E5F77189}"/>
          </ac:spMkLst>
        </pc:spChg>
      </pc:sldChg>
      <pc:sldChg chg="modSp add del mod">
        <pc:chgData name="Pamnani, Vanaaisha (OST)" userId="c11f09bb-cff8-4ed7-9796-c0455fd5f4e0" providerId="ADAL" clId="{5E46849A-D15E-4F0F-A84E-0EDD500D7872}" dt="2024-05-29T17:31:42.383" v="26384" actId="2696"/>
        <pc:sldMkLst>
          <pc:docMk/>
          <pc:sldMk cId="966661927" sldId="2433"/>
        </pc:sldMkLst>
        <pc:spChg chg="mod">
          <ac:chgData name="Pamnani, Vanaaisha (OST)" userId="c11f09bb-cff8-4ed7-9796-c0455fd5f4e0" providerId="ADAL" clId="{5E46849A-D15E-4F0F-A84E-0EDD500D7872}" dt="2024-05-28T15:42:23.160" v="14192" actId="1076"/>
          <ac:spMkLst>
            <pc:docMk/>
            <pc:sldMk cId="966661927" sldId="2433"/>
            <ac:spMk id="3" creationId="{46397D10-BDEA-BEEB-7FAD-8C7EC9657B49}"/>
          </ac:spMkLst>
        </pc:spChg>
        <pc:spChg chg="mod">
          <ac:chgData name="Pamnani, Vanaaisha (OST)" userId="c11f09bb-cff8-4ed7-9796-c0455fd5f4e0" providerId="ADAL" clId="{5E46849A-D15E-4F0F-A84E-0EDD500D7872}" dt="2024-05-28T13:41:00.739" v="13776" actId="27636"/>
          <ac:spMkLst>
            <pc:docMk/>
            <pc:sldMk cId="966661927" sldId="2433"/>
            <ac:spMk id="5" creationId="{6C57CB76-B1E6-0984-89E8-199AB1E269D6}"/>
          </ac:spMkLst>
        </pc:spChg>
      </pc:sldChg>
      <pc:sldChg chg="add">
        <pc:chgData name="Pamnani, Vanaaisha (OST)" userId="c11f09bb-cff8-4ed7-9796-c0455fd5f4e0" providerId="ADAL" clId="{5E46849A-D15E-4F0F-A84E-0EDD500D7872}" dt="2024-05-29T17:33:02.117" v="26399"/>
        <pc:sldMkLst>
          <pc:docMk/>
          <pc:sldMk cId="1390188611" sldId="2433"/>
        </pc:sldMkLst>
      </pc:sldChg>
      <pc:sldChg chg="modSp add del mod">
        <pc:chgData name="Pamnani, Vanaaisha (OST)" userId="c11f09bb-cff8-4ed7-9796-c0455fd5f4e0" providerId="ADAL" clId="{5E46849A-D15E-4F0F-A84E-0EDD500D7872}" dt="2024-05-29T17:31:47.369" v="26387" actId="2696"/>
        <pc:sldMkLst>
          <pc:docMk/>
          <pc:sldMk cId="1785169542" sldId="2436"/>
        </pc:sldMkLst>
        <pc:spChg chg="mod">
          <ac:chgData name="Pamnani, Vanaaisha (OST)" userId="c11f09bb-cff8-4ed7-9796-c0455fd5f4e0" providerId="ADAL" clId="{5E46849A-D15E-4F0F-A84E-0EDD500D7872}" dt="2024-05-28T13:41:04.561" v="13781" actId="27636"/>
          <ac:spMkLst>
            <pc:docMk/>
            <pc:sldMk cId="1785169542" sldId="2436"/>
            <ac:spMk id="2" creationId="{99160EF9-B938-1C8E-3876-F42BAB8F8619}"/>
          </ac:spMkLst>
        </pc:spChg>
        <pc:spChg chg="mod">
          <ac:chgData name="Pamnani, Vanaaisha (OST)" userId="c11f09bb-cff8-4ed7-9796-c0455fd5f4e0" providerId="ADAL" clId="{5E46849A-D15E-4F0F-A84E-0EDD500D7872}" dt="2024-05-28T15:52:30.813" v="14200" actId="1076"/>
          <ac:spMkLst>
            <pc:docMk/>
            <pc:sldMk cId="1785169542" sldId="2436"/>
            <ac:spMk id="3" creationId="{BFC13125-938A-60C5-4E22-659D92825817}"/>
          </ac:spMkLst>
        </pc:spChg>
        <pc:picChg chg="mod">
          <ac:chgData name="Pamnani, Vanaaisha (OST)" userId="c11f09bb-cff8-4ed7-9796-c0455fd5f4e0" providerId="ADAL" clId="{5E46849A-D15E-4F0F-A84E-0EDD500D7872}" dt="2024-05-28T15:52:24.535" v="14198" actId="14100"/>
          <ac:picMkLst>
            <pc:docMk/>
            <pc:sldMk cId="1785169542" sldId="2436"/>
            <ac:picMk id="1026" creationId="{41471268-A31B-94C9-145A-25EFD9F38196}"/>
          </ac:picMkLst>
        </pc:picChg>
        <pc:picChg chg="mod">
          <ac:chgData name="Pamnani, Vanaaisha (OST)" userId="c11f09bb-cff8-4ed7-9796-c0455fd5f4e0" providerId="ADAL" clId="{5E46849A-D15E-4F0F-A84E-0EDD500D7872}" dt="2024-05-28T15:52:22.448" v="14197" actId="1076"/>
          <ac:picMkLst>
            <pc:docMk/>
            <pc:sldMk cId="1785169542" sldId="2436"/>
            <ac:picMk id="1027" creationId="{99CA4598-4CC4-4228-108D-80ADB128918C}"/>
          </ac:picMkLst>
        </pc:picChg>
      </pc:sldChg>
      <pc:sldChg chg="add">
        <pc:chgData name="Pamnani, Vanaaisha (OST)" userId="c11f09bb-cff8-4ed7-9796-c0455fd5f4e0" providerId="ADAL" clId="{5E46849A-D15E-4F0F-A84E-0EDD500D7872}" dt="2024-05-29T17:33:05.090" v="26401"/>
        <pc:sldMkLst>
          <pc:docMk/>
          <pc:sldMk cId="2047118495" sldId="2437"/>
        </pc:sldMkLst>
      </pc:sldChg>
      <pc:sldChg chg="modSp add del mod">
        <pc:chgData name="Pamnani, Vanaaisha (OST)" userId="c11f09bb-cff8-4ed7-9796-c0455fd5f4e0" providerId="ADAL" clId="{5E46849A-D15E-4F0F-A84E-0EDD500D7872}" dt="2024-05-29T17:31:45.614" v="26386" actId="2696"/>
        <pc:sldMkLst>
          <pc:docMk/>
          <pc:sldMk cId="3333188786" sldId="2437"/>
        </pc:sldMkLst>
        <pc:spChg chg="mod">
          <ac:chgData name="Pamnani, Vanaaisha (OST)" userId="c11f09bb-cff8-4ed7-9796-c0455fd5f4e0" providerId="ADAL" clId="{5E46849A-D15E-4F0F-A84E-0EDD500D7872}" dt="2024-05-28T13:41:03.449" v="13779" actId="27636"/>
          <ac:spMkLst>
            <pc:docMk/>
            <pc:sldMk cId="3333188786" sldId="2437"/>
            <ac:spMk id="5" creationId="{9E779B1A-C072-3709-25F3-377D0D6FD758}"/>
          </ac:spMkLst>
        </pc:spChg>
        <pc:spChg chg="mod">
          <ac:chgData name="Pamnani, Vanaaisha (OST)" userId="c11f09bb-cff8-4ed7-9796-c0455fd5f4e0" providerId="ADAL" clId="{5E46849A-D15E-4F0F-A84E-0EDD500D7872}" dt="2024-05-28T15:40:20.440" v="14179" actId="1076"/>
          <ac:spMkLst>
            <pc:docMk/>
            <pc:sldMk cId="3333188786" sldId="2437"/>
            <ac:spMk id="9" creationId="{5B5D875A-C8D6-710E-5FBC-287B335E8C50}"/>
          </ac:spMkLst>
        </pc:spChg>
        <pc:spChg chg="mod">
          <ac:chgData name="Pamnani, Vanaaisha (OST)" userId="c11f09bb-cff8-4ed7-9796-c0455fd5f4e0" providerId="ADAL" clId="{5E46849A-D15E-4F0F-A84E-0EDD500D7872}" dt="2024-05-28T15:40:33.890" v="14183" actId="1076"/>
          <ac:spMkLst>
            <pc:docMk/>
            <pc:sldMk cId="3333188786" sldId="2437"/>
            <ac:spMk id="10" creationId="{A8E7CBBD-DB84-2296-8D73-23DA8F89B610}"/>
          </ac:spMkLst>
        </pc:spChg>
        <pc:spChg chg="mod">
          <ac:chgData name="Pamnani, Vanaaisha (OST)" userId="c11f09bb-cff8-4ed7-9796-c0455fd5f4e0" providerId="ADAL" clId="{5E46849A-D15E-4F0F-A84E-0EDD500D7872}" dt="2024-05-28T15:40:27.893" v="14181" actId="1076"/>
          <ac:spMkLst>
            <pc:docMk/>
            <pc:sldMk cId="3333188786" sldId="2437"/>
            <ac:spMk id="11" creationId="{7584B2A4-4C05-7EF2-CD9C-17ADE26F4E7D}"/>
          </ac:spMkLst>
        </pc:spChg>
        <pc:spChg chg="mod">
          <ac:chgData name="Pamnani, Vanaaisha (OST)" userId="c11f09bb-cff8-4ed7-9796-c0455fd5f4e0" providerId="ADAL" clId="{5E46849A-D15E-4F0F-A84E-0EDD500D7872}" dt="2024-05-28T15:40:17.917" v="14178" actId="1076"/>
          <ac:spMkLst>
            <pc:docMk/>
            <pc:sldMk cId="3333188786" sldId="2437"/>
            <ac:spMk id="12" creationId="{C41DD2ED-584B-5513-4EA2-2D860E46EF22}"/>
          </ac:spMkLst>
        </pc:spChg>
        <pc:spChg chg="mod">
          <ac:chgData name="Pamnani, Vanaaisha (OST)" userId="c11f09bb-cff8-4ed7-9796-c0455fd5f4e0" providerId="ADAL" clId="{5E46849A-D15E-4F0F-A84E-0EDD500D7872}" dt="2024-05-28T15:40:24.050" v="14180" actId="1076"/>
          <ac:spMkLst>
            <pc:docMk/>
            <pc:sldMk cId="3333188786" sldId="2437"/>
            <ac:spMk id="13" creationId="{B10120E1-AC5F-5897-2687-F873C25F66CD}"/>
          </ac:spMkLst>
        </pc:spChg>
        <pc:spChg chg="mod">
          <ac:chgData name="Pamnani, Vanaaisha (OST)" userId="c11f09bb-cff8-4ed7-9796-c0455fd5f4e0" providerId="ADAL" clId="{5E46849A-D15E-4F0F-A84E-0EDD500D7872}" dt="2024-05-28T15:40:37.454" v="14184" actId="1076"/>
          <ac:spMkLst>
            <pc:docMk/>
            <pc:sldMk cId="3333188786" sldId="2437"/>
            <ac:spMk id="14" creationId="{554F22C9-A51F-463B-497E-1AF469315530}"/>
          </ac:spMkLst>
        </pc:spChg>
        <pc:spChg chg="mod">
          <ac:chgData name="Pamnani, Vanaaisha (OST)" userId="c11f09bb-cff8-4ed7-9796-c0455fd5f4e0" providerId="ADAL" clId="{5E46849A-D15E-4F0F-A84E-0EDD500D7872}" dt="2024-05-28T15:40:31.252" v="14182" actId="1076"/>
          <ac:spMkLst>
            <pc:docMk/>
            <pc:sldMk cId="3333188786" sldId="2437"/>
            <ac:spMk id="15" creationId="{74B4EB63-9FE6-6BFB-F357-CA040406D0DF}"/>
          </ac:spMkLst>
        </pc:spChg>
        <pc:spChg chg="mod">
          <ac:chgData name="Pamnani, Vanaaisha (OST)" userId="c11f09bb-cff8-4ed7-9796-c0455fd5f4e0" providerId="ADAL" clId="{5E46849A-D15E-4F0F-A84E-0EDD500D7872}" dt="2024-05-28T15:40:40.413" v="14185" actId="1076"/>
          <ac:spMkLst>
            <pc:docMk/>
            <pc:sldMk cId="3333188786" sldId="2437"/>
            <ac:spMk id="17" creationId="{BFB5EAE2-EA51-C08F-AD7F-C471F2854274}"/>
          </ac:spMkLst>
        </pc:spChg>
        <pc:spChg chg="mod">
          <ac:chgData name="Pamnani, Vanaaisha (OST)" userId="c11f09bb-cff8-4ed7-9796-c0455fd5f4e0" providerId="ADAL" clId="{5E46849A-D15E-4F0F-A84E-0EDD500D7872}" dt="2024-05-28T15:40:59.158" v="14187" actId="1076"/>
          <ac:spMkLst>
            <pc:docMk/>
            <pc:sldMk cId="3333188786" sldId="2437"/>
            <ac:spMk id="18" creationId="{B622C885-C1CA-C684-B773-F47BC9C22219}"/>
          </ac:spMkLst>
        </pc:spChg>
        <pc:cxnChg chg="mod">
          <ac:chgData name="Pamnani, Vanaaisha (OST)" userId="c11f09bb-cff8-4ed7-9796-c0455fd5f4e0" providerId="ADAL" clId="{5E46849A-D15E-4F0F-A84E-0EDD500D7872}" dt="2024-05-28T15:38:54.974" v="14176" actId="1076"/>
          <ac:cxnSpMkLst>
            <pc:docMk/>
            <pc:sldMk cId="3333188786" sldId="2437"/>
            <ac:cxnSpMk id="16" creationId="{2868B006-1F3D-4ABF-1A59-FFEA1584191E}"/>
          </ac:cxnSpMkLst>
        </pc:cxnChg>
      </pc:sldChg>
      <pc:sldChg chg="add">
        <pc:chgData name="Pamnani, Vanaaisha (OST)" userId="c11f09bb-cff8-4ed7-9796-c0455fd5f4e0" providerId="ADAL" clId="{5E46849A-D15E-4F0F-A84E-0EDD500D7872}" dt="2024-05-29T17:33:07.009" v="26404"/>
        <pc:sldMkLst>
          <pc:docMk/>
          <pc:sldMk cId="2420360085" sldId="2440"/>
        </pc:sldMkLst>
      </pc:sldChg>
      <pc:sldChg chg="modSp add del mod">
        <pc:chgData name="Pamnani, Vanaaisha (OST)" userId="c11f09bb-cff8-4ed7-9796-c0455fd5f4e0" providerId="ADAL" clId="{5E46849A-D15E-4F0F-A84E-0EDD500D7872}" dt="2024-05-29T17:31:54.355" v="26391" actId="2696"/>
        <pc:sldMkLst>
          <pc:docMk/>
          <pc:sldMk cId="3066997738" sldId="2440"/>
        </pc:sldMkLst>
        <pc:spChg chg="mod">
          <ac:chgData name="Pamnani, Vanaaisha (OST)" userId="c11f09bb-cff8-4ed7-9796-c0455fd5f4e0" providerId="ADAL" clId="{5E46849A-D15E-4F0F-A84E-0EDD500D7872}" dt="2024-05-28T13:41:09.675" v="13788" actId="27636"/>
          <ac:spMkLst>
            <pc:docMk/>
            <pc:sldMk cId="3066997738" sldId="2440"/>
            <ac:spMk id="5" creationId="{640AA285-F419-7460-6E05-0F4086F0D63B}"/>
          </ac:spMkLst>
        </pc:spChg>
        <pc:spChg chg="mod">
          <ac:chgData name="Pamnani, Vanaaisha (OST)" userId="c11f09bb-cff8-4ed7-9796-c0455fd5f4e0" providerId="ADAL" clId="{5E46849A-D15E-4F0F-A84E-0EDD500D7872}" dt="2024-05-28T15:54:37.994" v="14214" actId="1076"/>
          <ac:spMkLst>
            <pc:docMk/>
            <pc:sldMk cId="3066997738" sldId="2440"/>
            <ac:spMk id="11" creationId="{3165AE1F-3878-6C07-E09D-B597C33B8F33}"/>
          </ac:spMkLst>
        </pc:spChg>
        <pc:graphicFrameChg chg="mod">
          <ac:chgData name="Pamnani, Vanaaisha (OST)" userId="c11f09bb-cff8-4ed7-9796-c0455fd5f4e0" providerId="ADAL" clId="{5E46849A-D15E-4F0F-A84E-0EDD500D7872}" dt="2024-05-28T15:54:28.180" v="14212" actId="1076"/>
          <ac:graphicFrameMkLst>
            <pc:docMk/>
            <pc:sldMk cId="3066997738" sldId="2440"/>
            <ac:graphicFrameMk id="7" creationId="{CF2FB67D-3328-E23C-4947-C219B506852B}"/>
          </ac:graphicFrameMkLst>
        </pc:graphicFrameChg>
        <pc:graphicFrameChg chg="mod">
          <ac:chgData name="Pamnani, Vanaaisha (OST)" userId="c11f09bb-cff8-4ed7-9796-c0455fd5f4e0" providerId="ADAL" clId="{5E46849A-D15E-4F0F-A84E-0EDD500D7872}" dt="2024-05-28T15:54:34.665" v="14213" actId="1076"/>
          <ac:graphicFrameMkLst>
            <pc:docMk/>
            <pc:sldMk cId="3066997738" sldId="2440"/>
            <ac:graphicFrameMk id="8" creationId="{15A90C70-3695-0A76-27B7-DFEC714AF6E9}"/>
          </ac:graphicFrameMkLst>
        </pc:graphicFrameChg>
      </pc:sldChg>
      <pc:sldChg chg="add">
        <pc:chgData name="Pamnani, Vanaaisha (OST)" userId="c11f09bb-cff8-4ed7-9796-c0455fd5f4e0" providerId="ADAL" clId="{5E46849A-D15E-4F0F-A84E-0EDD500D7872}" dt="2024-05-29T17:33:01.193" v="26398"/>
        <pc:sldMkLst>
          <pc:docMk/>
          <pc:sldMk cId="1500430379" sldId="2444"/>
        </pc:sldMkLst>
      </pc:sldChg>
      <pc:sldChg chg="modSp add del mod">
        <pc:chgData name="Pamnani, Vanaaisha (OST)" userId="c11f09bb-cff8-4ed7-9796-c0455fd5f4e0" providerId="ADAL" clId="{5E46849A-D15E-4F0F-A84E-0EDD500D7872}" dt="2024-05-29T17:31:40.896" v="26383" actId="2696"/>
        <pc:sldMkLst>
          <pc:docMk/>
          <pc:sldMk cId="3808120571" sldId="2444"/>
        </pc:sldMkLst>
        <pc:spChg chg="mod">
          <ac:chgData name="Pamnani, Vanaaisha (OST)" userId="c11f09bb-cff8-4ed7-9796-c0455fd5f4e0" providerId="ADAL" clId="{5E46849A-D15E-4F0F-A84E-0EDD500D7872}" dt="2024-05-28T15:42:13.205" v="14191" actId="1076"/>
          <ac:spMkLst>
            <pc:docMk/>
            <pc:sldMk cId="3808120571" sldId="2444"/>
            <ac:spMk id="3" creationId="{3D7B0D1A-B62E-40C7-324D-E5CFF9B8E772}"/>
          </ac:spMkLst>
        </pc:spChg>
        <pc:spChg chg="mod">
          <ac:chgData name="Pamnani, Vanaaisha (OST)" userId="c11f09bb-cff8-4ed7-9796-c0455fd5f4e0" providerId="ADAL" clId="{5E46849A-D15E-4F0F-A84E-0EDD500D7872}" dt="2024-05-28T13:41:00.100" v="13774" actId="27636"/>
          <ac:spMkLst>
            <pc:docMk/>
            <pc:sldMk cId="3808120571" sldId="2444"/>
            <ac:spMk id="5" creationId="{BF0D4058-269B-F431-D5F7-DD06EE65D869}"/>
          </ac:spMkLst>
        </pc:spChg>
      </pc:sldChg>
      <pc:sldChg chg="modSp add del mod">
        <pc:chgData name="Pamnani, Vanaaisha (OST)" userId="c11f09bb-cff8-4ed7-9796-c0455fd5f4e0" providerId="ADAL" clId="{5E46849A-D15E-4F0F-A84E-0EDD500D7872}" dt="2024-05-29T17:31:48.891" v="26388" actId="2696"/>
        <pc:sldMkLst>
          <pc:docMk/>
          <pc:sldMk cId="3331384342" sldId="2445"/>
        </pc:sldMkLst>
        <pc:spChg chg="mod">
          <ac:chgData name="Pamnani, Vanaaisha (OST)" userId="c11f09bb-cff8-4ed7-9796-c0455fd5f4e0" providerId="ADAL" clId="{5E46849A-D15E-4F0F-A84E-0EDD500D7872}" dt="2024-05-28T15:53:05.920" v="14207" actId="1076"/>
          <ac:spMkLst>
            <pc:docMk/>
            <pc:sldMk cId="3331384342" sldId="2445"/>
            <ac:spMk id="2" creationId="{E2274813-C21C-4253-8775-3FD901B079C3}"/>
          </ac:spMkLst>
        </pc:spChg>
        <pc:spChg chg="mod">
          <ac:chgData name="Pamnani, Vanaaisha (OST)" userId="c11f09bb-cff8-4ed7-9796-c0455fd5f4e0" providerId="ADAL" clId="{5E46849A-D15E-4F0F-A84E-0EDD500D7872}" dt="2024-05-28T15:53:40.650" v="14208" actId="1076"/>
          <ac:spMkLst>
            <pc:docMk/>
            <pc:sldMk cId="3331384342" sldId="2445"/>
            <ac:spMk id="3" creationId="{6A2B982F-FCEE-6B34-3920-B450EADCB4F9}"/>
          </ac:spMkLst>
        </pc:spChg>
        <pc:spChg chg="mod">
          <ac:chgData name="Pamnani, Vanaaisha (OST)" userId="c11f09bb-cff8-4ed7-9796-c0455fd5f4e0" providerId="ADAL" clId="{5E46849A-D15E-4F0F-A84E-0EDD500D7872}" dt="2024-05-28T13:41:05.280" v="13783" actId="27636"/>
          <ac:spMkLst>
            <pc:docMk/>
            <pc:sldMk cId="3331384342" sldId="2445"/>
            <ac:spMk id="5" creationId="{8EF788F8-681E-8A00-9166-7B0771D82BEA}"/>
          </ac:spMkLst>
        </pc:spChg>
        <pc:picChg chg="mod">
          <ac:chgData name="Pamnani, Vanaaisha (OST)" userId="c11f09bb-cff8-4ed7-9796-c0455fd5f4e0" providerId="ADAL" clId="{5E46849A-D15E-4F0F-A84E-0EDD500D7872}" dt="2024-05-28T15:53:02.508" v="14206" actId="1076"/>
          <ac:picMkLst>
            <pc:docMk/>
            <pc:sldMk cId="3331384342" sldId="2445"/>
            <ac:picMk id="2050" creationId="{9EDCC25F-274C-2FB2-B5CD-9424B555F2C9}"/>
          </ac:picMkLst>
        </pc:picChg>
        <pc:picChg chg="mod">
          <ac:chgData name="Pamnani, Vanaaisha (OST)" userId="c11f09bb-cff8-4ed7-9796-c0455fd5f4e0" providerId="ADAL" clId="{5E46849A-D15E-4F0F-A84E-0EDD500D7872}" dt="2024-05-28T15:52:56.749" v="14204" actId="1076"/>
          <ac:picMkLst>
            <pc:docMk/>
            <pc:sldMk cId="3331384342" sldId="2445"/>
            <ac:picMk id="2051" creationId="{AD8FDA1F-4DE3-3CEC-E359-C46EB6857B90}"/>
          </ac:picMkLst>
        </pc:picChg>
      </pc:sldChg>
      <pc:sldChg chg="add">
        <pc:chgData name="Pamnani, Vanaaisha (OST)" userId="c11f09bb-cff8-4ed7-9796-c0455fd5f4e0" providerId="ADAL" clId="{5E46849A-D15E-4F0F-A84E-0EDD500D7872}" dt="2024-05-29T17:33:05.769" v="26402"/>
        <pc:sldMkLst>
          <pc:docMk/>
          <pc:sldMk cId="3565713223" sldId="2445"/>
        </pc:sldMkLst>
      </pc:sldChg>
      <pc:sldChg chg="modSp add del mod">
        <pc:chgData name="Pamnani, Vanaaisha (OST)" userId="c11f09bb-cff8-4ed7-9796-c0455fd5f4e0" providerId="ADAL" clId="{5E46849A-D15E-4F0F-A84E-0EDD500D7872}" dt="2024-05-29T17:31:51.094" v="26389" actId="2696"/>
        <pc:sldMkLst>
          <pc:docMk/>
          <pc:sldMk cId="2040429715" sldId="2446"/>
        </pc:sldMkLst>
        <pc:spChg chg="mod">
          <ac:chgData name="Pamnani, Vanaaisha (OST)" userId="c11f09bb-cff8-4ed7-9796-c0455fd5f4e0" providerId="ADAL" clId="{5E46849A-D15E-4F0F-A84E-0EDD500D7872}" dt="2024-05-28T15:53:54.129" v="14209" actId="1076"/>
          <ac:spMkLst>
            <pc:docMk/>
            <pc:sldMk cId="2040429715" sldId="2446"/>
            <ac:spMk id="2" creationId="{69C6039B-E231-6695-EB71-771EDF9F1652}"/>
          </ac:spMkLst>
        </pc:spChg>
        <pc:spChg chg="mod">
          <ac:chgData name="Pamnani, Vanaaisha (OST)" userId="c11f09bb-cff8-4ed7-9796-c0455fd5f4e0" providerId="ADAL" clId="{5E46849A-D15E-4F0F-A84E-0EDD500D7872}" dt="2024-05-28T15:53:57.629" v="14210" actId="1076"/>
          <ac:spMkLst>
            <pc:docMk/>
            <pc:sldMk cId="2040429715" sldId="2446"/>
            <ac:spMk id="3" creationId="{38AD1821-52A4-3A5A-19D1-7EFAB47976DD}"/>
          </ac:spMkLst>
        </pc:spChg>
        <pc:spChg chg="mod">
          <ac:chgData name="Pamnani, Vanaaisha (OST)" userId="c11f09bb-cff8-4ed7-9796-c0455fd5f4e0" providerId="ADAL" clId="{5E46849A-D15E-4F0F-A84E-0EDD500D7872}" dt="2024-05-28T13:41:05.983" v="13785" actId="27636"/>
          <ac:spMkLst>
            <pc:docMk/>
            <pc:sldMk cId="2040429715" sldId="2446"/>
            <ac:spMk id="5" creationId="{F983B27F-0137-E767-EA18-57556A1CCE22}"/>
          </ac:spMkLst>
        </pc:spChg>
      </pc:sldChg>
      <pc:sldChg chg="add del">
        <pc:chgData name="Pamnani, Vanaaisha (OST)" userId="c11f09bb-cff8-4ed7-9796-c0455fd5f4e0" providerId="ADAL" clId="{5E46849A-D15E-4F0F-A84E-0EDD500D7872}" dt="2024-05-29T17:31:52.929" v="26390" actId="2696"/>
        <pc:sldMkLst>
          <pc:docMk/>
          <pc:sldMk cId="69743706" sldId="2451"/>
        </pc:sldMkLst>
      </pc:sldChg>
      <pc:sldChg chg="add">
        <pc:chgData name="Pamnani, Vanaaisha (OST)" userId="c11f09bb-cff8-4ed7-9796-c0455fd5f4e0" providerId="ADAL" clId="{5E46849A-D15E-4F0F-A84E-0EDD500D7872}" dt="2024-05-29T17:33:06.438" v="26403"/>
        <pc:sldMkLst>
          <pc:docMk/>
          <pc:sldMk cId="2034647899" sldId="2451"/>
        </pc:sldMkLst>
      </pc:sldChg>
      <pc:sldChg chg="add">
        <pc:chgData name="Pamnani, Vanaaisha (OST)" userId="c11f09bb-cff8-4ed7-9796-c0455fd5f4e0" providerId="ADAL" clId="{5E46849A-D15E-4F0F-A84E-0EDD500D7872}" dt="2024-05-29T17:33:08.621" v="26405"/>
        <pc:sldMkLst>
          <pc:docMk/>
          <pc:sldMk cId="1668225655" sldId="2452"/>
        </pc:sldMkLst>
      </pc:sldChg>
      <pc:sldChg chg="modSp add del mod">
        <pc:chgData name="Pamnani, Vanaaisha (OST)" userId="c11f09bb-cff8-4ed7-9796-c0455fd5f4e0" providerId="ADAL" clId="{5E46849A-D15E-4F0F-A84E-0EDD500D7872}" dt="2024-05-29T17:31:55.822" v="26392" actId="2696"/>
        <pc:sldMkLst>
          <pc:docMk/>
          <pc:sldMk cId="3802117043" sldId="2452"/>
        </pc:sldMkLst>
        <pc:spChg chg="mod">
          <ac:chgData name="Pamnani, Vanaaisha (OST)" userId="c11f09bb-cff8-4ed7-9796-c0455fd5f4e0" providerId="ADAL" clId="{5E46849A-D15E-4F0F-A84E-0EDD500D7872}" dt="2024-05-28T13:41:10.295" v="13790" actId="27636"/>
          <ac:spMkLst>
            <pc:docMk/>
            <pc:sldMk cId="3802117043" sldId="2452"/>
            <ac:spMk id="2" creationId="{A768B7AC-0383-3051-235F-422ABFF242FC}"/>
          </ac:spMkLst>
        </pc:spChg>
        <pc:spChg chg="mod">
          <ac:chgData name="Pamnani, Vanaaisha (OST)" userId="c11f09bb-cff8-4ed7-9796-c0455fd5f4e0" providerId="ADAL" clId="{5E46849A-D15E-4F0F-A84E-0EDD500D7872}" dt="2024-05-28T13:41:10.303" v="13791" actId="27636"/>
          <ac:spMkLst>
            <pc:docMk/>
            <pc:sldMk cId="3802117043" sldId="2452"/>
            <ac:spMk id="5" creationId="{640AA285-F419-7460-6E05-0F4086F0D63B}"/>
          </ac:spMkLst>
        </pc:spChg>
      </pc:sldChg>
      <pc:sldChg chg="add">
        <pc:chgData name="Pamnani, Vanaaisha (OST)" userId="c11f09bb-cff8-4ed7-9796-c0455fd5f4e0" providerId="ADAL" clId="{5E46849A-D15E-4F0F-A84E-0EDD500D7872}" dt="2024-05-28T19:05:49.246" v="16536"/>
        <pc:sldMkLst>
          <pc:docMk/>
          <pc:sldMk cId="2218700673" sldId="2134806446"/>
        </pc:sldMkLst>
      </pc:sldChg>
      <pc:sldChg chg="add">
        <pc:chgData name="Pamnani, Vanaaisha (OST)" userId="c11f09bb-cff8-4ed7-9796-c0455fd5f4e0" providerId="ADAL" clId="{5E46849A-D15E-4F0F-A84E-0EDD500D7872}" dt="2024-05-28T19:05:50.046" v="16537"/>
        <pc:sldMkLst>
          <pc:docMk/>
          <pc:sldMk cId="1923119966" sldId="2134806447"/>
        </pc:sldMkLst>
      </pc:sldChg>
      <pc:sldChg chg="add del">
        <pc:chgData name="Pamnani, Vanaaisha (OST)" userId="c11f09bb-cff8-4ed7-9796-c0455fd5f4e0" providerId="ADAL" clId="{5E46849A-D15E-4F0F-A84E-0EDD500D7872}" dt="2024-05-28T19:04:14.963" v="16526"/>
        <pc:sldMkLst>
          <pc:docMk/>
          <pc:sldMk cId="272636898" sldId="2134806478"/>
        </pc:sldMkLst>
      </pc:sldChg>
      <pc:sldChg chg="modSp add mod">
        <pc:chgData name="Pamnani, Vanaaisha (OST)" userId="c11f09bb-cff8-4ed7-9796-c0455fd5f4e0" providerId="ADAL" clId="{5E46849A-D15E-4F0F-A84E-0EDD500D7872}" dt="2024-05-28T19:07:54.027" v="16570" actId="1076"/>
        <pc:sldMkLst>
          <pc:docMk/>
          <pc:sldMk cId="3239328614" sldId="2134806478"/>
        </pc:sldMkLst>
        <pc:spChg chg="mod">
          <ac:chgData name="Pamnani, Vanaaisha (OST)" userId="c11f09bb-cff8-4ed7-9796-c0455fd5f4e0" providerId="ADAL" clId="{5E46849A-D15E-4F0F-A84E-0EDD500D7872}" dt="2024-05-28T19:06:38.474" v="16539" actId="1076"/>
          <ac:spMkLst>
            <pc:docMk/>
            <pc:sldMk cId="3239328614" sldId="2134806478"/>
            <ac:spMk id="5" creationId="{FACCB016-FB59-4B41-7F7C-34445A6C6A2F}"/>
          </ac:spMkLst>
        </pc:spChg>
        <pc:spChg chg="mod">
          <ac:chgData name="Pamnani, Vanaaisha (OST)" userId="c11f09bb-cff8-4ed7-9796-c0455fd5f4e0" providerId="ADAL" clId="{5E46849A-D15E-4F0F-A84E-0EDD500D7872}" dt="2024-05-28T19:07:54.027" v="16570" actId="1076"/>
          <ac:spMkLst>
            <pc:docMk/>
            <pc:sldMk cId="3239328614" sldId="2134806478"/>
            <ac:spMk id="7" creationId="{28884D62-1CBD-A3CD-8BE8-33DC12977C09}"/>
          </ac:spMkLst>
        </pc:spChg>
        <pc:cxnChg chg="mod">
          <ac:chgData name="Pamnani, Vanaaisha (OST)" userId="c11f09bb-cff8-4ed7-9796-c0455fd5f4e0" providerId="ADAL" clId="{5E46849A-D15E-4F0F-A84E-0EDD500D7872}" dt="2024-05-28T19:06:40.612" v="16540" actId="1076"/>
          <ac:cxnSpMkLst>
            <pc:docMk/>
            <pc:sldMk cId="3239328614" sldId="2134806478"/>
            <ac:cxnSpMk id="9" creationId="{2A96E6AF-B99E-F37E-DE27-ED26BF853EAF}"/>
          </ac:cxnSpMkLst>
        </pc:cxnChg>
      </pc:sldChg>
      <pc:sldChg chg="add del">
        <pc:chgData name="Pamnani, Vanaaisha (OST)" userId="c11f09bb-cff8-4ed7-9796-c0455fd5f4e0" providerId="ADAL" clId="{5E46849A-D15E-4F0F-A84E-0EDD500D7872}" dt="2024-05-28T19:05:20.445" v="16529" actId="2696"/>
        <pc:sldMkLst>
          <pc:docMk/>
          <pc:sldMk cId="3989643581" sldId="2134806478"/>
        </pc:sldMkLst>
      </pc:sldChg>
      <pc:sldChg chg="add">
        <pc:chgData name="Pamnani, Vanaaisha (OST)" userId="c11f09bb-cff8-4ed7-9796-c0455fd5f4e0" providerId="ADAL" clId="{5E46849A-D15E-4F0F-A84E-0EDD500D7872}" dt="2024-05-28T19:05:48.497" v="16535"/>
        <pc:sldMkLst>
          <pc:docMk/>
          <pc:sldMk cId="2916613945" sldId="2134806479"/>
        </pc:sldMkLst>
      </pc:sldChg>
      <pc:sldChg chg="add del">
        <pc:chgData name="Pamnani, Vanaaisha (OST)" userId="c11f09bb-cff8-4ed7-9796-c0455fd5f4e0" providerId="ADAL" clId="{5E46849A-D15E-4F0F-A84E-0EDD500D7872}" dt="2024-05-29T03:15:11.271" v="25318" actId="2696"/>
        <pc:sldMkLst>
          <pc:docMk/>
          <pc:sldMk cId="1902267524" sldId="2134806510"/>
        </pc:sldMkLst>
      </pc:sldChg>
      <pc:sldChg chg="add">
        <pc:chgData name="Pamnani, Vanaaisha (OST)" userId="c11f09bb-cff8-4ed7-9796-c0455fd5f4e0" providerId="ADAL" clId="{5E46849A-D15E-4F0F-A84E-0EDD500D7872}" dt="2024-05-29T03:15:58.255" v="25327"/>
        <pc:sldMkLst>
          <pc:docMk/>
          <pc:sldMk cId="2776326751" sldId="2134806510"/>
        </pc:sldMkLst>
      </pc:sldChg>
      <pc:sldChg chg="add">
        <pc:chgData name="Pamnani, Vanaaisha (OST)" userId="c11f09bb-cff8-4ed7-9796-c0455fd5f4e0" providerId="ADAL" clId="{5E46849A-D15E-4F0F-A84E-0EDD500D7872}" dt="2024-05-29T03:16:00.103" v="25329"/>
        <pc:sldMkLst>
          <pc:docMk/>
          <pc:sldMk cId="715732593" sldId="2134806526"/>
        </pc:sldMkLst>
      </pc:sldChg>
      <pc:sldChg chg="add del">
        <pc:chgData name="Pamnani, Vanaaisha (OST)" userId="c11f09bb-cff8-4ed7-9796-c0455fd5f4e0" providerId="ADAL" clId="{5E46849A-D15E-4F0F-A84E-0EDD500D7872}" dt="2024-05-29T03:15:17.428" v="25321" actId="2696"/>
        <pc:sldMkLst>
          <pc:docMk/>
          <pc:sldMk cId="3147825872" sldId="2134806526"/>
        </pc:sldMkLst>
      </pc:sldChg>
      <pc:sldChg chg="add del">
        <pc:chgData name="Pamnani, Vanaaisha (OST)" userId="c11f09bb-cff8-4ed7-9796-c0455fd5f4e0" providerId="ADAL" clId="{5E46849A-D15E-4F0F-A84E-0EDD500D7872}" dt="2024-05-24T13:21:50.689" v="4453" actId="2696"/>
        <pc:sldMkLst>
          <pc:docMk/>
          <pc:sldMk cId="4032284083" sldId="2134806527"/>
        </pc:sldMkLst>
      </pc:sldChg>
      <pc:sldChg chg="add del">
        <pc:chgData name="Pamnani, Vanaaisha (OST)" userId="c11f09bb-cff8-4ed7-9796-c0455fd5f4e0" providerId="ADAL" clId="{5E46849A-D15E-4F0F-A84E-0EDD500D7872}" dt="2024-05-29T03:15:13.765" v="25319" actId="2696"/>
        <pc:sldMkLst>
          <pc:docMk/>
          <pc:sldMk cId="1899234154" sldId="2134806528"/>
        </pc:sldMkLst>
      </pc:sldChg>
      <pc:sldChg chg="add del">
        <pc:chgData name="Pamnani, Vanaaisha (OST)" userId="c11f09bb-cff8-4ed7-9796-c0455fd5f4e0" providerId="ADAL" clId="{5E46849A-D15E-4F0F-A84E-0EDD500D7872}" dt="2024-05-29T03:15:15.594" v="25320" actId="2696"/>
        <pc:sldMkLst>
          <pc:docMk/>
          <pc:sldMk cId="45139695" sldId="2134806536"/>
        </pc:sldMkLst>
      </pc:sldChg>
      <pc:sldChg chg="add">
        <pc:chgData name="Pamnani, Vanaaisha (OST)" userId="c11f09bb-cff8-4ed7-9796-c0455fd5f4e0" providerId="ADAL" clId="{5E46849A-D15E-4F0F-A84E-0EDD500D7872}" dt="2024-05-29T03:15:59.230" v="25328"/>
        <pc:sldMkLst>
          <pc:docMk/>
          <pc:sldMk cId="1587013812" sldId="2134806536"/>
        </pc:sldMkLst>
      </pc:sldChg>
      <pc:sldChg chg="add del">
        <pc:chgData name="Pamnani, Vanaaisha (OST)" userId="c11f09bb-cff8-4ed7-9796-c0455fd5f4e0" providerId="ADAL" clId="{5E46849A-D15E-4F0F-A84E-0EDD500D7872}" dt="2024-05-29T03:15:19.095" v="25322" actId="2696"/>
        <pc:sldMkLst>
          <pc:docMk/>
          <pc:sldMk cId="563771014" sldId="2134806537"/>
        </pc:sldMkLst>
      </pc:sldChg>
      <pc:sldChg chg="add del">
        <pc:chgData name="Pamnani, Vanaaisha (OST)" userId="c11f09bb-cff8-4ed7-9796-c0455fd5f4e0" providerId="ADAL" clId="{5E46849A-D15E-4F0F-A84E-0EDD500D7872}" dt="2024-05-29T03:15:22.850" v="25324" actId="2696"/>
        <pc:sldMkLst>
          <pc:docMk/>
          <pc:sldMk cId="1190041990" sldId="2134806538"/>
        </pc:sldMkLst>
      </pc:sldChg>
      <pc:sldChg chg="add del">
        <pc:chgData name="Pamnani, Vanaaisha (OST)" userId="c11f09bb-cff8-4ed7-9796-c0455fd5f4e0" providerId="ADAL" clId="{5E46849A-D15E-4F0F-A84E-0EDD500D7872}" dt="2024-05-29T03:15:24.550" v="25325" actId="2696"/>
        <pc:sldMkLst>
          <pc:docMk/>
          <pc:sldMk cId="954709283" sldId="2134806539"/>
        </pc:sldMkLst>
      </pc:sldChg>
      <pc:sldChg chg="add">
        <pc:chgData name="Pamnani, Vanaaisha (OST)" userId="c11f09bb-cff8-4ed7-9796-c0455fd5f4e0" providerId="ADAL" clId="{5E46849A-D15E-4F0F-A84E-0EDD500D7872}" dt="2024-05-29T03:16:02.865" v="25332"/>
        <pc:sldMkLst>
          <pc:docMk/>
          <pc:sldMk cId="2426535465" sldId="2134806539"/>
        </pc:sldMkLst>
      </pc:sldChg>
      <pc:sldChg chg="add del">
        <pc:chgData name="Pamnani, Vanaaisha (OST)" userId="c11f09bb-cff8-4ed7-9796-c0455fd5f4e0" providerId="ADAL" clId="{5E46849A-D15E-4F0F-A84E-0EDD500D7872}" dt="2024-05-29T03:15:26.255" v="25326" actId="2696"/>
        <pc:sldMkLst>
          <pc:docMk/>
          <pc:sldMk cId="763433401" sldId="2134806541"/>
        </pc:sldMkLst>
      </pc:sldChg>
      <pc:sldChg chg="add">
        <pc:chgData name="Pamnani, Vanaaisha (OST)" userId="c11f09bb-cff8-4ed7-9796-c0455fd5f4e0" providerId="ADAL" clId="{5E46849A-D15E-4F0F-A84E-0EDD500D7872}" dt="2024-05-29T03:16:03.544" v="25333"/>
        <pc:sldMkLst>
          <pc:docMk/>
          <pc:sldMk cId="4165079203" sldId="2134806541"/>
        </pc:sldMkLst>
      </pc:sldChg>
      <pc:sldChg chg="add del">
        <pc:chgData name="Pamnani, Vanaaisha (OST)" userId="c11f09bb-cff8-4ed7-9796-c0455fd5f4e0" providerId="ADAL" clId="{5E46849A-D15E-4F0F-A84E-0EDD500D7872}" dt="2024-05-29T03:15:21.077" v="25323" actId="2696"/>
        <pc:sldMkLst>
          <pc:docMk/>
          <pc:sldMk cId="105185763" sldId="2134806543"/>
        </pc:sldMkLst>
      </pc:sldChg>
      <pc:sldChg chg="add del">
        <pc:chgData name="Pamnani, Vanaaisha (OST)" userId="c11f09bb-cff8-4ed7-9796-c0455fd5f4e0" providerId="ADAL" clId="{5E46849A-D15E-4F0F-A84E-0EDD500D7872}" dt="2024-05-29T03:16:09.229" v="25335" actId="2696"/>
        <pc:sldMkLst>
          <pc:docMk/>
          <pc:sldMk cId="2528984466" sldId="2134806544"/>
        </pc:sldMkLst>
      </pc:sldChg>
      <pc:sldChg chg="modSp add del mod ord">
        <pc:chgData name="Pamnani, Vanaaisha (OST)" userId="c11f09bb-cff8-4ed7-9796-c0455fd5f4e0" providerId="ADAL" clId="{5E46849A-D15E-4F0F-A84E-0EDD500D7872}" dt="2024-05-28T19:08:16.376" v="16573" actId="2696"/>
        <pc:sldMkLst>
          <pc:docMk/>
          <pc:sldMk cId="1315456204" sldId="2134806545"/>
        </pc:sldMkLst>
        <pc:spChg chg="mod">
          <ac:chgData name="Pamnani, Vanaaisha (OST)" userId="c11f09bb-cff8-4ed7-9796-c0455fd5f4e0" providerId="ADAL" clId="{5E46849A-D15E-4F0F-A84E-0EDD500D7872}" dt="2024-05-24T13:24:14.925" v="4464" actId="12"/>
          <ac:spMkLst>
            <pc:docMk/>
            <pc:sldMk cId="1315456204" sldId="2134806545"/>
            <ac:spMk id="6" creationId="{150E7C78-F8A1-57C7-AE00-73DB3B33B53C}"/>
          </ac:spMkLst>
        </pc:spChg>
      </pc:sldChg>
      <pc:sldChg chg="modSp add del mod ord">
        <pc:chgData name="Pamnani, Vanaaisha (OST)" userId="c11f09bb-cff8-4ed7-9796-c0455fd5f4e0" providerId="ADAL" clId="{5E46849A-D15E-4F0F-A84E-0EDD500D7872}" dt="2024-05-28T15:21:54.106" v="13882" actId="2696"/>
        <pc:sldMkLst>
          <pc:docMk/>
          <pc:sldMk cId="2729891419" sldId="2134806546"/>
        </pc:sldMkLst>
        <pc:spChg chg="mod">
          <ac:chgData name="Pamnani, Vanaaisha (OST)" userId="c11f09bb-cff8-4ed7-9796-c0455fd5f4e0" providerId="ADAL" clId="{5E46849A-D15E-4F0F-A84E-0EDD500D7872}" dt="2024-05-24T13:35:44.343" v="4594" actId="20577"/>
          <ac:spMkLst>
            <pc:docMk/>
            <pc:sldMk cId="2729891419" sldId="2134806546"/>
            <ac:spMk id="6" creationId="{150E7C78-F8A1-57C7-AE00-73DB3B33B53C}"/>
          </ac:spMkLst>
        </pc:spChg>
      </pc:sldChg>
      <pc:sldChg chg="add">
        <pc:chgData name="Pamnani, Vanaaisha (OST)" userId="c11f09bb-cff8-4ed7-9796-c0455fd5f4e0" providerId="ADAL" clId="{5E46849A-D15E-4F0F-A84E-0EDD500D7872}" dt="2024-05-29T03:16:01.103" v="25330"/>
        <pc:sldMkLst>
          <pc:docMk/>
          <pc:sldMk cId="3863512925" sldId="2134806546"/>
        </pc:sldMkLst>
      </pc:sldChg>
      <pc:sldChg chg="addSp delSp modSp new mod setBg modNotesTx">
        <pc:chgData name="Pamnani, Vanaaisha (OST)" userId="c11f09bb-cff8-4ed7-9796-c0455fd5f4e0" providerId="ADAL" clId="{5E46849A-D15E-4F0F-A84E-0EDD500D7872}" dt="2024-05-29T17:10:57.622" v="26223" actId="20577"/>
        <pc:sldMkLst>
          <pc:docMk/>
          <pc:sldMk cId="390821371" sldId="2134806547"/>
        </pc:sldMkLst>
        <pc:spChg chg="mod">
          <ac:chgData name="Pamnani, Vanaaisha (OST)" userId="c11f09bb-cff8-4ed7-9796-c0455fd5f4e0" providerId="ADAL" clId="{5E46849A-D15E-4F0F-A84E-0EDD500D7872}" dt="2024-05-24T17:12:31.483" v="6723" actId="26606"/>
          <ac:spMkLst>
            <pc:docMk/>
            <pc:sldMk cId="390821371" sldId="2134806547"/>
            <ac:spMk id="2" creationId="{EB71C362-0378-E9A0-18ED-446FF99AA2FA}"/>
          </ac:spMkLst>
        </pc:spChg>
        <pc:spChg chg="del">
          <ac:chgData name="Pamnani, Vanaaisha (OST)" userId="c11f09bb-cff8-4ed7-9796-c0455fd5f4e0" providerId="ADAL" clId="{5E46849A-D15E-4F0F-A84E-0EDD500D7872}" dt="2024-05-24T17:10:45.625" v="6688"/>
          <ac:spMkLst>
            <pc:docMk/>
            <pc:sldMk cId="390821371" sldId="2134806547"/>
            <ac:spMk id="3" creationId="{63B371CE-F3CE-0D41-2DC4-15A0416FE560}"/>
          </ac:spMkLst>
        </pc:spChg>
        <pc:spChg chg="mod">
          <ac:chgData name="Pamnani, Vanaaisha (OST)" userId="c11f09bb-cff8-4ed7-9796-c0455fd5f4e0" providerId="ADAL" clId="{5E46849A-D15E-4F0F-A84E-0EDD500D7872}" dt="2024-05-24T17:12:31.483" v="6723" actId="26606"/>
          <ac:spMkLst>
            <pc:docMk/>
            <pc:sldMk cId="390821371" sldId="2134806547"/>
            <ac:spMk id="4" creationId="{F51B546C-5789-4C59-B7A2-DDDE363AB7FE}"/>
          </ac:spMkLst>
        </pc:spChg>
        <pc:spChg chg="add mod">
          <ac:chgData name="Pamnani, Vanaaisha (OST)" userId="c11f09bb-cff8-4ed7-9796-c0455fd5f4e0" providerId="ADAL" clId="{5E46849A-D15E-4F0F-A84E-0EDD500D7872}" dt="2024-05-24T17:10:00.030" v="6687" actId="14100"/>
          <ac:spMkLst>
            <pc:docMk/>
            <pc:sldMk cId="390821371" sldId="2134806547"/>
            <ac:spMk id="6" creationId="{A2370320-9C59-FAC5-683B-367571EFECB5}"/>
          </ac:spMkLst>
        </pc:spChg>
        <pc:spChg chg="add del">
          <ac:chgData name="Pamnani, Vanaaisha (OST)" userId="c11f09bb-cff8-4ed7-9796-c0455fd5f4e0" providerId="ADAL" clId="{5E46849A-D15E-4F0F-A84E-0EDD500D7872}" dt="2024-05-24T17:12:31.483" v="6723" actId="26606"/>
          <ac:spMkLst>
            <pc:docMk/>
            <pc:sldMk cId="390821371" sldId="2134806547"/>
            <ac:spMk id="13" creationId="{4E20CAB8-8978-AD05-6C06-E963BA75B31A}"/>
          </ac:spMkLst>
        </pc:spChg>
        <pc:spChg chg="add del mod">
          <ac:chgData name="Pamnani, Vanaaisha (OST)" userId="c11f09bb-cff8-4ed7-9796-c0455fd5f4e0" providerId="ADAL" clId="{5E46849A-D15E-4F0F-A84E-0EDD500D7872}" dt="2024-05-24T17:14:10.361" v="6746"/>
          <ac:spMkLst>
            <pc:docMk/>
            <pc:sldMk cId="390821371" sldId="2134806547"/>
            <ac:spMk id="15" creationId="{CB4C18FC-3002-4465-6C7C-B1C917D7A8A7}"/>
          </ac:spMkLst>
        </pc:spChg>
        <pc:spChg chg="add mod">
          <ac:chgData name="Pamnani, Vanaaisha (OST)" userId="c11f09bb-cff8-4ed7-9796-c0455fd5f4e0" providerId="ADAL" clId="{5E46849A-D15E-4F0F-A84E-0EDD500D7872}" dt="2024-05-28T15:34:48.730" v="14158" actId="20577"/>
          <ac:spMkLst>
            <pc:docMk/>
            <pc:sldMk cId="390821371" sldId="2134806547"/>
            <ac:spMk id="16" creationId="{9EDBEC6E-E432-0171-E75A-261683272628}"/>
          </ac:spMkLst>
        </pc:spChg>
        <pc:spChg chg="add del">
          <ac:chgData name="Pamnani, Vanaaisha (OST)" userId="c11f09bb-cff8-4ed7-9796-c0455fd5f4e0" providerId="ADAL" clId="{5E46849A-D15E-4F0F-A84E-0EDD500D7872}" dt="2024-05-24T17:12:31.483" v="6723" actId="26606"/>
          <ac:spMkLst>
            <pc:docMk/>
            <pc:sldMk cId="390821371" sldId="2134806547"/>
            <ac:spMk id="17" creationId="{368F79A3-FD55-745D-4057-9012795E4D66}"/>
          </ac:spMkLst>
        </pc:spChg>
        <pc:picChg chg="add mod">
          <ac:chgData name="Pamnani, Vanaaisha (OST)" userId="c11f09bb-cff8-4ed7-9796-c0455fd5f4e0" providerId="ADAL" clId="{5E46849A-D15E-4F0F-A84E-0EDD500D7872}" dt="2024-05-24T17:13:24.948" v="6743" actId="1076"/>
          <ac:picMkLst>
            <pc:docMk/>
            <pc:sldMk cId="390821371" sldId="2134806547"/>
            <ac:picMk id="8" creationId="{C982BB02-BEE1-051F-0FF1-A85FC2CC0C1E}"/>
          </ac:picMkLst>
        </pc:picChg>
        <pc:picChg chg="add mod ord">
          <ac:chgData name="Pamnani, Vanaaisha (OST)" userId="c11f09bb-cff8-4ed7-9796-c0455fd5f4e0" providerId="ADAL" clId="{5E46849A-D15E-4F0F-A84E-0EDD500D7872}" dt="2024-05-28T13:32:20.341" v="13512" actId="1076"/>
          <ac:picMkLst>
            <pc:docMk/>
            <pc:sldMk cId="390821371" sldId="2134806547"/>
            <ac:picMk id="10" creationId="{AEC41464-F321-D31F-847C-9A9AC82A15D6}"/>
          </ac:picMkLst>
        </pc:picChg>
        <pc:picChg chg="add del mod">
          <ac:chgData name="Pamnani, Vanaaisha (OST)" userId="c11f09bb-cff8-4ed7-9796-c0455fd5f4e0" providerId="ADAL" clId="{5E46849A-D15E-4F0F-A84E-0EDD500D7872}" dt="2024-05-24T17:11:31.888" v="6714" actId="478"/>
          <ac:picMkLst>
            <pc:docMk/>
            <pc:sldMk cId="390821371" sldId="2134806547"/>
            <ac:picMk id="12" creationId="{DB134C0B-41F4-9BFF-84B7-262E9C512429}"/>
          </ac:picMkLst>
        </pc:picChg>
        <pc:picChg chg="add del mod">
          <ac:chgData name="Pamnani, Vanaaisha (OST)" userId="c11f09bb-cff8-4ed7-9796-c0455fd5f4e0" providerId="ADAL" clId="{5E46849A-D15E-4F0F-A84E-0EDD500D7872}" dt="2024-05-24T17:12:14.478" v="6721" actId="478"/>
          <ac:picMkLst>
            <pc:docMk/>
            <pc:sldMk cId="390821371" sldId="2134806547"/>
            <ac:picMk id="14" creationId="{BE53CC7C-2771-1303-5272-C9FA0F02D192}"/>
          </ac:picMkLst>
        </pc:picChg>
      </pc:sldChg>
      <pc:sldChg chg="addSp delSp modSp add mod ord addCm delCm modCm modNotesTx">
        <pc:chgData name="Pamnani, Vanaaisha (OST)" userId="c11f09bb-cff8-4ed7-9796-c0455fd5f4e0" providerId="ADAL" clId="{5E46849A-D15E-4F0F-A84E-0EDD500D7872}" dt="2024-05-29T17:11:37.655" v="26380" actId="20577"/>
        <pc:sldMkLst>
          <pc:docMk/>
          <pc:sldMk cId="3786853236" sldId="2134806548"/>
        </pc:sldMkLst>
        <pc:spChg chg="mod">
          <ac:chgData name="Pamnani, Vanaaisha (OST)" userId="c11f09bb-cff8-4ed7-9796-c0455fd5f4e0" providerId="ADAL" clId="{5E46849A-D15E-4F0F-A84E-0EDD500D7872}" dt="2024-05-28T12:52:34.561" v="11145" actId="1076"/>
          <ac:spMkLst>
            <pc:docMk/>
            <pc:sldMk cId="3786853236" sldId="2134806548"/>
            <ac:spMk id="2" creationId="{DD98A734-3F7B-785D-1D85-F427407B5C90}"/>
          </ac:spMkLst>
        </pc:spChg>
        <pc:spChg chg="mod">
          <ac:chgData name="Pamnani, Vanaaisha (OST)" userId="c11f09bb-cff8-4ed7-9796-c0455fd5f4e0" providerId="ADAL" clId="{5E46849A-D15E-4F0F-A84E-0EDD500D7872}" dt="2024-05-28T15:37:13.502" v="14164" actId="20577"/>
          <ac:spMkLst>
            <pc:docMk/>
            <pc:sldMk cId="3786853236" sldId="2134806548"/>
            <ac:spMk id="3" creationId="{F6ACBF56-34EA-A30E-4BAC-B72E480EFFC0}"/>
          </ac:spMkLst>
        </pc:spChg>
        <pc:spChg chg="add del mod">
          <ac:chgData name="Pamnani, Vanaaisha (OST)" userId="c11f09bb-cff8-4ed7-9796-c0455fd5f4e0" providerId="ADAL" clId="{5E46849A-D15E-4F0F-A84E-0EDD500D7872}" dt="2024-05-28T12:44:33.219" v="11124" actId="478"/>
          <ac:spMkLst>
            <pc:docMk/>
            <pc:sldMk cId="3786853236" sldId="2134806548"/>
            <ac:spMk id="5" creationId="{0B96D19D-344C-8216-ABC3-9636548D2F2A}"/>
          </ac:spMkLst>
        </pc:spChg>
        <pc:spChg chg="add del mod">
          <ac:chgData name="Pamnani, Vanaaisha (OST)" userId="c11f09bb-cff8-4ed7-9796-c0455fd5f4e0" providerId="ADAL" clId="{5E46849A-D15E-4F0F-A84E-0EDD500D7872}" dt="2024-05-28T12:42:37.034" v="11122" actId="478"/>
          <ac:spMkLst>
            <pc:docMk/>
            <pc:sldMk cId="3786853236" sldId="2134806548"/>
            <ac:spMk id="5" creationId="{16CD7B0C-A94D-E26B-2192-A39B19FD5494}"/>
          </ac:spMkLst>
        </pc:spChg>
        <pc:picChg chg="add mod">
          <ac:chgData name="Pamnani, Vanaaisha (OST)" userId="c11f09bb-cff8-4ed7-9796-c0455fd5f4e0" providerId="ADAL" clId="{5E46849A-D15E-4F0F-A84E-0EDD500D7872}" dt="2024-05-28T12:53:09.625" v="11153" actId="1076"/>
          <ac:picMkLst>
            <pc:docMk/>
            <pc:sldMk cId="3786853236" sldId="2134806548"/>
            <ac:picMk id="8" creationId="{9AAEDBBF-44AB-2B56-7B15-8C178BE846A3}"/>
          </ac:picMkLst>
        </pc:picChg>
        <pc:picChg chg="add mod">
          <ac:chgData name="Pamnani, Vanaaisha (OST)" userId="c11f09bb-cff8-4ed7-9796-c0455fd5f4e0" providerId="ADAL" clId="{5E46849A-D15E-4F0F-A84E-0EDD500D7872}" dt="2024-05-28T12:53:05.665" v="11152" actId="1076"/>
          <ac:picMkLst>
            <pc:docMk/>
            <pc:sldMk cId="3786853236" sldId="2134806548"/>
            <ac:picMk id="10" creationId="{BBF6CDA0-39E8-44EC-8E0B-C9CA274DCD5C}"/>
          </ac:picMkLst>
        </pc:picChg>
      </pc:sldChg>
      <pc:sldChg chg="addSp delSp modSp add mod modNotesTx">
        <pc:chgData name="Pamnani, Vanaaisha (OST)" userId="c11f09bb-cff8-4ed7-9796-c0455fd5f4e0" providerId="ADAL" clId="{5E46849A-D15E-4F0F-A84E-0EDD500D7872}" dt="2024-05-29T15:58:14.600" v="26216" actId="20577"/>
        <pc:sldMkLst>
          <pc:docMk/>
          <pc:sldMk cId="1690365040" sldId="2134806549"/>
        </pc:sldMkLst>
        <pc:spChg chg="mod">
          <ac:chgData name="Pamnani, Vanaaisha (OST)" userId="c11f09bb-cff8-4ed7-9796-c0455fd5f4e0" providerId="ADAL" clId="{5E46849A-D15E-4F0F-A84E-0EDD500D7872}" dt="2024-05-28T17:01:35.682" v="14285" actId="20577"/>
          <ac:spMkLst>
            <pc:docMk/>
            <pc:sldMk cId="1690365040" sldId="2134806549"/>
            <ac:spMk id="2" creationId="{0C783A35-72D9-7B0A-7F31-14D1425A74D8}"/>
          </ac:spMkLst>
        </pc:spChg>
        <pc:spChg chg="add del mod">
          <ac:chgData name="Pamnani, Vanaaisha (OST)" userId="c11f09bb-cff8-4ed7-9796-c0455fd5f4e0" providerId="ADAL" clId="{5E46849A-D15E-4F0F-A84E-0EDD500D7872}" dt="2024-05-24T18:21:29.228" v="9934"/>
          <ac:spMkLst>
            <pc:docMk/>
            <pc:sldMk cId="1690365040" sldId="2134806549"/>
            <ac:spMk id="3" creationId="{6FECD091-5672-8176-815D-8D3929C5A220}"/>
          </ac:spMkLst>
        </pc:spChg>
        <pc:spChg chg="add mod">
          <ac:chgData name="Pamnani, Vanaaisha (OST)" userId="c11f09bb-cff8-4ed7-9796-c0455fd5f4e0" providerId="ADAL" clId="{5E46849A-D15E-4F0F-A84E-0EDD500D7872}" dt="2024-05-29T02:52:46.311" v="23918" actId="20577"/>
          <ac:spMkLst>
            <pc:docMk/>
            <pc:sldMk cId="1690365040" sldId="2134806549"/>
            <ac:spMk id="5" creationId="{881D917D-FC95-534B-C5EB-B476DB1D6781}"/>
          </ac:spMkLst>
        </pc:spChg>
        <pc:picChg chg="del">
          <ac:chgData name="Pamnani, Vanaaisha (OST)" userId="c11f09bb-cff8-4ed7-9796-c0455fd5f4e0" providerId="ADAL" clId="{5E46849A-D15E-4F0F-A84E-0EDD500D7872}" dt="2024-05-24T16:21:07.691" v="6533" actId="478"/>
          <ac:picMkLst>
            <pc:docMk/>
            <pc:sldMk cId="1690365040" sldId="2134806549"/>
            <ac:picMk id="23" creationId="{11DD83C0-00AA-BCEA-D240-31BB2369512A}"/>
          </ac:picMkLst>
        </pc:picChg>
      </pc:sldChg>
      <pc:sldChg chg="addSp modSp add mod ord modNotesTx">
        <pc:chgData name="Pamnani, Vanaaisha (OST)" userId="c11f09bb-cff8-4ed7-9796-c0455fd5f4e0" providerId="ADAL" clId="{5E46849A-D15E-4F0F-A84E-0EDD500D7872}" dt="2024-05-29T15:58:01.231" v="26213" actId="20577"/>
        <pc:sldMkLst>
          <pc:docMk/>
          <pc:sldMk cId="1690781715" sldId="2134806550"/>
        </pc:sldMkLst>
        <pc:spChg chg="mod">
          <ac:chgData name="Pamnani, Vanaaisha (OST)" userId="c11f09bb-cff8-4ed7-9796-c0455fd5f4e0" providerId="ADAL" clId="{5E46849A-D15E-4F0F-A84E-0EDD500D7872}" dt="2024-05-28T13:28:02.074" v="13365" actId="14100"/>
          <ac:spMkLst>
            <pc:docMk/>
            <pc:sldMk cId="1690781715" sldId="2134806550"/>
            <ac:spMk id="2" creationId="{0C783A35-72D9-7B0A-7F31-14D1425A74D8}"/>
          </ac:spMkLst>
        </pc:spChg>
        <pc:spChg chg="add mod">
          <ac:chgData name="Pamnani, Vanaaisha (OST)" userId="c11f09bb-cff8-4ed7-9796-c0455fd5f4e0" providerId="ADAL" clId="{5E46849A-D15E-4F0F-A84E-0EDD500D7872}" dt="2024-05-29T15:58:01.231" v="26213" actId="20577"/>
          <ac:spMkLst>
            <pc:docMk/>
            <pc:sldMk cId="1690781715" sldId="2134806550"/>
            <ac:spMk id="3" creationId="{A5219CC6-3DB7-E2AE-0282-4F0CFA0DE217}"/>
          </ac:spMkLst>
        </pc:spChg>
      </pc:sldChg>
      <pc:sldChg chg="new del">
        <pc:chgData name="Pamnani, Vanaaisha (OST)" userId="c11f09bb-cff8-4ed7-9796-c0455fd5f4e0" providerId="ADAL" clId="{5E46849A-D15E-4F0F-A84E-0EDD500D7872}" dt="2024-05-24T16:23:05.470" v="6535" actId="2696"/>
        <pc:sldMkLst>
          <pc:docMk/>
          <pc:sldMk cId="2621460314" sldId="2134806550"/>
        </pc:sldMkLst>
      </pc:sldChg>
      <pc:sldChg chg="modSp add mod ord modNotesTx">
        <pc:chgData name="Pamnani, Vanaaisha (OST)" userId="c11f09bb-cff8-4ed7-9796-c0455fd5f4e0" providerId="ADAL" clId="{5E46849A-D15E-4F0F-A84E-0EDD500D7872}" dt="2024-05-29T14:37:46.929" v="26042" actId="20577"/>
        <pc:sldMkLst>
          <pc:docMk/>
          <pc:sldMk cId="2640268956" sldId="2134806551"/>
        </pc:sldMkLst>
        <pc:spChg chg="mod">
          <ac:chgData name="Pamnani, Vanaaisha (OST)" userId="c11f09bb-cff8-4ed7-9796-c0455fd5f4e0" providerId="ADAL" clId="{5E46849A-D15E-4F0F-A84E-0EDD500D7872}" dt="2024-05-28T13:34:39.669" v="13603" actId="20577"/>
          <ac:spMkLst>
            <pc:docMk/>
            <pc:sldMk cId="2640268956" sldId="2134806551"/>
            <ac:spMk id="24" creationId="{1F025388-1281-8F2E-D63A-9522795F3F52}"/>
          </ac:spMkLst>
        </pc:spChg>
        <pc:spChg chg="mod">
          <ac:chgData name="Pamnani, Vanaaisha (OST)" userId="c11f09bb-cff8-4ed7-9796-c0455fd5f4e0" providerId="ADAL" clId="{5E46849A-D15E-4F0F-A84E-0EDD500D7872}" dt="2024-05-28T15:26:28.504" v="14057" actId="20577"/>
          <ac:spMkLst>
            <pc:docMk/>
            <pc:sldMk cId="2640268956" sldId="2134806551"/>
            <ac:spMk id="43" creationId="{CE6E7DA0-F08B-B300-6AB2-B3568EF2BC4B}"/>
          </ac:spMkLst>
        </pc:spChg>
      </pc:sldChg>
      <pc:sldChg chg="new del">
        <pc:chgData name="Pamnani, Vanaaisha (OST)" userId="c11f09bb-cff8-4ed7-9796-c0455fd5f4e0" providerId="ADAL" clId="{5E46849A-D15E-4F0F-A84E-0EDD500D7872}" dt="2024-05-28T13:41:29.073" v="13796" actId="2696"/>
        <pc:sldMkLst>
          <pc:docMk/>
          <pc:sldMk cId="245006080" sldId="2134806552"/>
        </pc:sldMkLst>
      </pc:sldChg>
      <pc:sldChg chg="modSp add del mod">
        <pc:chgData name="Pamnani, Vanaaisha (OST)" userId="c11f09bb-cff8-4ed7-9796-c0455fd5f4e0" providerId="ADAL" clId="{5E46849A-D15E-4F0F-A84E-0EDD500D7872}" dt="2024-05-28T19:56:27.975" v="16728" actId="2696"/>
        <pc:sldMkLst>
          <pc:docMk/>
          <pc:sldMk cId="210565595" sldId="2134806575"/>
        </pc:sldMkLst>
        <pc:spChg chg="mod">
          <ac:chgData name="Pamnani, Vanaaisha (OST)" userId="c11f09bb-cff8-4ed7-9796-c0455fd5f4e0" providerId="ADAL" clId="{5E46849A-D15E-4F0F-A84E-0EDD500D7872}" dt="2024-05-28T15:55:59.567" v="14243" actId="20577"/>
          <ac:spMkLst>
            <pc:docMk/>
            <pc:sldMk cId="210565595" sldId="2134806575"/>
            <ac:spMk id="5" creationId="{640AA285-F419-7460-6E05-0F4086F0D63B}"/>
          </ac:spMkLst>
        </pc:spChg>
      </pc:sldChg>
      <pc:sldChg chg="add del ord">
        <pc:chgData name="Pamnani, Vanaaisha (OST)" userId="c11f09bb-cff8-4ed7-9796-c0455fd5f4e0" providerId="ADAL" clId="{5E46849A-D15E-4F0F-A84E-0EDD500D7872}" dt="2024-05-20T18:21:47.892" v="4234" actId="2696"/>
        <pc:sldMkLst>
          <pc:docMk/>
          <pc:sldMk cId="2007241847" sldId="2134806575"/>
        </pc:sldMkLst>
      </pc:sldChg>
      <pc:sldChg chg="modSp add del mod">
        <pc:chgData name="Pamnani, Vanaaisha (OST)" userId="c11f09bb-cff8-4ed7-9796-c0455fd5f4e0" providerId="ADAL" clId="{5E46849A-D15E-4F0F-A84E-0EDD500D7872}" dt="2024-05-29T17:31:57.391" v="26393" actId="2696"/>
        <pc:sldMkLst>
          <pc:docMk/>
          <pc:sldMk cId="1993803896" sldId="2134806576"/>
        </pc:sldMkLst>
        <pc:spChg chg="mod">
          <ac:chgData name="Pamnani, Vanaaisha (OST)" userId="c11f09bb-cff8-4ed7-9796-c0455fd5f4e0" providerId="ADAL" clId="{5E46849A-D15E-4F0F-A84E-0EDD500D7872}" dt="2024-05-28T13:41:10.897" v="13793" actId="27636"/>
          <ac:spMkLst>
            <pc:docMk/>
            <pc:sldMk cId="1993803896" sldId="2134806576"/>
            <ac:spMk id="5" creationId="{3943E6D4-2086-1961-8A73-726D4B508612}"/>
          </ac:spMkLst>
        </pc:spChg>
        <pc:spChg chg="mod">
          <ac:chgData name="Pamnani, Vanaaisha (OST)" userId="c11f09bb-cff8-4ed7-9796-c0455fd5f4e0" providerId="ADAL" clId="{5E46849A-D15E-4F0F-A84E-0EDD500D7872}" dt="2024-05-28T15:55:09.682" v="14215" actId="2711"/>
          <ac:spMkLst>
            <pc:docMk/>
            <pc:sldMk cId="1993803896" sldId="2134806576"/>
            <ac:spMk id="6" creationId="{9CD9E5B2-CADE-96B0-70AA-0AF1D6B4936E}"/>
          </ac:spMkLst>
        </pc:spChg>
      </pc:sldChg>
      <pc:sldChg chg="add">
        <pc:chgData name="Pamnani, Vanaaisha (OST)" userId="c11f09bb-cff8-4ed7-9796-c0455fd5f4e0" providerId="ADAL" clId="{5E46849A-D15E-4F0F-A84E-0EDD500D7872}" dt="2024-05-29T17:33:09.261" v="26406"/>
        <pc:sldMkLst>
          <pc:docMk/>
          <pc:sldMk cId="3043270198" sldId="2134806576"/>
        </pc:sldMkLst>
      </pc:sldChg>
      <pc:sldChg chg="add del">
        <pc:chgData name="Pamnani, Vanaaisha (OST)" userId="c11f09bb-cff8-4ed7-9796-c0455fd5f4e0" providerId="ADAL" clId="{5E46849A-D15E-4F0F-A84E-0EDD500D7872}" dt="2024-05-28T17:49:16.195" v="15020" actId="2696"/>
        <pc:sldMkLst>
          <pc:docMk/>
          <pc:sldMk cId="1262538865" sldId="2134806577"/>
        </pc:sldMkLst>
      </pc:sldChg>
      <pc:sldChg chg="modSp add del mod">
        <pc:chgData name="Pamnani, Vanaaisha (OST)" userId="c11f09bb-cff8-4ed7-9796-c0455fd5f4e0" providerId="ADAL" clId="{5E46849A-D15E-4F0F-A84E-0EDD500D7872}" dt="2024-05-28T16:33:59.515" v="14264" actId="2696"/>
        <pc:sldMkLst>
          <pc:docMk/>
          <pc:sldMk cId="1240856872" sldId="2147472252"/>
        </pc:sldMkLst>
        <pc:spChg chg="mod">
          <ac:chgData name="Pamnani, Vanaaisha (OST)" userId="c11f09bb-cff8-4ed7-9796-c0455fd5f4e0" providerId="ADAL" clId="{5E46849A-D15E-4F0F-A84E-0EDD500D7872}" dt="2024-05-28T15:21:41.729" v="13871" actId="27636"/>
          <ac:spMkLst>
            <pc:docMk/>
            <pc:sldMk cId="1240856872" sldId="2147472252"/>
            <ac:spMk id="5" creationId="{BEF5BDD5-FFFE-9605-B4A6-DC94E5F77189}"/>
          </ac:spMkLst>
        </pc:spChg>
      </pc:sldChg>
      <pc:sldChg chg="modSp add del mod">
        <pc:chgData name="Pamnani, Vanaaisha (OST)" userId="c11f09bb-cff8-4ed7-9796-c0455fd5f4e0" providerId="ADAL" clId="{5E46849A-D15E-4F0F-A84E-0EDD500D7872}" dt="2024-05-28T17:49:21.404" v="15022" actId="2696"/>
        <pc:sldMkLst>
          <pc:docMk/>
          <pc:sldMk cId="2962964251" sldId="2147472290"/>
        </pc:sldMkLst>
        <pc:spChg chg="mod">
          <ac:chgData name="Pamnani, Vanaaisha (OST)" userId="c11f09bb-cff8-4ed7-9796-c0455fd5f4e0" providerId="ADAL" clId="{5E46849A-D15E-4F0F-A84E-0EDD500D7872}" dt="2024-05-28T15:21:42.839" v="13873" actId="27636"/>
          <ac:spMkLst>
            <pc:docMk/>
            <pc:sldMk cId="2962964251" sldId="2147472290"/>
            <ac:spMk id="5" creationId="{A3CA3A87-7A09-0330-25C8-F1C4E36B8FE4}"/>
          </ac:spMkLst>
        </pc:spChg>
      </pc:sldChg>
      <pc:sldChg chg="modSp add mod ord">
        <pc:chgData name="Pamnani, Vanaaisha (OST)" userId="c11f09bb-cff8-4ed7-9796-c0455fd5f4e0" providerId="ADAL" clId="{5E46849A-D15E-4F0F-A84E-0EDD500D7872}" dt="2024-05-28T17:50:27.826" v="15037"/>
        <pc:sldMkLst>
          <pc:docMk/>
          <pc:sldMk cId="2208957896" sldId="2147472300"/>
        </pc:sldMkLst>
        <pc:spChg chg="mod">
          <ac:chgData name="Pamnani, Vanaaisha (OST)" userId="c11f09bb-cff8-4ed7-9796-c0455fd5f4e0" providerId="ADAL" clId="{5E46849A-D15E-4F0F-A84E-0EDD500D7872}" dt="2024-05-28T15:21:43.986" v="13878" actId="27636"/>
          <ac:spMkLst>
            <pc:docMk/>
            <pc:sldMk cId="2208957896" sldId="2147472300"/>
            <ac:spMk id="5" creationId="{A3CA3A87-7A09-0330-25C8-F1C4E36B8FE4}"/>
          </ac:spMkLst>
        </pc:spChg>
      </pc:sldChg>
      <pc:sldChg chg="modSp add del mod">
        <pc:chgData name="Pamnani, Vanaaisha (OST)" userId="c11f09bb-cff8-4ed7-9796-c0455fd5f4e0" providerId="ADAL" clId="{5E46849A-D15E-4F0F-A84E-0EDD500D7872}" dt="2024-05-28T17:49:25.476" v="15023" actId="2696"/>
        <pc:sldMkLst>
          <pc:docMk/>
          <pc:sldMk cId="3759836966" sldId="2147472301"/>
        </pc:sldMkLst>
        <pc:spChg chg="mod">
          <ac:chgData name="Pamnani, Vanaaisha (OST)" userId="c11f09bb-cff8-4ed7-9796-c0455fd5f4e0" providerId="ADAL" clId="{5E46849A-D15E-4F0F-A84E-0EDD500D7872}" dt="2024-05-28T16:22:59.802" v="14255" actId="1076"/>
          <ac:spMkLst>
            <pc:docMk/>
            <pc:sldMk cId="3759836966" sldId="2147472301"/>
            <ac:spMk id="2" creationId="{6A1C1AE4-CBD4-F0F8-2D44-55F05CCCD51F}"/>
          </ac:spMkLst>
        </pc:spChg>
        <pc:spChg chg="mod">
          <ac:chgData name="Pamnani, Vanaaisha (OST)" userId="c11f09bb-cff8-4ed7-9796-c0455fd5f4e0" providerId="ADAL" clId="{5E46849A-D15E-4F0F-A84E-0EDD500D7872}" dt="2024-05-28T15:21:43.420" v="13875" actId="27636"/>
          <ac:spMkLst>
            <pc:docMk/>
            <pc:sldMk cId="3759836966" sldId="2147472301"/>
            <ac:spMk id="5" creationId="{A3CA3A87-7A09-0330-25C8-F1C4E36B8FE4}"/>
          </ac:spMkLst>
        </pc:spChg>
      </pc:sldChg>
      <pc:sldChg chg="modSp add del mod">
        <pc:chgData name="Pamnani, Vanaaisha (OST)" userId="c11f09bb-cff8-4ed7-9796-c0455fd5f4e0" providerId="ADAL" clId="{5E46849A-D15E-4F0F-A84E-0EDD500D7872}" dt="2024-05-28T17:49:18.970" v="15021" actId="2696"/>
        <pc:sldMkLst>
          <pc:docMk/>
          <pc:sldMk cId="3096647547" sldId="2147472304"/>
        </pc:sldMkLst>
        <pc:spChg chg="mod">
          <ac:chgData name="Pamnani, Vanaaisha (OST)" userId="c11f09bb-cff8-4ed7-9796-c0455fd5f4e0" providerId="ADAL" clId="{5E46849A-D15E-4F0F-A84E-0EDD500D7872}" dt="2024-05-28T15:21:37.604" v="13869" actId="27636"/>
          <ac:spMkLst>
            <pc:docMk/>
            <pc:sldMk cId="3096647547" sldId="2147472304"/>
            <ac:spMk id="5" creationId="{BEF5BDD5-FFFE-9605-B4A6-DC94E5F77189}"/>
          </ac:spMkLst>
        </pc:spChg>
      </pc:sldChg>
      <pc:sldChg chg="modSp add mod ord">
        <pc:chgData name="Pamnani, Vanaaisha (OST)" userId="c11f09bb-cff8-4ed7-9796-c0455fd5f4e0" providerId="ADAL" clId="{5E46849A-D15E-4F0F-A84E-0EDD500D7872}" dt="2024-05-28T17:50:53.216" v="15039"/>
        <pc:sldMkLst>
          <pc:docMk/>
          <pc:sldMk cId="3763660609" sldId="2147472307"/>
        </pc:sldMkLst>
        <pc:spChg chg="mod">
          <ac:chgData name="Pamnani, Vanaaisha (OST)" userId="c11f09bb-cff8-4ed7-9796-c0455fd5f4e0" providerId="ADAL" clId="{5E46849A-D15E-4F0F-A84E-0EDD500D7872}" dt="2024-05-28T16:23:37.790" v="14262" actId="5793"/>
          <ac:spMkLst>
            <pc:docMk/>
            <pc:sldMk cId="3763660609" sldId="2147472307"/>
            <ac:spMk id="2" creationId="{6A1C1AE4-CBD4-F0F8-2D44-55F05CCCD51F}"/>
          </ac:spMkLst>
        </pc:spChg>
        <pc:spChg chg="mod">
          <ac:chgData name="Pamnani, Vanaaisha (OST)" userId="c11f09bb-cff8-4ed7-9796-c0455fd5f4e0" providerId="ADAL" clId="{5E46849A-D15E-4F0F-A84E-0EDD500D7872}" dt="2024-05-28T15:21:44.534" v="13881" actId="27636"/>
          <ac:spMkLst>
            <pc:docMk/>
            <pc:sldMk cId="3763660609" sldId="2147472307"/>
            <ac:spMk id="5" creationId="{A3CA3A87-7A09-0330-25C8-F1C4E36B8FE4}"/>
          </ac:spMkLst>
        </pc:spChg>
      </pc:sldChg>
      <pc:sldChg chg="addSp modSp add mod">
        <pc:chgData name="Pamnani, Vanaaisha (OST)" userId="c11f09bb-cff8-4ed7-9796-c0455fd5f4e0" providerId="ADAL" clId="{5E46849A-D15E-4F0F-A84E-0EDD500D7872}" dt="2024-05-28T17:48:42.933" v="15019" actId="1076"/>
        <pc:sldMkLst>
          <pc:docMk/>
          <pc:sldMk cId="597967843" sldId="2147472308"/>
        </pc:sldMkLst>
        <pc:spChg chg="mod">
          <ac:chgData name="Pamnani, Vanaaisha (OST)" userId="c11f09bb-cff8-4ed7-9796-c0455fd5f4e0" providerId="ADAL" clId="{5E46849A-D15E-4F0F-A84E-0EDD500D7872}" dt="2024-05-28T17:47:59.689" v="15014" actId="1076"/>
          <ac:spMkLst>
            <pc:docMk/>
            <pc:sldMk cId="597967843" sldId="2147472308"/>
            <ac:spMk id="2" creationId="{BABC3AD3-1231-432A-1725-5330FA964816}"/>
          </ac:spMkLst>
        </pc:spChg>
        <pc:spChg chg="add mod">
          <ac:chgData name="Pamnani, Vanaaisha (OST)" userId="c11f09bb-cff8-4ed7-9796-c0455fd5f4e0" providerId="ADAL" clId="{5E46849A-D15E-4F0F-A84E-0EDD500D7872}" dt="2024-05-28T17:48:39.862" v="15018" actId="1076"/>
          <ac:spMkLst>
            <pc:docMk/>
            <pc:sldMk cId="597967843" sldId="2147472308"/>
            <ac:spMk id="3" creationId="{9F02C896-3A91-9813-CF28-B348C1239140}"/>
          </ac:spMkLst>
        </pc:spChg>
        <pc:spChg chg="add mod">
          <ac:chgData name="Pamnani, Vanaaisha (OST)" userId="c11f09bb-cff8-4ed7-9796-c0455fd5f4e0" providerId="ADAL" clId="{5E46849A-D15E-4F0F-A84E-0EDD500D7872}" dt="2024-05-28T17:48:42.933" v="15019" actId="1076"/>
          <ac:spMkLst>
            <pc:docMk/>
            <pc:sldMk cId="597967843" sldId="2147472308"/>
            <ac:spMk id="5" creationId="{210671EC-5DC3-C471-9F66-698B8FB65A22}"/>
          </ac:spMkLst>
        </pc:spChg>
      </pc:sldChg>
      <pc:sldChg chg="addSp delSp modSp add mod ord modNotesTx">
        <pc:chgData name="Pamnani, Vanaaisha (OST)" userId="c11f09bb-cff8-4ed7-9796-c0455fd5f4e0" providerId="ADAL" clId="{5E46849A-D15E-4F0F-A84E-0EDD500D7872}" dt="2024-05-29T03:11:35.803" v="25315" actId="20577"/>
        <pc:sldMkLst>
          <pc:docMk/>
          <pc:sldMk cId="779824667" sldId="2147472309"/>
        </pc:sldMkLst>
        <pc:spChg chg="add del mod">
          <ac:chgData name="Pamnani, Vanaaisha (OST)" userId="c11f09bb-cff8-4ed7-9796-c0455fd5f4e0" providerId="ADAL" clId="{5E46849A-D15E-4F0F-A84E-0EDD500D7872}" dt="2024-05-28T17:29:25.006" v="14872"/>
          <ac:spMkLst>
            <pc:docMk/>
            <pc:sldMk cId="779824667" sldId="2147472309"/>
            <ac:spMk id="3" creationId="{5636F7DA-A609-970B-912C-16EE4B600D02}"/>
          </ac:spMkLst>
        </pc:spChg>
        <pc:spChg chg="add del mod">
          <ac:chgData name="Pamnani, Vanaaisha (OST)" userId="c11f09bb-cff8-4ed7-9796-c0455fd5f4e0" providerId="ADAL" clId="{5E46849A-D15E-4F0F-A84E-0EDD500D7872}" dt="2024-05-28T17:29:27.381" v="14873" actId="478"/>
          <ac:spMkLst>
            <pc:docMk/>
            <pc:sldMk cId="779824667" sldId="2147472309"/>
            <ac:spMk id="5" creationId="{D4CE0571-8DCC-9DE2-02D8-50FD0BBDCDE1}"/>
          </ac:spMkLst>
        </pc:spChg>
        <pc:spChg chg="add del mod">
          <ac:chgData name="Pamnani, Vanaaisha (OST)" userId="c11f09bb-cff8-4ed7-9796-c0455fd5f4e0" providerId="ADAL" clId="{5E46849A-D15E-4F0F-A84E-0EDD500D7872}" dt="2024-05-28T17:29:32.607" v="14875" actId="478"/>
          <ac:spMkLst>
            <pc:docMk/>
            <pc:sldMk cId="779824667" sldId="2147472309"/>
            <ac:spMk id="6" creationId="{E36E17AF-2AF8-C15F-ABC6-9C5A52789AC3}"/>
          </ac:spMkLst>
        </pc:spChg>
        <pc:spChg chg="add mod">
          <ac:chgData name="Pamnani, Vanaaisha (OST)" userId="c11f09bb-cff8-4ed7-9796-c0455fd5f4e0" providerId="ADAL" clId="{5E46849A-D15E-4F0F-A84E-0EDD500D7872}" dt="2024-05-28T17:44:31.382" v="15010" actId="1076"/>
          <ac:spMkLst>
            <pc:docMk/>
            <pc:sldMk cId="779824667" sldId="2147472309"/>
            <ac:spMk id="9" creationId="{ACCDB364-D2B5-86B7-2494-5FB471B979CB}"/>
          </ac:spMkLst>
        </pc:spChg>
        <pc:spChg chg="add del mod">
          <ac:chgData name="Pamnani, Vanaaisha (OST)" userId="c11f09bb-cff8-4ed7-9796-c0455fd5f4e0" providerId="ADAL" clId="{5E46849A-D15E-4F0F-A84E-0EDD500D7872}" dt="2024-05-28T17:37:21.263" v="14958" actId="478"/>
          <ac:spMkLst>
            <pc:docMk/>
            <pc:sldMk cId="779824667" sldId="2147472309"/>
            <ac:spMk id="10" creationId="{684B45D8-4DD7-C137-D2ED-AF20FEFC7273}"/>
          </ac:spMkLst>
        </pc:spChg>
        <pc:spChg chg="add mod">
          <ac:chgData name="Pamnani, Vanaaisha (OST)" userId="c11f09bb-cff8-4ed7-9796-c0455fd5f4e0" providerId="ADAL" clId="{5E46849A-D15E-4F0F-A84E-0EDD500D7872}" dt="2024-05-28T17:44:12.581" v="15005" actId="1076"/>
          <ac:spMkLst>
            <pc:docMk/>
            <pc:sldMk cId="779824667" sldId="2147472309"/>
            <ac:spMk id="13" creationId="{84139785-64ED-BA42-6F46-9A7888150CDD}"/>
          </ac:spMkLst>
        </pc:spChg>
        <pc:spChg chg="mod">
          <ac:chgData name="Pamnani, Vanaaisha (OST)" userId="c11f09bb-cff8-4ed7-9796-c0455fd5f4e0" providerId="ADAL" clId="{5E46849A-D15E-4F0F-A84E-0EDD500D7872}" dt="2024-05-28T17:44:29.488" v="15008" actId="1076"/>
          <ac:spMkLst>
            <pc:docMk/>
            <pc:sldMk cId="779824667" sldId="2147472309"/>
            <ac:spMk id="24" creationId="{1F025388-1281-8F2E-D63A-9522795F3F52}"/>
          </ac:spMkLst>
        </pc:spChg>
        <pc:spChg chg="del mod">
          <ac:chgData name="Pamnani, Vanaaisha (OST)" userId="c11f09bb-cff8-4ed7-9796-c0455fd5f4e0" providerId="ADAL" clId="{5E46849A-D15E-4F0F-A84E-0EDD500D7872}" dt="2024-05-28T17:29:09.366" v="14867" actId="478"/>
          <ac:spMkLst>
            <pc:docMk/>
            <pc:sldMk cId="779824667" sldId="2147472309"/>
            <ac:spMk id="43" creationId="{CE6E7DA0-F08B-B300-6AB2-B3568EF2BC4B}"/>
          </ac:spMkLst>
        </pc:spChg>
        <pc:picChg chg="add mod modCrop">
          <ac:chgData name="Pamnani, Vanaaisha (OST)" userId="c11f09bb-cff8-4ed7-9796-c0455fd5f4e0" providerId="ADAL" clId="{5E46849A-D15E-4F0F-A84E-0EDD500D7872}" dt="2024-05-28T17:44:09.592" v="15004" actId="1076"/>
          <ac:picMkLst>
            <pc:docMk/>
            <pc:sldMk cId="779824667" sldId="2147472309"/>
            <ac:picMk id="8" creationId="{E5714863-414A-589E-5043-36AEBE073621}"/>
          </ac:picMkLst>
        </pc:picChg>
        <pc:picChg chg="add mod modCrop">
          <ac:chgData name="Pamnani, Vanaaisha (OST)" userId="c11f09bb-cff8-4ed7-9796-c0455fd5f4e0" providerId="ADAL" clId="{5E46849A-D15E-4F0F-A84E-0EDD500D7872}" dt="2024-05-28T17:44:08.222" v="15003" actId="1076"/>
          <ac:picMkLst>
            <pc:docMk/>
            <pc:sldMk cId="779824667" sldId="2147472309"/>
            <ac:picMk id="12" creationId="{08CB64A2-C607-513D-9344-9E904DDE8E33}"/>
          </ac:picMkLst>
        </pc:picChg>
      </pc:sldChg>
      <pc:sldChg chg="modSp add mod">
        <pc:chgData name="Pamnani, Vanaaisha (OST)" userId="c11f09bb-cff8-4ed7-9796-c0455fd5f4e0" providerId="ADAL" clId="{5E46849A-D15E-4F0F-A84E-0EDD500D7872}" dt="2024-05-28T17:56:15.847" v="15089" actId="1076"/>
        <pc:sldMkLst>
          <pc:docMk/>
          <pc:sldMk cId="625362242" sldId="2147472310"/>
        </pc:sldMkLst>
        <pc:spChg chg="mod">
          <ac:chgData name="Pamnani, Vanaaisha (OST)" userId="c11f09bb-cff8-4ed7-9796-c0455fd5f4e0" providerId="ADAL" clId="{5E46849A-D15E-4F0F-A84E-0EDD500D7872}" dt="2024-05-28T17:56:15.847" v="15089" actId="1076"/>
          <ac:spMkLst>
            <pc:docMk/>
            <pc:sldMk cId="625362242" sldId="2147472310"/>
            <ac:spMk id="86" creationId="{00000000-0000-0000-0000-000000000000}"/>
          </ac:spMkLst>
        </pc:spChg>
        <pc:spChg chg="mod">
          <ac:chgData name="Pamnani, Vanaaisha (OST)" userId="c11f09bb-cff8-4ed7-9796-c0455fd5f4e0" providerId="ADAL" clId="{5E46849A-D15E-4F0F-A84E-0EDD500D7872}" dt="2024-05-28T17:55:28.184" v="15085" actId="2711"/>
          <ac:spMkLst>
            <pc:docMk/>
            <pc:sldMk cId="625362242" sldId="2147472310"/>
            <ac:spMk id="87" creationId="{00000000-0000-0000-0000-000000000000}"/>
          </ac:spMkLst>
        </pc:spChg>
        <pc:spChg chg="mod">
          <ac:chgData name="Pamnani, Vanaaisha (OST)" userId="c11f09bb-cff8-4ed7-9796-c0455fd5f4e0" providerId="ADAL" clId="{5E46849A-D15E-4F0F-A84E-0EDD500D7872}" dt="2024-05-28T17:54:14.540" v="15072" actId="14100"/>
          <ac:spMkLst>
            <pc:docMk/>
            <pc:sldMk cId="625362242" sldId="2147472310"/>
            <ac:spMk id="88" creationId="{00000000-0000-0000-0000-000000000000}"/>
          </ac:spMkLst>
        </pc:spChg>
        <pc:spChg chg="mod">
          <ac:chgData name="Pamnani, Vanaaisha (OST)" userId="c11f09bb-cff8-4ed7-9796-c0455fd5f4e0" providerId="ADAL" clId="{5E46849A-D15E-4F0F-A84E-0EDD500D7872}" dt="2024-05-28T17:54:35.991" v="15075" actId="113"/>
          <ac:spMkLst>
            <pc:docMk/>
            <pc:sldMk cId="625362242" sldId="2147472310"/>
            <ac:spMk id="89" creationId="{00000000-0000-0000-0000-000000000000}"/>
          </ac:spMkLst>
        </pc:spChg>
        <pc:spChg chg="mod">
          <ac:chgData name="Pamnani, Vanaaisha (OST)" userId="c11f09bb-cff8-4ed7-9796-c0455fd5f4e0" providerId="ADAL" clId="{5E46849A-D15E-4F0F-A84E-0EDD500D7872}" dt="2024-05-28T17:56:07.027" v="15088" actId="2711"/>
          <ac:spMkLst>
            <pc:docMk/>
            <pc:sldMk cId="625362242" sldId="2147472310"/>
            <ac:spMk id="90" creationId="{00000000-0000-0000-0000-000000000000}"/>
          </ac:spMkLst>
        </pc:spChg>
        <pc:spChg chg="mod">
          <ac:chgData name="Pamnani, Vanaaisha (OST)" userId="c11f09bb-cff8-4ed7-9796-c0455fd5f4e0" providerId="ADAL" clId="{5E46849A-D15E-4F0F-A84E-0EDD500D7872}" dt="2024-05-28T17:56:00.940" v="15087" actId="2711"/>
          <ac:spMkLst>
            <pc:docMk/>
            <pc:sldMk cId="625362242" sldId="2147472310"/>
            <ac:spMk id="91" creationId="{00000000-0000-0000-0000-000000000000}"/>
          </ac:spMkLst>
        </pc:spChg>
        <pc:spChg chg="mod">
          <ac:chgData name="Pamnani, Vanaaisha (OST)" userId="c11f09bb-cff8-4ed7-9796-c0455fd5f4e0" providerId="ADAL" clId="{5E46849A-D15E-4F0F-A84E-0EDD500D7872}" dt="2024-05-28T17:55:55.819" v="15086" actId="2711"/>
          <ac:spMkLst>
            <pc:docMk/>
            <pc:sldMk cId="625362242" sldId="2147472310"/>
            <ac:spMk id="92" creationId="{00000000-0000-0000-0000-000000000000}"/>
          </ac:spMkLst>
        </pc:spChg>
        <pc:spChg chg="mod">
          <ac:chgData name="Pamnani, Vanaaisha (OST)" userId="c11f09bb-cff8-4ed7-9796-c0455fd5f4e0" providerId="ADAL" clId="{5E46849A-D15E-4F0F-A84E-0EDD500D7872}" dt="2024-05-28T17:52:42.252" v="15056" actId="1076"/>
          <ac:spMkLst>
            <pc:docMk/>
            <pc:sldMk cId="625362242" sldId="2147472310"/>
            <ac:spMk id="93" creationId="{00000000-0000-0000-0000-000000000000}"/>
          </ac:spMkLst>
        </pc:spChg>
      </pc:sldChg>
      <pc:sldChg chg="modSp add mod">
        <pc:chgData name="Pamnani, Vanaaisha (OST)" userId="c11f09bb-cff8-4ed7-9796-c0455fd5f4e0" providerId="ADAL" clId="{5E46849A-D15E-4F0F-A84E-0EDD500D7872}" dt="2024-05-28T17:53:49.480" v="15067" actId="255"/>
        <pc:sldMkLst>
          <pc:docMk/>
          <pc:sldMk cId="2555170078" sldId="2147472311"/>
        </pc:sldMkLst>
        <pc:spChg chg="mod">
          <ac:chgData name="Pamnani, Vanaaisha (OST)" userId="c11f09bb-cff8-4ed7-9796-c0455fd5f4e0" providerId="ADAL" clId="{5E46849A-D15E-4F0F-A84E-0EDD500D7872}" dt="2024-05-28T17:53:49.480" v="15067" actId="255"/>
          <ac:spMkLst>
            <pc:docMk/>
            <pc:sldMk cId="2555170078" sldId="2147472311"/>
            <ac:spMk id="151" creationId="{00000000-0000-0000-0000-000000000000}"/>
          </ac:spMkLst>
        </pc:spChg>
        <pc:graphicFrameChg chg="mod modGraphic">
          <ac:chgData name="Pamnani, Vanaaisha (OST)" userId="c11f09bb-cff8-4ed7-9796-c0455fd5f4e0" providerId="ADAL" clId="{5E46849A-D15E-4F0F-A84E-0EDD500D7872}" dt="2024-05-28T17:53:02.062" v="15059" actId="1076"/>
          <ac:graphicFrameMkLst>
            <pc:docMk/>
            <pc:sldMk cId="2555170078" sldId="2147472311"/>
            <ac:graphicFrameMk id="152" creationId="{00000000-0000-0000-0000-000000000000}"/>
          </ac:graphicFrameMkLst>
        </pc:graphicFrameChg>
      </pc:sldChg>
      <pc:sldChg chg="modSp add mod">
        <pc:chgData name="Pamnani, Vanaaisha (OST)" userId="c11f09bb-cff8-4ed7-9796-c0455fd5f4e0" providerId="ADAL" clId="{5E46849A-D15E-4F0F-A84E-0EDD500D7872}" dt="2024-05-28T17:56:46.974" v="15094" actId="1076"/>
        <pc:sldMkLst>
          <pc:docMk/>
          <pc:sldMk cId="2223931101" sldId="2147472312"/>
        </pc:sldMkLst>
        <pc:spChg chg="mod">
          <ac:chgData name="Pamnani, Vanaaisha (OST)" userId="c11f09bb-cff8-4ed7-9796-c0455fd5f4e0" providerId="ADAL" clId="{5E46849A-D15E-4F0F-A84E-0EDD500D7872}" dt="2024-05-28T17:56:36.461" v="15090" actId="1076"/>
          <ac:spMkLst>
            <pc:docMk/>
            <pc:sldMk cId="2223931101" sldId="2147472312"/>
            <ac:spMk id="99" creationId="{00000000-0000-0000-0000-000000000000}"/>
          </ac:spMkLst>
        </pc:spChg>
        <pc:picChg chg="mod">
          <ac:chgData name="Pamnani, Vanaaisha (OST)" userId="c11f09bb-cff8-4ed7-9796-c0455fd5f4e0" providerId="ADAL" clId="{5E46849A-D15E-4F0F-A84E-0EDD500D7872}" dt="2024-05-28T17:56:46.974" v="15094" actId="1076"/>
          <ac:picMkLst>
            <pc:docMk/>
            <pc:sldMk cId="2223931101" sldId="2147472312"/>
            <ac:picMk id="100" creationId="{00000000-0000-0000-0000-000000000000}"/>
          </ac:picMkLst>
        </pc:picChg>
      </pc:sldChg>
      <pc:sldChg chg="add mod modShow">
        <pc:chgData name="Pamnani, Vanaaisha (OST)" userId="c11f09bb-cff8-4ed7-9796-c0455fd5f4e0" providerId="ADAL" clId="{5E46849A-D15E-4F0F-A84E-0EDD500D7872}" dt="2024-05-28T19:55:06.560" v="16682" actId="729"/>
        <pc:sldMkLst>
          <pc:docMk/>
          <pc:sldMk cId="2103335029" sldId="2147472313"/>
        </pc:sldMkLst>
      </pc:sldChg>
      <pc:sldChg chg="modSp add mod modNotesTx">
        <pc:chgData name="Pamnani, Vanaaisha (OST)" userId="c11f09bb-cff8-4ed7-9796-c0455fd5f4e0" providerId="ADAL" clId="{5E46849A-D15E-4F0F-A84E-0EDD500D7872}" dt="2024-05-28T18:39:21.115" v="16523" actId="114"/>
        <pc:sldMkLst>
          <pc:docMk/>
          <pc:sldMk cId="4131979261" sldId="2147472314"/>
        </pc:sldMkLst>
        <pc:spChg chg="mod">
          <ac:chgData name="Pamnani, Vanaaisha (OST)" userId="c11f09bb-cff8-4ed7-9796-c0455fd5f4e0" providerId="ADAL" clId="{5E46849A-D15E-4F0F-A84E-0EDD500D7872}" dt="2024-05-28T17:57:50.054" v="15108" actId="20577"/>
          <ac:spMkLst>
            <pc:docMk/>
            <pc:sldMk cId="4131979261" sldId="2147472314"/>
            <ac:spMk id="131" creationId="{00000000-0000-0000-0000-000000000000}"/>
          </ac:spMkLst>
        </pc:spChg>
        <pc:spChg chg="mod">
          <ac:chgData name="Pamnani, Vanaaisha (OST)" userId="c11f09bb-cff8-4ed7-9796-c0455fd5f4e0" providerId="ADAL" clId="{5E46849A-D15E-4F0F-A84E-0EDD500D7872}" dt="2024-05-28T17:57:37.143" v="15104" actId="1076"/>
          <ac:spMkLst>
            <pc:docMk/>
            <pc:sldMk cId="4131979261" sldId="2147472314"/>
            <ac:spMk id="133" creationId="{00000000-0000-0000-0000-000000000000}"/>
          </ac:spMkLst>
        </pc:spChg>
        <pc:picChg chg="mod">
          <ac:chgData name="Pamnani, Vanaaisha (OST)" userId="c11f09bb-cff8-4ed7-9796-c0455fd5f4e0" providerId="ADAL" clId="{5E46849A-D15E-4F0F-A84E-0EDD500D7872}" dt="2024-05-28T17:57:23.506" v="15102" actId="1076"/>
          <ac:picMkLst>
            <pc:docMk/>
            <pc:sldMk cId="4131979261" sldId="2147472314"/>
            <ac:picMk id="132" creationId="{00000000-0000-0000-0000-000000000000}"/>
          </ac:picMkLst>
        </pc:picChg>
      </pc:sldChg>
      <pc:sldChg chg="add">
        <pc:chgData name="Pamnani, Vanaaisha (OST)" userId="c11f09bb-cff8-4ed7-9796-c0455fd5f4e0" providerId="ADAL" clId="{5E46849A-D15E-4F0F-A84E-0EDD500D7872}" dt="2024-05-29T03:16:01.840" v="25331"/>
        <pc:sldMkLst>
          <pc:docMk/>
          <pc:sldMk cId="1479273089" sldId="2147472315"/>
        </pc:sldMkLst>
      </pc:sldChg>
      <pc:sldChg chg="add del">
        <pc:chgData name="Pamnani, Vanaaisha (OST)" userId="c11f09bb-cff8-4ed7-9796-c0455fd5f4e0" providerId="ADAL" clId="{5E46849A-D15E-4F0F-A84E-0EDD500D7872}" dt="2024-05-28T19:08:14.493" v="16572" actId="2696"/>
        <pc:sldMkLst>
          <pc:docMk/>
          <pc:sldMk cId="3506942058" sldId="2147472315"/>
        </pc:sldMkLst>
      </pc:sldChg>
      <pc:sldChg chg="add">
        <pc:chgData name="Pamnani, Vanaaisha (OST)" userId="c11f09bb-cff8-4ed7-9796-c0455fd5f4e0" providerId="ADAL" clId="{5E46849A-D15E-4F0F-A84E-0EDD500D7872}" dt="2024-05-29T03:16:04.486" v="25334"/>
        <pc:sldMkLst>
          <pc:docMk/>
          <pc:sldMk cId="2326673933" sldId="2147472316"/>
        </pc:sldMkLst>
      </pc:sldChg>
      <pc:sldChg chg="add del ord">
        <pc:chgData name="Pamnani, Vanaaisha (OST)" userId="c11f09bb-cff8-4ed7-9796-c0455fd5f4e0" providerId="ADAL" clId="{5E46849A-D15E-4F0F-A84E-0EDD500D7872}" dt="2024-05-29T17:33:20.490" v="26407" actId="2696"/>
        <pc:sldMkLst>
          <pc:docMk/>
          <pc:sldMk cId="3553622966" sldId="2147472318"/>
        </pc:sldMkLst>
      </pc:sldChg>
      <pc:sldMasterChg chg="delSldLayout">
        <pc:chgData name="Pamnani, Vanaaisha (OST)" userId="c11f09bb-cff8-4ed7-9796-c0455fd5f4e0" providerId="ADAL" clId="{5E46849A-D15E-4F0F-A84E-0EDD500D7872}" dt="2024-05-29T17:31:52.929" v="26390" actId="2696"/>
        <pc:sldMasterMkLst>
          <pc:docMk/>
          <pc:sldMasterMk cId="3434583292" sldId="2147483648"/>
        </pc:sldMasterMkLst>
        <pc:sldLayoutChg chg="del">
          <pc:chgData name="Pamnani, Vanaaisha (OST)" userId="c11f09bb-cff8-4ed7-9796-c0455fd5f4e0" providerId="ADAL" clId="{5E46849A-D15E-4F0F-A84E-0EDD500D7872}" dt="2024-05-20T18:21:47.892" v="4234" actId="2696"/>
          <pc:sldLayoutMkLst>
            <pc:docMk/>
            <pc:sldMasterMk cId="3434583292" sldId="2147483648"/>
            <pc:sldLayoutMk cId="2832399727" sldId="2147483703"/>
          </pc:sldLayoutMkLst>
        </pc:sldLayoutChg>
        <pc:sldLayoutChg chg="del">
          <pc:chgData name="Pamnani, Vanaaisha (OST)" userId="c11f09bb-cff8-4ed7-9796-c0455fd5f4e0" providerId="ADAL" clId="{5E46849A-D15E-4F0F-A84E-0EDD500D7872}" dt="2024-05-29T17:31:52.929" v="26390" actId="2696"/>
          <pc:sldLayoutMkLst>
            <pc:docMk/>
            <pc:sldMasterMk cId="3434583292" sldId="2147483648"/>
            <pc:sldLayoutMk cId="2906831408" sldId="2147483706"/>
          </pc:sldLayoutMkLst>
        </pc:sldLayoutChg>
        <pc:sldLayoutChg chg="del">
          <pc:chgData name="Pamnani, Vanaaisha (OST)" userId="c11f09bb-cff8-4ed7-9796-c0455fd5f4e0" providerId="ADAL" clId="{5E46849A-D15E-4F0F-A84E-0EDD500D7872}" dt="2024-05-28T19:05:36.634" v="16531" actId="2696"/>
          <pc:sldLayoutMkLst>
            <pc:docMk/>
            <pc:sldMasterMk cId="3434583292" sldId="2147483648"/>
            <pc:sldLayoutMk cId="3960419112" sldId="2147483710"/>
          </pc:sldLayoutMkLst>
        </pc:sldLayoutChg>
        <pc:sldLayoutChg chg="del">
          <pc:chgData name="Pamnani, Vanaaisha (OST)" userId="c11f09bb-cff8-4ed7-9796-c0455fd5f4e0" providerId="ADAL" clId="{5E46849A-D15E-4F0F-A84E-0EDD500D7872}" dt="2024-05-28T19:05:29.261" v="16530" actId="2696"/>
          <pc:sldLayoutMkLst>
            <pc:docMk/>
            <pc:sldMasterMk cId="3434583292" sldId="2147483648"/>
            <pc:sldLayoutMk cId="3614749243" sldId="2147483711"/>
          </pc:sldLayoutMkLst>
        </pc:sldLayoutChg>
        <pc:sldLayoutChg chg="del">
          <pc:chgData name="Pamnani, Vanaaisha (OST)" userId="c11f09bb-cff8-4ed7-9796-c0455fd5f4e0" providerId="ADAL" clId="{5E46849A-D15E-4F0F-A84E-0EDD500D7872}" dt="2024-05-28T19:05:20.445" v="16529" actId="2696"/>
          <pc:sldLayoutMkLst>
            <pc:docMk/>
            <pc:sldMasterMk cId="3434583292" sldId="2147483648"/>
            <pc:sldLayoutMk cId="4145828363" sldId="2147483712"/>
          </pc:sldLayoutMkLst>
        </pc:sldLayoutChg>
      </pc:sldMasterChg>
    </pc:docChg>
  </pc:docChgLst>
  <pc:docChgLst>
    <pc:chgData name="Pamnani, Vanaaisha (OST)" userId="S::vanaaisha.pamnani@ad.dot.gov::c11f09bb-cff8-4ed7-9796-c0455fd5f4e0" providerId="AD" clId="Web-{7C816449-AB9B-C1AE-C886-A9DDA6051949}"/>
    <pc:docChg chg="modSld">
      <pc:chgData name="Pamnani, Vanaaisha (OST)" userId="S::vanaaisha.pamnani@ad.dot.gov::c11f09bb-cff8-4ed7-9796-c0455fd5f4e0" providerId="AD" clId="Web-{7C816449-AB9B-C1AE-C886-A9DDA6051949}" dt="2024-07-22T20:15:11.777" v="5" actId="1076"/>
      <pc:docMkLst>
        <pc:docMk/>
      </pc:docMkLst>
      <pc:sldChg chg="addSp delSp modSp delCm">
        <pc:chgData name="Pamnani, Vanaaisha (OST)" userId="S::vanaaisha.pamnani@ad.dot.gov::c11f09bb-cff8-4ed7-9796-c0455fd5f4e0" providerId="AD" clId="Web-{7C816449-AB9B-C1AE-C886-A9DDA6051949}" dt="2024-07-22T20:15:11.777" v="5" actId="1076"/>
        <pc:sldMkLst>
          <pc:docMk/>
          <pc:sldMk cId="3274426085" sldId="267"/>
        </pc:sldMkLst>
        <pc:spChg chg="mod">
          <ac:chgData name="Pamnani, Vanaaisha (OST)" userId="S::vanaaisha.pamnani@ad.dot.gov::c11f09bb-cff8-4ed7-9796-c0455fd5f4e0" providerId="AD" clId="Web-{7C816449-AB9B-C1AE-C886-A9DDA6051949}" dt="2024-07-22T20:15:08.402" v="4" actId="1076"/>
          <ac:spMkLst>
            <pc:docMk/>
            <pc:sldMk cId="3274426085" sldId="267"/>
            <ac:spMk id="383" creationId="{6A421AF5-5169-D426-27B6-690328EEA9BC}"/>
          </ac:spMkLst>
        </pc:spChg>
        <pc:picChg chg="add mod">
          <ac:chgData name="Pamnani, Vanaaisha (OST)" userId="S::vanaaisha.pamnani@ad.dot.gov::c11f09bb-cff8-4ed7-9796-c0455fd5f4e0" providerId="AD" clId="Web-{7C816449-AB9B-C1AE-C886-A9DDA6051949}" dt="2024-07-22T20:15:11.777" v="5" actId="1076"/>
          <ac:picMkLst>
            <pc:docMk/>
            <pc:sldMk cId="3274426085" sldId="267"/>
            <ac:picMk id="2" creationId="{4BE48E94-0173-0994-677E-F5BBCC1EADD4}"/>
          </ac:picMkLst>
        </pc:picChg>
        <pc:picChg chg="del">
          <ac:chgData name="Pamnani, Vanaaisha (OST)" userId="S::vanaaisha.pamnani@ad.dot.gov::c11f09bb-cff8-4ed7-9796-c0455fd5f4e0" providerId="AD" clId="Web-{7C816449-AB9B-C1AE-C886-A9DDA6051949}" dt="2024-07-22T20:13:27.964" v="0"/>
          <ac:picMkLst>
            <pc:docMk/>
            <pc:sldMk cId="3274426085" sldId="267"/>
            <ac:picMk id="380" creationId="{9A03493F-9AF8-6503-9D60-19EC79B8CF24}"/>
          </ac:picMkLst>
        </pc:picChg>
        <pc:extLst>
          <p:ext xmlns:p="http://schemas.openxmlformats.org/presentationml/2006/main" uri="{D6D511B9-2390-475A-947B-AFAB55BFBCF1}">
            <pc226:cmChg xmlns:pc226="http://schemas.microsoft.com/office/powerpoint/2022/06/main/command" chg="del">
              <pc226:chgData name="Pamnani, Vanaaisha (OST)" userId="S::vanaaisha.pamnani@ad.dot.gov::c11f09bb-cff8-4ed7-9796-c0455fd5f4e0" providerId="AD" clId="Web-{7C816449-AB9B-C1AE-C886-A9DDA6051949}" dt="2024-07-22T20:15:02.589" v="3"/>
              <pc2:cmMkLst xmlns:pc2="http://schemas.microsoft.com/office/powerpoint/2019/9/main/command">
                <pc:docMk/>
                <pc:sldMk cId="3274426085" sldId="267"/>
                <pc2:cmMk id="{CC1BA60C-02C7-46E6-88F7-CE63BC37807D}"/>
              </pc2:cmMkLst>
            </pc226:cmChg>
          </p:ext>
        </pc:extLst>
      </pc:sldChg>
    </pc:docChg>
  </pc:docChgLst>
  <pc:docChgLst>
    <pc:chgData name="Pamnani, Vanaaisha (OST)" userId="c11f09bb-cff8-4ed7-9796-c0455fd5f4e0" providerId="ADAL" clId="{E47A0A20-AB48-41F1-888A-ACE8706712F9}"/>
    <pc:docChg chg="undo custSel delSld modSld modSection">
      <pc:chgData name="Pamnani, Vanaaisha (OST)" userId="c11f09bb-cff8-4ed7-9796-c0455fd5f4e0" providerId="ADAL" clId="{E47A0A20-AB48-41F1-888A-ACE8706712F9}" dt="2024-07-17T20:08:55.158" v="139" actId="255"/>
      <pc:docMkLst>
        <pc:docMk/>
      </pc:docMkLst>
      <pc:sldChg chg="modNotesTx">
        <pc:chgData name="Pamnani, Vanaaisha (OST)" userId="c11f09bb-cff8-4ed7-9796-c0455fd5f4e0" providerId="ADAL" clId="{E47A0A20-AB48-41F1-888A-ACE8706712F9}" dt="2024-07-17T20:06:00.653" v="79" actId="20577"/>
        <pc:sldMkLst>
          <pc:docMk/>
          <pc:sldMk cId="3507007126" sldId="258"/>
        </pc:sldMkLst>
      </pc:sldChg>
      <pc:sldChg chg="modNotesTx">
        <pc:chgData name="Pamnani, Vanaaisha (OST)" userId="c11f09bb-cff8-4ed7-9796-c0455fd5f4e0" providerId="ADAL" clId="{E47A0A20-AB48-41F1-888A-ACE8706712F9}" dt="2024-07-17T20:06:28.556" v="84" actId="20577"/>
        <pc:sldMkLst>
          <pc:docMk/>
          <pc:sldMk cId="168216833" sldId="261"/>
        </pc:sldMkLst>
      </pc:sldChg>
      <pc:sldChg chg="modNotesTx">
        <pc:chgData name="Pamnani, Vanaaisha (OST)" userId="c11f09bb-cff8-4ed7-9796-c0455fd5f4e0" providerId="ADAL" clId="{E47A0A20-AB48-41F1-888A-ACE8706712F9}" dt="2024-07-17T20:06:26.381" v="83" actId="20577"/>
        <pc:sldMkLst>
          <pc:docMk/>
          <pc:sldMk cId="2434971163" sldId="262"/>
        </pc:sldMkLst>
      </pc:sldChg>
      <pc:sldChg chg="modNotesTx">
        <pc:chgData name="Pamnani, Vanaaisha (OST)" userId="c11f09bb-cff8-4ed7-9796-c0455fd5f4e0" providerId="ADAL" clId="{E47A0A20-AB48-41F1-888A-ACE8706712F9}" dt="2024-07-17T20:05:46.933" v="76" actId="20577"/>
        <pc:sldMkLst>
          <pc:docMk/>
          <pc:sldMk cId="3274426085" sldId="267"/>
        </pc:sldMkLst>
      </pc:sldChg>
      <pc:sldChg chg="modNotesTx">
        <pc:chgData name="Pamnani, Vanaaisha (OST)" userId="c11f09bb-cff8-4ed7-9796-c0455fd5f4e0" providerId="ADAL" clId="{E47A0A20-AB48-41F1-888A-ACE8706712F9}" dt="2024-07-17T20:06:20.040" v="82" actId="20577"/>
        <pc:sldMkLst>
          <pc:docMk/>
          <pc:sldMk cId="4159781848" sldId="273"/>
        </pc:sldMkLst>
      </pc:sldChg>
      <pc:sldChg chg="modSp mod modNotesTx">
        <pc:chgData name="Pamnani, Vanaaisha (OST)" userId="c11f09bb-cff8-4ed7-9796-c0455fd5f4e0" providerId="ADAL" clId="{E47A0A20-AB48-41F1-888A-ACE8706712F9}" dt="2024-07-17T20:08:55.158" v="139" actId="255"/>
        <pc:sldMkLst>
          <pc:docMk/>
          <pc:sldMk cId="3786853236" sldId="2134806548"/>
        </pc:sldMkLst>
        <pc:spChg chg="mod">
          <ac:chgData name="Pamnani, Vanaaisha (OST)" userId="c11f09bb-cff8-4ed7-9796-c0455fd5f4e0" providerId="ADAL" clId="{E47A0A20-AB48-41F1-888A-ACE8706712F9}" dt="2024-07-17T20:08:55.158" v="139" actId="255"/>
          <ac:spMkLst>
            <pc:docMk/>
            <pc:sldMk cId="3786853236" sldId="2134806548"/>
            <ac:spMk id="2" creationId="{DD98A734-3F7B-785D-1D85-F427407B5C90}"/>
          </ac:spMkLst>
        </pc:spChg>
        <pc:spChg chg="mod">
          <ac:chgData name="Pamnani, Vanaaisha (OST)" userId="c11f09bb-cff8-4ed7-9796-c0455fd5f4e0" providerId="ADAL" clId="{E47A0A20-AB48-41F1-888A-ACE8706712F9}" dt="2024-07-17T20:08:26.905" v="133" actId="1076"/>
          <ac:spMkLst>
            <pc:docMk/>
            <pc:sldMk cId="3786853236" sldId="2134806548"/>
            <ac:spMk id="3" creationId="{F6ACBF56-34EA-A30E-4BAC-B72E480EFFC0}"/>
          </ac:spMkLst>
        </pc:spChg>
      </pc:sldChg>
      <pc:sldChg chg="del">
        <pc:chgData name="Pamnani, Vanaaisha (OST)" userId="c11f09bb-cff8-4ed7-9796-c0455fd5f4e0" providerId="ADAL" clId="{E47A0A20-AB48-41F1-888A-ACE8706712F9}" dt="2024-07-17T20:05:42.102" v="75" actId="2696"/>
        <pc:sldMkLst>
          <pc:docMk/>
          <pc:sldMk cId="1690365040" sldId="2134806549"/>
        </pc:sldMkLst>
      </pc:sldChg>
      <pc:sldChg chg="modSp mod modNotesTx">
        <pc:chgData name="Pamnani, Vanaaisha (OST)" userId="c11f09bb-cff8-4ed7-9796-c0455fd5f4e0" providerId="ADAL" clId="{E47A0A20-AB48-41F1-888A-ACE8706712F9}" dt="2024-07-17T20:07:08.872" v="89" actId="20577"/>
        <pc:sldMkLst>
          <pc:docMk/>
          <pc:sldMk cId="1690781715" sldId="2134806550"/>
        </pc:sldMkLst>
        <pc:spChg chg="mod">
          <ac:chgData name="Pamnani, Vanaaisha (OST)" userId="c11f09bb-cff8-4ed7-9796-c0455fd5f4e0" providerId="ADAL" clId="{E47A0A20-AB48-41F1-888A-ACE8706712F9}" dt="2024-07-17T20:07:08.872" v="89" actId="20577"/>
          <ac:spMkLst>
            <pc:docMk/>
            <pc:sldMk cId="1690781715" sldId="2134806550"/>
            <ac:spMk id="3" creationId="{A5219CC6-3DB7-E2AE-0282-4F0CFA0DE217}"/>
          </ac:spMkLst>
        </pc:spChg>
      </pc:sldChg>
      <pc:sldChg chg="modNotesTx">
        <pc:chgData name="Pamnani, Vanaaisha (OST)" userId="c11f09bb-cff8-4ed7-9796-c0455fd5f4e0" providerId="ADAL" clId="{E47A0A20-AB48-41F1-888A-ACE8706712F9}" dt="2024-07-17T20:06:08.098" v="80" actId="20577"/>
        <pc:sldMkLst>
          <pc:docMk/>
          <pc:sldMk cId="1038910783" sldId="2147472309"/>
        </pc:sldMkLst>
      </pc:sldChg>
      <pc:sldChg chg="addSp modSp mod">
        <pc:chgData name="Pamnani, Vanaaisha (OST)" userId="c11f09bb-cff8-4ed7-9796-c0455fd5f4e0" providerId="ADAL" clId="{E47A0A20-AB48-41F1-888A-ACE8706712F9}" dt="2024-07-17T20:08:50.630" v="138" actId="255"/>
        <pc:sldMkLst>
          <pc:docMk/>
          <pc:sldMk cId="2551647025" sldId="2147472310"/>
        </pc:sldMkLst>
        <pc:spChg chg="mod">
          <ac:chgData name="Pamnani, Vanaaisha (OST)" userId="c11f09bb-cff8-4ed7-9796-c0455fd5f4e0" providerId="ADAL" clId="{E47A0A20-AB48-41F1-888A-ACE8706712F9}" dt="2024-07-17T20:08:50.630" v="138" actId="255"/>
          <ac:spMkLst>
            <pc:docMk/>
            <pc:sldMk cId="2551647025" sldId="2147472310"/>
            <ac:spMk id="2" creationId="{E1D5EF54-C811-2191-C655-55F7F7BE829F}"/>
          </ac:spMkLst>
        </pc:spChg>
        <pc:spChg chg="mod">
          <ac:chgData name="Pamnani, Vanaaisha (OST)" userId="c11f09bb-cff8-4ed7-9796-c0455fd5f4e0" providerId="ADAL" clId="{E47A0A20-AB48-41F1-888A-ACE8706712F9}" dt="2024-07-17T20:04:37.331" v="68" actId="1076"/>
          <ac:spMkLst>
            <pc:docMk/>
            <pc:sldMk cId="2551647025" sldId="2147472310"/>
            <ac:spMk id="3" creationId="{236E3951-5EED-16B3-0F4D-9DE64081AE6D}"/>
          </ac:spMkLst>
        </pc:spChg>
        <pc:picChg chg="add mod">
          <ac:chgData name="Pamnani, Vanaaisha (OST)" userId="c11f09bb-cff8-4ed7-9796-c0455fd5f4e0" providerId="ADAL" clId="{E47A0A20-AB48-41F1-888A-ACE8706712F9}" dt="2024-07-17T20:04:45.272" v="70" actId="1076"/>
          <ac:picMkLst>
            <pc:docMk/>
            <pc:sldMk cId="2551647025" sldId="2147472310"/>
            <ac:picMk id="1026" creationId="{804CEB58-F880-154E-004B-2F8072A82673}"/>
          </ac:picMkLst>
        </pc:picChg>
      </pc:sldChg>
    </pc:docChg>
  </pc:docChgLst>
  <pc:docChgLst>
    <pc:chgData name="Pamnani, Vanaaisha (OST)" userId="c11f09bb-cff8-4ed7-9796-c0455fd5f4e0" providerId="ADAL" clId="{4DDB07E4-DC0A-4296-B3F5-1E93CC849B39}"/>
    <pc:docChg chg="modSld">
      <pc:chgData name="Pamnani, Vanaaisha (OST)" userId="c11f09bb-cff8-4ed7-9796-c0455fd5f4e0" providerId="ADAL" clId="{4DDB07E4-DC0A-4296-B3F5-1E93CC849B39}" dt="2024-06-13T19:08:38.257" v="0"/>
      <pc:docMkLst>
        <pc:docMk/>
      </pc:docMkLst>
      <pc:sldChg chg="addSp modSp">
        <pc:chgData name="Pamnani, Vanaaisha (OST)" userId="c11f09bb-cff8-4ed7-9796-c0455fd5f4e0" providerId="ADAL" clId="{4DDB07E4-DC0A-4296-B3F5-1E93CC849B39}" dt="2024-06-13T19:08:38.257" v="0"/>
        <pc:sldMkLst>
          <pc:docMk/>
          <pc:sldMk cId="2434971163" sldId="262"/>
        </pc:sldMkLst>
        <pc:picChg chg="add mod">
          <ac:chgData name="Pamnani, Vanaaisha (OST)" userId="c11f09bb-cff8-4ed7-9796-c0455fd5f4e0" providerId="ADAL" clId="{4DDB07E4-DC0A-4296-B3F5-1E93CC849B39}" dt="2024-06-13T19:08:38.257" v="0"/>
          <ac:picMkLst>
            <pc:docMk/>
            <pc:sldMk cId="2434971163" sldId="262"/>
            <ac:picMk id="2" creationId="{1C0D25F2-9C8A-287D-0183-F650057F2E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7/24/2024</a:t>
            </a:fld>
            <a:endParaRPr lang="en-US"/>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a:p>
        </p:txBody>
      </p:sp>
    </p:spTree>
    <p:extLst>
      <p:ext uri="{BB962C8B-B14F-4D97-AF65-F5344CB8AC3E}">
        <p14:creationId xmlns:p14="http://schemas.microsoft.com/office/powerpoint/2010/main" val="12628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51814-3B91-4036-94D2-3977634EE214}" type="slidenum">
              <a:rPr lang="en-US" smtClean="0"/>
              <a:t>11</a:t>
            </a:fld>
            <a:endParaRPr lang="en-US"/>
          </a:p>
        </p:txBody>
      </p:sp>
    </p:spTree>
    <p:extLst>
      <p:ext uri="{BB962C8B-B14F-4D97-AF65-F5344CB8AC3E}">
        <p14:creationId xmlns:p14="http://schemas.microsoft.com/office/powerpoint/2010/main" val="357999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effectLst/>
                <a:latin typeface="Segoe UI" panose="020B0502040204020203" pitchFamily="34" charset="0"/>
              </a:rPr>
              <a:t>TCN is a whole-of-government approach that coordinates TA and capacity building resources for urban, rural, and Tribal communities to help them identify, coordinate, and obtain TA to successfully compete and utilize the unprecedented and historic BIL and IRA investments that are helping address communities' economic, climate, and infrastructure needs. </a:t>
            </a:r>
          </a:p>
          <a:p>
            <a:pPr marL="0" indent="0">
              <a:buFont typeface="Arial" panose="020B0604020202020204" pitchFamily="34" charset="0"/>
              <a:buNone/>
            </a:pPr>
            <a:endParaRPr lang="en-US" sz="1800" dirty="0">
              <a:effectLst/>
              <a:latin typeface="Segoe UI" panose="020B0502040204020203" pitchFamily="34" charset="0"/>
            </a:endParaRPr>
          </a:p>
          <a:p>
            <a:pPr marL="0" indent="0">
              <a:buFont typeface="Arial" panose="020B0604020202020204" pitchFamily="34" charset="0"/>
              <a:buNone/>
            </a:pPr>
            <a:r>
              <a:rPr lang="en-US" sz="1800" dirty="0">
                <a:effectLst/>
                <a:latin typeface="Segoe UI" panose="020B0502040204020203" pitchFamily="34" charset="0"/>
              </a:rPr>
              <a:t>This includes TA support in grant and financial management, pre-development assistance, community engagement, and overall planning and project delivery support. </a:t>
            </a: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a:p>
        </p:txBody>
      </p:sp>
    </p:spTree>
    <p:extLst>
      <p:ext uri="{BB962C8B-B14F-4D97-AF65-F5344CB8AC3E}">
        <p14:creationId xmlns:p14="http://schemas.microsoft.com/office/powerpoint/2010/main" val="342711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Currently, we have 11 participating agencies as you can see here, and since our last meeting, we have added two more partners to TCN--Department of Treasury and National Endowment for the Arts. </a:t>
            </a:r>
            <a:endParaRPr lang="en-US"/>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a:p>
        </p:txBody>
      </p:sp>
    </p:spTree>
    <p:extLst>
      <p:ext uri="{BB962C8B-B14F-4D97-AF65-F5344CB8AC3E}">
        <p14:creationId xmlns:p14="http://schemas.microsoft.com/office/powerpoint/2010/main" val="139236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4</a:t>
            </a:fld>
            <a:endParaRPr lang="en-US"/>
          </a:p>
        </p:txBody>
      </p:sp>
    </p:spTree>
    <p:extLst>
      <p:ext uri="{BB962C8B-B14F-4D97-AF65-F5344CB8AC3E}">
        <p14:creationId xmlns:p14="http://schemas.microsoft.com/office/powerpoint/2010/main" val="365359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6</a:t>
            </a:fld>
            <a:endParaRPr lang="en-US"/>
          </a:p>
        </p:txBody>
      </p:sp>
    </p:spTree>
    <p:extLst>
      <p:ext uri="{BB962C8B-B14F-4D97-AF65-F5344CB8AC3E}">
        <p14:creationId xmlns:p14="http://schemas.microsoft.com/office/powerpoint/2010/main" val="367127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a:p>
        </p:txBody>
      </p:sp>
    </p:spTree>
    <p:extLst>
      <p:ext uri="{BB962C8B-B14F-4D97-AF65-F5344CB8AC3E}">
        <p14:creationId xmlns:p14="http://schemas.microsoft.com/office/powerpoint/2010/main" val="118716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8</a:t>
            </a:fld>
            <a:endParaRPr lang="en-US"/>
          </a:p>
        </p:txBody>
      </p:sp>
    </p:spTree>
    <p:extLst>
      <p:ext uri="{BB962C8B-B14F-4D97-AF65-F5344CB8AC3E}">
        <p14:creationId xmlns:p14="http://schemas.microsoft.com/office/powerpoint/2010/main" val="227666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9</a:t>
            </a:fld>
            <a:endParaRPr lang="en-US"/>
          </a:p>
        </p:txBody>
      </p:sp>
    </p:spTree>
    <p:extLst>
      <p:ext uri="{BB962C8B-B14F-4D97-AF65-F5344CB8AC3E}">
        <p14:creationId xmlns:p14="http://schemas.microsoft.com/office/powerpoint/2010/main" val="106902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Segoe UI" panose="020B0502040204020203" pitchFamily="34" charset="0"/>
              </a:rPr>
            </a:b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10</a:t>
            </a:fld>
            <a:endParaRPr lang="en-US"/>
          </a:p>
        </p:txBody>
      </p:sp>
    </p:spTree>
    <p:extLst>
      <p:ext uri="{BB962C8B-B14F-4D97-AF65-F5344CB8AC3E}">
        <p14:creationId xmlns:p14="http://schemas.microsoft.com/office/powerpoint/2010/main" val="38696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229983"/>
            <a:ext cx="10515600" cy="1043443"/>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470501"/>
            <a:ext cx="10515600" cy="130311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803416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ingle column tex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F37593-9EF6-47F6-AFFE-5F4C539EEF72}"/>
              </a:ext>
            </a:extLst>
          </p:cNvPr>
          <p:cNvPicPr>
            <a:picLocks noChangeAspect="1"/>
          </p:cNvPicPr>
          <p:nvPr userDrawn="1"/>
        </p:nvPicPr>
        <p:blipFill>
          <a:blip r:embed="rId2"/>
          <a:srcRect/>
          <a:stretch/>
        </p:blipFill>
        <p:spPr>
          <a:xfrm rot="10800000">
            <a:off x="0" y="0"/>
            <a:ext cx="12192000" cy="6858000"/>
          </a:xfrm>
          <a:prstGeom prst="rect">
            <a:avLst/>
          </a:prstGeom>
          <a:noFill/>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2" y="1241232"/>
            <a:ext cx="1649919" cy="1161288"/>
          </a:xfrm>
          <a:prstGeom prst="rect">
            <a:avLst/>
          </a:prstGeom>
        </p:spPr>
      </p:pic>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470065" y="6577936"/>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C3A25A3B-3AC7-4BAE-99F4-69C1C07805E2}" type="slidenum">
              <a:rPr lang="en-US" smtClean="0"/>
              <a:pPr/>
              <a:t>‹#›</a:t>
            </a:fld>
            <a:endParaRPr lang="en-US"/>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1"/>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SECTION TITLE</a:t>
            </a:r>
          </a:p>
        </p:txBody>
      </p:sp>
      <p:sp>
        <p:nvSpPr>
          <p:cNvPr id="17" name="Google Shape;136;p19">
            <a:extLst>
              <a:ext uri="{FF2B5EF4-FFF2-40B4-BE49-F238E27FC236}">
                <a16:creationId xmlns:a16="http://schemas.microsoft.com/office/drawing/2014/main" id="{C6711DFA-A05D-4063-BB70-C1E0418DA2F8}"/>
              </a:ext>
            </a:extLst>
          </p:cNvPr>
          <p:cNvSpPr txBox="1">
            <a:spLocks/>
          </p:cNvSpPr>
          <p:nvPr userDrawn="1"/>
        </p:nvSpPr>
        <p:spPr>
          <a:xfrm>
            <a:off x="327661" y="266065"/>
            <a:ext cx="10358711" cy="539400"/>
          </a:xfrm>
          <a:prstGeom prst="rect">
            <a:avLst/>
          </a:prstGeom>
        </p:spPr>
        <p:txBody>
          <a:bodyPr spcFirstLastPara="1" wrap="square" lIns="91425" tIns="91425" rIns="91425" bIns="91425" anchor="t" anchorCtr="0">
            <a:noAutofit/>
          </a:bodyPr>
          <a:lstStyle>
            <a:lvl1pPr algn="l" defTabSz="914400" rtl="0" eaLnBrk="1" latinLnBrk="0" hangingPunct="1">
              <a:lnSpc>
                <a:spcPct val="100000"/>
              </a:lnSpc>
              <a:spcBef>
                <a:spcPct val="0"/>
              </a:spcBef>
              <a:buNone/>
              <a:defRPr sz="3600" kern="1200">
                <a:solidFill>
                  <a:srgbClr val="01235B"/>
                </a:solidFill>
                <a:latin typeface="Georgia" panose="02040502050405020303" pitchFamily="18"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1235B"/>
              </a:solidFill>
              <a:effectLst/>
              <a:uLnTx/>
              <a:uFillTx/>
              <a:latin typeface="Georgia" panose="02040502050405020303" pitchFamily="18" charset="0"/>
              <a:ea typeface="+mj-ea"/>
              <a:cs typeface="+mj-cs"/>
            </a:endParaRPr>
          </a:p>
        </p:txBody>
      </p:sp>
      <p:pic>
        <p:nvPicPr>
          <p:cNvPr id="10" name="Picture 9">
            <a:extLst>
              <a:ext uri="{FF2B5EF4-FFF2-40B4-BE49-F238E27FC236}">
                <a16:creationId xmlns:a16="http://schemas.microsoft.com/office/drawing/2014/main" id="{7D9C1AA5-2B68-4F79-9C99-67DCFF4F10A7}"/>
              </a:ext>
            </a:extLst>
          </p:cNvPr>
          <p:cNvPicPr>
            <a:picLocks noChangeAspect="1"/>
          </p:cNvPicPr>
          <p:nvPr userDrawn="1"/>
        </p:nvPicPr>
        <p:blipFill rotWithShape="1">
          <a:blip r:embed="rId4"/>
          <a:srcRect t="6" r="84947" b="-1"/>
          <a:stretch/>
        </p:blipFill>
        <p:spPr>
          <a:xfrm>
            <a:off x="93746" y="145065"/>
            <a:ext cx="775252" cy="660400"/>
          </a:xfrm>
          <a:prstGeom prst="rect">
            <a:avLst/>
          </a:prstGeom>
        </p:spPr>
      </p:pic>
    </p:spTree>
    <p:extLst>
      <p:ext uri="{BB962C8B-B14F-4D97-AF65-F5344CB8AC3E}">
        <p14:creationId xmlns:p14="http://schemas.microsoft.com/office/powerpoint/2010/main" val="2733692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Title Slide with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979480" y="3021358"/>
            <a:ext cx="5992587" cy="1261295"/>
          </a:xfrm>
          <a:prstGeom prst="rect">
            <a:avLst/>
          </a:prstGeom>
          <a:noFill/>
        </p:spPr>
        <p:txBody>
          <a:bodyPr vert="horz" lIns="180000" tIns="180000" rIns="252000" bIns="180000" rtlCol="0" anchor="t">
            <a:noAutofit/>
          </a:bodyPr>
          <a:lstStyle>
            <a:lvl1pPr algn="l">
              <a:defRPr lang="en-ZA" sz="4000" b="1" spc="-300" dirty="0">
                <a:solidFill>
                  <a:schemeClr val="bg1"/>
                </a:solidFill>
              </a:defRPr>
            </a:lvl1pPr>
          </a:lstStyle>
          <a:p>
            <a:pPr lvl="0" algn="r"/>
            <a:r>
              <a:rPr lang="en-US" noProof="0"/>
              <a:t>Click to edit presentation title</a:t>
            </a:r>
          </a:p>
        </p:txBody>
      </p:sp>
      <p:pic>
        <p:nvPicPr>
          <p:cNvPr id="5" name="Picture 4" descr="DOT_DOT_SHORT-signature_blue_cs3.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822" y="235401"/>
            <a:ext cx="1518663" cy="1022175"/>
          </a:xfrm>
          <a:prstGeom prst="rect">
            <a:avLst/>
          </a:prstGeom>
        </p:spPr>
      </p:pic>
    </p:spTree>
    <p:extLst>
      <p:ext uri="{BB962C8B-B14F-4D97-AF65-F5344CB8AC3E}">
        <p14:creationId xmlns:p14="http://schemas.microsoft.com/office/powerpoint/2010/main" val="1258524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ub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629085" y="1653657"/>
            <a:ext cx="10806259" cy="4679251"/>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lvl1pPr>
              <a:defRPr/>
            </a:lvl1pPr>
          </a:lstStyle>
          <a:p>
            <a:r>
              <a:rPr lang="en-US"/>
              <a:t>FY 2023 Thriving Communities Program</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11760000" y="6371351"/>
            <a:ext cx="432000" cy="432000"/>
          </a:xfrm>
          <a:prstGeom prst="rect">
            <a:avLst/>
          </a:prstGeom>
          <a:noFill/>
        </p:spPr>
        <p:txBody>
          <a:bodyPr/>
          <a:lstStyle>
            <a:lvl1pPr>
              <a:defRPr sz="1200">
                <a:solidFill>
                  <a:schemeClr val="accent1">
                    <a:lumMod val="75000"/>
                  </a:schemeClr>
                </a:solidFill>
              </a:defRPr>
            </a:lvl1pPr>
          </a:lstStyle>
          <a:p>
            <a:fld id="{19B51A1E-902D-48AF-9020-955120F399B6}" type="slidenum">
              <a:rPr lang="en-US" smtClean="0"/>
              <a:pPr/>
              <a:t>‹#›</a:t>
            </a:fld>
            <a:endParaRPr lang="en-US"/>
          </a:p>
        </p:txBody>
      </p:sp>
      <p:sp>
        <p:nvSpPr>
          <p:cNvPr id="1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64452" y="480987"/>
            <a:ext cx="8876648" cy="432000"/>
          </a:xfrm>
          <a:prstGeom prst="rect">
            <a:avLst/>
          </a:prstGeom>
        </p:spPr>
        <p:txBody>
          <a:bodyPr/>
          <a:lstStyle>
            <a:lvl1pPr>
              <a:defRPr>
                <a:solidFill>
                  <a:srgbClr val="083A64"/>
                </a:solidFill>
              </a:defRPr>
            </a:lvl1pPr>
          </a:lstStyle>
          <a:p>
            <a:r>
              <a:rPr lang="en-US" noProof="0"/>
              <a:t>Click to edit page title</a:t>
            </a:r>
          </a:p>
        </p:txBody>
      </p:sp>
      <p:sp>
        <p:nvSpPr>
          <p:cNvPr id="13"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09171"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pic>
        <p:nvPicPr>
          <p:cNvPr id="9" name="Picture 8"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9326" y="235405"/>
            <a:ext cx="987751" cy="660644"/>
          </a:xfrm>
          <a:prstGeom prst="rect">
            <a:avLst/>
          </a:prstGeom>
        </p:spPr>
      </p:pic>
    </p:spTree>
    <p:extLst>
      <p:ext uri="{BB962C8B-B14F-4D97-AF65-F5344CB8AC3E}">
        <p14:creationId xmlns:p14="http://schemas.microsoft.com/office/powerpoint/2010/main" val="21482855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Content with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8" y="1956743"/>
            <a:ext cx="5342384" cy="42345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a:p>
        </p:txBody>
      </p:sp>
      <p:sp>
        <p:nvSpPr>
          <p:cNvPr id="11" name="Text Placeholder 4">
            <a:extLst>
              <a:ext uri="{FF2B5EF4-FFF2-40B4-BE49-F238E27FC236}">
                <a16:creationId xmlns:a16="http://schemas.microsoft.com/office/drawing/2014/main" id="{7867C73D-EE16-41D1-B7CE-A35C765E3B8D}"/>
              </a:ext>
            </a:extLst>
          </p:cNvPr>
          <p:cNvSpPr>
            <a:spLocks noGrp="1"/>
          </p:cNvSpPr>
          <p:nvPr>
            <p:ph type="body" sz="quarter" idx="34"/>
          </p:nvPr>
        </p:nvSpPr>
        <p:spPr>
          <a:xfrm>
            <a:off x="710560" y="1956743"/>
            <a:ext cx="5342384" cy="423450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a:ln>
            <a:noFill/>
          </a:ln>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2" name="Footer Placeholder 3">
            <a:extLst>
              <a:ext uri="{FF2B5EF4-FFF2-40B4-BE49-F238E27FC236}">
                <a16:creationId xmlns:a16="http://schemas.microsoft.com/office/drawing/2014/main" id="{E8FE0EB3-0FF4-4285-B9D3-90A5751B7BBF}"/>
              </a:ext>
            </a:extLst>
          </p:cNvPr>
          <p:cNvSpPr txBox="1">
            <a:spLocks/>
          </p:cNvSpPr>
          <p:nvPr userDrawn="1"/>
        </p:nvSpPr>
        <p:spPr>
          <a:xfrm>
            <a:off x="617589" y="6439823"/>
            <a:ext cx="5664000" cy="295063"/>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t>Add a footer</a:t>
            </a:r>
          </a:p>
        </p:txBody>
      </p:sp>
      <p:sp>
        <p:nvSpPr>
          <p:cNvPr id="15"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64452" y="480987"/>
            <a:ext cx="8876648" cy="432000"/>
          </a:xfrm>
          <a:prstGeom prst="rect">
            <a:avLst/>
          </a:prstGeom>
        </p:spPr>
        <p:txBody>
          <a:bodyPr/>
          <a:lstStyle>
            <a:lvl1pPr>
              <a:defRPr>
                <a:solidFill>
                  <a:srgbClr val="083A64"/>
                </a:solidFill>
              </a:defRPr>
            </a:lvl1pPr>
          </a:lstStyle>
          <a:p>
            <a:r>
              <a:rPr lang="en-US" noProof="0"/>
              <a:t>Click to edit page title</a:t>
            </a:r>
          </a:p>
        </p:txBody>
      </p:sp>
      <p:pic>
        <p:nvPicPr>
          <p:cNvPr id="13" name="Picture 12"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9326" y="237067"/>
            <a:ext cx="987751" cy="660644"/>
          </a:xfrm>
          <a:prstGeom prst="rect">
            <a:avLst/>
          </a:prstGeom>
        </p:spPr>
      </p:pic>
    </p:spTree>
    <p:extLst>
      <p:ext uri="{BB962C8B-B14F-4D97-AF65-F5344CB8AC3E}">
        <p14:creationId xmlns:p14="http://schemas.microsoft.com/office/powerpoint/2010/main" val="1993966685"/>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rimary Title Slide">
  <p:cSld name="Primary Title Slide">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6" name="Google Shape;56;p14"/>
          <p:cNvSpPr txBox="1"/>
          <p:nvPr/>
        </p:nvSpPr>
        <p:spPr>
          <a:xfrm>
            <a:off x="5892800" y="1051583"/>
            <a:ext cx="5384800" cy="227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600" b="1" i="0" u="none" strike="noStrike" cap="none">
                <a:solidFill>
                  <a:srgbClr val="808080"/>
                </a:solidFill>
                <a:latin typeface="Arial"/>
                <a:ea typeface="Arial"/>
                <a:cs typeface="Arial"/>
                <a:sym typeface="Arial"/>
              </a:rPr>
              <a:t>U.S. General Services Administration</a:t>
            </a:r>
            <a:endParaRPr sz="2400"/>
          </a:p>
        </p:txBody>
      </p:sp>
      <p:pic>
        <p:nvPicPr>
          <p:cNvPr id="57" name="Google Shape;57;p14"/>
          <p:cNvPicPr preferRelativeResize="0"/>
          <p:nvPr/>
        </p:nvPicPr>
        <p:blipFill>
          <a:blip r:embed="rId2">
            <a:alphaModFix/>
          </a:blip>
          <a:stretch>
            <a:fillRect/>
          </a:stretch>
        </p:blipFill>
        <p:spPr>
          <a:xfrm>
            <a:off x="846900" y="441297"/>
            <a:ext cx="928200" cy="837867"/>
          </a:xfrm>
          <a:prstGeom prst="rect">
            <a:avLst/>
          </a:prstGeom>
          <a:noFill/>
          <a:ln>
            <a:noFill/>
          </a:ln>
        </p:spPr>
      </p:pic>
      <p:sp>
        <p:nvSpPr>
          <p:cNvPr id="58" name="Google Shape;58;p14"/>
          <p:cNvSpPr txBox="1"/>
          <p:nvPr/>
        </p:nvSpPr>
        <p:spPr>
          <a:xfrm>
            <a:off x="8086000" y="5527533"/>
            <a:ext cx="3191600" cy="524800"/>
          </a:xfrm>
          <a:prstGeom prst="rect">
            <a:avLst/>
          </a:prstGeom>
          <a:noFill/>
          <a:ln>
            <a:noFill/>
          </a:ln>
        </p:spPr>
        <p:txBody>
          <a:bodyPr spcFirstLastPara="1" wrap="square" lIns="0" tIns="0" rIns="0" bIns="0" anchor="t" anchorCtr="0">
            <a:noAutofit/>
          </a:bodyPr>
          <a:lstStyle/>
          <a:p>
            <a:pPr marL="0" marR="0" lvl="0" indent="0" algn="l" rtl="0">
              <a:lnSpc>
                <a:spcPct val="50000"/>
              </a:lnSpc>
              <a:spcBef>
                <a:spcPts val="2400"/>
              </a:spcBef>
              <a:spcAft>
                <a:spcPts val="0"/>
              </a:spcAft>
              <a:buNone/>
            </a:pPr>
            <a:r>
              <a:rPr lang="en" sz="1733">
                <a:solidFill>
                  <a:srgbClr val="666666"/>
                </a:solidFill>
              </a:rPr>
              <a:t>GSA Public Buildings Service</a:t>
            </a:r>
            <a:endParaRPr sz="1733">
              <a:solidFill>
                <a:srgbClr val="666666"/>
              </a:solidFill>
            </a:endParaRPr>
          </a:p>
        </p:txBody>
      </p:sp>
      <p:pic>
        <p:nvPicPr>
          <p:cNvPr id="59" name="Google Shape;59;p14" descr="FOB8_exterior_5 small.jpg"/>
          <p:cNvPicPr preferRelativeResize="0"/>
          <p:nvPr/>
        </p:nvPicPr>
        <p:blipFill rotWithShape="1">
          <a:blip r:embed="rId3">
            <a:alphaModFix/>
          </a:blip>
          <a:srcRect t="14323" b="43300"/>
          <a:stretch/>
        </p:blipFill>
        <p:spPr>
          <a:xfrm>
            <a:off x="0" y="1987201"/>
            <a:ext cx="12191997" cy="2883465"/>
          </a:xfrm>
          <a:prstGeom prst="rect">
            <a:avLst/>
          </a:prstGeom>
          <a:noFill/>
          <a:ln>
            <a:noFill/>
          </a:ln>
        </p:spPr>
      </p:pic>
      <p:sp>
        <p:nvSpPr>
          <p:cNvPr id="60" name="Google Shape;60;p14"/>
          <p:cNvSpPr/>
          <p:nvPr/>
        </p:nvSpPr>
        <p:spPr>
          <a:xfrm>
            <a:off x="0" y="1987133"/>
            <a:ext cx="12192000" cy="2883600"/>
          </a:xfrm>
          <a:prstGeom prst="rect">
            <a:avLst/>
          </a:prstGeom>
          <a:solidFill>
            <a:srgbClr val="005087">
              <a:alpha val="85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4"/>
          <p:cNvSpPr txBox="1">
            <a:spLocks noGrp="1"/>
          </p:cNvSpPr>
          <p:nvPr>
            <p:ph type="ctrTitle"/>
          </p:nvPr>
        </p:nvSpPr>
        <p:spPr>
          <a:xfrm>
            <a:off x="831201" y="2310033"/>
            <a:ext cx="10446400" cy="1448800"/>
          </a:xfrm>
          <a:prstGeom prst="rect">
            <a:avLst/>
          </a:prstGeom>
        </p:spPr>
        <p:txBody>
          <a:bodyPr spcFirstLastPara="1" wrap="square" lIns="91425" tIns="91425" rIns="91425" bIns="91425" anchor="ctr" anchorCtr="0">
            <a:normAutofit/>
          </a:bodyPr>
          <a:lstStyle>
            <a:lvl1pPr lvl="0" algn="l" rtl="0">
              <a:spcBef>
                <a:spcPts val="0"/>
              </a:spcBef>
              <a:spcAft>
                <a:spcPts val="0"/>
              </a:spcAft>
              <a:buClr>
                <a:schemeClr val="lt1"/>
              </a:buClr>
              <a:buSzPts val="3000"/>
              <a:buNone/>
              <a:defRPr sz="4000">
                <a:solidFill>
                  <a:schemeClr val="lt1"/>
                </a:solidFill>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62" name="Google Shape;62;p14"/>
          <p:cNvSpPr txBox="1">
            <a:spLocks noGrp="1"/>
          </p:cNvSpPr>
          <p:nvPr>
            <p:ph type="subTitle" idx="1"/>
          </p:nvPr>
        </p:nvSpPr>
        <p:spPr>
          <a:xfrm>
            <a:off x="831200" y="3785033"/>
            <a:ext cx="10465200" cy="559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lt2"/>
              </a:buClr>
              <a:buSzPts val="2100"/>
              <a:buNone/>
              <a:defRPr sz="2800" i="1">
                <a:solidFill>
                  <a:schemeClr val="lt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2"/>
          </p:nvPr>
        </p:nvSpPr>
        <p:spPr>
          <a:xfrm>
            <a:off x="7978933" y="5881433"/>
            <a:ext cx="3191600" cy="559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dk2"/>
              </a:buClr>
              <a:buSzPts val="1200"/>
              <a:buNone/>
              <a:defRPr sz="1600" i="1">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62055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50"/>
        <p:cNvGrpSpPr/>
        <p:nvPr/>
      </p:nvGrpSpPr>
      <p:grpSpPr>
        <a:xfrm>
          <a:off x="0" y="0"/>
          <a:ext cx="0" cy="0"/>
          <a:chOff x="0" y="0"/>
          <a:chExt cx="0" cy="0"/>
        </a:xfrm>
      </p:grpSpPr>
      <p:cxnSp>
        <p:nvCxnSpPr>
          <p:cNvPr id="51" name="Google Shape;51;p13"/>
          <p:cNvCxnSpPr>
            <a:stCxn id="52" idx="1"/>
          </p:cNvCxnSpPr>
          <p:nvPr/>
        </p:nvCxnSpPr>
        <p:spPr>
          <a:xfrm>
            <a:off x="18300" y="323539"/>
            <a:ext cx="12186800" cy="51961"/>
          </a:xfrm>
          <a:prstGeom prst="straightConnector1">
            <a:avLst/>
          </a:prstGeom>
          <a:noFill/>
          <a:ln w="76200" cap="flat" cmpd="sng">
            <a:solidFill>
              <a:srgbClr val="073763"/>
            </a:solidFill>
            <a:prstDash val="solid"/>
            <a:round/>
            <a:headEnd type="none" w="sm" len="sm"/>
            <a:tailEnd type="none" w="sm" len="sm"/>
          </a:ln>
        </p:spPr>
      </p:cxnSp>
      <p:sp>
        <p:nvSpPr>
          <p:cNvPr id="52" name="Google Shape;52;p13"/>
          <p:cNvSpPr txBox="1">
            <a:spLocks noGrp="1"/>
          </p:cNvSpPr>
          <p:nvPr>
            <p:ph type="title"/>
          </p:nvPr>
        </p:nvSpPr>
        <p:spPr>
          <a:xfrm>
            <a:off x="18300" y="18300"/>
            <a:ext cx="5301200" cy="610478"/>
          </a:xfrm>
          <a:prstGeom prst="rect">
            <a:avLst/>
          </a:prstGeom>
          <a:solidFill>
            <a:schemeClr val="lt1"/>
          </a:solidFill>
          <a:ln>
            <a:noFill/>
          </a:ln>
        </p:spPr>
        <p:txBody>
          <a:bodyPr spcFirstLastPara="1" wrap="square" lIns="68575" tIns="68575" rIns="68575" bIns="68575" anchor="t" anchorCtr="0">
            <a:spAutoFit/>
          </a:bodyPr>
          <a:lstStyle>
            <a:lvl1pPr marR="0" lvl="0" algn="l" rtl="0">
              <a:lnSpc>
                <a:spcPct val="100000"/>
              </a:lnSpc>
              <a:spcBef>
                <a:spcPts val="0"/>
              </a:spcBef>
              <a:spcAft>
                <a:spcPts val="0"/>
              </a:spcAft>
              <a:buClr>
                <a:srgbClr val="073763"/>
              </a:buClr>
              <a:buSzPts val="1700"/>
              <a:buFont typeface="Roboto"/>
              <a:buNone/>
              <a:defRPr sz="3067" b="1" i="0" u="none" strike="noStrike" cap="none">
                <a:solidFill>
                  <a:srgbClr val="073763"/>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cxnSp>
        <p:nvCxnSpPr>
          <p:cNvPr id="53" name="Google Shape;53;p13"/>
          <p:cNvCxnSpPr/>
          <p:nvPr/>
        </p:nvCxnSpPr>
        <p:spPr>
          <a:xfrm rot="10800000" flipH="1">
            <a:off x="-9167" y="6816167"/>
            <a:ext cx="12223600" cy="5200"/>
          </a:xfrm>
          <a:prstGeom prst="straightConnector1">
            <a:avLst/>
          </a:prstGeom>
          <a:noFill/>
          <a:ln w="228600" cap="flat" cmpd="sng">
            <a:solidFill>
              <a:srgbClr val="073763"/>
            </a:solidFill>
            <a:prstDash val="solid"/>
            <a:round/>
            <a:headEnd type="none" w="sm" len="sm"/>
            <a:tailEnd type="none" w="sm" len="sm"/>
          </a:ln>
        </p:spPr>
      </p:cxnSp>
    </p:spTree>
    <p:extLst>
      <p:ext uri="{BB962C8B-B14F-4D97-AF65-F5344CB8AC3E}">
        <p14:creationId xmlns:p14="http://schemas.microsoft.com/office/powerpoint/2010/main" val="2375185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5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2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84979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wo Content with sub titl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43100"/>
            <a:ext cx="5422900" cy="3837937"/>
          </a:xfrm>
        </p:spPr>
        <p:txBody>
          <a:bodyPr/>
          <a:lstStyle>
            <a:lvl1pPr marL="342900" indent="-342900">
              <a:buFont typeface="Arial" panose="020B0604020202020204" pitchFamily="34" charset="0"/>
              <a:buChar char="•"/>
              <a:defRPr sz="2200" b="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43100"/>
            <a:ext cx="5422900" cy="3837937"/>
          </a:xfrm>
        </p:spPr>
        <p:txBody>
          <a:bodyPr/>
          <a:lstStyle>
            <a:lvl1pPr marL="342900" indent="-342900">
              <a:buFont typeface="Arial" panose="020B0604020202020204" pitchFamily="34" charset="0"/>
              <a:buChar char="•"/>
              <a:defRPr sz="2200" b="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01A3FAA9-3F22-464A-ACF8-373AF41D2277}"/>
              </a:ext>
            </a:extLst>
          </p:cNvPr>
          <p:cNvSpPr>
            <a:spLocks noGrp="1"/>
          </p:cNvSpPr>
          <p:nvPr>
            <p:ph type="body" sz="quarter" idx="10"/>
          </p:nvPr>
        </p:nvSpPr>
        <p:spPr>
          <a:xfrm>
            <a:off x="609600" y="1485899"/>
            <a:ext cx="5422900" cy="622301"/>
          </a:xfrm>
        </p:spPr>
        <p:txBody>
          <a:bodyPr/>
          <a:lstStyle>
            <a:lvl1pPr marL="0" indent="0">
              <a:buNone/>
              <a:defRPr b="1">
                <a:solidFill>
                  <a:srgbClr val="055595"/>
                </a:solidFill>
              </a:defRPr>
            </a:lvl1pPr>
          </a:lstStyle>
          <a:p>
            <a:pPr lvl="0"/>
            <a:r>
              <a:rPr lang="en-US"/>
              <a:t>Edit Master text styles</a:t>
            </a:r>
          </a:p>
        </p:txBody>
      </p:sp>
      <p:sp>
        <p:nvSpPr>
          <p:cNvPr id="8" name="Text Placeholder 5">
            <a:extLst>
              <a:ext uri="{FF2B5EF4-FFF2-40B4-BE49-F238E27FC236}">
                <a16:creationId xmlns:a16="http://schemas.microsoft.com/office/drawing/2014/main" id="{DB9EE87C-A32A-AF4B-B006-37CF59CC7A6D}"/>
              </a:ext>
            </a:extLst>
          </p:cNvPr>
          <p:cNvSpPr>
            <a:spLocks noGrp="1"/>
          </p:cNvSpPr>
          <p:nvPr>
            <p:ph type="body" sz="quarter" idx="11"/>
          </p:nvPr>
        </p:nvSpPr>
        <p:spPr>
          <a:xfrm>
            <a:off x="6197600" y="1485899"/>
            <a:ext cx="5422900" cy="622301"/>
          </a:xfrm>
        </p:spPr>
        <p:txBody>
          <a:bodyPr/>
          <a:lstStyle>
            <a:lvl1pPr marL="0" indent="0">
              <a:buNone/>
              <a:defRPr b="1">
                <a:solidFill>
                  <a:srgbClr val="055595"/>
                </a:solidFill>
              </a:defRPr>
            </a:lvl1pPr>
          </a:lstStyle>
          <a:p>
            <a:pPr lvl="0"/>
            <a:r>
              <a:rPr lang="en-US"/>
              <a:t>Edit Master text styles</a:t>
            </a:r>
          </a:p>
        </p:txBody>
      </p:sp>
      <p:cxnSp>
        <p:nvCxnSpPr>
          <p:cNvPr id="9" name="Straight Connector 8">
            <a:extLst>
              <a:ext uri="{FF2B5EF4-FFF2-40B4-BE49-F238E27FC236}">
                <a16:creationId xmlns:a16="http://schemas.microsoft.com/office/drawing/2014/main" id="{4F0DCCA2-DBCF-7842-A9F1-EFE107838389}"/>
              </a:ext>
            </a:extLst>
          </p:cNvPr>
          <p:cNvCxnSpPr>
            <a:cxnSpLocks/>
          </p:cNvCxnSpPr>
          <p:nvPr userDrawn="1"/>
        </p:nvCxnSpPr>
        <p:spPr>
          <a:xfrm flipH="1">
            <a:off x="0" y="1216660"/>
            <a:ext cx="12192000" cy="0"/>
          </a:xfrm>
          <a:prstGeom prst="line">
            <a:avLst/>
          </a:prstGeom>
          <a:noFill/>
          <a:ln w="31750" cap="flat" cmpd="sng" algn="ctr">
            <a:solidFill>
              <a:srgbClr val="C80A32"/>
            </a:solidFill>
            <a:prstDash val="solid"/>
          </a:ln>
          <a:effectLst/>
        </p:spPr>
      </p:cxnSp>
      <p:sp>
        <p:nvSpPr>
          <p:cNvPr id="10" name="Title 1">
            <a:extLst>
              <a:ext uri="{FF2B5EF4-FFF2-40B4-BE49-F238E27FC236}">
                <a16:creationId xmlns:a16="http://schemas.microsoft.com/office/drawing/2014/main" id="{D427BBE0-898C-224B-A379-E8EC945E7EDF}"/>
              </a:ext>
            </a:extLst>
          </p:cNvPr>
          <p:cNvSpPr>
            <a:spLocks noGrp="1"/>
          </p:cNvSpPr>
          <p:nvPr>
            <p:ph type="title"/>
          </p:nvPr>
        </p:nvSpPr>
        <p:spPr>
          <a:xfrm>
            <a:off x="609606" y="165100"/>
            <a:ext cx="10972799" cy="1064260"/>
          </a:xfrm>
          <a:prstGeom prst="rect">
            <a:avLst/>
          </a:prstGeom>
        </p:spPr>
        <p:txBody>
          <a:bodyPr/>
          <a:lstStyle>
            <a:lvl1pPr algn="ctr">
              <a:defRPr>
                <a:solidFill>
                  <a:srgbClr val="C80A32"/>
                </a:solidFill>
              </a:defRPr>
            </a:lvl1pPr>
          </a:lstStyle>
          <a:p>
            <a:r>
              <a:rPr lang="en-US"/>
              <a:t>Click to edit Master title style</a:t>
            </a:r>
          </a:p>
        </p:txBody>
      </p:sp>
    </p:spTree>
    <p:extLst>
      <p:ext uri="{BB962C8B-B14F-4D97-AF65-F5344CB8AC3E}">
        <p14:creationId xmlns:p14="http://schemas.microsoft.com/office/powerpoint/2010/main" val="2684360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with full image - Black text on l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1C934EB-EE90-A24F-94A5-F2DCD655ED64}"/>
              </a:ext>
            </a:extLst>
          </p:cNvPr>
          <p:cNvSpPr>
            <a:spLocks noGrp="1"/>
          </p:cNvSpPr>
          <p:nvPr>
            <p:ph type="pic" sz="quarter" idx="10"/>
          </p:nvPr>
        </p:nvSpPr>
        <p:spPr>
          <a:xfrm>
            <a:off x="0" y="1227138"/>
            <a:ext cx="12192000" cy="5186362"/>
          </a:xfrm>
        </p:spPr>
        <p:txBody>
          <a:bodyPr/>
          <a:lstStyle/>
          <a:p>
            <a:endParaRPr lang="en-US"/>
          </a:p>
        </p:txBody>
      </p:sp>
      <p:cxnSp>
        <p:nvCxnSpPr>
          <p:cNvPr id="6" name="Straight Connector 5">
            <a:extLst>
              <a:ext uri="{FF2B5EF4-FFF2-40B4-BE49-F238E27FC236}">
                <a16:creationId xmlns:a16="http://schemas.microsoft.com/office/drawing/2014/main" id="{E6188D19-DF74-E047-9081-0BCF8FD3D2E4}"/>
              </a:ext>
            </a:extLst>
          </p:cNvPr>
          <p:cNvCxnSpPr>
            <a:cxnSpLocks/>
          </p:cNvCxnSpPr>
          <p:nvPr userDrawn="1"/>
        </p:nvCxnSpPr>
        <p:spPr>
          <a:xfrm flipH="1">
            <a:off x="0" y="1216660"/>
            <a:ext cx="12192000" cy="0"/>
          </a:xfrm>
          <a:prstGeom prst="line">
            <a:avLst/>
          </a:prstGeom>
          <a:noFill/>
          <a:ln w="31750" cap="flat" cmpd="sng" algn="ctr">
            <a:solidFill>
              <a:srgbClr val="C80A32"/>
            </a:solidFill>
            <a:prstDash val="solid"/>
          </a:ln>
          <a:effectLst/>
        </p:spPr>
      </p:cxnSp>
      <p:sp>
        <p:nvSpPr>
          <p:cNvPr id="8" name="Title 1">
            <a:extLst>
              <a:ext uri="{FF2B5EF4-FFF2-40B4-BE49-F238E27FC236}">
                <a16:creationId xmlns:a16="http://schemas.microsoft.com/office/drawing/2014/main" id="{58014D48-374F-FA40-94E9-DBA7C58AF6C6}"/>
              </a:ext>
            </a:extLst>
          </p:cNvPr>
          <p:cNvSpPr>
            <a:spLocks noGrp="1"/>
          </p:cNvSpPr>
          <p:nvPr>
            <p:ph type="title"/>
          </p:nvPr>
        </p:nvSpPr>
        <p:spPr>
          <a:xfrm>
            <a:off x="609606" y="165100"/>
            <a:ext cx="10972799" cy="1064260"/>
          </a:xfrm>
          <a:prstGeom prst="rect">
            <a:avLst/>
          </a:prstGeom>
        </p:spPr>
        <p:txBody>
          <a:bodyPr/>
          <a:lstStyle>
            <a:lvl1pPr algn="ctr">
              <a:defRPr>
                <a:solidFill>
                  <a:srgbClr val="C80A32"/>
                </a:solidFill>
              </a:defRPr>
            </a:lvl1pPr>
          </a:lstStyle>
          <a:p>
            <a:r>
              <a:rPr lang="en-US"/>
              <a:t>Click to edit Master title style</a:t>
            </a:r>
          </a:p>
        </p:txBody>
      </p:sp>
      <p:sp>
        <p:nvSpPr>
          <p:cNvPr id="2" name="Rectangle 1">
            <a:extLst>
              <a:ext uri="{FF2B5EF4-FFF2-40B4-BE49-F238E27FC236}">
                <a16:creationId xmlns:a16="http://schemas.microsoft.com/office/drawing/2014/main" id="{B90D966C-AC44-6249-A011-CDE4E7FE776E}"/>
              </a:ext>
            </a:extLst>
          </p:cNvPr>
          <p:cNvSpPr/>
          <p:nvPr userDrawn="1"/>
        </p:nvSpPr>
        <p:spPr>
          <a:xfrm>
            <a:off x="609600" y="1676400"/>
            <a:ext cx="10922000" cy="4267200"/>
          </a:xfrm>
          <a:prstGeom prst="rect">
            <a:avLst/>
          </a:prstGeom>
          <a:solidFill>
            <a:schemeClr val="bg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100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Divide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835758" y="2820563"/>
            <a:ext cx="5956300" cy="1375536"/>
          </a:xfrm>
          <a:prstGeom prst="rect">
            <a:avLst/>
          </a:prstGeom>
          <a:noFill/>
        </p:spPr>
        <p:txBody>
          <a:bodyPr vert="horz" lIns="180000" tIns="180000" rIns="252000" bIns="180000" rtlCol="0" anchor="t">
            <a:noAutofit/>
          </a:bodyPr>
          <a:lstStyle>
            <a:lvl1pPr algn="r">
              <a:defRPr lang="en-ZA" sz="4267" b="1" spc="-300" dirty="0">
                <a:solidFill>
                  <a:schemeClr val="bg1"/>
                </a:solidFill>
              </a:defRPr>
            </a:lvl1pPr>
          </a:lstStyle>
          <a:p>
            <a:pPr lvl="0" algn="r"/>
            <a:r>
              <a:rPr lang="en-US" noProof="0"/>
              <a:t>Click to edit section divider</a:t>
            </a:r>
          </a:p>
        </p:txBody>
      </p:sp>
      <p:pic>
        <p:nvPicPr>
          <p:cNvPr id="5" name="Picture 4" descr="DOT_DOT_SHORT-signature_Whit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799" y="5816725"/>
            <a:ext cx="987751" cy="660644"/>
          </a:xfrm>
          <a:prstGeom prst="rect">
            <a:avLst/>
          </a:prstGeom>
        </p:spPr>
      </p:pic>
    </p:spTree>
    <p:extLst>
      <p:ext uri="{BB962C8B-B14F-4D97-AF65-F5344CB8AC3E}">
        <p14:creationId xmlns:p14="http://schemas.microsoft.com/office/powerpoint/2010/main" val="354396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C942AC-B154-9AED-6FF8-125FE1C49627}"/>
              </a:ext>
            </a:extLst>
          </p:cNvPr>
          <p:cNvCxnSpPr>
            <a:cxnSpLocks/>
          </p:cNvCxnSpPr>
          <p:nvPr userDrawn="1"/>
        </p:nvCxnSpPr>
        <p:spPr>
          <a:xfrm>
            <a:off x="0" y="6510871"/>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07574"/>
            <a:ext cx="962025" cy="350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4B4EA1-B90C-EA08-BE0C-6810F889BDFD}"/>
              </a:ext>
            </a:extLst>
          </p:cNvPr>
          <p:cNvSpPr txBox="1"/>
          <p:nvPr userDrawn="1"/>
        </p:nvSpPr>
        <p:spPr>
          <a:xfrm>
            <a:off x="300037" y="6530501"/>
            <a:ext cx="4793193" cy="276999"/>
          </a:xfrm>
          <a:prstGeom prst="rect">
            <a:avLst/>
          </a:prstGeom>
          <a:noFill/>
        </p:spPr>
        <p:txBody>
          <a:bodyPr wrap="square" rtlCol="0">
            <a:spAutoFit/>
          </a:bodyPr>
          <a:lstStyle/>
          <a:p>
            <a:r>
              <a:rPr lang="en-US" sz="1200" b="1">
                <a:solidFill>
                  <a:schemeClr val="accent1"/>
                </a:solidFill>
                <a:latin typeface="+mj-lt"/>
              </a:rPr>
              <a:t>Thriving Communities Network (TCN)</a:t>
            </a:r>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 id="2147483703" r:id="rId53"/>
    <p:sldLayoutId id="2147483704" r:id="rId54"/>
    <p:sldLayoutId id="2147483705" r:id="rId55"/>
    <p:sldLayoutId id="2147483707" r:id="rId56"/>
    <p:sldLayoutId id="2147483708" r:id="rId57"/>
    <p:sldLayoutId id="2147483709" r:id="rId58"/>
    <p:sldLayoutId id="2147483710" r:id="rId59"/>
    <p:sldLayoutId id="2147483711" r:id="rId60"/>
    <p:sldLayoutId id="2147483712" r:id="rId61"/>
    <p:sldLayoutId id="2147483713" r:id="rId6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ransportation.gov/thriving-communities-network-tcn"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mailto:ThrivingCommunitiesNewtork@dot.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s://www.whitehouse.gov/build/technical-assistance-guide/" TargetMode="External"/><Relationship Id="rId2" Type="http://schemas.openxmlformats.org/officeDocument/2006/relationships/hyperlink" Target="https://www.whitehouse.gov/briefing-room/statements-releases/2023/09/13/fact-sheet-white-house-releases-new-technical-assistance-resources-to-help-communities-unlock-opportunities-from-president-bidens-investing-in-america-agenda/" TargetMode="Externa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experience.arcgis.com/experience/e690d86a246e49bdb8bad4f4dfe2ef70/page/TCN-Interagency-Coverage" TargetMode="External"/><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DFC673AE-4CA8-E9D4-E726-951776E4BA0A}"/>
              </a:ext>
            </a:extLst>
          </p:cNvPr>
          <p:cNvSpPr>
            <a:spLocks noGrp="1"/>
          </p:cNvSpPr>
          <p:nvPr>
            <p:ph type="subTitle" idx="1"/>
          </p:nvPr>
        </p:nvSpPr>
        <p:spPr>
          <a:xfrm>
            <a:off x="6739548" y="5210908"/>
            <a:ext cx="4986338" cy="976311"/>
          </a:xfrm>
        </p:spPr>
        <p:txBody>
          <a:bodyPr vert="horz" lIns="91440" tIns="45720" rIns="91440" bIns="45720" rtlCol="0" anchor="t">
            <a:normAutofit/>
          </a:bodyPr>
          <a:lstStyle/>
          <a:p>
            <a:endParaRPr lang="en-US"/>
          </a:p>
          <a:p>
            <a:endParaRPr lang="en-US"/>
          </a:p>
        </p:txBody>
      </p:sp>
      <p:sp>
        <p:nvSpPr>
          <p:cNvPr id="383" name="TextBox 382">
            <a:extLst>
              <a:ext uri="{FF2B5EF4-FFF2-40B4-BE49-F238E27FC236}">
                <a16:creationId xmlns:a16="http://schemas.microsoft.com/office/drawing/2014/main" id="{6A421AF5-5169-D426-27B6-690328EEA9BC}"/>
              </a:ext>
            </a:extLst>
          </p:cNvPr>
          <p:cNvSpPr txBox="1"/>
          <p:nvPr/>
        </p:nvSpPr>
        <p:spPr>
          <a:xfrm>
            <a:off x="4966881" y="1709871"/>
            <a:ext cx="7024076"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FFFFFF"/>
                </a:solidFill>
                <a:latin typeface="Calibri"/>
                <a:cs typeface="Calibri"/>
              </a:rPr>
              <a:t>Thriving Communities Network</a:t>
            </a:r>
          </a:p>
          <a:p>
            <a:endParaRPr lang="en-US" sz="2400" b="1" dirty="0">
              <a:solidFill>
                <a:srgbClr val="FFFFFF"/>
              </a:solidFill>
              <a:latin typeface="Calibri"/>
              <a:cs typeface="Calibri"/>
            </a:endParaRPr>
          </a:p>
          <a:p>
            <a:endParaRPr lang="en-US" sz="2400" b="1" dirty="0">
              <a:solidFill>
                <a:srgbClr val="FFFFFF"/>
              </a:solidFill>
              <a:latin typeface="Calibri"/>
              <a:cs typeface="Calibri"/>
            </a:endParaRPr>
          </a:p>
          <a:p>
            <a:endParaRPr lang="en-US" sz="2400" b="1" dirty="0">
              <a:solidFill>
                <a:srgbClr val="FFFFFF"/>
              </a:solidFill>
              <a:latin typeface="Calibri"/>
              <a:cs typeface="Calibri"/>
            </a:endParaRPr>
          </a:p>
          <a:p>
            <a:r>
              <a:rPr lang="en-US" sz="2400" b="1" dirty="0">
                <a:solidFill>
                  <a:schemeClr val="bg1"/>
                </a:solidFill>
                <a:latin typeface="Calibri"/>
                <a:ea typeface="+mn-lt"/>
                <a:cs typeface="Calibri"/>
              </a:rPr>
              <a:t>2024 National Regional Transportation Conference</a:t>
            </a:r>
            <a:br>
              <a:rPr lang="en-US" sz="2400" b="1" dirty="0">
                <a:latin typeface="Calibri"/>
                <a:cs typeface="Calibri"/>
              </a:rPr>
            </a:br>
            <a:r>
              <a:rPr lang="en-US" sz="2400" b="1" dirty="0">
                <a:solidFill>
                  <a:srgbClr val="FFFFFF"/>
                </a:solidFill>
                <a:latin typeface="Calibri"/>
                <a:cs typeface="Calibri"/>
              </a:rPr>
              <a:t>Greenville, SC</a:t>
            </a:r>
            <a:br>
              <a:rPr lang="en-US" sz="2400" b="1" dirty="0">
                <a:latin typeface="Calibri"/>
                <a:cs typeface="Calibri"/>
              </a:rPr>
            </a:br>
            <a:r>
              <a:rPr lang="en-US" sz="2400" b="1" dirty="0">
                <a:solidFill>
                  <a:srgbClr val="FFFFFF"/>
                </a:solidFill>
                <a:latin typeface="Calibri"/>
                <a:cs typeface="Calibri"/>
              </a:rPr>
              <a:t>July 30, 2024</a:t>
            </a:r>
            <a:endParaRPr lang="en-US" sz="2400" dirty="0">
              <a:cs typeface="Calibri Light"/>
            </a:endParaRPr>
          </a:p>
        </p:txBody>
      </p:sp>
      <p:pic>
        <p:nvPicPr>
          <p:cNvPr id="2" name="Picture 1">
            <a:extLst>
              <a:ext uri="{FF2B5EF4-FFF2-40B4-BE49-F238E27FC236}">
                <a16:creationId xmlns:a16="http://schemas.microsoft.com/office/drawing/2014/main" id="{4BE48E94-0173-0994-677E-F5BBCC1EADD4}"/>
              </a:ext>
            </a:extLst>
          </p:cNvPr>
          <p:cNvPicPr>
            <a:picLocks noChangeAspect="1"/>
          </p:cNvPicPr>
          <p:nvPr/>
        </p:nvPicPr>
        <p:blipFill>
          <a:blip r:embed="rId3"/>
          <a:stretch>
            <a:fillRect/>
          </a:stretch>
        </p:blipFill>
        <p:spPr>
          <a:xfrm>
            <a:off x="701379" y="1028134"/>
            <a:ext cx="4114800" cy="4114800"/>
          </a:xfrm>
          <a:prstGeom prst="rect">
            <a:avLst/>
          </a:prstGeom>
        </p:spPr>
      </p:pic>
    </p:spTree>
    <p:extLst>
      <p:ext uri="{BB962C8B-B14F-4D97-AF65-F5344CB8AC3E}">
        <p14:creationId xmlns:p14="http://schemas.microsoft.com/office/powerpoint/2010/main" val="327442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3A35-72D9-7B0A-7F31-14D1425A74D8}"/>
              </a:ext>
            </a:extLst>
          </p:cNvPr>
          <p:cNvSpPr>
            <a:spLocks noGrp="1"/>
          </p:cNvSpPr>
          <p:nvPr>
            <p:ph type="title" idx="4294967295"/>
          </p:nvPr>
        </p:nvSpPr>
        <p:spPr>
          <a:xfrm>
            <a:off x="188452" y="481553"/>
            <a:ext cx="8634535" cy="758825"/>
          </a:xfrm>
        </p:spPr>
        <p:txBody>
          <a:bodyPr anchor="ctr">
            <a:noAutofit/>
          </a:bodyPr>
          <a:lstStyle/>
          <a:p>
            <a:r>
              <a:rPr lang="en-US" sz="4000" dirty="0"/>
              <a:t>Stay Up to Date with the Thriving Communities Network!</a:t>
            </a:r>
          </a:p>
        </p:txBody>
      </p:sp>
      <p:sp>
        <p:nvSpPr>
          <p:cNvPr id="4" name="Slide Number Placeholder 3">
            <a:extLst>
              <a:ext uri="{FF2B5EF4-FFF2-40B4-BE49-F238E27FC236}">
                <a16:creationId xmlns:a16="http://schemas.microsoft.com/office/drawing/2014/main" id="{64896B32-9946-5658-4CD0-E8577C004145}"/>
              </a:ext>
            </a:extLst>
          </p:cNvPr>
          <p:cNvSpPr>
            <a:spLocks noGrp="1"/>
          </p:cNvSpPr>
          <p:nvPr>
            <p:ph type="sldNum" sz="quarter" idx="4294967295"/>
          </p:nvPr>
        </p:nvSpPr>
        <p:spPr>
          <a:xfrm>
            <a:off x="11818938" y="6581775"/>
            <a:ext cx="373062" cy="206375"/>
          </a:xfrm>
        </p:spPr>
        <p:txBody>
          <a:bodyPr anchor="ctr">
            <a:normAutofit/>
          </a:bodyPr>
          <a:lstStyle/>
          <a:p>
            <a:pPr>
              <a:lnSpc>
                <a:spcPct val="90000"/>
              </a:lnSpc>
              <a:spcAft>
                <a:spcPts val="600"/>
              </a:spcAft>
            </a:pPr>
            <a:fld id="{03DC2DEF-D2FE-4B45-ABA4-9F153FD1C98A}" type="slidenum">
              <a:rPr lang="en-US" sz="800" dirty="0" smtClean="0"/>
              <a:pPr>
                <a:lnSpc>
                  <a:spcPct val="90000"/>
                </a:lnSpc>
                <a:spcAft>
                  <a:spcPts val="600"/>
                </a:spcAft>
              </a:pPr>
              <a:t>10</a:t>
            </a:fld>
            <a:endParaRPr lang="en-US" sz="800" dirty="0"/>
          </a:p>
        </p:txBody>
      </p:sp>
      <p:sp>
        <p:nvSpPr>
          <p:cNvPr id="3" name="TextBox 2">
            <a:extLst>
              <a:ext uri="{FF2B5EF4-FFF2-40B4-BE49-F238E27FC236}">
                <a16:creationId xmlns:a16="http://schemas.microsoft.com/office/drawing/2014/main" id="{A5219CC6-3DB7-E2AE-0282-4F0CFA0DE217}"/>
              </a:ext>
            </a:extLst>
          </p:cNvPr>
          <p:cNvSpPr txBox="1"/>
          <p:nvPr/>
        </p:nvSpPr>
        <p:spPr>
          <a:xfrm>
            <a:off x="366408" y="1588961"/>
            <a:ext cx="7077746"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cs typeface="Calibri Light"/>
              </a:rPr>
              <a:t>Check out the TCN webpage for more information on TCN federal agencies, as well as TCN TA programs and resources: </a:t>
            </a:r>
            <a:r>
              <a:rPr lang="en-US" dirty="0">
                <a:cs typeface="Calibri Light"/>
                <a:hlinkClick r:id="rId3"/>
              </a:rPr>
              <a:t>www.transportation.gov/thriving-communities-network-tcn</a:t>
            </a:r>
            <a:r>
              <a:rPr lang="en-US" dirty="0">
                <a:cs typeface="Calibri Light"/>
              </a:rPr>
              <a:t> </a:t>
            </a:r>
            <a:endParaRPr lang="en-US" dirty="0">
              <a:ea typeface="+mn-lt"/>
              <a:cs typeface="+mn-lt"/>
            </a:endParaRPr>
          </a:p>
          <a:p>
            <a:endParaRPr lang="en-US" dirty="0">
              <a:cs typeface="Calibri Light"/>
            </a:endParaRPr>
          </a:p>
          <a:p>
            <a:pPr marL="285750" indent="-285750">
              <a:buFont typeface="Arial" panose="020B0604020202020204" pitchFamily="34" charset="0"/>
              <a:buChar char="•"/>
            </a:pPr>
            <a:r>
              <a:rPr lang="en-US" dirty="0"/>
              <a:t>Stay up-to-date with TCN updates and events by subscribing to the TCN newsletter.</a:t>
            </a:r>
          </a:p>
          <a:p>
            <a:pPr marL="742950" lvl="1" indent="-285750">
              <a:buFont typeface="Arial" panose="020B0604020202020204" pitchFamily="34" charset="0"/>
              <a:buChar char="•"/>
            </a:pPr>
            <a:r>
              <a:rPr lang="en-US" dirty="0"/>
              <a:t>To subscribe, please email </a:t>
            </a:r>
            <a:r>
              <a:rPr lang="en-US" dirty="0">
                <a:hlinkClick r:id="rId4"/>
              </a:rPr>
              <a:t>ThrivingCommunitiesNetwork@dot.gov</a:t>
            </a:r>
            <a:r>
              <a:rPr lang="en-US" dirty="0"/>
              <a:t> </a:t>
            </a:r>
            <a:endParaRPr lang="en-US" dirty="0">
              <a:cs typeface="Calibri Light"/>
            </a:endParaRPr>
          </a:p>
          <a:p>
            <a:pPr marL="742950" lvl="1" indent="-285750">
              <a:buFont typeface="Arial" panose="020B0604020202020204" pitchFamily="34" charset="0"/>
              <a:buChar char="•"/>
            </a:pPr>
            <a:endParaRPr lang="en-US" dirty="0">
              <a:cs typeface="Calibri Light"/>
            </a:endParaRPr>
          </a:p>
          <a:p>
            <a:pPr marL="285750" indent="-285750">
              <a:buFont typeface="Arial" panose="020B0604020202020204" pitchFamily="34" charset="0"/>
              <a:buChar char="•"/>
            </a:pPr>
            <a:r>
              <a:rPr lang="en-US" dirty="0">
                <a:cs typeface="Calibri Light"/>
              </a:rPr>
              <a:t>TCN Community of Practice Learning Sessions: Monthly virtual series where TA providers, capacity builders, and federal staff convene to learn more about specific topics and discuss and share best practices and observations.</a:t>
            </a:r>
          </a:p>
          <a:p>
            <a:pPr marL="742950" lvl="1" indent="-285750">
              <a:buFont typeface="Arial" panose="020B0604020202020204" pitchFamily="34" charset="0"/>
              <a:buChar char="•"/>
            </a:pPr>
            <a:r>
              <a:rPr lang="en-US" dirty="0">
                <a:cs typeface="Calibri Light"/>
              </a:rPr>
              <a:t>If you're interested in attending these sessions, please email </a:t>
            </a:r>
            <a:r>
              <a:rPr lang="en-US" dirty="0">
                <a:cs typeface="Calibri Light"/>
                <a:hlinkClick r:id="rId4"/>
              </a:rPr>
              <a:t>ThrivingCommunitiesNetwork@dot.gov</a:t>
            </a:r>
            <a:r>
              <a:rPr lang="en-US" dirty="0">
                <a:cs typeface="Calibri Light"/>
              </a:rPr>
              <a:t> </a:t>
            </a:r>
          </a:p>
          <a:p>
            <a:pPr marL="742950" lvl="1" indent="-285750">
              <a:buFont typeface="Arial" panose="020B0604020202020204" pitchFamily="34" charset="0"/>
              <a:buChar char="•"/>
            </a:pPr>
            <a:endParaRPr lang="en-US" dirty="0">
              <a:cs typeface="Calibri Light"/>
            </a:endParaRPr>
          </a:p>
          <a:p>
            <a:pPr marL="742950" lvl="1" indent="-285750">
              <a:buFont typeface="Arial" panose="020B0604020202020204" pitchFamily="34" charset="0"/>
              <a:buChar char="•"/>
            </a:pPr>
            <a:endParaRPr lang="en-US" dirty="0">
              <a:cs typeface="Calibri Light"/>
            </a:endParaRPr>
          </a:p>
          <a:p>
            <a:pPr marL="742950" lvl="1" indent="-285750">
              <a:buFont typeface="Arial" panose="020B0604020202020204" pitchFamily="34" charset="0"/>
              <a:buChar char="•"/>
            </a:pPr>
            <a:endParaRPr lang="en-US" dirty="0">
              <a:cs typeface="Calibri Light"/>
            </a:endParaRPr>
          </a:p>
          <a:p>
            <a:endParaRPr lang="en-US" dirty="0">
              <a:cs typeface="Calibri Light"/>
            </a:endParaRPr>
          </a:p>
        </p:txBody>
      </p:sp>
    </p:spTree>
    <p:extLst>
      <p:ext uri="{BB962C8B-B14F-4D97-AF65-F5344CB8AC3E}">
        <p14:creationId xmlns:p14="http://schemas.microsoft.com/office/powerpoint/2010/main" val="169078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AD3-1231-432A-1725-5330FA964816}"/>
              </a:ext>
            </a:extLst>
          </p:cNvPr>
          <p:cNvSpPr>
            <a:spLocks noGrp="1"/>
          </p:cNvSpPr>
          <p:nvPr>
            <p:ph type="title"/>
          </p:nvPr>
        </p:nvSpPr>
        <p:spPr>
          <a:xfrm>
            <a:off x="838200" y="2550995"/>
            <a:ext cx="10515600" cy="1043443"/>
          </a:xfrm>
        </p:spPr>
        <p:txBody>
          <a:bodyPr/>
          <a:lstStyle/>
          <a:p>
            <a:r>
              <a:rPr lang="en-US"/>
              <a:t>Questions? </a:t>
            </a:r>
          </a:p>
        </p:txBody>
      </p:sp>
      <p:sp>
        <p:nvSpPr>
          <p:cNvPr id="4" name="Slide Number Placeholder 3">
            <a:extLst>
              <a:ext uri="{FF2B5EF4-FFF2-40B4-BE49-F238E27FC236}">
                <a16:creationId xmlns:a16="http://schemas.microsoft.com/office/drawing/2014/main" id="{783715D6-3E91-8060-1DD7-D36160A9DCDC}"/>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pPr/>
              <a:t>11</a:t>
            </a:fld>
            <a:endParaRPr lang="en-US"/>
          </a:p>
        </p:txBody>
      </p:sp>
    </p:spTree>
    <p:extLst>
      <p:ext uri="{BB962C8B-B14F-4D97-AF65-F5344CB8AC3E}">
        <p14:creationId xmlns:p14="http://schemas.microsoft.com/office/powerpoint/2010/main" val="314783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AD3-1231-432A-1725-5330FA964816}"/>
              </a:ext>
            </a:extLst>
          </p:cNvPr>
          <p:cNvSpPr>
            <a:spLocks noGrp="1"/>
          </p:cNvSpPr>
          <p:nvPr>
            <p:ph type="title"/>
          </p:nvPr>
        </p:nvSpPr>
        <p:spPr>
          <a:xfrm>
            <a:off x="837923" y="1948790"/>
            <a:ext cx="10515600" cy="1043443"/>
          </a:xfrm>
        </p:spPr>
        <p:txBody>
          <a:bodyPr/>
          <a:lstStyle/>
          <a:p>
            <a:r>
              <a:rPr lang="en-US"/>
              <a:t>Thank you!</a:t>
            </a:r>
          </a:p>
        </p:txBody>
      </p:sp>
      <p:sp>
        <p:nvSpPr>
          <p:cNvPr id="4" name="Slide Number Placeholder 3">
            <a:extLst>
              <a:ext uri="{FF2B5EF4-FFF2-40B4-BE49-F238E27FC236}">
                <a16:creationId xmlns:a16="http://schemas.microsoft.com/office/drawing/2014/main" id="{783715D6-3E91-8060-1DD7-D36160A9DCDC}"/>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pPr/>
              <a:t>12</a:t>
            </a:fld>
            <a:endParaRPr lang="en-US"/>
          </a:p>
        </p:txBody>
      </p:sp>
      <p:sp>
        <p:nvSpPr>
          <p:cNvPr id="3" name="TextBox 2">
            <a:extLst>
              <a:ext uri="{FF2B5EF4-FFF2-40B4-BE49-F238E27FC236}">
                <a16:creationId xmlns:a16="http://schemas.microsoft.com/office/drawing/2014/main" id="{9F02C896-3A91-9813-CF28-B348C1239140}"/>
              </a:ext>
            </a:extLst>
          </p:cNvPr>
          <p:cNvSpPr txBox="1"/>
          <p:nvPr/>
        </p:nvSpPr>
        <p:spPr>
          <a:xfrm>
            <a:off x="2418234" y="2805964"/>
            <a:ext cx="7344383" cy="2031325"/>
          </a:xfrm>
          <a:prstGeom prst="rect">
            <a:avLst/>
          </a:prstGeom>
          <a:noFill/>
        </p:spPr>
        <p:txBody>
          <a:bodyPr wrap="square" lIns="91440" tIns="45720" rIns="91440" bIns="45720" rtlCol="0" anchor="t">
            <a:spAutoFit/>
          </a:bodyPr>
          <a:lstStyle/>
          <a:p>
            <a:endParaRPr lang="en-US" u="sng" dirty="0">
              <a:solidFill>
                <a:schemeClr val="bg1"/>
              </a:solidFill>
              <a:cs typeface="Calibri Light"/>
            </a:endParaRPr>
          </a:p>
          <a:p>
            <a:pPr algn="ctr"/>
            <a:r>
              <a:rPr lang="en-US" sz="3600" b="1">
                <a:solidFill>
                  <a:schemeClr val="bg1"/>
                </a:solidFill>
              </a:rPr>
              <a:t>Sharece Tyer</a:t>
            </a:r>
            <a:endParaRPr lang="en-US" sz="3600" b="1">
              <a:solidFill>
                <a:schemeClr val="bg1"/>
              </a:solidFill>
              <a:cs typeface="Calibri Light"/>
            </a:endParaRPr>
          </a:p>
          <a:p>
            <a:pPr algn="ctr"/>
            <a:r>
              <a:rPr lang="en-US" sz="3600" b="1" dirty="0">
                <a:solidFill>
                  <a:schemeClr val="bg1"/>
                </a:solidFill>
              </a:rPr>
              <a:t>sharece.tyer@dot.gov</a:t>
            </a:r>
            <a:endParaRPr lang="en-US" sz="3600" b="1" dirty="0">
              <a:solidFill>
                <a:schemeClr val="bg1"/>
              </a:solidFill>
              <a:cs typeface="Calibri Light"/>
            </a:endParaRPr>
          </a:p>
          <a:p>
            <a:endParaRPr lang="en-US" dirty="0">
              <a:solidFill>
                <a:schemeClr val="bg1"/>
              </a:solidFill>
              <a:cs typeface="Calibri Light"/>
            </a:endParaRPr>
          </a:p>
          <a:p>
            <a:endParaRPr lang="en-US">
              <a:solidFill>
                <a:schemeClr val="bg1"/>
              </a:solidFill>
            </a:endParaRPr>
          </a:p>
        </p:txBody>
      </p:sp>
    </p:spTree>
    <p:extLst>
      <p:ext uri="{BB962C8B-B14F-4D97-AF65-F5344CB8AC3E}">
        <p14:creationId xmlns:p14="http://schemas.microsoft.com/office/powerpoint/2010/main" val="59796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F025388-1281-8F2E-D63A-9522795F3F52}"/>
              </a:ext>
            </a:extLst>
          </p:cNvPr>
          <p:cNvSpPr>
            <a:spLocks noGrp="1"/>
          </p:cNvSpPr>
          <p:nvPr>
            <p:ph type="title"/>
          </p:nvPr>
        </p:nvSpPr>
        <p:spPr>
          <a:xfrm>
            <a:off x="371475" y="260351"/>
            <a:ext cx="11520487" cy="758824"/>
          </a:xfrm>
        </p:spPr>
        <p:txBody>
          <a:bodyPr anchor="ctr">
            <a:normAutofit/>
          </a:bodyPr>
          <a:lstStyle/>
          <a:p>
            <a:r>
              <a:rPr lang="en-US"/>
              <a:t>What is the TCN?</a:t>
            </a:r>
          </a:p>
        </p:txBody>
      </p:sp>
      <p:sp>
        <p:nvSpPr>
          <p:cNvPr id="43" name="Content Placeholder 42">
            <a:extLst>
              <a:ext uri="{FF2B5EF4-FFF2-40B4-BE49-F238E27FC236}">
                <a16:creationId xmlns:a16="http://schemas.microsoft.com/office/drawing/2014/main" id="{CE6E7DA0-F08B-B300-6AB2-B3568EF2BC4B}"/>
              </a:ext>
            </a:extLst>
          </p:cNvPr>
          <p:cNvSpPr>
            <a:spLocks noGrp="1"/>
          </p:cNvSpPr>
          <p:nvPr>
            <p:ph idx="1"/>
          </p:nvPr>
        </p:nvSpPr>
        <p:spPr>
          <a:xfrm>
            <a:off x="371474" y="1233488"/>
            <a:ext cx="11520487" cy="4943475"/>
          </a:xfrm>
        </p:spPr>
        <p:txBody>
          <a:bodyPr>
            <a:normAutofit lnSpcReduction="10000"/>
          </a:bodyPr>
          <a:lstStyle/>
          <a:p>
            <a:pPr marL="0" indent="0">
              <a:buNone/>
            </a:pPr>
            <a:r>
              <a:rPr lang="en-US"/>
              <a:t>The Thriving Communities Network (TCN) is a federal interagency effort that coordinates place-based technical assistance (TA) and capacity-building resources for urban, rural, and Tribal communities experiencing a history of economic distress and systemic disinvestment.</a:t>
            </a:r>
          </a:p>
          <a:p>
            <a:pPr marL="0" indent="0">
              <a:buNone/>
            </a:pPr>
            <a:endParaRPr lang="en-US"/>
          </a:p>
          <a:p>
            <a:pPr marL="0" indent="0">
              <a:buNone/>
            </a:pPr>
            <a:r>
              <a:rPr lang="en-US"/>
              <a:t>TCN was established in response to disadvantaged communities’ request for tools and resources to successfully compete and obtain funding that can address their economic, climate, and infrastructure needs.</a:t>
            </a:r>
          </a:p>
          <a:p>
            <a:pPr marL="0" indent="0">
              <a:buNone/>
            </a:pPr>
            <a:endParaRPr lang="en-US"/>
          </a:p>
          <a:p>
            <a:pPr marL="0" indent="0">
              <a:buNone/>
            </a:pPr>
            <a:r>
              <a:rPr lang="en-US"/>
              <a:t>These federal resources include grant and financial management support, </a:t>
            </a:r>
            <a:br>
              <a:rPr lang="en-US"/>
            </a:br>
            <a:r>
              <a:rPr lang="en-US"/>
              <a:t>pre-development assistance, community engagement, planning, and project delivery support.</a:t>
            </a:r>
          </a:p>
          <a:p>
            <a:endParaRPr lang="en-US"/>
          </a:p>
        </p:txBody>
      </p:sp>
      <p:sp>
        <p:nvSpPr>
          <p:cNvPr id="4" name="Slide Number Placeholder 3">
            <a:extLst>
              <a:ext uri="{FF2B5EF4-FFF2-40B4-BE49-F238E27FC236}">
                <a16:creationId xmlns:a16="http://schemas.microsoft.com/office/drawing/2014/main" id="{068D3656-283D-3488-879F-6F9E168DA714}"/>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a:t>
            </a:fld>
            <a:endParaRPr lang="en-US" sz="800"/>
          </a:p>
        </p:txBody>
      </p:sp>
    </p:spTree>
    <p:extLst>
      <p:ext uri="{BB962C8B-B14F-4D97-AF65-F5344CB8AC3E}">
        <p14:creationId xmlns:p14="http://schemas.microsoft.com/office/powerpoint/2010/main" val="350700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AE4D-FE6E-7DFA-14A3-8E0A1AC29FAF}"/>
              </a:ext>
            </a:extLst>
          </p:cNvPr>
          <p:cNvSpPr>
            <a:spLocks noGrp="1"/>
          </p:cNvSpPr>
          <p:nvPr>
            <p:ph type="title"/>
          </p:nvPr>
        </p:nvSpPr>
        <p:spPr/>
        <p:txBody>
          <a:bodyPr/>
          <a:lstStyle/>
          <a:p>
            <a:r>
              <a:rPr lang="en-US"/>
              <a:t>TCN Agency Partners</a:t>
            </a:r>
          </a:p>
        </p:txBody>
      </p:sp>
      <p:sp>
        <p:nvSpPr>
          <p:cNvPr id="7" name="Content Placeholder 6">
            <a:extLst>
              <a:ext uri="{FF2B5EF4-FFF2-40B4-BE49-F238E27FC236}">
                <a16:creationId xmlns:a16="http://schemas.microsoft.com/office/drawing/2014/main" id="{C98692D4-9851-610D-2DE4-3739C3ADD5FE}"/>
              </a:ext>
            </a:extLst>
          </p:cNvPr>
          <p:cNvSpPr>
            <a:spLocks noGrp="1"/>
          </p:cNvSpPr>
          <p:nvPr>
            <p:ph idx="1"/>
          </p:nvPr>
        </p:nvSpPr>
        <p:spPr>
          <a:xfrm>
            <a:off x="371475" y="2603500"/>
            <a:ext cx="6340942" cy="3573463"/>
          </a:xfrm>
        </p:spPr>
        <p:txBody>
          <a:bodyPr/>
          <a:lstStyle/>
          <a:p>
            <a:r>
              <a:rPr lang="en-US"/>
              <a:t>Currently, TCN has 11 participating federal agencies.</a:t>
            </a:r>
          </a:p>
          <a:p>
            <a:r>
              <a:rPr lang="en-US"/>
              <a:t>TCN’s newest additions include the Department of Treasury and National Endowment for the Arts.</a:t>
            </a:r>
          </a:p>
        </p:txBody>
      </p:sp>
      <p:sp>
        <p:nvSpPr>
          <p:cNvPr id="4" name="Slide Number Placeholder 3">
            <a:extLst>
              <a:ext uri="{FF2B5EF4-FFF2-40B4-BE49-F238E27FC236}">
                <a16:creationId xmlns:a16="http://schemas.microsoft.com/office/drawing/2014/main" id="{90C79176-ABA5-AF48-F197-E384353CF58A}"/>
              </a:ext>
            </a:extLst>
          </p:cNvPr>
          <p:cNvSpPr>
            <a:spLocks noGrp="1"/>
          </p:cNvSpPr>
          <p:nvPr>
            <p:ph type="sldNum" sz="quarter" idx="12"/>
          </p:nvPr>
        </p:nvSpPr>
        <p:spPr/>
        <p:txBody>
          <a:bodyPr/>
          <a:lstStyle/>
          <a:p>
            <a:fld id="{03DC2DEF-D2FE-4B45-ABA4-9F153FD1C98A}" type="slidenum">
              <a:rPr lang="en-US" smtClean="0"/>
              <a:pPr/>
              <a:t>3</a:t>
            </a:fld>
            <a:endParaRPr lang="en-US"/>
          </a:p>
        </p:txBody>
      </p:sp>
      <p:grpSp>
        <p:nvGrpSpPr>
          <p:cNvPr id="11" name="Group 10">
            <a:extLst>
              <a:ext uri="{FF2B5EF4-FFF2-40B4-BE49-F238E27FC236}">
                <a16:creationId xmlns:a16="http://schemas.microsoft.com/office/drawing/2014/main" id="{BCD807A1-593B-7714-BC64-07D367DF720E}"/>
              </a:ext>
            </a:extLst>
          </p:cNvPr>
          <p:cNvGrpSpPr/>
          <p:nvPr/>
        </p:nvGrpSpPr>
        <p:grpSpPr>
          <a:xfrm>
            <a:off x="6944567" y="857193"/>
            <a:ext cx="961122" cy="961122"/>
            <a:chOff x="2532212" y="100612"/>
            <a:chExt cx="961122" cy="961122"/>
          </a:xfrm>
        </p:grpSpPr>
        <p:sp>
          <p:nvSpPr>
            <p:cNvPr id="12" name="Oval 11">
              <a:extLst>
                <a:ext uri="{FF2B5EF4-FFF2-40B4-BE49-F238E27FC236}">
                  <a16:creationId xmlns:a16="http://schemas.microsoft.com/office/drawing/2014/main" id="{F3673C2B-BE4C-1F95-E069-A51D8E240ECB}"/>
                </a:ext>
              </a:extLst>
            </p:cNvPr>
            <p:cNvSpPr/>
            <p:nvPr/>
          </p:nvSpPr>
          <p:spPr>
            <a:xfrm>
              <a:off x="2532212" y="100612"/>
              <a:ext cx="961122" cy="961122"/>
            </a:xfrm>
            <a:prstGeom prst="ellipse">
              <a:avLst/>
            </a:prstGeom>
            <a:blipFill rotWithShape="0">
              <a:blip r:embed="rId3" cstate="print">
                <a:extLst>
                  <a:ext uri="{28A0092B-C50C-407E-A947-70E740481C1C}">
                    <a14:useLocalDpi xmlns:a14="http://schemas.microsoft.com/office/drawing/2010/main" val="0"/>
                  </a:ext>
                </a:extLst>
              </a:blip>
              <a:srcRect/>
              <a:stretch>
                <a:fillRect t="-1000" b="-1000"/>
              </a:stretch>
            </a:blip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3" name="Oval 4">
              <a:extLst>
                <a:ext uri="{FF2B5EF4-FFF2-40B4-BE49-F238E27FC236}">
                  <a16:creationId xmlns:a16="http://schemas.microsoft.com/office/drawing/2014/main" id="{72574F4C-04FC-FF3E-F0A4-3A9A341421DF}"/>
                </a:ext>
              </a:extLst>
            </p:cNvPr>
            <p:cNvSpPr txBox="1"/>
            <p:nvPr/>
          </p:nvSpPr>
          <p:spPr>
            <a:xfrm>
              <a:off x="2672965" y="241365"/>
              <a:ext cx="679616" cy="679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Calibri"/>
                <a:ea typeface="+mn-ea"/>
                <a:cs typeface="+mn-cs"/>
              </a:endParaRPr>
            </a:p>
          </p:txBody>
        </p:sp>
      </p:grpSp>
      <p:grpSp>
        <p:nvGrpSpPr>
          <p:cNvPr id="14" name="Group 13">
            <a:extLst>
              <a:ext uri="{FF2B5EF4-FFF2-40B4-BE49-F238E27FC236}">
                <a16:creationId xmlns:a16="http://schemas.microsoft.com/office/drawing/2014/main" id="{D76C6CCA-EA8B-D690-CD02-D108015003A1}"/>
              </a:ext>
            </a:extLst>
          </p:cNvPr>
          <p:cNvGrpSpPr/>
          <p:nvPr/>
        </p:nvGrpSpPr>
        <p:grpSpPr>
          <a:xfrm>
            <a:off x="8233063" y="823493"/>
            <a:ext cx="961122" cy="961122"/>
            <a:chOff x="3852664" y="582756"/>
            <a:chExt cx="961122" cy="961122"/>
          </a:xfrm>
        </p:grpSpPr>
        <p:sp>
          <p:nvSpPr>
            <p:cNvPr id="15" name="Oval 14">
              <a:extLst>
                <a:ext uri="{FF2B5EF4-FFF2-40B4-BE49-F238E27FC236}">
                  <a16:creationId xmlns:a16="http://schemas.microsoft.com/office/drawing/2014/main" id="{9A019FDC-9414-D2D2-A6C1-8D9785FD4B41}"/>
                </a:ext>
              </a:extLst>
            </p:cNvPr>
            <p:cNvSpPr/>
            <p:nvPr/>
          </p:nvSpPr>
          <p:spPr>
            <a:xfrm>
              <a:off x="3852664" y="582756"/>
              <a:ext cx="961122" cy="961122"/>
            </a:xfrm>
            <a:prstGeom prst="ellipse">
              <a:avLst/>
            </a:prstGeom>
            <a:blipFill rotWithShape="0">
              <a:blip r:embed="rId4" cstate="print">
                <a:extLst>
                  <a:ext uri="{28A0092B-C50C-407E-A947-70E740481C1C}">
                    <a14:useLocalDpi xmlns:a14="http://schemas.microsoft.com/office/drawing/2010/main" val="0"/>
                  </a:ext>
                </a:extLst>
              </a:blip>
              <a:srcRect/>
              <a:stretch>
                <a:fillRect/>
              </a:stretch>
            </a:blip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6" name="Oval 4">
              <a:extLst>
                <a:ext uri="{FF2B5EF4-FFF2-40B4-BE49-F238E27FC236}">
                  <a16:creationId xmlns:a16="http://schemas.microsoft.com/office/drawing/2014/main" id="{E525E17C-5A37-A5BE-F49A-A92B3D7BF89B}"/>
                </a:ext>
              </a:extLst>
            </p:cNvPr>
            <p:cNvSpPr txBox="1"/>
            <p:nvPr/>
          </p:nvSpPr>
          <p:spPr>
            <a:xfrm>
              <a:off x="3993417" y="723509"/>
              <a:ext cx="679616" cy="679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Calibri"/>
                <a:ea typeface="+mn-ea"/>
                <a:cs typeface="+mn-cs"/>
              </a:endParaRPr>
            </a:p>
          </p:txBody>
        </p:sp>
      </p:grpSp>
      <p:grpSp>
        <p:nvGrpSpPr>
          <p:cNvPr id="17" name="Group 16">
            <a:extLst>
              <a:ext uri="{FF2B5EF4-FFF2-40B4-BE49-F238E27FC236}">
                <a16:creationId xmlns:a16="http://schemas.microsoft.com/office/drawing/2014/main" id="{3669981A-C181-E016-849C-1BBB3A6E77A8}"/>
              </a:ext>
            </a:extLst>
          </p:cNvPr>
          <p:cNvGrpSpPr/>
          <p:nvPr/>
        </p:nvGrpSpPr>
        <p:grpSpPr>
          <a:xfrm>
            <a:off x="9521557" y="857193"/>
            <a:ext cx="961122" cy="961122"/>
            <a:chOff x="4434257" y="1986846"/>
            <a:chExt cx="961122" cy="961122"/>
          </a:xfrm>
        </p:grpSpPr>
        <p:sp>
          <p:nvSpPr>
            <p:cNvPr id="18" name="Oval 17">
              <a:extLst>
                <a:ext uri="{FF2B5EF4-FFF2-40B4-BE49-F238E27FC236}">
                  <a16:creationId xmlns:a16="http://schemas.microsoft.com/office/drawing/2014/main" id="{B398D4F0-2E77-CA42-ABD3-1124857AA3C3}"/>
                </a:ext>
              </a:extLst>
            </p:cNvPr>
            <p:cNvSpPr/>
            <p:nvPr/>
          </p:nvSpPr>
          <p:spPr>
            <a:xfrm>
              <a:off x="4434257" y="1986846"/>
              <a:ext cx="961122" cy="961122"/>
            </a:xfrm>
            <a:prstGeom prst="ellipse">
              <a:avLst/>
            </a:prstGeom>
            <a:blipFill rotWithShape="0">
              <a:blip r:embed="rId5"/>
              <a:srcRect/>
              <a:stretch>
                <a:fillRect/>
              </a:stretch>
            </a:blip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9" name="Oval 4">
              <a:extLst>
                <a:ext uri="{FF2B5EF4-FFF2-40B4-BE49-F238E27FC236}">
                  <a16:creationId xmlns:a16="http://schemas.microsoft.com/office/drawing/2014/main" id="{FFBD73BC-12AF-AE68-65A5-AFC8C4037DD7}"/>
                </a:ext>
              </a:extLst>
            </p:cNvPr>
            <p:cNvSpPr txBox="1"/>
            <p:nvPr/>
          </p:nvSpPr>
          <p:spPr>
            <a:xfrm>
              <a:off x="4575010" y="2127599"/>
              <a:ext cx="679616" cy="679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Calibri"/>
                <a:ea typeface="+mn-ea"/>
                <a:cs typeface="+mn-cs"/>
              </a:endParaRPr>
            </a:p>
          </p:txBody>
        </p:sp>
      </p:grpSp>
      <p:grpSp>
        <p:nvGrpSpPr>
          <p:cNvPr id="20" name="Group 19">
            <a:extLst>
              <a:ext uri="{FF2B5EF4-FFF2-40B4-BE49-F238E27FC236}">
                <a16:creationId xmlns:a16="http://schemas.microsoft.com/office/drawing/2014/main" id="{FCE5F2AD-34A3-95B4-D33B-AB5A733C14A9}"/>
              </a:ext>
            </a:extLst>
          </p:cNvPr>
          <p:cNvGrpSpPr/>
          <p:nvPr/>
        </p:nvGrpSpPr>
        <p:grpSpPr>
          <a:xfrm>
            <a:off x="9540097" y="1938198"/>
            <a:ext cx="961122" cy="961122"/>
            <a:chOff x="3852664" y="3390936"/>
            <a:chExt cx="961122" cy="961122"/>
          </a:xfrm>
        </p:grpSpPr>
        <p:sp>
          <p:nvSpPr>
            <p:cNvPr id="21" name="Oval 20">
              <a:extLst>
                <a:ext uri="{FF2B5EF4-FFF2-40B4-BE49-F238E27FC236}">
                  <a16:creationId xmlns:a16="http://schemas.microsoft.com/office/drawing/2014/main" id="{CF9A4308-A0EC-DD4D-8258-086EB561B9FC}"/>
                </a:ext>
              </a:extLst>
            </p:cNvPr>
            <p:cNvSpPr/>
            <p:nvPr/>
          </p:nvSpPr>
          <p:spPr>
            <a:xfrm>
              <a:off x="3852664" y="3390936"/>
              <a:ext cx="961122" cy="961122"/>
            </a:xfrm>
            <a:prstGeom prst="ellipse">
              <a:avLst/>
            </a:prstGeom>
            <a:blipFill rotWithShape="0">
              <a:blip r:embed="rId6" cstate="print">
                <a:extLst>
                  <a:ext uri="{28A0092B-C50C-407E-A947-70E740481C1C}">
                    <a14:useLocalDpi xmlns:a14="http://schemas.microsoft.com/office/drawing/2010/main" val="0"/>
                  </a:ext>
                </a:extLst>
              </a:blip>
              <a:srcRect/>
              <a:stretch>
                <a:fillRect/>
              </a:stretch>
            </a:blip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2" name="Oval 4">
              <a:extLst>
                <a:ext uri="{FF2B5EF4-FFF2-40B4-BE49-F238E27FC236}">
                  <a16:creationId xmlns:a16="http://schemas.microsoft.com/office/drawing/2014/main" id="{7FADF941-D507-8C0B-FC08-14ED2536C81E}"/>
                </a:ext>
              </a:extLst>
            </p:cNvPr>
            <p:cNvSpPr txBox="1"/>
            <p:nvPr/>
          </p:nvSpPr>
          <p:spPr>
            <a:xfrm>
              <a:off x="3993417" y="3531689"/>
              <a:ext cx="679616" cy="679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Calibri"/>
                <a:ea typeface="+mn-ea"/>
                <a:cs typeface="+mn-cs"/>
              </a:endParaRPr>
            </a:p>
          </p:txBody>
        </p:sp>
      </p:grpSp>
      <p:grpSp>
        <p:nvGrpSpPr>
          <p:cNvPr id="23" name="Group 22">
            <a:extLst>
              <a:ext uri="{FF2B5EF4-FFF2-40B4-BE49-F238E27FC236}">
                <a16:creationId xmlns:a16="http://schemas.microsoft.com/office/drawing/2014/main" id="{94075846-0991-8ACD-B45E-EDE54A34DE41}"/>
              </a:ext>
            </a:extLst>
          </p:cNvPr>
          <p:cNvGrpSpPr/>
          <p:nvPr/>
        </p:nvGrpSpPr>
        <p:grpSpPr>
          <a:xfrm>
            <a:off x="6944567" y="1959068"/>
            <a:ext cx="961122" cy="961122"/>
            <a:chOff x="2448574" y="3972529"/>
            <a:chExt cx="961122" cy="961122"/>
          </a:xfrm>
        </p:grpSpPr>
        <p:sp>
          <p:nvSpPr>
            <p:cNvPr id="24" name="Oval 23">
              <a:extLst>
                <a:ext uri="{FF2B5EF4-FFF2-40B4-BE49-F238E27FC236}">
                  <a16:creationId xmlns:a16="http://schemas.microsoft.com/office/drawing/2014/main" id="{1A1FDAF3-F71F-D2F6-C725-2C3993A1C832}"/>
                </a:ext>
              </a:extLst>
            </p:cNvPr>
            <p:cNvSpPr/>
            <p:nvPr/>
          </p:nvSpPr>
          <p:spPr>
            <a:xfrm>
              <a:off x="2448574" y="3972529"/>
              <a:ext cx="961122" cy="961122"/>
            </a:xfrm>
            <a:prstGeom prst="ellipse">
              <a:avLst/>
            </a:prstGeom>
            <a:blipFill rotWithShape="0">
              <a:blip r:embed="rId7"/>
              <a:srcRect/>
              <a:stretch>
                <a:fillRect l="-1000" r="-1000"/>
              </a:stretch>
            </a:blip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5" name="Oval 4">
              <a:extLst>
                <a:ext uri="{FF2B5EF4-FFF2-40B4-BE49-F238E27FC236}">
                  <a16:creationId xmlns:a16="http://schemas.microsoft.com/office/drawing/2014/main" id="{82DAF8DD-085E-51F7-B911-52423E190063}"/>
                </a:ext>
              </a:extLst>
            </p:cNvPr>
            <p:cNvSpPr txBox="1"/>
            <p:nvPr/>
          </p:nvSpPr>
          <p:spPr>
            <a:xfrm>
              <a:off x="2589327" y="4113282"/>
              <a:ext cx="679616" cy="679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Calibri"/>
                <a:ea typeface="+mn-ea"/>
                <a:cs typeface="+mn-cs"/>
              </a:endParaRPr>
            </a:p>
          </p:txBody>
        </p:sp>
      </p:grpSp>
      <p:grpSp>
        <p:nvGrpSpPr>
          <p:cNvPr id="26" name="Group 25">
            <a:extLst>
              <a:ext uri="{FF2B5EF4-FFF2-40B4-BE49-F238E27FC236}">
                <a16:creationId xmlns:a16="http://schemas.microsoft.com/office/drawing/2014/main" id="{5A5AFDDA-6F70-3323-067F-0533F67ED59C}"/>
              </a:ext>
            </a:extLst>
          </p:cNvPr>
          <p:cNvGrpSpPr/>
          <p:nvPr/>
        </p:nvGrpSpPr>
        <p:grpSpPr>
          <a:xfrm>
            <a:off x="8254702" y="1944547"/>
            <a:ext cx="1004988" cy="965716"/>
            <a:chOff x="1022551" y="3388639"/>
            <a:chExt cx="1004988" cy="965716"/>
          </a:xfrm>
        </p:grpSpPr>
        <p:sp>
          <p:nvSpPr>
            <p:cNvPr id="27" name="Oval 26">
              <a:extLst>
                <a:ext uri="{FF2B5EF4-FFF2-40B4-BE49-F238E27FC236}">
                  <a16:creationId xmlns:a16="http://schemas.microsoft.com/office/drawing/2014/main" id="{633B4751-319E-8205-94C9-454954A06D33}"/>
                </a:ext>
              </a:extLst>
            </p:cNvPr>
            <p:cNvSpPr/>
            <p:nvPr/>
          </p:nvSpPr>
          <p:spPr>
            <a:xfrm>
              <a:off x="1022551" y="3388639"/>
              <a:ext cx="1004988" cy="965716"/>
            </a:xfrm>
            <a:prstGeom prst="ellipse">
              <a:avLst/>
            </a:prstGeom>
            <a:blipFill rotWithShape="0">
              <a:blip r:embed="rId8"/>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Oval 4">
              <a:extLst>
                <a:ext uri="{FF2B5EF4-FFF2-40B4-BE49-F238E27FC236}">
                  <a16:creationId xmlns:a16="http://schemas.microsoft.com/office/drawing/2014/main" id="{3ABC2DB8-A09D-C44C-D2B2-2208B5E3DB34}"/>
                </a:ext>
              </a:extLst>
            </p:cNvPr>
            <p:cNvSpPr txBox="1"/>
            <p:nvPr/>
          </p:nvSpPr>
          <p:spPr>
            <a:xfrm>
              <a:off x="1169728" y="3530065"/>
              <a:ext cx="710634" cy="682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p:txBody>
        </p:sp>
      </p:grpSp>
      <p:grpSp>
        <p:nvGrpSpPr>
          <p:cNvPr id="29" name="Group 28">
            <a:extLst>
              <a:ext uri="{FF2B5EF4-FFF2-40B4-BE49-F238E27FC236}">
                <a16:creationId xmlns:a16="http://schemas.microsoft.com/office/drawing/2014/main" id="{5208BB03-4413-25DB-A49E-A64E40BEFCB3}"/>
              </a:ext>
            </a:extLst>
          </p:cNvPr>
          <p:cNvGrpSpPr/>
          <p:nvPr/>
        </p:nvGrpSpPr>
        <p:grpSpPr>
          <a:xfrm>
            <a:off x="6944567" y="3129649"/>
            <a:ext cx="961122" cy="961122"/>
            <a:chOff x="462891" y="1986846"/>
            <a:chExt cx="961122" cy="961122"/>
          </a:xfrm>
        </p:grpSpPr>
        <p:sp>
          <p:nvSpPr>
            <p:cNvPr id="30" name="Oval 29">
              <a:extLst>
                <a:ext uri="{FF2B5EF4-FFF2-40B4-BE49-F238E27FC236}">
                  <a16:creationId xmlns:a16="http://schemas.microsoft.com/office/drawing/2014/main" id="{F5102675-EEF1-9ABD-EC88-92AC9A0CBDF0}"/>
                </a:ext>
              </a:extLst>
            </p:cNvPr>
            <p:cNvSpPr/>
            <p:nvPr/>
          </p:nvSpPr>
          <p:spPr>
            <a:xfrm>
              <a:off x="462891" y="1986846"/>
              <a:ext cx="961122" cy="961122"/>
            </a:xfrm>
            <a:prstGeom prst="ellipse">
              <a:avLst/>
            </a:prstGeom>
            <a:blipFill rotWithShape="0">
              <a:blip r:embed="rId9"/>
              <a:srcRect/>
              <a:stretch>
                <a:fillRect/>
              </a:stretch>
            </a:blip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1" name="Oval 4">
              <a:extLst>
                <a:ext uri="{FF2B5EF4-FFF2-40B4-BE49-F238E27FC236}">
                  <a16:creationId xmlns:a16="http://schemas.microsoft.com/office/drawing/2014/main" id="{62C15637-CDCD-0308-887E-4259F464DD1C}"/>
                </a:ext>
              </a:extLst>
            </p:cNvPr>
            <p:cNvSpPr txBox="1"/>
            <p:nvPr/>
          </p:nvSpPr>
          <p:spPr>
            <a:xfrm>
              <a:off x="603644" y="2127599"/>
              <a:ext cx="679616" cy="679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Calibri"/>
                <a:ea typeface="+mn-ea"/>
                <a:cs typeface="+mn-cs"/>
              </a:endParaRPr>
            </a:p>
          </p:txBody>
        </p:sp>
      </p:grpSp>
      <p:grpSp>
        <p:nvGrpSpPr>
          <p:cNvPr id="32" name="Group 31">
            <a:extLst>
              <a:ext uri="{FF2B5EF4-FFF2-40B4-BE49-F238E27FC236}">
                <a16:creationId xmlns:a16="http://schemas.microsoft.com/office/drawing/2014/main" id="{91627FCE-17CB-21FF-9D95-B59975E7BB8D}"/>
              </a:ext>
            </a:extLst>
          </p:cNvPr>
          <p:cNvGrpSpPr/>
          <p:nvPr/>
        </p:nvGrpSpPr>
        <p:grpSpPr>
          <a:xfrm>
            <a:off x="8276635" y="3099237"/>
            <a:ext cx="961122" cy="961122"/>
            <a:chOff x="1044484" y="582756"/>
            <a:chExt cx="961122" cy="961122"/>
          </a:xfrm>
        </p:grpSpPr>
        <p:sp>
          <p:nvSpPr>
            <p:cNvPr id="33" name="Oval 32">
              <a:extLst>
                <a:ext uri="{FF2B5EF4-FFF2-40B4-BE49-F238E27FC236}">
                  <a16:creationId xmlns:a16="http://schemas.microsoft.com/office/drawing/2014/main" id="{47E0EEC6-5B7E-4D8E-942E-09C6D7068EBC}"/>
                </a:ext>
              </a:extLst>
            </p:cNvPr>
            <p:cNvSpPr/>
            <p:nvPr/>
          </p:nvSpPr>
          <p:spPr>
            <a:xfrm>
              <a:off x="1044484" y="582756"/>
              <a:ext cx="961122" cy="961122"/>
            </a:xfrm>
            <a:prstGeom prst="ellipse">
              <a:avLst/>
            </a:prstGeom>
            <a:blipFill rotWithShape="0">
              <a:blip r:embed="rId10" cstate="print">
                <a:extLst>
                  <a:ext uri="{28A0092B-C50C-407E-A947-70E740481C1C}">
                    <a14:useLocalDpi xmlns:a14="http://schemas.microsoft.com/office/drawing/2010/main" val="0"/>
                  </a:ext>
                </a:extLst>
              </a:blip>
              <a:srcRect/>
              <a:stretch>
                <a:fillRect/>
              </a:stretch>
            </a:blip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4" name="Oval 4">
              <a:extLst>
                <a:ext uri="{FF2B5EF4-FFF2-40B4-BE49-F238E27FC236}">
                  <a16:creationId xmlns:a16="http://schemas.microsoft.com/office/drawing/2014/main" id="{A4497480-8BC8-0CA8-ED8A-10A3BFE04461}"/>
                </a:ext>
              </a:extLst>
            </p:cNvPr>
            <p:cNvSpPr txBox="1"/>
            <p:nvPr/>
          </p:nvSpPr>
          <p:spPr>
            <a:xfrm>
              <a:off x="1185237" y="723509"/>
              <a:ext cx="679616" cy="679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Calibri"/>
                <a:ea typeface="+mn-ea"/>
                <a:cs typeface="+mn-cs"/>
              </a:endParaRPr>
            </a:p>
          </p:txBody>
        </p:sp>
      </p:grpSp>
      <p:sp>
        <p:nvSpPr>
          <p:cNvPr id="39" name="Rectangle 38">
            <a:extLst>
              <a:ext uri="{FF2B5EF4-FFF2-40B4-BE49-F238E27FC236}">
                <a16:creationId xmlns:a16="http://schemas.microsoft.com/office/drawing/2014/main" id="{92575523-555E-B5C0-CB6E-EA08D8D50105}"/>
              </a:ext>
            </a:extLst>
          </p:cNvPr>
          <p:cNvSpPr/>
          <p:nvPr/>
        </p:nvSpPr>
        <p:spPr>
          <a:xfrm>
            <a:off x="11230878" y="0"/>
            <a:ext cx="961122" cy="651052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C02736-6CD0-34D0-510E-74806104F49D}"/>
              </a:ext>
            </a:extLst>
          </p:cNvPr>
          <p:cNvPicPr>
            <a:picLocks noChangeAspect="1"/>
          </p:cNvPicPr>
          <p:nvPr/>
        </p:nvPicPr>
        <p:blipFill>
          <a:blip r:embed="rId11"/>
          <a:stretch>
            <a:fillRect/>
          </a:stretch>
        </p:blipFill>
        <p:spPr>
          <a:xfrm>
            <a:off x="9608703" y="3099237"/>
            <a:ext cx="961122" cy="961122"/>
          </a:xfrm>
          <a:prstGeom prst="rect">
            <a:avLst/>
          </a:prstGeom>
        </p:spPr>
      </p:pic>
      <p:pic>
        <p:nvPicPr>
          <p:cNvPr id="6" name="Picture 5">
            <a:extLst>
              <a:ext uri="{FF2B5EF4-FFF2-40B4-BE49-F238E27FC236}">
                <a16:creationId xmlns:a16="http://schemas.microsoft.com/office/drawing/2014/main" id="{C99071CB-1E52-5D21-770F-D61B610E99B2}"/>
              </a:ext>
            </a:extLst>
          </p:cNvPr>
          <p:cNvPicPr>
            <a:picLocks noChangeAspect="1"/>
          </p:cNvPicPr>
          <p:nvPr/>
        </p:nvPicPr>
        <p:blipFill>
          <a:blip r:embed="rId12"/>
          <a:stretch>
            <a:fillRect/>
          </a:stretch>
        </p:blipFill>
        <p:spPr>
          <a:xfrm>
            <a:off x="7605446" y="4249333"/>
            <a:ext cx="1004595" cy="1004595"/>
          </a:xfrm>
          <a:prstGeom prst="rect">
            <a:avLst/>
          </a:prstGeom>
        </p:spPr>
      </p:pic>
      <p:grpSp>
        <p:nvGrpSpPr>
          <p:cNvPr id="8" name="Group 7">
            <a:extLst>
              <a:ext uri="{FF2B5EF4-FFF2-40B4-BE49-F238E27FC236}">
                <a16:creationId xmlns:a16="http://schemas.microsoft.com/office/drawing/2014/main" id="{05DCA82B-80BB-81D6-F905-018502F242E7}"/>
              </a:ext>
            </a:extLst>
          </p:cNvPr>
          <p:cNvGrpSpPr/>
          <p:nvPr/>
        </p:nvGrpSpPr>
        <p:grpSpPr>
          <a:xfrm>
            <a:off x="9053431" y="4288212"/>
            <a:ext cx="1004595" cy="965716"/>
            <a:chOff x="607879" y="4716086"/>
            <a:chExt cx="912626" cy="912626"/>
          </a:xfrm>
        </p:grpSpPr>
        <p:sp>
          <p:nvSpPr>
            <p:cNvPr id="9" name="Rectangle 8">
              <a:extLst>
                <a:ext uri="{FF2B5EF4-FFF2-40B4-BE49-F238E27FC236}">
                  <a16:creationId xmlns:a16="http://schemas.microsoft.com/office/drawing/2014/main" id="{BAC319B8-3F66-2EAD-F941-0DECFF689685}"/>
                </a:ext>
              </a:extLst>
            </p:cNvPr>
            <p:cNvSpPr/>
            <p:nvPr/>
          </p:nvSpPr>
          <p:spPr>
            <a:xfrm>
              <a:off x="607879" y="4716086"/>
              <a:ext cx="912626" cy="912626"/>
            </a:xfrm>
            <a:prstGeom prst="rect">
              <a:avLst/>
            </a:prstGeom>
            <a:blipFill rotWithShape="0">
              <a:blip r:embed="rId13"/>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35921C4B-C474-8EB3-F477-971884751B75}"/>
                </a:ext>
              </a:extLst>
            </p:cNvPr>
            <p:cNvSpPr txBox="1"/>
            <p:nvPr/>
          </p:nvSpPr>
          <p:spPr>
            <a:xfrm>
              <a:off x="607879" y="4716086"/>
              <a:ext cx="912626" cy="912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Tree>
    <p:extLst>
      <p:ext uri="{BB962C8B-B14F-4D97-AF65-F5344CB8AC3E}">
        <p14:creationId xmlns:p14="http://schemas.microsoft.com/office/powerpoint/2010/main" val="409930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F025388-1281-8F2E-D63A-9522795F3F52}"/>
              </a:ext>
            </a:extLst>
          </p:cNvPr>
          <p:cNvSpPr>
            <a:spLocks noGrp="1"/>
          </p:cNvSpPr>
          <p:nvPr>
            <p:ph type="title"/>
          </p:nvPr>
        </p:nvSpPr>
        <p:spPr>
          <a:xfrm>
            <a:off x="371475" y="260351"/>
            <a:ext cx="11520487" cy="758824"/>
          </a:xfrm>
        </p:spPr>
        <p:txBody>
          <a:bodyPr anchor="ctr">
            <a:normAutofit/>
          </a:bodyPr>
          <a:lstStyle/>
          <a:p>
            <a:r>
              <a:rPr lang="en-US" dirty="0">
                <a:cs typeface="Calibri"/>
              </a:rPr>
              <a:t>How does TCN work? </a:t>
            </a:r>
            <a:endParaRPr lang="en-US" dirty="0"/>
          </a:p>
        </p:txBody>
      </p:sp>
      <p:sp>
        <p:nvSpPr>
          <p:cNvPr id="43" name="Content Placeholder 42">
            <a:extLst>
              <a:ext uri="{FF2B5EF4-FFF2-40B4-BE49-F238E27FC236}">
                <a16:creationId xmlns:a16="http://schemas.microsoft.com/office/drawing/2014/main" id="{CE6E7DA0-F08B-B300-6AB2-B3568EF2BC4B}"/>
              </a:ext>
            </a:extLst>
          </p:cNvPr>
          <p:cNvSpPr>
            <a:spLocks noGrp="1"/>
          </p:cNvSpPr>
          <p:nvPr>
            <p:ph idx="1"/>
          </p:nvPr>
        </p:nvSpPr>
        <p:spPr>
          <a:xfrm>
            <a:off x="371474" y="1233488"/>
            <a:ext cx="11520487" cy="4943475"/>
          </a:xfrm>
        </p:spPr>
        <p:txBody>
          <a:bodyPr vert="horz" lIns="91440" tIns="45720" rIns="91440" bIns="45720" rtlCol="0" anchor="t">
            <a:normAutofit/>
          </a:bodyPr>
          <a:lstStyle/>
          <a:p>
            <a:pPr marL="0" indent="0">
              <a:buNone/>
            </a:pPr>
            <a:endParaRPr lang="en-US" dirty="0">
              <a:cs typeface="Calibri Light"/>
            </a:endParaRPr>
          </a:p>
          <a:p>
            <a:endParaRPr lang="en-US"/>
          </a:p>
        </p:txBody>
      </p:sp>
      <p:sp>
        <p:nvSpPr>
          <p:cNvPr id="4" name="Slide Number Placeholder 3">
            <a:extLst>
              <a:ext uri="{FF2B5EF4-FFF2-40B4-BE49-F238E27FC236}">
                <a16:creationId xmlns:a16="http://schemas.microsoft.com/office/drawing/2014/main" id="{068D3656-283D-3488-879F-6F9E168DA714}"/>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4</a:t>
            </a:fld>
            <a:endParaRPr lang="en-US" sz="800"/>
          </a:p>
        </p:txBody>
      </p:sp>
      <p:pic>
        <p:nvPicPr>
          <p:cNvPr id="3" name="Picture 2">
            <a:extLst>
              <a:ext uri="{FF2B5EF4-FFF2-40B4-BE49-F238E27FC236}">
                <a16:creationId xmlns:a16="http://schemas.microsoft.com/office/drawing/2014/main" id="{7ADC98C1-1391-1789-1AA1-FAA479C2B5CA}"/>
              </a:ext>
            </a:extLst>
          </p:cNvPr>
          <p:cNvPicPr>
            <a:picLocks noChangeAspect="1"/>
          </p:cNvPicPr>
          <p:nvPr/>
        </p:nvPicPr>
        <p:blipFill>
          <a:blip r:embed="rId3"/>
          <a:stretch>
            <a:fillRect/>
          </a:stretch>
        </p:blipFill>
        <p:spPr>
          <a:xfrm>
            <a:off x="259874" y="2125166"/>
            <a:ext cx="5484517" cy="3914126"/>
          </a:xfrm>
          <a:prstGeom prst="rect">
            <a:avLst/>
          </a:prstGeom>
        </p:spPr>
      </p:pic>
      <p:cxnSp>
        <p:nvCxnSpPr>
          <p:cNvPr id="5" name="Straight Arrow Connector 4">
            <a:extLst>
              <a:ext uri="{FF2B5EF4-FFF2-40B4-BE49-F238E27FC236}">
                <a16:creationId xmlns:a16="http://schemas.microsoft.com/office/drawing/2014/main" id="{22C4E3F8-3BD0-4DB3-DD86-54144B4F182F}"/>
              </a:ext>
            </a:extLst>
          </p:cNvPr>
          <p:cNvCxnSpPr/>
          <p:nvPr/>
        </p:nvCxnSpPr>
        <p:spPr>
          <a:xfrm>
            <a:off x="5898996" y="899533"/>
            <a:ext cx="105934" cy="528195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7971EB-EA6E-E3C3-7A13-A3D38AE48322}"/>
              </a:ext>
            </a:extLst>
          </p:cNvPr>
          <p:cNvSpPr txBox="1"/>
          <p:nvPr/>
        </p:nvSpPr>
        <p:spPr>
          <a:xfrm>
            <a:off x="418170" y="1059367"/>
            <a:ext cx="52596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Light"/>
              </a:rPr>
              <a:t>Theory of Change</a:t>
            </a:r>
          </a:p>
        </p:txBody>
      </p:sp>
      <p:sp>
        <p:nvSpPr>
          <p:cNvPr id="7" name="TextBox 6">
            <a:extLst>
              <a:ext uri="{FF2B5EF4-FFF2-40B4-BE49-F238E27FC236}">
                <a16:creationId xmlns:a16="http://schemas.microsoft.com/office/drawing/2014/main" id="{B70EB8DB-A451-0B61-7667-5D180F256DBA}"/>
              </a:ext>
            </a:extLst>
          </p:cNvPr>
          <p:cNvSpPr txBox="1"/>
          <p:nvPr/>
        </p:nvSpPr>
        <p:spPr>
          <a:xfrm>
            <a:off x="241610" y="1524000"/>
            <a:ext cx="56127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Light"/>
              </a:rPr>
              <a:t>Four key strategies to support and connect communities:</a:t>
            </a:r>
            <a:endParaRPr lang="en-US" dirty="0"/>
          </a:p>
        </p:txBody>
      </p:sp>
      <p:pic>
        <p:nvPicPr>
          <p:cNvPr id="8" name="Picture 7">
            <a:extLst>
              <a:ext uri="{FF2B5EF4-FFF2-40B4-BE49-F238E27FC236}">
                <a16:creationId xmlns:a16="http://schemas.microsoft.com/office/drawing/2014/main" id="{77DAE220-29C1-471C-EFFE-D8852FBEC95E}"/>
              </a:ext>
            </a:extLst>
          </p:cNvPr>
          <p:cNvPicPr>
            <a:picLocks noChangeAspect="1"/>
          </p:cNvPicPr>
          <p:nvPr/>
        </p:nvPicPr>
        <p:blipFill>
          <a:blip r:embed="rId4"/>
          <a:stretch>
            <a:fillRect/>
          </a:stretch>
        </p:blipFill>
        <p:spPr>
          <a:xfrm>
            <a:off x="6093058" y="1914293"/>
            <a:ext cx="5804518" cy="4125952"/>
          </a:xfrm>
          <a:prstGeom prst="rect">
            <a:avLst/>
          </a:prstGeom>
        </p:spPr>
      </p:pic>
      <p:sp>
        <p:nvSpPr>
          <p:cNvPr id="9" name="TextBox 8">
            <a:extLst>
              <a:ext uri="{FF2B5EF4-FFF2-40B4-BE49-F238E27FC236}">
                <a16:creationId xmlns:a16="http://schemas.microsoft.com/office/drawing/2014/main" id="{B333BEBF-BA1D-E984-F352-BD25D6AE1DFA}"/>
              </a:ext>
            </a:extLst>
          </p:cNvPr>
          <p:cNvSpPr txBox="1"/>
          <p:nvPr/>
        </p:nvSpPr>
        <p:spPr>
          <a:xfrm>
            <a:off x="6263267" y="1003611"/>
            <a:ext cx="52596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cs typeface="Calibri Light"/>
              </a:rPr>
              <a:t>Shared Principles</a:t>
            </a:r>
          </a:p>
        </p:txBody>
      </p:sp>
      <p:sp>
        <p:nvSpPr>
          <p:cNvPr id="10" name="TextBox 9">
            <a:extLst>
              <a:ext uri="{FF2B5EF4-FFF2-40B4-BE49-F238E27FC236}">
                <a16:creationId xmlns:a16="http://schemas.microsoft.com/office/drawing/2014/main" id="{770813BF-07B5-7900-EE82-88E37F2BFF17}"/>
              </a:ext>
            </a:extLst>
          </p:cNvPr>
          <p:cNvSpPr txBox="1"/>
          <p:nvPr/>
        </p:nvSpPr>
        <p:spPr>
          <a:xfrm>
            <a:off x="5993781" y="1458951"/>
            <a:ext cx="56127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Light"/>
              </a:rPr>
              <a:t>TCN Partner Agencies commit to collectively supporting the following shared principles:</a:t>
            </a:r>
            <a:endParaRPr lang="en-US" dirty="0"/>
          </a:p>
        </p:txBody>
      </p:sp>
    </p:spTree>
    <p:extLst>
      <p:ext uri="{BB962C8B-B14F-4D97-AF65-F5344CB8AC3E}">
        <p14:creationId xmlns:p14="http://schemas.microsoft.com/office/powerpoint/2010/main" val="103891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EF54-C811-2191-C655-55F7F7BE829F}"/>
              </a:ext>
            </a:extLst>
          </p:cNvPr>
          <p:cNvSpPr>
            <a:spLocks noGrp="1"/>
          </p:cNvSpPr>
          <p:nvPr>
            <p:ph type="title"/>
          </p:nvPr>
        </p:nvSpPr>
        <p:spPr>
          <a:xfrm>
            <a:off x="300038" y="1520708"/>
            <a:ext cx="7484901" cy="1164717"/>
          </a:xfrm>
        </p:spPr>
        <p:txBody>
          <a:bodyPr/>
          <a:lstStyle/>
          <a:p>
            <a:r>
              <a:rPr lang="en-US" sz="4000" dirty="0">
                <a:cs typeface="Calibri"/>
              </a:rPr>
              <a:t>TCN White House</a:t>
            </a:r>
            <a:br>
              <a:rPr lang="en-US" sz="4000" dirty="0">
                <a:cs typeface="Calibri"/>
              </a:rPr>
            </a:br>
            <a:r>
              <a:rPr lang="en-US" sz="4000" dirty="0">
                <a:cs typeface="Calibri"/>
              </a:rPr>
              <a:t>Capacity Builder Convening</a:t>
            </a:r>
            <a:br>
              <a:rPr lang="en-US" sz="4000" dirty="0">
                <a:cs typeface="Calibri"/>
              </a:rPr>
            </a:br>
            <a:r>
              <a:rPr lang="en-US" sz="2400" dirty="0">
                <a:cs typeface="Calibri"/>
              </a:rPr>
              <a:t>Washington, D.C.</a:t>
            </a:r>
            <a:br>
              <a:rPr lang="en-US" sz="2400" dirty="0">
                <a:cs typeface="Calibri"/>
              </a:rPr>
            </a:br>
            <a:r>
              <a:rPr lang="en-US" sz="2000" dirty="0">
                <a:cs typeface="Calibri"/>
              </a:rPr>
              <a:t>September 15, 2023</a:t>
            </a:r>
          </a:p>
        </p:txBody>
      </p:sp>
      <p:sp>
        <p:nvSpPr>
          <p:cNvPr id="3" name="Content Placeholder 2">
            <a:extLst>
              <a:ext uri="{FF2B5EF4-FFF2-40B4-BE49-F238E27FC236}">
                <a16:creationId xmlns:a16="http://schemas.microsoft.com/office/drawing/2014/main" id="{236E3951-5EED-16B3-0F4D-9DE64081AE6D}"/>
              </a:ext>
            </a:extLst>
          </p:cNvPr>
          <p:cNvSpPr>
            <a:spLocks noGrp="1"/>
          </p:cNvSpPr>
          <p:nvPr>
            <p:ph idx="1"/>
          </p:nvPr>
        </p:nvSpPr>
        <p:spPr>
          <a:xfrm>
            <a:off x="300038" y="2805722"/>
            <a:ext cx="6384926" cy="3573463"/>
          </a:xfrm>
        </p:spPr>
        <p:txBody>
          <a:bodyPr vert="horz" lIns="91440" tIns="45720" rIns="91440" bIns="45720" rtlCol="0" anchor="t">
            <a:normAutofit fontScale="62500" lnSpcReduction="20000"/>
          </a:bodyPr>
          <a:lstStyle/>
          <a:p>
            <a:r>
              <a:rPr lang="en-US" dirty="0">
                <a:ea typeface="+mn-lt"/>
                <a:cs typeface="+mn-lt"/>
              </a:rPr>
              <a:t>Full day event hosted by the White House for federally-funded TCN capacity builders, selected philanthropic organizations, and federal partners on September 15, 2023. </a:t>
            </a:r>
            <a:endParaRPr lang="en-US" dirty="0">
              <a:cs typeface="Calibri Light"/>
            </a:endParaRPr>
          </a:p>
          <a:p>
            <a:r>
              <a:rPr lang="en-US" dirty="0">
                <a:ea typeface="+mn-lt"/>
                <a:cs typeface="+mn-lt"/>
              </a:rPr>
              <a:t>Senior White House leaders provided details about the Administration’s priorities and resources on climate, transportation, economic and environmental justice. </a:t>
            </a:r>
            <a:endParaRPr lang="en-US" dirty="0"/>
          </a:p>
          <a:p>
            <a:r>
              <a:rPr lang="en-US" dirty="0">
                <a:ea typeface="+mn-lt"/>
                <a:cs typeface="+mn-lt"/>
              </a:rPr>
              <a:t>Participants had the opportunity to learn about the breadth of capacity building resources now available to communities and the historic investments now being deployed.  </a:t>
            </a:r>
            <a:endParaRPr lang="en-US" dirty="0"/>
          </a:p>
          <a:p>
            <a:r>
              <a:rPr lang="en-US" dirty="0">
                <a:ea typeface="+mn-lt"/>
                <a:cs typeface="+mn-lt"/>
              </a:rPr>
              <a:t>White House released a </a:t>
            </a:r>
            <a:r>
              <a:rPr lang="en-US" dirty="0">
                <a:ea typeface="+mn-lt"/>
                <a:cs typeface="+mn-lt"/>
                <a:hlinkClick r:id="rId2"/>
              </a:rPr>
              <a:t>Fact Sheet </a:t>
            </a:r>
            <a:r>
              <a:rPr lang="en-US" dirty="0">
                <a:ea typeface="+mn-lt"/>
                <a:cs typeface="+mn-lt"/>
              </a:rPr>
              <a:t>highlighting a number of resources and programs from federal partners, states, and philanthropy and an updated </a:t>
            </a:r>
            <a:r>
              <a:rPr lang="en-US" dirty="0">
                <a:ea typeface="+mn-lt"/>
                <a:cs typeface="+mn-lt"/>
                <a:hlinkClick r:id="rId3"/>
              </a:rPr>
              <a:t>Technical Assistance Resource Guide </a:t>
            </a:r>
            <a:r>
              <a:rPr lang="en-US" dirty="0">
                <a:ea typeface="+mn-lt"/>
                <a:cs typeface="+mn-lt"/>
              </a:rPr>
              <a:t>providing comprehensive information for more than 100 federal TA programs that can support efforts to win Federal funding and deploy it in communities across the nation. </a:t>
            </a:r>
            <a:endParaRPr lang="en-US" dirty="0"/>
          </a:p>
          <a:p>
            <a:endParaRPr lang="en-US" dirty="0">
              <a:cs typeface="Calibri Light"/>
            </a:endParaRPr>
          </a:p>
        </p:txBody>
      </p:sp>
      <p:sp>
        <p:nvSpPr>
          <p:cNvPr id="4" name="Slide Number Placeholder 3">
            <a:extLst>
              <a:ext uri="{FF2B5EF4-FFF2-40B4-BE49-F238E27FC236}">
                <a16:creationId xmlns:a16="http://schemas.microsoft.com/office/drawing/2014/main" id="{1E328B1E-CBF1-C53B-ABFC-1C9559A120A4}"/>
              </a:ext>
            </a:extLst>
          </p:cNvPr>
          <p:cNvSpPr>
            <a:spLocks noGrp="1"/>
          </p:cNvSpPr>
          <p:nvPr>
            <p:ph type="sldNum" sz="quarter" idx="12"/>
          </p:nvPr>
        </p:nvSpPr>
        <p:spPr/>
        <p:txBody>
          <a:bodyPr/>
          <a:lstStyle/>
          <a:p>
            <a:fld id="{03DC2DEF-D2FE-4B45-ABA4-9F153FD1C98A}" type="slidenum">
              <a:rPr lang="en-US" noProof="0" smtClean="0"/>
              <a:t>5</a:t>
            </a:fld>
            <a:endParaRPr lang="en-US" noProof="0"/>
          </a:p>
        </p:txBody>
      </p:sp>
      <p:pic>
        <p:nvPicPr>
          <p:cNvPr id="1026" name="Picture 2" descr="A large group of people sitting at tables in a large room&#10;&#10;Description automatically generated with medium confidence">
            <a:extLst>
              <a:ext uri="{FF2B5EF4-FFF2-40B4-BE49-F238E27FC236}">
                <a16:creationId xmlns:a16="http://schemas.microsoft.com/office/drawing/2014/main" id="{804CEB58-F880-154E-004B-2F8072A82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939" y="1346255"/>
            <a:ext cx="4046784" cy="416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64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A734-3F7B-785D-1D85-F427407B5C90}"/>
              </a:ext>
            </a:extLst>
          </p:cNvPr>
          <p:cNvSpPr>
            <a:spLocks noGrp="1"/>
          </p:cNvSpPr>
          <p:nvPr>
            <p:ph type="title"/>
          </p:nvPr>
        </p:nvSpPr>
        <p:spPr>
          <a:xfrm>
            <a:off x="306930" y="956968"/>
            <a:ext cx="8620124" cy="1332420"/>
          </a:xfrm>
        </p:spPr>
        <p:txBody>
          <a:bodyPr/>
          <a:lstStyle/>
          <a:p>
            <a:r>
              <a:rPr lang="en-US" sz="4000" dirty="0"/>
              <a:t>TCN Detroit/Kresge Convening</a:t>
            </a:r>
            <a:br>
              <a:rPr lang="en-US" dirty="0"/>
            </a:br>
            <a:r>
              <a:rPr lang="en-US" sz="2400" dirty="0"/>
              <a:t>Detroit, MI</a:t>
            </a:r>
            <a:br>
              <a:rPr lang="en-US" sz="8800" dirty="0"/>
            </a:br>
            <a:r>
              <a:rPr lang="en-US" sz="2000" dirty="0"/>
              <a:t>May 21 – 22, 2024</a:t>
            </a:r>
          </a:p>
        </p:txBody>
      </p:sp>
      <p:sp>
        <p:nvSpPr>
          <p:cNvPr id="3" name="Content Placeholder 2">
            <a:extLst>
              <a:ext uri="{FF2B5EF4-FFF2-40B4-BE49-F238E27FC236}">
                <a16:creationId xmlns:a16="http://schemas.microsoft.com/office/drawing/2014/main" id="{F6ACBF56-34EA-A30E-4BAC-B72E480EFFC0}"/>
              </a:ext>
            </a:extLst>
          </p:cNvPr>
          <p:cNvSpPr>
            <a:spLocks noGrp="1"/>
          </p:cNvSpPr>
          <p:nvPr>
            <p:ph idx="1"/>
          </p:nvPr>
        </p:nvSpPr>
        <p:spPr>
          <a:xfrm>
            <a:off x="0" y="2289388"/>
            <a:ext cx="6661623" cy="3793180"/>
          </a:xfrm>
        </p:spPr>
        <p:txBody>
          <a:bodyPr>
            <a:normAutofit fontScale="92500" lnSpcReduction="10000"/>
          </a:bodyPr>
          <a:lstStyle/>
          <a:p>
            <a:pPr marL="457200" lvl="1" indent="0">
              <a:buNone/>
            </a:pPr>
            <a:endParaRPr lang="en-US" sz="2000" dirty="0"/>
          </a:p>
          <a:p>
            <a:pPr lvl="1"/>
            <a:r>
              <a:rPr lang="en-US" sz="2000" dirty="0"/>
              <a:t>Joint convening with DOT and the Kresge Foundation.</a:t>
            </a:r>
          </a:p>
          <a:p>
            <a:pPr lvl="1"/>
            <a:r>
              <a:rPr lang="en-US" sz="2000" dirty="0"/>
              <a:t>Attendees included state and city partners, federal staff, and the Detroit community.</a:t>
            </a:r>
          </a:p>
          <a:p>
            <a:pPr lvl="1"/>
            <a:r>
              <a:rPr lang="en-US" sz="2000" dirty="0"/>
              <a:t>Proactive engagement, brainstorming, and problem-solving with community members, federal staff, and state and city partners on project implementation .</a:t>
            </a:r>
          </a:p>
          <a:p>
            <a:pPr lvl="1"/>
            <a:r>
              <a:rPr lang="en-US" sz="2000" dirty="0"/>
              <a:t>Community members felt hope and inspiration from conversations with federal staff; left feeling affirmed and seen.</a:t>
            </a:r>
          </a:p>
          <a:p>
            <a:pPr lvl="1"/>
            <a:r>
              <a:rPr lang="en-US" sz="2000" dirty="0"/>
              <a:t>The convening sparked a renewed sense of commitment from all partners to center community voice and vision for projects implemented across Detroit.</a:t>
            </a:r>
          </a:p>
          <a:p>
            <a:pPr lvl="1"/>
            <a:endParaRPr lang="en-US" sz="1800" dirty="0"/>
          </a:p>
          <a:p>
            <a:pPr lvl="1"/>
            <a:endParaRPr lang="en-US" sz="1800" dirty="0"/>
          </a:p>
          <a:p>
            <a:pPr marL="457200" lvl="1" indent="0">
              <a:buNone/>
            </a:pPr>
            <a:endParaRPr lang="en-US" dirty="0"/>
          </a:p>
        </p:txBody>
      </p:sp>
      <p:sp>
        <p:nvSpPr>
          <p:cNvPr id="4" name="Slide Number Placeholder 3">
            <a:extLst>
              <a:ext uri="{FF2B5EF4-FFF2-40B4-BE49-F238E27FC236}">
                <a16:creationId xmlns:a16="http://schemas.microsoft.com/office/drawing/2014/main" id="{20B05059-C633-BCDC-2001-76746DAB5CC5}"/>
              </a:ext>
            </a:extLst>
          </p:cNvPr>
          <p:cNvSpPr>
            <a:spLocks noGrp="1"/>
          </p:cNvSpPr>
          <p:nvPr>
            <p:ph type="sldNum" sz="quarter" idx="12"/>
          </p:nvPr>
        </p:nvSpPr>
        <p:spPr/>
        <p:txBody>
          <a:bodyPr/>
          <a:lstStyle/>
          <a:p>
            <a:fld id="{03DC2DEF-D2FE-4B45-ABA4-9F153FD1C98A}" type="slidenum">
              <a:rPr lang="en-US" noProof="0" smtClean="0"/>
              <a:t>6</a:t>
            </a:fld>
            <a:endParaRPr lang="en-US" noProof="0"/>
          </a:p>
        </p:txBody>
      </p:sp>
      <p:pic>
        <p:nvPicPr>
          <p:cNvPr id="8" name="Picture 7" descr="A group of people sitting at tables&#10;&#10;Description automatically generated with medium confidence">
            <a:extLst>
              <a:ext uri="{FF2B5EF4-FFF2-40B4-BE49-F238E27FC236}">
                <a16:creationId xmlns:a16="http://schemas.microsoft.com/office/drawing/2014/main" id="{9AAEDBBF-44AB-2B56-7B15-8C178BE846A3}"/>
              </a:ext>
            </a:extLst>
          </p:cNvPr>
          <p:cNvPicPr>
            <a:picLocks noChangeAspect="1"/>
          </p:cNvPicPr>
          <p:nvPr/>
        </p:nvPicPr>
        <p:blipFill>
          <a:blip r:embed="rId3"/>
          <a:stretch>
            <a:fillRect/>
          </a:stretch>
        </p:blipFill>
        <p:spPr>
          <a:xfrm>
            <a:off x="8052956" y="282792"/>
            <a:ext cx="4139044" cy="3104283"/>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BBF6CDA0-39E8-44EC-8E0B-C9CA274DCD5C}"/>
              </a:ext>
            </a:extLst>
          </p:cNvPr>
          <p:cNvPicPr>
            <a:picLocks noChangeAspect="1"/>
          </p:cNvPicPr>
          <p:nvPr/>
        </p:nvPicPr>
        <p:blipFill>
          <a:blip r:embed="rId4"/>
          <a:stretch>
            <a:fillRect/>
          </a:stretch>
        </p:blipFill>
        <p:spPr>
          <a:xfrm>
            <a:off x="8052956" y="3387075"/>
            <a:ext cx="4139044" cy="3104283"/>
          </a:xfrm>
          <a:prstGeom prst="rect">
            <a:avLst/>
          </a:prstGeom>
        </p:spPr>
      </p:pic>
    </p:spTree>
    <p:extLst>
      <p:ext uri="{BB962C8B-B14F-4D97-AF65-F5344CB8AC3E}">
        <p14:creationId xmlns:p14="http://schemas.microsoft.com/office/powerpoint/2010/main" val="378685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A734-3F7B-785D-1D85-F427407B5C90}"/>
              </a:ext>
            </a:extLst>
          </p:cNvPr>
          <p:cNvSpPr>
            <a:spLocks noGrp="1"/>
          </p:cNvSpPr>
          <p:nvPr>
            <p:ph type="title"/>
          </p:nvPr>
        </p:nvSpPr>
        <p:spPr>
          <a:xfrm>
            <a:off x="371476" y="875812"/>
            <a:ext cx="7766684" cy="1190747"/>
          </a:xfrm>
        </p:spPr>
        <p:txBody>
          <a:bodyPr/>
          <a:lstStyle/>
          <a:p>
            <a:r>
              <a:rPr lang="en-US"/>
              <a:t>TCN Regional Convenings</a:t>
            </a:r>
            <a:br>
              <a:rPr lang="en-US"/>
            </a:br>
            <a:endParaRPr lang="en-US" sz="2000"/>
          </a:p>
        </p:txBody>
      </p:sp>
      <p:sp>
        <p:nvSpPr>
          <p:cNvPr id="3" name="Content Placeholder 2">
            <a:extLst>
              <a:ext uri="{FF2B5EF4-FFF2-40B4-BE49-F238E27FC236}">
                <a16:creationId xmlns:a16="http://schemas.microsoft.com/office/drawing/2014/main" id="{F6ACBF56-34EA-A30E-4BAC-B72E480EFFC0}"/>
              </a:ext>
            </a:extLst>
          </p:cNvPr>
          <p:cNvSpPr>
            <a:spLocks noGrp="1"/>
          </p:cNvSpPr>
          <p:nvPr>
            <p:ph idx="1"/>
          </p:nvPr>
        </p:nvSpPr>
        <p:spPr>
          <a:xfrm>
            <a:off x="459399" y="1607406"/>
            <a:ext cx="10716735" cy="4696924"/>
          </a:xfrm>
        </p:spPr>
        <p:txBody>
          <a:bodyPr vert="horz" lIns="91440" tIns="45720" rIns="91440" bIns="45720" rtlCol="0" anchor="t">
            <a:normAutofit fontScale="92500" lnSpcReduction="20000"/>
          </a:bodyPr>
          <a:lstStyle/>
          <a:p>
            <a:pPr marL="0" indent="0">
              <a:buNone/>
            </a:pPr>
            <a:endParaRPr lang="en-US" sz="2000" dirty="0">
              <a:cs typeface="Calibri Light"/>
            </a:endParaRPr>
          </a:p>
          <a:p>
            <a:r>
              <a:rPr lang="en-US" sz="2000" dirty="0"/>
              <a:t>TCN New England Convening</a:t>
            </a:r>
            <a:endParaRPr lang="en-US" sz="2000" dirty="0">
              <a:cs typeface="Calibri Light"/>
            </a:endParaRPr>
          </a:p>
          <a:p>
            <a:pPr lvl="1"/>
            <a:r>
              <a:rPr lang="en-US" sz="2000" dirty="0"/>
              <a:t>Date: July 29, 2024 </a:t>
            </a:r>
            <a:endParaRPr lang="en-US" sz="2000">
              <a:cs typeface="Calibri Light"/>
            </a:endParaRPr>
          </a:p>
          <a:p>
            <a:pPr lvl="1"/>
            <a:r>
              <a:rPr lang="en-US" sz="2000" dirty="0"/>
              <a:t>Location: St. Anselm College, New Hampshire</a:t>
            </a:r>
            <a:endParaRPr lang="en-US" sz="2000" dirty="0">
              <a:cs typeface="Calibri Light"/>
            </a:endParaRPr>
          </a:p>
          <a:p>
            <a:pPr lvl="1"/>
            <a:endParaRPr lang="en-US" sz="2000" dirty="0"/>
          </a:p>
          <a:p>
            <a:r>
              <a:rPr lang="en-US" sz="2000" dirty="0">
                <a:cs typeface="Calibri Light"/>
              </a:rPr>
              <a:t>TCN Okanogan County Convening</a:t>
            </a:r>
          </a:p>
          <a:p>
            <a:pPr lvl="1"/>
            <a:r>
              <a:rPr lang="en-US" sz="2000" dirty="0">
                <a:cs typeface="Calibri Light"/>
              </a:rPr>
              <a:t>Date: September 11 – 12, 2024 (TBA)</a:t>
            </a:r>
          </a:p>
          <a:p>
            <a:pPr lvl="1"/>
            <a:r>
              <a:rPr lang="en-US" sz="2000" dirty="0">
                <a:cs typeface="Calibri Light"/>
              </a:rPr>
              <a:t>Location: Omak 12 Tribes Hotel, Washington</a:t>
            </a:r>
          </a:p>
          <a:p>
            <a:pPr lvl="1"/>
            <a:endParaRPr lang="en-US" sz="2000" dirty="0">
              <a:cs typeface="Calibri Light"/>
            </a:endParaRPr>
          </a:p>
          <a:p>
            <a:r>
              <a:rPr lang="en-US" sz="2000" dirty="0"/>
              <a:t>TCN &amp; TCP FY 2023 TA Provider Convening</a:t>
            </a:r>
            <a:endParaRPr lang="en-US" sz="2000" dirty="0">
              <a:cs typeface="Calibri Light"/>
            </a:endParaRPr>
          </a:p>
          <a:p>
            <a:pPr lvl="1"/>
            <a:r>
              <a:rPr lang="en-US" sz="2000" dirty="0">
                <a:cs typeface="Calibri Light"/>
              </a:rPr>
              <a:t>Date: October 9 – 11, 2024 (TBA)</a:t>
            </a:r>
          </a:p>
          <a:p>
            <a:pPr lvl="1"/>
            <a:r>
              <a:rPr lang="en-US" sz="2000" dirty="0">
                <a:cs typeface="Calibri Light"/>
              </a:rPr>
              <a:t>Location: DOT Headquarters,  Washington, D.C.</a:t>
            </a:r>
          </a:p>
          <a:p>
            <a:pPr lvl="1"/>
            <a:endParaRPr lang="en-US" sz="2000" dirty="0">
              <a:cs typeface="Calibri Light"/>
            </a:endParaRPr>
          </a:p>
          <a:p>
            <a:r>
              <a:rPr lang="en-US" sz="2000" dirty="0">
                <a:cs typeface="Calibri Light"/>
              </a:rPr>
              <a:t>TCP FY 2022 TA Provider Convening</a:t>
            </a:r>
          </a:p>
          <a:p>
            <a:pPr lvl="1"/>
            <a:r>
              <a:rPr lang="en-US" sz="2000" dirty="0">
                <a:cs typeface="Calibri Light"/>
              </a:rPr>
              <a:t>Date: December 10 –11, 2024 (TBA)</a:t>
            </a:r>
          </a:p>
          <a:p>
            <a:pPr lvl="1"/>
            <a:r>
              <a:rPr lang="en-US" sz="2000" dirty="0">
                <a:cs typeface="Calibri Light"/>
              </a:rPr>
              <a:t>Location: DOT Headquarters, Washington D.C. </a:t>
            </a:r>
          </a:p>
          <a:p>
            <a:endParaRPr lang="en-US" sz="2400" dirty="0">
              <a:cs typeface="Calibri Light"/>
            </a:endParaRPr>
          </a:p>
          <a:p>
            <a:pPr marL="457200" lvl="1" indent="0">
              <a:buNone/>
            </a:pPr>
            <a:endParaRPr lang="en-US" sz="1800">
              <a:cs typeface="Calibri Light"/>
            </a:endParaRPr>
          </a:p>
          <a:p>
            <a:pPr lvl="1"/>
            <a:endParaRPr lang="en-US" sz="1800">
              <a:cs typeface="Calibri Light"/>
            </a:endParaRPr>
          </a:p>
          <a:p>
            <a:pPr marL="457200" lvl="1" indent="0">
              <a:buNone/>
            </a:pPr>
            <a:endParaRPr lang="en-US" sz="1800">
              <a:cs typeface="Calibri Light"/>
            </a:endParaRPr>
          </a:p>
          <a:p>
            <a:pPr marL="457200" lvl="1" indent="0">
              <a:buNone/>
            </a:pPr>
            <a:endParaRPr lang="en-US">
              <a:cs typeface="Calibri Light"/>
            </a:endParaRPr>
          </a:p>
        </p:txBody>
      </p:sp>
      <p:sp>
        <p:nvSpPr>
          <p:cNvPr id="4" name="Slide Number Placeholder 3">
            <a:extLst>
              <a:ext uri="{FF2B5EF4-FFF2-40B4-BE49-F238E27FC236}">
                <a16:creationId xmlns:a16="http://schemas.microsoft.com/office/drawing/2014/main" id="{20B05059-C633-BCDC-2001-76746DAB5CC5}"/>
              </a:ext>
            </a:extLst>
          </p:cNvPr>
          <p:cNvSpPr>
            <a:spLocks noGrp="1"/>
          </p:cNvSpPr>
          <p:nvPr>
            <p:ph type="sldNum" sz="quarter" idx="12"/>
          </p:nvPr>
        </p:nvSpPr>
        <p:spPr/>
        <p:txBody>
          <a:bodyPr/>
          <a:lstStyle/>
          <a:p>
            <a:fld id="{03DC2DEF-D2FE-4B45-ABA4-9F153FD1C98A}" type="slidenum">
              <a:rPr lang="en-US" noProof="0" smtClean="0"/>
              <a:t>7</a:t>
            </a:fld>
            <a:endParaRPr lang="en-US" noProof="0"/>
          </a:p>
        </p:txBody>
      </p:sp>
    </p:spTree>
    <p:extLst>
      <p:ext uri="{BB962C8B-B14F-4D97-AF65-F5344CB8AC3E}">
        <p14:creationId xmlns:p14="http://schemas.microsoft.com/office/powerpoint/2010/main" val="415978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C555E3-A324-669E-AC58-83FF5C0DAC2D}"/>
              </a:ext>
            </a:extLst>
          </p:cNvPr>
          <p:cNvSpPr>
            <a:spLocks noGrp="1"/>
          </p:cNvSpPr>
          <p:nvPr>
            <p:ph type="ctrTitle"/>
          </p:nvPr>
        </p:nvSpPr>
        <p:spPr>
          <a:xfrm>
            <a:off x="699714" y="5490971"/>
            <a:ext cx="6962072" cy="1159200"/>
          </a:xfrm>
        </p:spPr>
        <p:txBody>
          <a:bodyPr vert="horz" lIns="91440" tIns="45720" rIns="91440" bIns="45720" rtlCol="0" anchor="ctr">
            <a:normAutofit/>
          </a:bodyPr>
          <a:lstStyle/>
          <a:p>
            <a:r>
              <a:rPr lang="en-US" sz="4000" kern="1200">
                <a:solidFill>
                  <a:srgbClr val="FFFFFF"/>
                </a:solidFill>
                <a:latin typeface="+mj-lt"/>
                <a:ea typeface="+mj-ea"/>
                <a:cs typeface="+mj-cs"/>
              </a:rPr>
              <a:t>TCN Map</a:t>
            </a:r>
          </a:p>
        </p:txBody>
      </p:sp>
      <p:sp>
        <p:nvSpPr>
          <p:cNvPr id="4" name="Slide Number Placeholder 3" hidden="1">
            <a:extLst>
              <a:ext uri="{FF2B5EF4-FFF2-40B4-BE49-F238E27FC236}">
                <a16:creationId xmlns:a16="http://schemas.microsoft.com/office/drawing/2014/main" id="{CC89FDF4-E38D-F778-DCEA-5A4BE7320BCB}"/>
              </a:ext>
            </a:extLst>
          </p:cNvPr>
          <p:cNvSpPr>
            <a:spLocks noGrp="1"/>
          </p:cNvSpPr>
          <p:nvPr>
            <p:ph type="sldNum" sz="quarter" idx="4294967295"/>
          </p:nvPr>
        </p:nvSpPr>
        <p:spPr>
          <a:xfrm>
            <a:off x="11518900" y="6581978"/>
            <a:ext cx="373062" cy="206104"/>
          </a:xfrm>
        </p:spPr>
        <p:txBody>
          <a:bodyPr/>
          <a:lstStyle/>
          <a:p>
            <a:pPr>
              <a:spcAft>
                <a:spcPts val="600"/>
              </a:spcAft>
            </a:pPr>
            <a:fld id="{03DC2DEF-D2FE-4B45-ABA4-9F153FD1C98A}" type="slidenum">
              <a:rPr lang="en-US" noProof="0" smtClean="0"/>
              <a:pPr>
                <a:spcAft>
                  <a:spcPts val="600"/>
                </a:spcAft>
              </a:pPr>
              <a:t>8</a:t>
            </a:fld>
            <a:endParaRPr lang="en-US" noProof="0"/>
          </a:p>
        </p:txBody>
      </p:sp>
      <p:sp>
        <p:nvSpPr>
          <p:cNvPr id="11" name="TextBox 10">
            <a:extLst>
              <a:ext uri="{FF2B5EF4-FFF2-40B4-BE49-F238E27FC236}">
                <a16:creationId xmlns:a16="http://schemas.microsoft.com/office/drawing/2014/main" id="{E5A962A2-2FCA-EF9D-E9EE-766FC3B3F903}"/>
              </a:ext>
            </a:extLst>
          </p:cNvPr>
          <p:cNvSpPr txBox="1"/>
          <p:nvPr/>
        </p:nvSpPr>
        <p:spPr>
          <a:xfrm>
            <a:off x="2749566" y="5042961"/>
            <a:ext cx="6692858" cy="400110"/>
          </a:xfrm>
          <a:prstGeom prst="rect">
            <a:avLst/>
          </a:prstGeom>
          <a:noFill/>
        </p:spPr>
        <p:txBody>
          <a:bodyPr wrap="none" rtlCol="0">
            <a:spAutoFit/>
          </a:bodyPr>
          <a:lstStyle/>
          <a:p>
            <a:r>
              <a:rPr lang="en-US" sz="1000"/>
              <a:t>Map Link: </a:t>
            </a:r>
            <a:r>
              <a:rPr lang="en-US" sz="1000">
                <a:hlinkClick r:id="rId3"/>
              </a:rPr>
              <a:t>https://experience.arcgis.com/experience/e690d86a246e49bdb8bad4f4dfe2ef70/page/TCN-Interagency-Coverage</a:t>
            </a:r>
            <a:endParaRPr lang="en-US" sz="1000"/>
          </a:p>
          <a:p>
            <a:endParaRPr lang="en-US" sz="1000"/>
          </a:p>
        </p:txBody>
      </p:sp>
      <p:pic>
        <p:nvPicPr>
          <p:cNvPr id="6" name="Picture 5" descr="Map&#10;&#10;Description automatically generated">
            <a:extLst>
              <a:ext uri="{FF2B5EF4-FFF2-40B4-BE49-F238E27FC236}">
                <a16:creationId xmlns:a16="http://schemas.microsoft.com/office/drawing/2014/main" id="{B69E2177-EB86-3CC9-A085-D2D8EBC08150}"/>
              </a:ext>
            </a:extLst>
          </p:cNvPr>
          <p:cNvPicPr>
            <a:picLocks noChangeAspect="1"/>
          </p:cNvPicPr>
          <p:nvPr/>
        </p:nvPicPr>
        <p:blipFill>
          <a:blip r:embed="rId4"/>
          <a:stretch>
            <a:fillRect/>
          </a:stretch>
        </p:blipFill>
        <p:spPr>
          <a:xfrm>
            <a:off x="1347536" y="122074"/>
            <a:ext cx="7546205" cy="4816573"/>
          </a:xfrm>
          <a:prstGeom prst="rect">
            <a:avLst/>
          </a:prstGeom>
        </p:spPr>
      </p:pic>
      <p:pic>
        <p:nvPicPr>
          <p:cNvPr id="10" name="Picture 9" descr="Map&#10;&#10;Description automatically generated">
            <a:extLst>
              <a:ext uri="{FF2B5EF4-FFF2-40B4-BE49-F238E27FC236}">
                <a16:creationId xmlns:a16="http://schemas.microsoft.com/office/drawing/2014/main" id="{0BEAD115-6E5E-8C7B-BA50-7B4DBF21F0F7}"/>
              </a:ext>
            </a:extLst>
          </p:cNvPr>
          <p:cNvPicPr>
            <a:picLocks noChangeAspect="1"/>
          </p:cNvPicPr>
          <p:nvPr/>
        </p:nvPicPr>
        <p:blipFill>
          <a:blip r:embed="rId5"/>
          <a:stretch>
            <a:fillRect/>
          </a:stretch>
        </p:blipFill>
        <p:spPr>
          <a:xfrm>
            <a:off x="7324825" y="2522173"/>
            <a:ext cx="1568916" cy="1370241"/>
          </a:xfrm>
          <a:prstGeom prst="rect">
            <a:avLst/>
          </a:prstGeom>
        </p:spPr>
      </p:pic>
      <p:pic>
        <p:nvPicPr>
          <p:cNvPr id="14" name="Picture 13" descr="A picture containing map&#10;&#10;Description automatically generated">
            <a:extLst>
              <a:ext uri="{FF2B5EF4-FFF2-40B4-BE49-F238E27FC236}">
                <a16:creationId xmlns:a16="http://schemas.microsoft.com/office/drawing/2014/main" id="{FCAFE185-D414-E0F4-F128-B79CEC6C8B8D}"/>
              </a:ext>
            </a:extLst>
          </p:cNvPr>
          <p:cNvPicPr>
            <a:picLocks noChangeAspect="1"/>
          </p:cNvPicPr>
          <p:nvPr/>
        </p:nvPicPr>
        <p:blipFill>
          <a:blip r:embed="rId6"/>
          <a:stretch>
            <a:fillRect/>
          </a:stretch>
        </p:blipFill>
        <p:spPr>
          <a:xfrm>
            <a:off x="1487007" y="3757558"/>
            <a:ext cx="1262611" cy="1077574"/>
          </a:xfrm>
          <a:prstGeom prst="rect">
            <a:avLst/>
          </a:prstGeom>
        </p:spPr>
      </p:pic>
      <p:pic>
        <p:nvPicPr>
          <p:cNvPr id="18" name="Picture 17">
            <a:extLst>
              <a:ext uri="{FF2B5EF4-FFF2-40B4-BE49-F238E27FC236}">
                <a16:creationId xmlns:a16="http://schemas.microsoft.com/office/drawing/2014/main" id="{4D3FCF9C-4611-21B8-DAB8-33EFF140700C}"/>
              </a:ext>
            </a:extLst>
          </p:cNvPr>
          <p:cNvPicPr>
            <a:picLocks noChangeAspect="1"/>
          </p:cNvPicPr>
          <p:nvPr/>
        </p:nvPicPr>
        <p:blipFill rotWithShape="1">
          <a:blip r:embed="rId7"/>
          <a:srcRect l="3203" t="-1" b="1989"/>
          <a:stretch/>
        </p:blipFill>
        <p:spPr>
          <a:xfrm>
            <a:off x="9115123" y="178488"/>
            <a:ext cx="1499843" cy="1929445"/>
          </a:xfrm>
          <a:prstGeom prst="rect">
            <a:avLst/>
          </a:prstGeom>
        </p:spPr>
      </p:pic>
      <p:pic>
        <p:nvPicPr>
          <p:cNvPr id="20" name="Picture 19" descr="A screenshot of a computer&#10;&#10;Description automatically generated with medium confidence">
            <a:extLst>
              <a:ext uri="{FF2B5EF4-FFF2-40B4-BE49-F238E27FC236}">
                <a16:creationId xmlns:a16="http://schemas.microsoft.com/office/drawing/2014/main" id="{67431FF9-078C-3931-0D34-515E22CA8FE7}"/>
              </a:ext>
            </a:extLst>
          </p:cNvPr>
          <p:cNvPicPr>
            <a:picLocks noChangeAspect="1"/>
          </p:cNvPicPr>
          <p:nvPr/>
        </p:nvPicPr>
        <p:blipFill>
          <a:blip r:embed="rId8"/>
          <a:stretch>
            <a:fillRect/>
          </a:stretch>
        </p:blipFill>
        <p:spPr>
          <a:xfrm>
            <a:off x="9191909" y="2155833"/>
            <a:ext cx="1346269" cy="1333569"/>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E1CCBC8B-021B-92F8-8AC9-8C8F1A7666D7}"/>
              </a:ext>
            </a:extLst>
          </p:cNvPr>
          <p:cNvPicPr>
            <a:picLocks noChangeAspect="1"/>
          </p:cNvPicPr>
          <p:nvPr/>
        </p:nvPicPr>
        <p:blipFill>
          <a:blip r:embed="rId9"/>
          <a:stretch>
            <a:fillRect/>
          </a:stretch>
        </p:blipFill>
        <p:spPr>
          <a:xfrm>
            <a:off x="9186143" y="3584992"/>
            <a:ext cx="1428823" cy="882695"/>
          </a:xfrm>
          <a:prstGeom prst="rect">
            <a:avLst/>
          </a:prstGeom>
        </p:spPr>
      </p:pic>
      <p:pic>
        <p:nvPicPr>
          <p:cNvPr id="2" name="Picture 1" descr="Map&#10;&#10;Description automatically generated">
            <a:extLst>
              <a:ext uri="{FF2B5EF4-FFF2-40B4-BE49-F238E27FC236}">
                <a16:creationId xmlns:a16="http://schemas.microsoft.com/office/drawing/2014/main" id="{1C0D25F2-9C8A-287D-0183-F650057F2E9D}"/>
              </a:ext>
            </a:extLst>
          </p:cNvPr>
          <p:cNvPicPr>
            <a:picLocks noChangeAspect="1"/>
          </p:cNvPicPr>
          <p:nvPr/>
        </p:nvPicPr>
        <p:blipFill>
          <a:blip r:embed="rId5"/>
          <a:stretch>
            <a:fillRect/>
          </a:stretch>
        </p:blipFill>
        <p:spPr>
          <a:xfrm>
            <a:off x="7477225" y="2674573"/>
            <a:ext cx="1568916" cy="1370241"/>
          </a:xfrm>
          <a:prstGeom prst="rect">
            <a:avLst/>
          </a:prstGeom>
        </p:spPr>
      </p:pic>
    </p:spTree>
    <p:extLst>
      <p:ext uri="{BB962C8B-B14F-4D97-AF65-F5344CB8AC3E}">
        <p14:creationId xmlns:p14="http://schemas.microsoft.com/office/powerpoint/2010/main" val="243497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3A35-72D9-7B0A-7F31-14D1425A74D8}"/>
              </a:ext>
            </a:extLst>
          </p:cNvPr>
          <p:cNvSpPr>
            <a:spLocks noGrp="1"/>
          </p:cNvSpPr>
          <p:nvPr>
            <p:ph type="title" idx="4294967295"/>
          </p:nvPr>
        </p:nvSpPr>
        <p:spPr>
          <a:xfrm>
            <a:off x="198179" y="150813"/>
            <a:ext cx="11520487" cy="758825"/>
          </a:xfrm>
        </p:spPr>
        <p:txBody>
          <a:bodyPr anchor="ctr">
            <a:normAutofit/>
          </a:bodyPr>
          <a:lstStyle/>
          <a:p>
            <a:r>
              <a:rPr lang="en-US"/>
              <a:t>TCN Technical Assistance Programs</a:t>
            </a:r>
          </a:p>
        </p:txBody>
      </p:sp>
      <p:sp>
        <p:nvSpPr>
          <p:cNvPr id="4" name="Slide Number Placeholder 3">
            <a:extLst>
              <a:ext uri="{FF2B5EF4-FFF2-40B4-BE49-F238E27FC236}">
                <a16:creationId xmlns:a16="http://schemas.microsoft.com/office/drawing/2014/main" id="{64896B32-9946-5658-4CD0-E8577C004145}"/>
              </a:ext>
            </a:extLst>
          </p:cNvPr>
          <p:cNvSpPr>
            <a:spLocks noGrp="1"/>
          </p:cNvSpPr>
          <p:nvPr>
            <p:ph type="sldNum" sz="quarter" idx="4294967295"/>
          </p:nvPr>
        </p:nvSpPr>
        <p:spPr>
          <a:xfrm>
            <a:off x="11818938" y="6581775"/>
            <a:ext cx="373062" cy="206375"/>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9</a:t>
            </a:fld>
            <a:endParaRPr lang="en-US" sz="800"/>
          </a:p>
        </p:txBody>
      </p:sp>
      <p:pic>
        <p:nvPicPr>
          <p:cNvPr id="23" name="Picture 22" descr="Graphical user interface, text, application, Word&#10;&#10;Description automatically generated">
            <a:extLst>
              <a:ext uri="{FF2B5EF4-FFF2-40B4-BE49-F238E27FC236}">
                <a16:creationId xmlns:a16="http://schemas.microsoft.com/office/drawing/2014/main" id="{11DD83C0-00AA-BCEA-D240-31BB2369512A}"/>
              </a:ext>
            </a:extLst>
          </p:cNvPr>
          <p:cNvPicPr>
            <a:picLocks noChangeAspect="1"/>
          </p:cNvPicPr>
          <p:nvPr/>
        </p:nvPicPr>
        <p:blipFill rotWithShape="1">
          <a:blip r:embed="rId3"/>
          <a:srcRect t="3184" b="3317"/>
          <a:stretch/>
        </p:blipFill>
        <p:spPr>
          <a:xfrm>
            <a:off x="746450" y="765157"/>
            <a:ext cx="9815804" cy="5942030"/>
          </a:xfrm>
          <a:prstGeom prst="rect">
            <a:avLst/>
          </a:prstGeom>
        </p:spPr>
      </p:pic>
    </p:spTree>
    <p:extLst>
      <p:ext uri="{BB962C8B-B14F-4D97-AF65-F5344CB8AC3E}">
        <p14:creationId xmlns:p14="http://schemas.microsoft.com/office/powerpoint/2010/main" val="168216833"/>
      </p:ext>
    </p:extLst>
  </p:cSld>
  <p:clrMapOvr>
    <a:masterClrMapping/>
  </p:clrMapOvr>
</p:sld>
</file>

<file path=ppt/theme/theme1.xml><?xml version="1.0" encoding="utf-8"?>
<a:theme xmlns:a="http://schemas.openxmlformats.org/drawingml/2006/main" name="Office Theme">
  <a:themeElements>
    <a:clrScheme name="Custom 3">
      <a:dk1>
        <a:srgbClr val="32363F"/>
      </a:dk1>
      <a:lt1>
        <a:sysClr val="window" lastClr="FFFFFF"/>
      </a:lt1>
      <a:dk2>
        <a:srgbClr val="313C41"/>
      </a:dk2>
      <a:lt2>
        <a:srgbClr val="FFFFFF"/>
      </a:lt2>
      <a:accent1>
        <a:srgbClr val="002672"/>
      </a:accent1>
      <a:accent2>
        <a:srgbClr val="3366CC"/>
      </a:accent2>
      <a:accent3>
        <a:srgbClr val="7A8295"/>
      </a:accent3>
      <a:accent4>
        <a:srgbClr val="3333FF"/>
      </a:accent4>
      <a:accent5>
        <a:srgbClr val="3366CC"/>
      </a:accent5>
      <a:accent6>
        <a:srgbClr val="AFCAFE"/>
      </a:accent6>
      <a:hlink>
        <a:srgbClr val="3366CC"/>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6854c1-a43e-456d-8c08-f0117665e418">
      <Terms xmlns="http://schemas.microsoft.com/office/infopath/2007/PartnerControls"/>
    </lcf76f155ced4ddcb4097134ff3c332f>
    <TaxCatchAll xmlns="b0cde2fa-6f1a-4c98-a9de-1dcfcc40f64c" xsi:nil="true"/>
    <SharedWithUsers xmlns="b0cde2fa-6f1a-4c98-a9de-1dcfcc40f64c">
      <UserInfo>
        <DisplayName>Wilson, Susan (OST)</DisplayName>
        <AccountId>146</AccountId>
        <AccountType/>
      </UserInfo>
      <UserInfo>
        <DisplayName>Giblin, Frank</DisplayName>
        <AccountId>49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12552555F7CE4B8F82851559CFFCE1" ma:contentTypeVersion="13" ma:contentTypeDescription="Create a new document." ma:contentTypeScope="" ma:versionID="59d1eef5b4368ea7c95d18c3d61743b2">
  <xsd:schema xmlns:xsd="http://www.w3.org/2001/XMLSchema" xmlns:xs="http://www.w3.org/2001/XMLSchema" xmlns:p="http://schemas.microsoft.com/office/2006/metadata/properties" xmlns:ns2="7b6854c1-a43e-456d-8c08-f0117665e418" xmlns:ns3="b0cde2fa-6f1a-4c98-a9de-1dcfcc40f64c" targetNamespace="http://schemas.microsoft.com/office/2006/metadata/properties" ma:root="true" ma:fieldsID="fee8760580365bb06b5069d5811b34bd" ns2:_="" ns3:_="">
    <xsd:import namespace="7b6854c1-a43e-456d-8c08-f0117665e418"/>
    <xsd:import namespace="b0cde2fa-6f1a-4c98-a9de-1dcfcc40f6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6854c1-a43e-456d-8c08-f0117665e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cde2fa-6f1a-4c98-a9de-1dcfcc40f64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88196da-9dca-44de-8179-ab395883bd54}" ma:internalName="TaxCatchAll" ma:showField="CatchAllData" ma:web="b0cde2fa-6f1a-4c98-a9de-1dcfcc40f6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DB324B-11D0-4815-A9C2-92F5D1BB293B}">
  <ds:schemaRefs>
    <ds:schemaRef ds:uri="http://schemas.microsoft.com/sharepoint/v3/contenttype/forms"/>
  </ds:schemaRefs>
</ds:datastoreItem>
</file>

<file path=customXml/itemProps2.xml><?xml version="1.0" encoding="utf-8"?>
<ds:datastoreItem xmlns:ds="http://schemas.openxmlformats.org/officeDocument/2006/customXml" ds:itemID="{539D978E-7854-4AD9-B2C0-4D642B81D5C1}">
  <ds:schemaRef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b0cde2fa-6f1a-4c98-a9de-1dcfcc40f64c"/>
    <ds:schemaRef ds:uri="7b6854c1-a43e-456d-8c08-f0117665e418"/>
    <ds:schemaRef ds:uri="http://www.w3.org/XML/1998/namespace"/>
    <ds:schemaRef ds:uri="http://purl.org/dc/dcmitype/"/>
  </ds:schemaRefs>
</ds:datastoreItem>
</file>

<file path=customXml/itemProps3.xml><?xml version="1.0" encoding="utf-8"?>
<ds:datastoreItem xmlns:ds="http://schemas.openxmlformats.org/officeDocument/2006/customXml" ds:itemID="{4D332A03-5E97-4DEC-BC0A-42B56E2D77BE}">
  <ds:schemaRefs>
    <ds:schemaRef ds:uri="7b6854c1-a43e-456d-8c08-f0117665e418"/>
    <ds:schemaRef ds:uri="b0cde2fa-6f1a-4c98-a9de-1dcfcc40f6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Classic bold block presentation</Template>
  <TotalTime>7</TotalTime>
  <Words>827</Words>
  <Application>Microsoft Office PowerPoint</Application>
  <PresentationFormat>Widescreen</PresentationFormat>
  <Paragraphs>97</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What is the TCN?</vt:lpstr>
      <vt:lpstr>TCN Agency Partners</vt:lpstr>
      <vt:lpstr>How does TCN work? </vt:lpstr>
      <vt:lpstr>TCN White House Capacity Builder Convening Washington, D.C. September 15, 2023</vt:lpstr>
      <vt:lpstr>TCN Detroit/Kresge Convening Detroit, MI May 21 – 22, 2024</vt:lpstr>
      <vt:lpstr>TCN Regional Convenings </vt:lpstr>
      <vt:lpstr>TCN Map</vt:lpstr>
      <vt:lpstr>TCN Technical Assistance Programs</vt:lpstr>
      <vt:lpstr>Stay Up to Date with the Thriving Communities Network!</vt:lpstr>
      <vt:lpstr>Questions? </vt:lpstr>
      <vt:lpstr>Thank you!</vt:lpstr>
    </vt:vector>
  </TitlesOfParts>
  <Company>U.S DOT - Volpe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Communities Network (TCN)</dc:title>
  <dc:creator>Falgout-Forbes, Janelle (Volpe)</dc:creator>
  <cp:lastModifiedBy>Pamnani, Vanaaisha (OST)</cp:lastModifiedBy>
  <cp:revision>236</cp:revision>
  <dcterms:created xsi:type="dcterms:W3CDTF">2023-10-12T16:14:08Z</dcterms:created>
  <dcterms:modified xsi:type="dcterms:W3CDTF">2024-07-24T13:42:37Z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0x0101000612552555F7CE4B8F82851559CFFCE1</vt:lpwstr>
  </property>
  <property fmtid="{D5CDD505-2E9C-101B-9397-08002B2CF9AE}" pid="3" name="MediaServiceImageTags">
    <vt:lpwstr/>
  </property>
</Properties>
</file>