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0" r:id="rId1"/>
  </p:sldMasterIdLst>
  <p:notesMasterIdLst>
    <p:notesMasterId r:id="rId24"/>
  </p:notesMasterIdLst>
  <p:sldIdLst>
    <p:sldId id="258" r:id="rId2"/>
    <p:sldId id="1789" r:id="rId3"/>
    <p:sldId id="1772" r:id="rId4"/>
    <p:sldId id="1729" r:id="rId5"/>
    <p:sldId id="1776" r:id="rId6"/>
    <p:sldId id="1790" r:id="rId7"/>
    <p:sldId id="1773" r:id="rId8"/>
    <p:sldId id="1793" r:id="rId9"/>
    <p:sldId id="1783" r:id="rId10"/>
    <p:sldId id="1764" r:id="rId11"/>
    <p:sldId id="1784" r:id="rId12"/>
    <p:sldId id="1774" r:id="rId13"/>
    <p:sldId id="436" r:id="rId14"/>
    <p:sldId id="1785" r:id="rId15"/>
    <p:sldId id="366" r:id="rId16"/>
    <p:sldId id="443" r:id="rId17"/>
    <p:sldId id="1786" r:id="rId18"/>
    <p:sldId id="428" r:id="rId19"/>
    <p:sldId id="1791" r:id="rId20"/>
    <p:sldId id="1788" r:id="rId21"/>
    <p:sldId id="1792" r:id="rId22"/>
    <p:sldId id="17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427"/>
    <a:srgbClr val="1D4583"/>
    <a:srgbClr val="00AEEF"/>
    <a:srgbClr val="E8C414"/>
    <a:srgbClr val="004183"/>
    <a:srgbClr val="EEECDD"/>
    <a:srgbClr val="8EDBFB"/>
    <a:srgbClr val="007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620BF8-504B-4827-AF36-098DE7584F8A}" v="157" dt="2024-07-30T11:50:53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6" autoAdjust="0"/>
    <p:restoredTop sz="86073" autoAdjust="0"/>
  </p:normalViewPr>
  <p:slideViewPr>
    <p:cSldViewPr snapToGrid="0" snapToObjects="1">
      <p:cViewPr varScale="1">
        <p:scale>
          <a:sx n="65" d="100"/>
          <a:sy n="65" d="100"/>
        </p:scale>
        <p:origin x="44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58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9FA3C-4149-F946-8F6C-DBD692388678}" type="datetimeFigureOut">
              <a:rPr lang="en-US" smtClean="0"/>
              <a:t>7/30/2024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60A1D-D3F9-CE46-AD4E-AF67B9BAA4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0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60A1D-D3F9-CE46-AD4E-AF67B9BAA4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60A1D-D3F9-CE46-AD4E-AF67B9BAA4F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7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3391C46-E763-A347-A1AC-178000FA5582}"/>
              </a:ext>
            </a:extLst>
          </p:cNvPr>
          <p:cNvSpPr/>
          <p:nvPr userDrawn="1"/>
        </p:nvSpPr>
        <p:spPr>
          <a:xfrm>
            <a:off x="536716" y="0"/>
            <a:ext cx="7670025" cy="6857999"/>
          </a:xfrm>
          <a:prstGeom prst="rect">
            <a:avLst/>
          </a:prstGeom>
          <a:gradFill>
            <a:gsLst>
              <a:gs pos="0">
                <a:schemeClr val="accent1"/>
              </a:gs>
              <a:gs pos="22000">
                <a:schemeClr val="accent2"/>
              </a:gs>
              <a:gs pos="7800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A9D8B-F36E-A149-AE08-B76D862CCA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35207" y="5145346"/>
            <a:ext cx="5326380" cy="132403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94613F-092A-0D40-9614-ADAE04DF7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119519" y="2240855"/>
            <a:ext cx="2248027" cy="23788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E301E7-8DC6-4847-843C-12CD4611FB0F}"/>
              </a:ext>
            </a:extLst>
          </p:cNvPr>
          <p:cNvSpPr/>
          <p:nvPr userDrawn="1"/>
        </p:nvSpPr>
        <p:spPr>
          <a:xfrm>
            <a:off x="11988579" y="0"/>
            <a:ext cx="208164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2E92B8-710D-4148-9069-159083B4AE65}"/>
              </a:ext>
            </a:extLst>
          </p:cNvPr>
          <p:cNvCxnSpPr>
            <a:cxnSpLocks/>
          </p:cNvCxnSpPr>
          <p:nvPr userDrawn="1"/>
        </p:nvCxnSpPr>
        <p:spPr>
          <a:xfrm>
            <a:off x="11851585" y="2081354"/>
            <a:ext cx="0" cy="2691280"/>
          </a:xfrm>
          <a:prstGeom prst="line">
            <a:avLst/>
          </a:prstGeom>
          <a:ln w="317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EA5FC9-4C4A-844E-9787-3B37D3609B4E}"/>
              </a:ext>
            </a:extLst>
          </p:cNvPr>
          <p:cNvCxnSpPr>
            <a:cxnSpLocks/>
          </p:cNvCxnSpPr>
          <p:nvPr userDrawn="1"/>
        </p:nvCxnSpPr>
        <p:spPr>
          <a:xfrm>
            <a:off x="11917801" y="2081354"/>
            <a:ext cx="0" cy="269128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A2985B0-3C90-43FC-B055-5801249A56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65860" y="554507"/>
            <a:ext cx="2767822" cy="8334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989D84-43EA-4FF7-B872-C5707D6A40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86167"/>
            <a:ext cx="8519161" cy="2694590"/>
          </a:xfrm>
          <a:prstGeom prst="rect">
            <a:avLst/>
          </a:prstGeom>
          <a:effectLst>
            <a:outerShdw blurRad="2286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BA8A0E-A1E1-3F4B-8BAC-6FFD7F638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860" y="2159575"/>
            <a:ext cx="6631824" cy="2535381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90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3964D-9FC4-E54E-9BC5-7D569EA9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90" y="878001"/>
            <a:ext cx="9759819" cy="752007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8FFBB-7070-D343-9A70-C4564A84D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90" y="1868557"/>
            <a:ext cx="9759819" cy="4252343"/>
          </a:xfrm>
        </p:spPr>
        <p:txBody>
          <a:bodyPr/>
          <a:lstStyle>
            <a:lvl1pPr marL="228600" indent="-274320">
              <a:buClr>
                <a:schemeClr val="accent5"/>
              </a:buClr>
              <a:buFont typeface="Wingdings" panose="05000000000000000000" pitchFamily="2" charset="2"/>
              <a:buChar char="§"/>
              <a:defRPr sz="3600"/>
            </a:lvl1pPr>
            <a:lvl2pPr indent="-274320">
              <a:defRPr sz="3200"/>
            </a:lvl2pPr>
            <a:lvl3pPr indent="-274320"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B4228-0620-4B89-B589-EBD46F20A0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43979" y="203734"/>
            <a:ext cx="504040" cy="5333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0CD04C-E787-4F60-87B9-D36E45889F87}"/>
              </a:ext>
            </a:extLst>
          </p:cNvPr>
          <p:cNvCxnSpPr>
            <a:cxnSpLocks/>
          </p:cNvCxnSpPr>
          <p:nvPr userDrawn="1"/>
        </p:nvCxnSpPr>
        <p:spPr>
          <a:xfrm flipH="1">
            <a:off x="6442938" y="470417"/>
            <a:ext cx="5745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A359F8-2472-4685-BEAE-A8251634C87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70125"/>
            <a:ext cx="5745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E720EC2-D181-41F0-90E1-B057B680C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16709" y="6349343"/>
            <a:ext cx="101381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4EAC41-3577-41A6-9F56-486CA90EF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0527" y="6349343"/>
            <a:ext cx="637365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|</a:t>
            </a:r>
            <a:r>
              <a:rPr lang="en-US" dirty="0"/>
              <a:t>    </a:t>
            </a:r>
            <a:fld id="{F3A9FDE7-77F8-DA4C-8F3A-0D451D17AE7E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9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C135037-FEE2-44C9-89D7-4692047E6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 rot="865418">
            <a:off x="-373873" y="3166020"/>
            <a:ext cx="4187752" cy="4431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6DD9DD-C11E-1C47-B0CD-D041D4A7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84749"/>
            <a:ext cx="10515600" cy="919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ACC6B-584F-C543-AFB5-72377D7EA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793999"/>
            <a:ext cx="9786620" cy="311785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C044A3-BAB8-4AF5-AC84-CFE2FC1714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43979" y="203734"/>
            <a:ext cx="504040" cy="5333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A62C6D-3951-449A-A6FE-F11F39ECE47C}"/>
              </a:ext>
            </a:extLst>
          </p:cNvPr>
          <p:cNvCxnSpPr>
            <a:cxnSpLocks/>
          </p:cNvCxnSpPr>
          <p:nvPr userDrawn="1"/>
        </p:nvCxnSpPr>
        <p:spPr>
          <a:xfrm flipH="1">
            <a:off x="6442938" y="470417"/>
            <a:ext cx="5745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4C7D15-419F-4DD4-AC56-1917001A2C1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70125"/>
            <a:ext cx="57452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DD8D4BA-13DD-4447-914A-E7BF521F3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16709" y="6349343"/>
            <a:ext cx="101381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21D594B-9B06-45D9-86E5-A094F813F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0527" y="6349343"/>
            <a:ext cx="637365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|</a:t>
            </a:r>
            <a:r>
              <a:rPr lang="en-US" dirty="0"/>
              <a:t>    </a:t>
            </a:r>
            <a:fld id="{F3A9FDE7-77F8-DA4C-8F3A-0D451D17AE7E}" type="slidenum">
              <a:rPr lang="en-US" smtClean="0"/>
              <a:pPr algn="ctr"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CABCD2-3BE2-4764-B942-E42121BA884E}"/>
              </a:ext>
            </a:extLst>
          </p:cNvPr>
          <p:cNvCxnSpPr>
            <a:cxnSpLocks/>
          </p:cNvCxnSpPr>
          <p:nvPr userDrawn="1"/>
        </p:nvCxnSpPr>
        <p:spPr>
          <a:xfrm>
            <a:off x="11958056" y="1603332"/>
            <a:ext cx="0" cy="3588706"/>
          </a:xfrm>
          <a:prstGeom prst="line">
            <a:avLst/>
          </a:prstGeom>
          <a:ln w="317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182143-EB9F-4B2F-BB79-D18C14B99933}"/>
              </a:ext>
            </a:extLst>
          </p:cNvPr>
          <p:cNvCxnSpPr>
            <a:cxnSpLocks/>
          </p:cNvCxnSpPr>
          <p:nvPr userDrawn="1"/>
        </p:nvCxnSpPr>
        <p:spPr>
          <a:xfrm>
            <a:off x="12024272" y="1603332"/>
            <a:ext cx="0" cy="3588706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291D21-8AB0-4796-A85E-B81E4FC81D4B}"/>
              </a:ext>
            </a:extLst>
          </p:cNvPr>
          <p:cNvSpPr/>
          <p:nvPr userDrawn="1"/>
        </p:nvSpPr>
        <p:spPr>
          <a:xfrm>
            <a:off x="-197475" y="6375604"/>
            <a:ext cx="8950684" cy="234950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B2045CCB-DB22-4679-A5AE-BAEE31C82590}"/>
              </a:ext>
            </a:extLst>
          </p:cNvPr>
          <p:cNvSpPr/>
          <p:nvPr userDrawn="1"/>
        </p:nvSpPr>
        <p:spPr>
          <a:xfrm>
            <a:off x="-133975" y="6444641"/>
            <a:ext cx="8950684" cy="234950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55553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D2D660-352B-1547-8CC8-92A2903E0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/>
        </p:blipFill>
        <p:spPr>
          <a:xfrm rot="572751">
            <a:off x="-349202" y="3085975"/>
            <a:ext cx="4294450" cy="45443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08B69-2246-4C79-BE57-F24D25A7A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7340" y="1499871"/>
            <a:ext cx="9041130" cy="324358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5B1D27-8FA6-4E13-B1CA-DDAB738C9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57793" y="6319425"/>
            <a:ext cx="1377302" cy="414044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62EC99A2-066D-4AE0-A34A-7248A5A8D62A}"/>
              </a:ext>
            </a:extLst>
          </p:cNvPr>
          <p:cNvSpPr/>
          <p:nvPr userDrawn="1"/>
        </p:nvSpPr>
        <p:spPr>
          <a:xfrm>
            <a:off x="-197476" y="6361148"/>
            <a:ext cx="10474429" cy="23495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02230D5E-FC9E-4C7B-ACBE-2F10F5F4E09E}"/>
              </a:ext>
            </a:extLst>
          </p:cNvPr>
          <p:cNvSpPr/>
          <p:nvPr userDrawn="1"/>
        </p:nvSpPr>
        <p:spPr>
          <a:xfrm>
            <a:off x="-133976" y="6466325"/>
            <a:ext cx="10474429" cy="234950"/>
          </a:xfrm>
          <a:prstGeom prst="parallelogram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1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6C0C-F5CC-FB49-A380-EAA61323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90" y="589966"/>
            <a:ext cx="9759819" cy="1257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5C00D-A279-44B4-BDA2-443ED12DC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7340" y="2846071"/>
            <a:ext cx="9041130" cy="324358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88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4" y="484094"/>
            <a:ext cx="10978649" cy="1116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634" y="1981203"/>
            <a:ext cx="10978649" cy="4144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678" y="6486225"/>
            <a:ext cx="881159" cy="365125"/>
          </a:xfrm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978EB47E-D1BE-7C41-9FBC-6F0366A354FD}" type="datetimeFigureOut">
              <a:rPr lang="en-US" smtClean="0"/>
              <a:t>7/30/2024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04" y="6486225"/>
            <a:ext cx="738717" cy="365125"/>
          </a:xfrm>
        </p:spPr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ED2F8E4C-B02C-0044-9760-9F214F657841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6C2C6A8-D371-FE4A-8856-64C8ABE722F3}"/>
              </a:ext>
            </a:extLst>
          </p:cNvPr>
          <p:cNvGrpSpPr/>
          <p:nvPr userDrawn="1"/>
        </p:nvGrpSpPr>
        <p:grpSpPr>
          <a:xfrm>
            <a:off x="-14943" y="-24453"/>
            <a:ext cx="12236827" cy="6905011"/>
            <a:chOff x="-14943" y="-24453"/>
            <a:chExt cx="12236827" cy="690501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A70DB0C-A6C1-4643-93E5-D2ED7FE0A3B0}"/>
                </a:ext>
              </a:extLst>
            </p:cNvPr>
            <p:cNvSpPr/>
            <p:nvPr userDrawn="1"/>
          </p:nvSpPr>
          <p:spPr>
            <a:xfrm flipH="1" flipV="1">
              <a:off x="-14943" y="6133780"/>
              <a:ext cx="12221885" cy="746778"/>
            </a:xfrm>
            <a:custGeom>
              <a:avLst/>
              <a:gdLst>
                <a:gd name="connsiteX0" fmla="*/ 0 w 5996892"/>
                <a:gd name="connsiteY0" fmla="*/ 0 h 2409057"/>
                <a:gd name="connsiteX1" fmla="*/ 3709002 w 5996892"/>
                <a:gd name="connsiteY1" fmla="*/ 171356 h 2409057"/>
                <a:gd name="connsiteX2" fmla="*/ 5996892 w 5996892"/>
                <a:gd name="connsiteY2" fmla="*/ 766060 h 2409057"/>
                <a:gd name="connsiteX3" fmla="*/ 2277811 w 5996892"/>
                <a:gd name="connsiteY3" fmla="*/ 2409057 h 2409057"/>
                <a:gd name="connsiteX4" fmla="*/ 131025 w 5996892"/>
                <a:gd name="connsiteY4" fmla="*/ 262073 h 2409057"/>
                <a:gd name="connsiteX0" fmla="*/ 614807 w 6611699"/>
                <a:gd name="connsiteY0" fmla="*/ 0 h 2409057"/>
                <a:gd name="connsiteX1" fmla="*/ 4323809 w 6611699"/>
                <a:gd name="connsiteY1" fmla="*/ 171356 h 2409057"/>
                <a:gd name="connsiteX2" fmla="*/ 6611699 w 6611699"/>
                <a:gd name="connsiteY2" fmla="*/ 766060 h 2409057"/>
                <a:gd name="connsiteX3" fmla="*/ 2892618 w 6611699"/>
                <a:gd name="connsiteY3" fmla="*/ 2409057 h 2409057"/>
                <a:gd name="connsiteX4" fmla="*/ 0 w 6611699"/>
                <a:gd name="connsiteY4" fmla="*/ 725741 h 2409057"/>
                <a:gd name="connsiteX0" fmla="*/ 614807 w 6611699"/>
                <a:gd name="connsiteY0" fmla="*/ 0 h 2409057"/>
                <a:gd name="connsiteX1" fmla="*/ 4323809 w 6611699"/>
                <a:gd name="connsiteY1" fmla="*/ 171356 h 2409057"/>
                <a:gd name="connsiteX2" fmla="*/ 6611699 w 6611699"/>
                <a:gd name="connsiteY2" fmla="*/ 766060 h 2409057"/>
                <a:gd name="connsiteX3" fmla="*/ 2892618 w 6611699"/>
                <a:gd name="connsiteY3" fmla="*/ 2409057 h 2409057"/>
                <a:gd name="connsiteX4" fmla="*/ 0 w 6611699"/>
                <a:gd name="connsiteY4" fmla="*/ 725741 h 2409057"/>
                <a:gd name="connsiteX0" fmla="*/ 614807 w 6611699"/>
                <a:gd name="connsiteY0" fmla="*/ 0 h 2409083"/>
                <a:gd name="connsiteX1" fmla="*/ 4323809 w 6611699"/>
                <a:gd name="connsiteY1" fmla="*/ 171356 h 2409083"/>
                <a:gd name="connsiteX2" fmla="*/ 6611699 w 6611699"/>
                <a:gd name="connsiteY2" fmla="*/ 766060 h 2409083"/>
                <a:gd name="connsiteX3" fmla="*/ 2892618 w 6611699"/>
                <a:gd name="connsiteY3" fmla="*/ 2409057 h 2409083"/>
                <a:gd name="connsiteX4" fmla="*/ 0 w 6611699"/>
                <a:gd name="connsiteY4" fmla="*/ 725741 h 2409083"/>
                <a:gd name="connsiteX0" fmla="*/ 614807 w 6636627"/>
                <a:gd name="connsiteY0" fmla="*/ 0 h 2409083"/>
                <a:gd name="connsiteX1" fmla="*/ 4323809 w 6636627"/>
                <a:gd name="connsiteY1" fmla="*/ 171356 h 2409083"/>
                <a:gd name="connsiteX2" fmla="*/ 6611699 w 6636627"/>
                <a:gd name="connsiteY2" fmla="*/ 766060 h 2409083"/>
                <a:gd name="connsiteX3" fmla="*/ 2892618 w 6636627"/>
                <a:gd name="connsiteY3" fmla="*/ 2409057 h 2409083"/>
                <a:gd name="connsiteX4" fmla="*/ 0 w 6636627"/>
                <a:gd name="connsiteY4" fmla="*/ 725741 h 2409083"/>
                <a:gd name="connsiteX0" fmla="*/ 614807 w 6638116"/>
                <a:gd name="connsiteY0" fmla="*/ 0 h 2409083"/>
                <a:gd name="connsiteX1" fmla="*/ 4323809 w 6638116"/>
                <a:gd name="connsiteY1" fmla="*/ 171356 h 2409083"/>
                <a:gd name="connsiteX2" fmla="*/ 6611699 w 6638116"/>
                <a:gd name="connsiteY2" fmla="*/ 766060 h 2409083"/>
                <a:gd name="connsiteX3" fmla="*/ 2892618 w 6638116"/>
                <a:gd name="connsiteY3" fmla="*/ 2409057 h 2409083"/>
                <a:gd name="connsiteX4" fmla="*/ 0 w 6638116"/>
                <a:gd name="connsiteY4" fmla="*/ 725741 h 2409083"/>
                <a:gd name="connsiteX0" fmla="*/ 614807 w 6638116"/>
                <a:gd name="connsiteY0" fmla="*/ 0 h 2409083"/>
                <a:gd name="connsiteX1" fmla="*/ 4323809 w 6638116"/>
                <a:gd name="connsiteY1" fmla="*/ 171356 h 2409083"/>
                <a:gd name="connsiteX2" fmla="*/ 6611699 w 6638116"/>
                <a:gd name="connsiteY2" fmla="*/ 766060 h 2409083"/>
                <a:gd name="connsiteX3" fmla="*/ 2892618 w 6638116"/>
                <a:gd name="connsiteY3" fmla="*/ 2409057 h 2409083"/>
                <a:gd name="connsiteX4" fmla="*/ 0 w 6638116"/>
                <a:gd name="connsiteY4" fmla="*/ 725741 h 2409083"/>
                <a:gd name="connsiteX0" fmla="*/ 614807 w 6735637"/>
                <a:gd name="connsiteY0" fmla="*/ 954767 h 3363850"/>
                <a:gd name="connsiteX1" fmla="*/ 5734842 w 6735637"/>
                <a:gd name="connsiteY1" fmla="*/ 7273 h 3363850"/>
                <a:gd name="connsiteX2" fmla="*/ 6611699 w 6735637"/>
                <a:gd name="connsiteY2" fmla="*/ 1720827 h 3363850"/>
                <a:gd name="connsiteX3" fmla="*/ 2892618 w 6735637"/>
                <a:gd name="connsiteY3" fmla="*/ 3363824 h 3363850"/>
                <a:gd name="connsiteX4" fmla="*/ 0 w 6735637"/>
                <a:gd name="connsiteY4" fmla="*/ 1680508 h 3363850"/>
                <a:gd name="connsiteX0" fmla="*/ 614807 w 6645975"/>
                <a:gd name="connsiteY0" fmla="*/ 954767 h 3363850"/>
                <a:gd name="connsiteX1" fmla="*/ 5734842 w 6645975"/>
                <a:gd name="connsiteY1" fmla="*/ 7273 h 3363850"/>
                <a:gd name="connsiteX2" fmla="*/ 6611699 w 6645975"/>
                <a:gd name="connsiteY2" fmla="*/ 1720827 h 3363850"/>
                <a:gd name="connsiteX3" fmla="*/ 2892618 w 6645975"/>
                <a:gd name="connsiteY3" fmla="*/ 3363824 h 3363850"/>
                <a:gd name="connsiteX4" fmla="*/ 0 w 6645975"/>
                <a:gd name="connsiteY4" fmla="*/ 1680508 h 3363850"/>
                <a:gd name="connsiteX0" fmla="*/ 0 w 8520634"/>
                <a:gd name="connsiteY0" fmla="*/ 0 h 4787900"/>
                <a:gd name="connsiteX1" fmla="*/ 7609501 w 8520634"/>
                <a:gd name="connsiteY1" fmla="*/ 1431323 h 4787900"/>
                <a:gd name="connsiteX2" fmla="*/ 8486358 w 8520634"/>
                <a:gd name="connsiteY2" fmla="*/ 3144877 h 4787900"/>
                <a:gd name="connsiteX3" fmla="*/ 4767277 w 8520634"/>
                <a:gd name="connsiteY3" fmla="*/ 4787874 h 4787900"/>
                <a:gd name="connsiteX4" fmla="*/ 1874659 w 8520634"/>
                <a:gd name="connsiteY4" fmla="*/ 3104558 h 4787900"/>
                <a:gd name="connsiteX0" fmla="*/ 0 w 9163187"/>
                <a:gd name="connsiteY0" fmla="*/ 45659 h 4833559"/>
                <a:gd name="connsiteX1" fmla="*/ 9161637 w 9163187"/>
                <a:gd name="connsiteY1" fmla="*/ 35580 h 4833559"/>
                <a:gd name="connsiteX2" fmla="*/ 8486358 w 9163187"/>
                <a:gd name="connsiteY2" fmla="*/ 3190536 h 4833559"/>
                <a:gd name="connsiteX3" fmla="*/ 4767277 w 9163187"/>
                <a:gd name="connsiteY3" fmla="*/ 4833533 h 4833559"/>
                <a:gd name="connsiteX4" fmla="*/ 1874659 w 9163187"/>
                <a:gd name="connsiteY4" fmla="*/ 3150217 h 4833559"/>
                <a:gd name="connsiteX0" fmla="*/ 0 w 9163187"/>
                <a:gd name="connsiteY0" fmla="*/ 45659 h 4896634"/>
                <a:gd name="connsiteX1" fmla="*/ 9161637 w 9163187"/>
                <a:gd name="connsiteY1" fmla="*/ 35580 h 4896634"/>
                <a:gd name="connsiteX2" fmla="*/ 8486358 w 9163187"/>
                <a:gd name="connsiteY2" fmla="*/ 3190536 h 4896634"/>
                <a:gd name="connsiteX3" fmla="*/ 4767277 w 9163187"/>
                <a:gd name="connsiteY3" fmla="*/ 4833533 h 4896634"/>
                <a:gd name="connsiteX4" fmla="*/ 50395 w 9163187"/>
                <a:gd name="connsiteY4" fmla="*/ 751240 h 4896634"/>
                <a:gd name="connsiteX0" fmla="*/ 0 w 9163187"/>
                <a:gd name="connsiteY0" fmla="*/ 45659 h 4896634"/>
                <a:gd name="connsiteX1" fmla="*/ 9161637 w 9163187"/>
                <a:gd name="connsiteY1" fmla="*/ 35580 h 4896634"/>
                <a:gd name="connsiteX2" fmla="*/ 8486358 w 9163187"/>
                <a:gd name="connsiteY2" fmla="*/ 3190536 h 4896634"/>
                <a:gd name="connsiteX3" fmla="*/ 4767277 w 9163187"/>
                <a:gd name="connsiteY3" fmla="*/ 4833533 h 4896634"/>
                <a:gd name="connsiteX4" fmla="*/ 50395 w 9163187"/>
                <a:gd name="connsiteY4" fmla="*/ 751240 h 4896634"/>
                <a:gd name="connsiteX5" fmla="*/ 0 w 9163187"/>
                <a:gd name="connsiteY5" fmla="*/ 45659 h 4896634"/>
                <a:gd name="connsiteX0" fmla="*/ 0 w 9163187"/>
                <a:gd name="connsiteY0" fmla="*/ 45659 h 3225457"/>
                <a:gd name="connsiteX1" fmla="*/ 9161637 w 9163187"/>
                <a:gd name="connsiteY1" fmla="*/ 35580 h 3225457"/>
                <a:gd name="connsiteX2" fmla="*/ 8486358 w 9163187"/>
                <a:gd name="connsiteY2" fmla="*/ 3190536 h 3225457"/>
                <a:gd name="connsiteX3" fmla="*/ 4757198 w 9163187"/>
                <a:gd name="connsiteY3" fmla="*/ 428689 h 3225457"/>
                <a:gd name="connsiteX4" fmla="*/ 50395 w 9163187"/>
                <a:gd name="connsiteY4" fmla="*/ 751240 h 3225457"/>
                <a:gd name="connsiteX5" fmla="*/ 0 w 9163187"/>
                <a:gd name="connsiteY5" fmla="*/ 45659 h 3225457"/>
                <a:gd name="connsiteX0" fmla="*/ 0 w 9162297"/>
                <a:gd name="connsiteY0" fmla="*/ 45659 h 937771"/>
                <a:gd name="connsiteX1" fmla="*/ 9161637 w 9162297"/>
                <a:gd name="connsiteY1" fmla="*/ 35580 h 937771"/>
                <a:gd name="connsiteX2" fmla="*/ 7821157 w 9162297"/>
                <a:gd name="connsiteY2" fmla="*/ 751240 h 937771"/>
                <a:gd name="connsiteX3" fmla="*/ 4757198 w 9162297"/>
                <a:gd name="connsiteY3" fmla="*/ 428689 h 937771"/>
                <a:gd name="connsiteX4" fmla="*/ 50395 w 9162297"/>
                <a:gd name="connsiteY4" fmla="*/ 751240 h 937771"/>
                <a:gd name="connsiteX5" fmla="*/ 0 w 9162297"/>
                <a:gd name="connsiteY5" fmla="*/ 45659 h 937771"/>
                <a:gd name="connsiteX0" fmla="*/ 0 w 9162688"/>
                <a:gd name="connsiteY0" fmla="*/ 45659 h 937771"/>
                <a:gd name="connsiteX1" fmla="*/ 9161637 w 9162688"/>
                <a:gd name="connsiteY1" fmla="*/ 35580 h 937771"/>
                <a:gd name="connsiteX2" fmla="*/ 7821157 w 9162688"/>
                <a:gd name="connsiteY2" fmla="*/ 751240 h 937771"/>
                <a:gd name="connsiteX3" fmla="*/ 4757198 w 9162688"/>
                <a:gd name="connsiteY3" fmla="*/ 428689 h 937771"/>
                <a:gd name="connsiteX4" fmla="*/ 50395 w 9162688"/>
                <a:gd name="connsiteY4" fmla="*/ 751240 h 937771"/>
                <a:gd name="connsiteX5" fmla="*/ 0 w 9162688"/>
                <a:gd name="connsiteY5" fmla="*/ 45659 h 937771"/>
                <a:gd name="connsiteX0" fmla="*/ 0 w 9162297"/>
                <a:gd name="connsiteY0" fmla="*/ 45659 h 937771"/>
                <a:gd name="connsiteX1" fmla="*/ 9161637 w 9162297"/>
                <a:gd name="connsiteY1" fmla="*/ 35580 h 937771"/>
                <a:gd name="connsiteX2" fmla="*/ 7821157 w 9162297"/>
                <a:gd name="connsiteY2" fmla="*/ 751240 h 937771"/>
                <a:gd name="connsiteX3" fmla="*/ 4757198 w 9162297"/>
                <a:gd name="connsiteY3" fmla="*/ 428689 h 937771"/>
                <a:gd name="connsiteX4" fmla="*/ 50395 w 9162297"/>
                <a:gd name="connsiteY4" fmla="*/ 751240 h 937771"/>
                <a:gd name="connsiteX5" fmla="*/ 0 w 9162297"/>
                <a:gd name="connsiteY5" fmla="*/ 45659 h 937771"/>
                <a:gd name="connsiteX0" fmla="*/ 0 w 9163227"/>
                <a:gd name="connsiteY0" fmla="*/ 45659 h 937771"/>
                <a:gd name="connsiteX1" fmla="*/ 9161637 w 9163227"/>
                <a:gd name="connsiteY1" fmla="*/ 35580 h 937771"/>
                <a:gd name="connsiteX2" fmla="*/ 7821157 w 9163227"/>
                <a:gd name="connsiteY2" fmla="*/ 751240 h 937771"/>
                <a:gd name="connsiteX3" fmla="*/ 4757198 w 9163227"/>
                <a:gd name="connsiteY3" fmla="*/ 428689 h 937771"/>
                <a:gd name="connsiteX4" fmla="*/ 50395 w 9163227"/>
                <a:gd name="connsiteY4" fmla="*/ 751240 h 937771"/>
                <a:gd name="connsiteX5" fmla="*/ 0 w 9163227"/>
                <a:gd name="connsiteY5" fmla="*/ 45659 h 937771"/>
                <a:gd name="connsiteX0" fmla="*/ 0 w 9162186"/>
                <a:gd name="connsiteY0" fmla="*/ 45659 h 1017429"/>
                <a:gd name="connsiteX1" fmla="*/ 9161637 w 9162186"/>
                <a:gd name="connsiteY1" fmla="*/ 35580 h 1017429"/>
                <a:gd name="connsiteX2" fmla="*/ 6903986 w 9162186"/>
                <a:gd name="connsiteY2" fmla="*/ 1003233 h 1017429"/>
                <a:gd name="connsiteX3" fmla="*/ 4757198 w 9162186"/>
                <a:gd name="connsiteY3" fmla="*/ 428689 h 1017429"/>
                <a:gd name="connsiteX4" fmla="*/ 50395 w 9162186"/>
                <a:gd name="connsiteY4" fmla="*/ 751240 h 1017429"/>
                <a:gd name="connsiteX5" fmla="*/ 0 w 9162186"/>
                <a:gd name="connsiteY5" fmla="*/ 45659 h 1017429"/>
                <a:gd name="connsiteX0" fmla="*/ 0 w 9162186"/>
                <a:gd name="connsiteY0" fmla="*/ 45659 h 1017429"/>
                <a:gd name="connsiteX1" fmla="*/ 9161637 w 9162186"/>
                <a:gd name="connsiteY1" fmla="*/ 35580 h 1017429"/>
                <a:gd name="connsiteX2" fmla="*/ 6903986 w 9162186"/>
                <a:gd name="connsiteY2" fmla="*/ 1003233 h 1017429"/>
                <a:gd name="connsiteX3" fmla="*/ 4757198 w 9162186"/>
                <a:gd name="connsiteY3" fmla="*/ 428689 h 1017429"/>
                <a:gd name="connsiteX4" fmla="*/ 30237 w 9162186"/>
                <a:gd name="connsiteY4" fmla="*/ 378290 h 1017429"/>
                <a:gd name="connsiteX5" fmla="*/ 0 w 9162186"/>
                <a:gd name="connsiteY5" fmla="*/ 45659 h 1017429"/>
                <a:gd name="connsiteX0" fmla="*/ 0 w 9641262"/>
                <a:gd name="connsiteY0" fmla="*/ 45659 h 1078667"/>
                <a:gd name="connsiteX1" fmla="*/ 9161637 w 9641262"/>
                <a:gd name="connsiteY1" fmla="*/ 35580 h 1078667"/>
                <a:gd name="connsiteX2" fmla="*/ 8201486 w 9641262"/>
                <a:gd name="connsiteY2" fmla="*/ 965979 h 1078667"/>
                <a:gd name="connsiteX3" fmla="*/ 6903986 w 9641262"/>
                <a:gd name="connsiteY3" fmla="*/ 1003233 h 1078667"/>
                <a:gd name="connsiteX4" fmla="*/ 4757198 w 9641262"/>
                <a:gd name="connsiteY4" fmla="*/ 428689 h 1078667"/>
                <a:gd name="connsiteX5" fmla="*/ 30237 w 9641262"/>
                <a:gd name="connsiteY5" fmla="*/ 378290 h 1078667"/>
                <a:gd name="connsiteX6" fmla="*/ 0 w 9641262"/>
                <a:gd name="connsiteY6" fmla="*/ 45659 h 1078667"/>
                <a:gd name="connsiteX0" fmla="*/ 0 w 9859233"/>
                <a:gd name="connsiteY0" fmla="*/ 45659 h 1176587"/>
                <a:gd name="connsiteX1" fmla="*/ 9161637 w 9859233"/>
                <a:gd name="connsiteY1" fmla="*/ 35580 h 1176587"/>
                <a:gd name="connsiteX2" fmla="*/ 9154005 w 9859233"/>
                <a:gd name="connsiteY2" fmla="*/ 1106277 h 1176587"/>
                <a:gd name="connsiteX3" fmla="*/ 6903986 w 9859233"/>
                <a:gd name="connsiteY3" fmla="*/ 1003233 h 1176587"/>
                <a:gd name="connsiteX4" fmla="*/ 4757198 w 9859233"/>
                <a:gd name="connsiteY4" fmla="*/ 428689 h 1176587"/>
                <a:gd name="connsiteX5" fmla="*/ 30237 w 9859233"/>
                <a:gd name="connsiteY5" fmla="*/ 378290 h 1176587"/>
                <a:gd name="connsiteX6" fmla="*/ 0 w 9859233"/>
                <a:gd name="connsiteY6" fmla="*/ 45659 h 1176587"/>
                <a:gd name="connsiteX0" fmla="*/ 0 w 9765487"/>
                <a:gd name="connsiteY0" fmla="*/ 45659 h 1176587"/>
                <a:gd name="connsiteX1" fmla="*/ 9161637 w 9765487"/>
                <a:gd name="connsiteY1" fmla="*/ 35580 h 1176587"/>
                <a:gd name="connsiteX2" fmla="*/ 9154005 w 9765487"/>
                <a:gd name="connsiteY2" fmla="*/ 1106277 h 1176587"/>
                <a:gd name="connsiteX3" fmla="*/ 6903986 w 9765487"/>
                <a:gd name="connsiteY3" fmla="*/ 1003233 h 1176587"/>
                <a:gd name="connsiteX4" fmla="*/ 4757198 w 9765487"/>
                <a:gd name="connsiteY4" fmla="*/ 428689 h 1176587"/>
                <a:gd name="connsiteX5" fmla="*/ 30237 w 9765487"/>
                <a:gd name="connsiteY5" fmla="*/ 378290 h 1176587"/>
                <a:gd name="connsiteX6" fmla="*/ 0 w 9765487"/>
                <a:gd name="connsiteY6" fmla="*/ 45659 h 1176587"/>
                <a:gd name="connsiteX0" fmla="*/ 0 w 9163099"/>
                <a:gd name="connsiteY0" fmla="*/ 45659 h 1176587"/>
                <a:gd name="connsiteX1" fmla="*/ 9161637 w 9163099"/>
                <a:gd name="connsiteY1" fmla="*/ 35580 h 1176587"/>
                <a:gd name="connsiteX2" fmla="*/ 9154005 w 9163099"/>
                <a:gd name="connsiteY2" fmla="*/ 1106277 h 1176587"/>
                <a:gd name="connsiteX3" fmla="*/ 6903986 w 9163099"/>
                <a:gd name="connsiteY3" fmla="*/ 1003233 h 1176587"/>
                <a:gd name="connsiteX4" fmla="*/ 4757198 w 9163099"/>
                <a:gd name="connsiteY4" fmla="*/ 428689 h 1176587"/>
                <a:gd name="connsiteX5" fmla="*/ 30237 w 9163099"/>
                <a:gd name="connsiteY5" fmla="*/ 378290 h 1176587"/>
                <a:gd name="connsiteX6" fmla="*/ 0 w 9163099"/>
                <a:gd name="connsiteY6" fmla="*/ 45659 h 1176587"/>
                <a:gd name="connsiteX0" fmla="*/ 0 w 9163099"/>
                <a:gd name="connsiteY0" fmla="*/ 10079 h 1141007"/>
                <a:gd name="connsiteX1" fmla="*/ 9161637 w 9163099"/>
                <a:gd name="connsiteY1" fmla="*/ 0 h 1141007"/>
                <a:gd name="connsiteX2" fmla="*/ 9154005 w 9163099"/>
                <a:gd name="connsiteY2" fmla="*/ 1070697 h 1141007"/>
                <a:gd name="connsiteX3" fmla="*/ 6903986 w 9163099"/>
                <a:gd name="connsiteY3" fmla="*/ 967653 h 1141007"/>
                <a:gd name="connsiteX4" fmla="*/ 4757198 w 9163099"/>
                <a:gd name="connsiteY4" fmla="*/ 393109 h 1141007"/>
                <a:gd name="connsiteX5" fmla="*/ 30237 w 9163099"/>
                <a:gd name="connsiteY5" fmla="*/ 342710 h 1141007"/>
                <a:gd name="connsiteX6" fmla="*/ 0 w 9163099"/>
                <a:gd name="connsiteY6" fmla="*/ 10079 h 1141007"/>
                <a:gd name="connsiteX0" fmla="*/ 0 w 9163099"/>
                <a:gd name="connsiteY0" fmla="*/ 10079 h 1141007"/>
                <a:gd name="connsiteX1" fmla="*/ 9161637 w 9163099"/>
                <a:gd name="connsiteY1" fmla="*/ 0 h 1141007"/>
                <a:gd name="connsiteX2" fmla="*/ 9154005 w 9163099"/>
                <a:gd name="connsiteY2" fmla="*/ 1070697 h 1141007"/>
                <a:gd name="connsiteX3" fmla="*/ 6903986 w 9163099"/>
                <a:gd name="connsiteY3" fmla="*/ 967653 h 1141007"/>
                <a:gd name="connsiteX4" fmla="*/ 4757198 w 9163099"/>
                <a:gd name="connsiteY4" fmla="*/ 393109 h 1141007"/>
                <a:gd name="connsiteX5" fmla="*/ 30237 w 9163099"/>
                <a:gd name="connsiteY5" fmla="*/ 342710 h 1141007"/>
                <a:gd name="connsiteX6" fmla="*/ 0 w 9163099"/>
                <a:gd name="connsiteY6" fmla="*/ 10079 h 1141007"/>
                <a:gd name="connsiteX0" fmla="*/ 0 w 9163099"/>
                <a:gd name="connsiteY0" fmla="*/ 10079 h 1141007"/>
                <a:gd name="connsiteX1" fmla="*/ 9161637 w 9163099"/>
                <a:gd name="connsiteY1" fmla="*/ 0 h 1141007"/>
                <a:gd name="connsiteX2" fmla="*/ 9154005 w 9163099"/>
                <a:gd name="connsiteY2" fmla="*/ 1070697 h 1141007"/>
                <a:gd name="connsiteX3" fmla="*/ 6903986 w 9163099"/>
                <a:gd name="connsiteY3" fmla="*/ 967653 h 1141007"/>
                <a:gd name="connsiteX4" fmla="*/ 4757198 w 9163099"/>
                <a:gd name="connsiteY4" fmla="*/ 393109 h 1141007"/>
                <a:gd name="connsiteX5" fmla="*/ 7825 w 9163099"/>
                <a:gd name="connsiteY5" fmla="*/ 372592 h 1141007"/>
                <a:gd name="connsiteX6" fmla="*/ 0 w 9163099"/>
                <a:gd name="connsiteY6" fmla="*/ 10079 h 1141007"/>
                <a:gd name="connsiteX0" fmla="*/ 0 w 9163099"/>
                <a:gd name="connsiteY0" fmla="*/ 10079 h 1141007"/>
                <a:gd name="connsiteX1" fmla="*/ 9161637 w 9163099"/>
                <a:gd name="connsiteY1" fmla="*/ 0 h 1141007"/>
                <a:gd name="connsiteX2" fmla="*/ 9154005 w 9163099"/>
                <a:gd name="connsiteY2" fmla="*/ 1070697 h 1141007"/>
                <a:gd name="connsiteX3" fmla="*/ 6903986 w 9163099"/>
                <a:gd name="connsiteY3" fmla="*/ 967653 h 1141007"/>
                <a:gd name="connsiteX4" fmla="*/ 4757198 w 9163099"/>
                <a:gd name="connsiteY4" fmla="*/ 393109 h 1141007"/>
                <a:gd name="connsiteX5" fmla="*/ 7825 w 9163099"/>
                <a:gd name="connsiteY5" fmla="*/ 372592 h 1141007"/>
                <a:gd name="connsiteX6" fmla="*/ 0 w 9163099"/>
                <a:gd name="connsiteY6" fmla="*/ 10079 h 1141007"/>
                <a:gd name="connsiteX0" fmla="*/ 0 w 9163099"/>
                <a:gd name="connsiteY0" fmla="*/ 10079 h 1146775"/>
                <a:gd name="connsiteX1" fmla="*/ 9161637 w 9163099"/>
                <a:gd name="connsiteY1" fmla="*/ 0 h 1146775"/>
                <a:gd name="connsiteX2" fmla="*/ 9154005 w 9163099"/>
                <a:gd name="connsiteY2" fmla="*/ 1070697 h 1146775"/>
                <a:gd name="connsiteX3" fmla="*/ 6903986 w 9163099"/>
                <a:gd name="connsiteY3" fmla="*/ 967653 h 1146775"/>
                <a:gd name="connsiteX4" fmla="*/ 3428102 w 9163099"/>
                <a:gd name="connsiteY4" fmla="*/ 230659 h 1146775"/>
                <a:gd name="connsiteX5" fmla="*/ 7825 w 9163099"/>
                <a:gd name="connsiteY5" fmla="*/ 372592 h 1146775"/>
                <a:gd name="connsiteX6" fmla="*/ 0 w 9163099"/>
                <a:gd name="connsiteY6" fmla="*/ 10079 h 1146775"/>
                <a:gd name="connsiteX0" fmla="*/ 0 w 9163099"/>
                <a:gd name="connsiteY0" fmla="*/ 10079 h 1146775"/>
                <a:gd name="connsiteX1" fmla="*/ 9161637 w 9163099"/>
                <a:gd name="connsiteY1" fmla="*/ 0 h 1146775"/>
                <a:gd name="connsiteX2" fmla="*/ 9154005 w 9163099"/>
                <a:gd name="connsiteY2" fmla="*/ 1070697 h 1146775"/>
                <a:gd name="connsiteX3" fmla="*/ 6903986 w 9163099"/>
                <a:gd name="connsiteY3" fmla="*/ 967653 h 1146775"/>
                <a:gd name="connsiteX4" fmla="*/ 3428102 w 9163099"/>
                <a:gd name="connsiteY4" fmla="*/ 230659 h 1146775"/>
                <a:gd name="connsiteX5" fmla="*/ 441 w 9163099"/>
                <a:gd name="connsiteY5" fmla="*/ 165837 h 1146775"/>
                <a:gd name="connsiteX6" fmla="*/ 0 w 9163099"/>
                <a:gd name="connsiteY6" fmla="*/ 10079 h 1146775"/>
                <a:gd name="connsiteX0" fmla="*/ 0 w 9163099"/>
                <a:gd name="connsiteY0" fmla="*/ 10079 h 1146775"/>
                <a:gd name="connsiteX1" fmla="*/ 9161637 w 9163099"/>
                <a:gd name="connsiteY1" fmla="*/ 0 h 1146775"/>
                <a:gd name="connsiteX2" fmla="*/ 9154005 w 9163099"/>
                <a:gd name="connsiteY2" fmla="*/ 1070697 h 1146775"/>
                <a:gd name="connsiteX3" fmla="*/ 6903986 w 9163099"/>
                <a:gd name="connsiteY3" fmla="*/ 967653 h 1146775"/>
                <a:gd name="connsiteX4" fmla="*/ 3428102 w 9163099"/>
                <a:gd name="connsiteY4" fmla="*/ 230659 h 1146775"/>
                <a:gd name="connsiteX5" fmla="*/ 441 w 9163099"/>
                <a:gd name="connsiteY5" fmla="*/ 165837 h 1146775"/>
                <a:gd name="connsiteX6" fmla="*/ 0 w 9163099"/>
                <a:gd name="connsiteY6" fmla="*/ 10079 h 1146775"/>
                <a:gd name="connsiteX0" fmla="*/ 0 w 9163099"/>
                <a:gd name="connsiteY0" fmla="*/ 10079 h 1146775"/>
                <a:gd name="connsiteX1" fmla="*/ 9161637 w 9163099"/>
                <a:gd name="connsiteY1" fmla="*/ 0 h 1146775"/>
                <a:gd name="connsiteX2" fmla="*/ 9154005 w 9163099"/>
                <a:gd name="connsiteY2" fmla="*/ 1070697 h 1146775"/>
                <a:gd name="connsiteX3" fmla="*/ 6903986 w 9163099"/>
                <a:gd name="connsiteY3" fmla="*/ 967653 h 1146775"/>
                <a:gd name="connsiteX4" fmla="*/ 3428102 w 9163099"/>
                <a:gd name="connsiteY4" fmla="*/ 230659 h 1146775"/>
                <a:gd name="connsiteX5" fmla="*/ 441 w 9163099"/>
                <a:gd name="connsiteY5" fmla="*/ 165837 h 1146775"/>
                <a:gd name="connsiteX6" fmla="*/ 0 w 9163099"/>
                <a:gd name="connsiteY6" fmla="*/ 10079 h 1146775"/>
                <a:gd name="connsiteX0" fmla="*/ 0 w 9163099"/>
                <a:gd name="connsiteY0" fmla="*/ 10079 h 1106475"/>
                <a:gd name="connsiteX1" fmla="*/ 9161637 w 9163099"/>
                <a:gd name="connsiteY1" fmla="*/ 0 h 1106475"/>
                <a:gd name="connsiteX2" fmla="*/ 9154005 w 9163099"/>
                <a:gd name="connsiteY2" fmla="*/ 1070697 h 1106475"/>
                <a:gd name="connsiteX3" fmla="*/ 6763692 w 9163099"/>
                <a:gd name="connsiteY3" fmla="*/ 663806 h 1106475"/>
                <a:gd name="connsiteX4" fmla="*/ 3428102 w 9163099"/>
                <a:gd name="connsiteY4" fmla="*/ 230659 h 1106475"/>
                <a:gd name="connsiteX5" fmla="*/ 441 w 9163099"/>
                <a:gd name="connsiteY5" fmla="*/ 165837 h 1106475"/>
                <a:gd name="connsiteX6" fmla="*/ 0 w 9163099"/>
                <a:gd name="connsiteY6" fmla="*/ 10079 h 1106475"/>
                <a:gd name="connsiteX0" fmla="*/ 0 w 9163099"/>
                <a:gd name="connsiteY0" fmla="*/ 10079 h 1126706"/>
                <a:gd name="connsiteX1" fmla="*/ 9161637 w 9163099"/>
                <a:gd name="connsiteY1" fmla="*/ 0 h 1126706"/>
                <a:gd name="connsiteX2" fmla="*/ 9154005 w 9163099"/>
                <a:gd name="connsiteY2" fmla="*/ 1070697 h 1126706"/>
                <a:gd name="connsiteX3" fmla="*/ 6763692 w 9163099"/>
                <a:gd name="connsiteY3" fmla="*/ 663806 h 1126706"/>
                <a:gd name="connsiteX4" fmla="*/ 3428102 w 9163099"/>
                <a:gd name="connsiteY4" fmla="*/ 230659 h 1126706"/>
                <a:gd name="connsiteX5" fmla="*/ 441 w 9163099"/>
                <a:gd name="connsiteY5" fmla="*/ 165837 h 1126706"/>
                <a:gd name="connsiteX6" fmla="*/ 0 w 9163099"/>
                <a:gd name="connsiteY6" fmla="*/ 10079 h 1126706"/>
                <a:gd name="connsiteX0" fmla="*/ 0 w 9176157"/>
                <a:gd name="connsiteY0" fmla="*/ 10079 h 751125"/>
                <a:gd name="connsiteX1" fmla="*/ 9161637 w 9176157"/>
                <a:gd name="connsiteY1" fmla="*/ 0 h 751125"/>
                <a:gd name="connsiteX2" fmla="*/ 9176157 w 9176157"/>
                <a:gd name="connsiteY2" fmla="*/ 659034 h 751125"/>
                <a:gd name="connsiteX3" fmla="*/ 6763692 w 9176157"/>
                <a:gd name="connsiteY3" fmla="*/ 663806 h 751125"/>
                <a:gd name="connsiteX4" fmla="*/ 3428102 w 9176157"/>
                <a:gd name="connsiteY4" fmla="*/ 230659 h 751125"/>
                <a:gd name="connsiteX5" fmla="*/ 441 w 9176157"/>
                <a:gd name="connsiteY5" fmla="*/ 165837 h 751125"/>
                <a:gd name="connsiteX6" fmla="*/ 0 w 9176157"/>
                <a:gd name="connsiteY6" fmla="*/ 10079 h 751125"/>
                <a:gd name="connsiteX0" fmla="*/ 0 w 9176157"/>
                <a:gd name="connsiteY0" fmla="*/ 10079 h 866652"/>
                <a:gd name="connsiteX1" fmla="*/ 9161637 w 9176157"/>
                <a:gd name="connsiteY1" fmla="*/ 0 h 866652"/>
                <a:gd name="connsiteX2" fmla="*/ 9176157 w 9176157"/>
                <a:gd name="connsiteY2" fmla="*/ 659034 h 866652"/>
                <a:gd name="connsiteX3" fmla="*/ 6763692 w 9176157"/>
                <a:gd name="connsiteY3" fmla="*/ 663806 h 866652"/>
                <a:gd name="connsiteX4" fmla="*/ 3428102 w 9176157"/>
                <a:gd name="connsiteY4" fmla="*/ 230659 h 866652"/>
                <a:gd name="connsiteX5" fmla="*/ 441 w 9176157"/>
                <a:gd name="connsiteY5" fmla="*/ 165837 h 866652"/>
                <a:gd name="connsiteX6" fmla="*/ 0 w 9176157"/>
                <a:gd name="connsiteY6" fmla="*/ 10079 h 866652"/>
                <a:gd name="connsiteX0" fmla="*/ 0 w 9176157"/>
                <a:gd name="connsiteY0" fmla="*/ 10079 h 899418"/>
                <a:gd name="connsiteX1" fmla="*/ 9161637 w 9176157"/>
                <a:gd name="connsiteY1" fmla="*/ 0 h 899418"/>
                <a:gd name="connsiteX2" fmla="*/ 9176157 w 9176157"/>
                <a:gd name="connsiteY2" fmla="*/ 659034 h 899418"/>
                <a:gd name="connsiteX3" fmla="*/ 6763692 w 9176157"/>
                <a:gd name="connsiteY3" fmla="*/ 663806 h 899418"/>
                <a:gd name="connsiteX4" fmla="*/ 3428102 w 9176157"/>
                <a:gd name="connsiteY4" fmla="*/ 230659 h 899418"/>
                <a:gd name="connsiteX5" fmla="*/ 441 w 9176157"/>
                <a:gd name="connsiteY5" fmla="*/ 165837 h 899418"/>
                <a:gd name="connsiteX6" fmla="*/ 0 w 9176157"/>
                <a:gd name="connsiteY6" fmla="*/ 10079 h 899418"/>
                <a:gd name="connsiteX0" fmla="*/ 0 w 9176157"/>
                <a:gd name="connsiteY0" fmla="*/ 10079 h 1059253"/>
                <a:gd name="connsiteX1" fmla="*/ 9161637 w 9176157"/>
                <a:gd name="connsiteY1" fmla="*/ 0 h 1059253"/>
                <a:gd name="connsiteX2" fmla="*/ 9176157 w 9176157"/>
                <a:gd name="connsiteY2" fmla="*/ 659034 h 1059253"/>
                <a:gd name="connsiteX3" fmla="*/ 7767898 w 9176157"/>
                <a:gd name="connsiteY3" fmla="*/ 957852 h 1059253"/>
                <a:gd name="connsiteX4" fmla="*/ 3428102 w 9176157"/>
                <a:gd name="connsiteY4" fmla="*/ 230659 h 1059253"/>
                <a:gd name="connsiteX5" fmla="*/ 441 w 9176157"/>
                <a:gd name="connsiteY5" fmla="*/ 165837 h 1059253"/>
                <a:gd name="connsiteX6" fmla="*/ 0 w 9176157"/>
                <a:gd name="connsiteY6" fmla="*/ 10079 h 1059253"/>
                <a:gd name="connsiteX0" fmla="*/ 0 w 9176157"/>
                <a:gd name="connsiteY0" fmla="*/ 10079 h 976831"/>
                <a:gd name="connsiteX1" fmla="*/ 9161637 w 9176157"/>
                <a:gd name="connsiteY1" fmla="*/ 0 h 976831"/>
                <a:gd name="connsiteX2" fmla="*/ 9176157 w 9176157"/>
                <a:gd name="connsiteY2" fmla="*/ 659034 h 976831"/>
                <a:gd name="connsiteX3" fmla="*/ 7767898 w 9176157"/>
                <a:gd name="connsiteY3" fmla="*/ 957852 h 976831"/>
                <a:gd name="connsiteX4" fmla="*/ 3428102 w 9176157"/>
                <a:gd name="connsiteY4" fmla="*/ 230659 h 976831"/>
                <a:gd name="connsiteX5" fmla="*/ 441 w 9176157"/>
                <a:gd name="connsiteY5" fmla="*/ 165837 h 976831"/>
                <a:gd name="connsiteX6" fmla="*/ 0 w 9176157"/>
                <a:gd name="connsiteY6" fmla="*/ 10079 h 976831"/>
                <a:gd name="connsiteX0" fmla="*/ 0 w 9176157"/>
                <a:gd name="connsiteY0" fmla="*/ 10079 h 957875"/>
                <a:gd name="connsiteX1" fmla="*/ 9161637 w 9176157"/>
                <a:gd name="connsiteY1" fmla="*/ 0 h 957875"/>
                <a:gd name="connsiteX2" fmla="*/ 9176157 w 9176157"/>
                <a:gd name="connsiteY2" fmla="*/ 659034 h 957875"/>
                <a:gd name="connsiteX3" fmla="*/ 7767898 w 9176157"/>
                <a:gd name="connsiteY3" fmla="*/ 957852 h 957875"/>
                <a:gd name="connsiteX4" fmla="*/ 3428102 w 9176157"/>
                <a:gd name="connsiteY4" fmla="*/ 230659 h 957875"/>
                <a:gd name="connsiteX5" fmla="*/ 441 w 9176157"/>
                <a:gd name="connsiteY5" fmla="*/ 165837 h 957875"/>
                <a:gd name="connsiteX6" fmla="*/ 0 w 9176157"/>
                <a:gd name="connsiteY6" fmla="*/ 10079 h 957875"/>
                <a:gd name="connsiteX0" fmla="*/ 0 w 9176157"/>
                <a:gd name="connsiteY0" fmla="*/ 10079 h 957875"/>
                <a:gd name="connsiteX1" fmla="*/ 9161637 w 9176157"/>
                <a:gd name="connsiteY1" fmla="*/ 0 h 957875"/>
                <a:gd name="connsiteX2" fmla="*/ 9176157 w 9176157"/>
                <a:gd name="connsiteY2" fmla="*/ 659034 h 957875"/>
                <a:gd name="connsiteX3" fmla="*/ 7583302 w 9176157"/>
                <a:gd name="connsiteY3" fmla="*/ 957852 h 957875"/>
                <a:gd name="connsiteX4" fmla="*/ 3428102 w 9176157"/>
                <a:gd name="connsiteY4" fmla="*/ 230659 h 957875"/>
                <a:gd name="connsiteX5" fmla="*/ 441 w 9176157"/>
                <a:gd name="connsiteY5" fmla="*/ 165837 h 957875"/>
                <a:gd name="connsiteX6" fmla="*/ 0 w 9176157"/>
                <a:gd name="connsiteY6" fmla="*/ 10079 h 957875"/>
                <a:gd name="connsiteX0" fmla="*/ 0 w 9176157"/>
                <a:gd name="connsiteY0" fmla="*/ 10079 h 957929"/>
                <a:gd name="connsiteX1" fmla="*/ 9161637 w 9176157"/>
                <a:gd name="connsiteY1" fmla="*/ 0 h 957929"/>
                <a:gd name="connsiteX2" fmla="*/ 9176157 w 9176157"/>
                <a:gd name="connsiteY2" fmla="*/ 659034 h 957929"/>
                <a:gd name="connsiteX3" fmla="*/ 7583302 w 9176157"/>
                <a:gd name="connsiteY3" fmla="*/ 957852 h 957929"/>
                <a:gd name="connsiteX4" fmla="*/ 3428102 w 9176157"/>
                <a:gd name="connsiteY4" fmla="*/ 230659 h 957929"/>
                <a:gd name="connsiteX5" fmla="*/ 441 w 9176157"/>
                <a:gd name="connsiteY5" fmla="*/ 165837 h 957929"/>
                <a:gd name="connsiteX6" fmla="*/ 0 w 9176157"/>
                <a:gd name="connsiteY6" fmla="*/ 10079 h 957929"/>
                <a:gd name="connsiteX0" fmla="*/ 0 w 9176157"/>
                <a:gd name="connsiteY0" fmla="*/ 10079 h 957929"/>
                <a:gd name="connsiteX1" fmla="*/ 9161637 w 9176157"/>
                <a:gd name="connsiteY1" fmla="*/ 0 h 957929"/>
                <a:gd name="connsiteX2" fmla="*/ 9176157 w 9176157"/>
                <a:gd name="connsiteY2" fmla="*/ 659034 h 957929"/>
                <a:gd name="connsiteX3" fmla="*/ 7583302 w 9176157"/>
                <a:gd name="connsiteY3" fmla="*/ 957852 h 957929"/>
                <a:gd name="connsiteX4" fmla="*/ 3428102 w 9176157"/>
                <a:gd name="connsiteY4" fmla="*/ 230659 h 957929"/>
                <a:gd name="connsiteX5" fmla="*/ 441 w 9176157"/>
                <a:gd name="connsiteY5" fmla="*/ 165837 h 957929"/>
                <a:gd name="connsiteX6" fmla="*/ 0 w 9176157"/>
                <a:gd name="connsiteY6" fmla="*/ 10079 h 957929"/>
                <a:gd name="connsiteX0" fmla="*/ 0 w 9176157"/>
                <a:gd name="connsiteY0" fmla="*/ 10079 h 793425"/>
                <a:gd name="connsiteX1" fmla="*/ 9161637 w 9176157"/>
                <a:gd name="connsiteY1" fmla="*/ 0 h 793425"/>
                <a:gd name="connsiteX2" fmla="*/ 9176157 w 9176157"/>
                <a:gd name="connsiteY2" fmla="*/ 659034 h 793425"/>
                <a:gd name="connsiteX3" fmla="*/ 7575918 w 9176157"/>
                <a:gd name="connsiteY3" fmla="*/ 752021 h 793425"/>
                <a:gd name="connsiteX4" fmla="*/ 3428102 w 9176157"/>
                <a:gd name="connsiteY4" fmla="*/ 230659 h 793425"/>
                <a:gd name="connsiteX5" fmla="*/ 441 w 9176157"/>
                <a:gd name="connsiteY5" fmla="*/ 165837 h 793425"/>
                <a:gd name="connsiteX6" fmla="*/ 0 w 9176157"/>
                <a:gd name="connsiteY6" fmla="*/ 10079 h 793425"/>
                <a:gd name="connsiteX0" fmla="*/ 0 w 9168774"/>
                <a:gd name="connsiteY0" fmla="*/ 10079 h 773336"/>
                <a:gd name="connsiteX1" fmla="*/ 9161637 w 9168774"/>
                <a:gd name="connsiteY1" fmla="*/ 0 h 773336"/>
                <a:gd name="connsiteX2" fmla="*/ 9168774 w 9168774"/>
                <a:gd name="connsiteY2" fmla="*/ 541415 h 773336"/>
                <a:gd name="connsiteX3" fmla="*/ 7575918 w 9168774"/>
                <a:gd name="connsiteY3" fmla="*/ 752021 h 773336"/>
                <a:gd name="connsiteX4" fmla="*/ 3428102 w 9168774"/>
                <a:gd name="connsiteY4" fmla="*/ 230659 h 773336"/>
                <a:gd name="connsiteX5" fmla="*/ 441 w 9168774"/>
                <a:gd name="connsiteY5" fmla="*/ 165837 h 773336"/>
                <a:gd name="connsiteX6" fmla="*/ 0 w 9168774"/>
                <a:gd name="connsiteY6" fmla="*/ 10079 h 773336"/>
                <a:gd name="connsiteX0" fmla="*/ 0 w 9168774"/>
                <a:gd name="connsiteY0" fmla="*/ 10079 h 1199533"/>
                <a:gd name="connsiteX1" fmla="*/ 9161637 w 9168774"/>
                <a:gd name="connsiteY1" fmla="*/ 0 h 1199533"/>
                <a:gd name="connsiteX2" fmla="*/ 9168774 w 9168774"/>
                <a:gd name="connsiteY2" fmla="*/ 541415 h 1199533"/>
                <a:gd name="connsiteX3" fmla="*/ 7575918 w 9168774"/>
                <a:gd name="connsiteY3" fmla="*/ 752021 h 1199533"/>
                <a:gd name="connsiteX4" fmla="*/ 3428102 w 9168774"/>
                <a:gd name="connsiteY4" fmla="*/ 230659 h 1199533"/>
                <a:gd name="connsiteX5" fmla="*/ 7825 w 9168774"/>
                <a:gd name="connsiteY5" fmla="*/ 1136186 h 1199533"/>
                <a:gd name="connsiteX6" fmla="*/ 0 w 9168774"/>
                <a:gd name="connsiteY6" fmla="*/ 10079 h 1199533"/>
                <a:gd name="connsiteX0" fmla="*/ 0 w 9168774"/>
                <a:gd name="connsiteY0" fmla="*/ 10079 h 1136187"/>
                <a:gd name="connsiteX1" fmla="*/ 9161637 w 9168774"/>
                <a:gd name="connsiteY1" fmla="*/ 0 h 1136187"/>
                <a:gd name="connsiteX2" fmla="*/ 9168774 w 9168774"/>
                <a:gd name="connsiteY2" fmla="*/ 541415 h 1136187"/>
                <a:gd name="connsiteX3" fmla="*/ 7575918 w 9168774"/>
                <a:gd name="connsiteY3" fmla="*/ 752021 h 1136187"/>
                <a:gd name="connsiteX4" fmla="*/ 3428102 w 9168774"/>
                <a:gd name="connsiteY4" fmla="*/ 230659 h 1136187"/>
                <a:gd name="connsiteX5" fmla="*/ 7825 w 9168774"/>
                <a:gd name="connsiteY5" fmla="*/ 1136186 h 1136187"/>
                <a:gd name="connsiteX6" fmla="*/ 0 w 9168774"/>
                <a:gd name="connsiteY6" fmla="*/ 10079 h 1136187"/>
                <a:gd name="connsiteX0" fmla="*/ 0 w 9168774"/>
                <a:gd name="connsiteY0" fmla="*/ 10079 h 940155"/>
                <a:gd name="connsiteX1" fmla="*/ 9161637 w 9168774"/>
                <a:gd name="connsiteY1" fmla="*/ 0 h 940155"/>
                <a:gd name="connsiteX2" fmla="*/ 9168774 w 9168774"/>
                <a:gd name="connsiteY2" fmla="*/ 541415 h 940155"/>
                <a:gd name="connsiteX3" fmla="*/ 7575918 w 9168774"/>
                <a:gd name="connsiteY3" fmla="*/ 752021 h 940155"/>
                <a:gd name="connsiteX4" fmla="*/ 3428102 w 9168774"/>
                <a:gd name="connsiteY4" fmla="*/ 230659 h 940155"/>
                <a:gd name="connsiteX5" fmla="*/ 7825 w 9168774"/>
                <a:gd name="connsiteY5" fmla="*/ 940155 h 940155"/>
                <a:gd name="connsiteX6" fmla="*/ 0 w 9168774"/>
                <a:gd name="connsiteY6" fmla="*/ 10079 h 940155"/>
                <a:gd name="connsiteX0" fmla="*/ 0 w 9168774"/>
                <a:gd name="connsiteY0" fmla="*/ 10079 h 940155"/>
                <a:gd name="connsiteX1" fmla="*/ 9161637 w 9168774"/>
                <a:gd name="connsiteY1" fmla="*/ 0 h 940155"/>
                <a:gd name="connsiteX2" fmla="*/ 9168774 w 9168774"/>
                <a:gd name="connsiteY2" fmla="*/ 541415 h 940155"/>
                <a:gd name="connsiteX3" fmla="*/ 7575918 w 9168774"/>
                <a:gd name="connsiteY3" fmla="*/ 752021 h 940155"/>
                <a:gd name="connsiteX4" fmla="*/ 3420718 w 9168774"/>
                <a:gd name="connsiteY4" fmla="*/ 132642 h 940155"/>
                <a:gd name="connsiteX5" fmla="*/ 7825 w 9168774"/>
                <a:gd name="connsiteY5" fmla="*/ 940155 h 940155"/>
                <a:gd name="connsiteX6" fmla="*/ 0 w 9168774"/>
                <a:gd name="connsiteY6" fmla="*/ 10079 h 940155"/>
                <a:gd name="connsiteX0" fmla="*/ 0 w 9168774"/>
                <a:gd name="connsiteY0" fmla="*/ 10079 h 940155"/>
                <a:gd name="connsiteX1" fmla="*/ 9161637 w 9168774"/>
                <a:gd name="connsiteY1" fmla="*/ 0 h 940155"/>
                <a:gd name="connsiteX2" fmla="*/ 9168774 w 9168774"/>
                <a:gd name="connsiteY2" fmla="*/ 541415 h 940155"/>
                <a:gd name="connsiteX3" fmla="*/ 7575918 w 9168774"/>
                <a:gd name="connsiteY3" fmla="*/ 752021 h 940155"/>
                <a:gd name="connsiteX4" fmla="*/ 3420718 w 9168774"/>
                <a:gd name="connsiteY4" fmla="*/ 132642 h 940155"/>
                <a:gd name="connsiteX5" fmla="*/ 7825 w 9168774"/>
                <a:gd name="connsiteY5" fmla="*/ 940155 h 940155"/>
                <a:gd name="connsiteX6" fmla="*/ 0 w 9168774"/>
                <a:gd name="connsiteY6" fmla="*/ 10079 h 940155"/>
                <a:gd name="connsiteX0" fmla="*/ 0 w 9168774"/>
                <a:gd name="connsiteY0" fmla="*/ 10079 h 940155"/>
                <a:gd name="connsiteX1" fmla="*/ 9161637 w 9168774"/>
                <a:gd name="connsiteY1" fmla="*/ 0 h 940155"/>
                <a:gd name="connsiteX2" fmla="*/ 9168774 w 9168774"/>
                <a:gd name="connsiteY2" fmla="*/ 541415 h 940155"/>
                <a:gd name="connsiteX3" fmla="*/ 7575918 w 9168774"/>
                <a:gd name="connsiteY3" fmla="*/ 752021 h 940155"/>
                <a:gd name="connsiteX4" fmla="*/ 3420718 w 9168774"/>
                <a:gd name="connsiteY4" fmla="*/ 132642 h 940155"/>
                <a:gd name="connsiteX5" fmla="*/ 7825 w 9168774"/>
                <a:gd name="connsiteY5" fmla="*/ 940155 h 940155"/>
                <a:gd name="connsiteX6" fmla="*/ 0 w 9168774"/>
                <a:gd name="connsiteY6" fmla="*/ 10079 h 940155"/>
                <a:gd name="connsiteX0" fmla="*/ 0 w 9168774"/>
                <a:gd name="connsiteY0" fmla="*/ 10079 h 940155"/>
                <a:gd name="connsiteX1" fmla="*/ 9161637 w 9168774"/>
                <a:gd name="connsiteY1" fmla="*/ 0 h 940155"/>
                <a:gd name="connsiteX2" fmla="*/ 9168774 w 9168774"/>
                <a:gd name="connsiteY2" fmla="*/ 541415 h 940155"/>
                <a:gd name="connsiteX3" fmla="*/ 7575918 w 9168774"/>
                <a:gd name="connsiteY3" fmla="*/ 654006 h 940155"/>
                <a:gd name="connsiteX4" fmla="*/ 3420718 w 9168774"/>
                <a:gd name="connsiteY4" fmla="*/ 132642 h 940155"/>
                <a:gd name="connsiteX5" fmla="*/ 7825 w 9168774"/>
                <a:gd name="connsiteY5" fmla="*/ 940155 h 940155"/>
                <a:gd name="connsiteX6" fmla="*/ 0 w 9168774"/>
                <a:gd name="connsiteY6" fmla="*/ 10079 h 940155"/>
                <a:gd name="connsiteX0" fmla="*/ 0 w 9163099"/>
                <a:gd name="connsiteY0" fmla="*/ 10079 h 940155"/>
                <a:gd name="connsiteX1" fmla="*/ 9161637 w 9163099"/>
                <a:gd name="connsiteY1" fmla="*/ 0 h 940155"/>
                <a:gd name="connsiteX2" fmla="*/ 9154006 w 9163099"/>
                <a:gd name="connsiteY2" fmla="*/ 325782 h 940155"/>
                <a:gd name="connsiteX3" fmla="*/ 7575918 w 9163099"/>
                <a:gd name="connsiteY3" fmla="*/ 654006 h 940155"/>
                <a:gd name="connsiteX4" fmla="*/ 3420718 w 9163099"/>
                <a:gd name="connsiteY4" fmla="*/ 132642 h 940155"/>
                <a:gd name="connsiteX5" fmla="*/ 7825 w 9163099"/>
                <a:gd name="connsiteY5" fmla="*/ 940155 h 940155"/>
                <a:gd name="connsiteX6" fmla="*/ 0 w 9163099"/>
                <a:gd name="connsiteY6" fmla="*/ 10079 h 940155"/>
                <a:gd name="connsiteX0" fmla="*/ 0 w 9156280"/>
                <a:gd name="connsiteY0" fmla="*/ 304125 h 1234201"/>
                <a:gd name="connsiteX1" fmla="*/ 9154253 w 9156280"/>
                <a:gd name="connsiteY1" fmla="*/ 0 h 1234201"/>
                <a:gd name="connsiteX2" fmla="*/ 9154006 w 9156280"/>
                <a:gd name="connsiteY2" fmla="*/ 619828 h 1234201"/>
                <a:gd name="connsiteX3" fmla="*/ 7575918 w 9156280"/>
                <a:gd name="connsiteY3" fmla="*/ 948052 h 1234201"/>
                <a:gd name="connsiteX4" fmla="*/ 3420718 w 9156280"/>
                <a:gd name="connsiteY4" fmla="*/ 426688 h 1234201"/>
                <a:gd name="connsiteX5" fmla="*/ 7825 w 9156280"/>
                <a:gd name="connsiteY5" fmla="*/ 1234201 h 1234201"/>
                <a:gd name="connsiteX6" fmla="*/ 0 w 9156280"/>
                <a:gd name="connsiteY6" fmla="*/ 304125 h 1234201"/>
                <a:gd name="connsiteX0" fmla="*/ 0 w 9156280"/>
                <a:gd name="connsiteY0" fmla="*/ 304125 h 1234201"/>
                <a:gd name="connsiteX1" fmla="*/ 9154253 w 9156280"/>
                <a:gd name="connsiteY1" fmla="*/ 0 h 1234201"/>
                <a:gd name="connsiteX2" fmla="*/ 9154006 w 9156280"/>
                <a:gd name="connsiteY2" fmla="*/ 619828 h 1234201"/>
                <a:gd name="connsiteX3" fmla="*/ 7575918 w 9156280"/>
                <a:gd name="connsiteY3" fmla="*/ 948052 h 1234201"/>
                <a:gd name="connsiteX4" fmla="*/ 3420718 w 9156280"/>
                <a:gd name="connsiteY4" fmla="*/ 426688 h 1234201"/>
                <a:gd name="connsiteX5" fmla="*/ 7825 w 9156280"/>
                <a:gd name="connsiteY5" fmla="*/ 1234201 h 1234201"/>
                <a:gd name="connsiteX6" fmla="*/ 0 w 9156280"/>
                <a:gd name="connsiteY6" fmla="*/ 304125 h 1234201"/>
                <a:gd name="connsiteX0" fmla="*/ 0 w 9154006"/>
                <a:gd name="connsiteY0" fmla="*/ 19882 h 949958"/>
                <a:gd name="connsiteX1" fmla="*/ 9146869 w 9154006"/>
                <a:gd name="connsiteY1" fmla="*/ 0 h 949958"/>
                <a:gd name="connsiteX2" fmla="*/ 9154006 w 9154006"/>
                <a:gd name="connsiteY2" fmla="*/ 335585 h 949958"/>
                <a:gd name="connsiteX3" fmla="*/ 7575918 w 9154006"/>
                <a:gd name="connsiteY3" fmla="*/ 663809 h 949958"/>
                <a:gd name="connsiteX4" fmla="*/ 3420718 w 9154006"/>
                <a:gd name="connsiteY4" fmla="*/ 142445 h 949958"/>
                <a:gd name="connsiteX5" fmla="*/ 7825 w 9154006"/>
                <a:gd name="connsiteY5" fmla="*/ 949958 h 949958"/>
                <a:gd name="connsiteX6" fmla="*/ 0 w 9154006"/>
                <a:gd name="connsiteY6" fmla="*/ 19882 h 949958"/>
                <a:gd name="connsiteX0" fmla="*/ 0 w 9154006"/>
                <a:gd name="connsiteY0" fmla="*/ 1 h 930077"/>
                <a:gd name="connsiteX1" fmla="*/ 9146869 w 9154006"/>
                <a:gd name="connsiteY1" fmla="*/ 58531 h 930077"/>
                <a:gd name="connsiteX2" fmla="*/ 9154006 w 9154006"/>
                <a:gd name="connsiteY2" fmla="*/ 315704 h 930077"/>
                <a:gd name="connsiteX3" fmla="*/ 7575918 w 9154006"/>
                <a:gd name="connsiteY3" fmla="*/ 643928 h 930077"/>
                <a:gd name="connsiteX4" fmla="*/ 3420718 w 9154006"/>
                <a:gd name="connsiteY4" fmla="*/ 122564 h 930077"/>
                <a:gd name="connsiteX5" fmla="*/ 7825 w 9154006"/>
                <a:gd name="connsiteY5" fmla="*/ 930077 h 930077"/>
                <a:gd name="connsiteX6" fmla="*/ 0 w 9154006"/>
                <a:gd name="connsiteY6" fmla="*/ 1 h 930077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575918 w 9154006"/>
                <a:gd name="connsiteY3" fmla="*/ 643927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575918 w 9154006"/>
                <a:gd name="connsiteY3" fmla="*/ 643927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472544 w 9154006"/>
                <a:gd name="connsiteY3" fmla="*/ 663530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472544 w 9154006"/>
                <a:gd name="connsiteY3" fmla="*/ 663530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679292 w 9154006"/>
                <a:gd name="connsiteY3" fmla="*/ 545913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679292 w 9154006"/>
                <a:gd name="connsiteY3" fmla="*/ 545913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679292 w 9154006"/>
                <a:gd name="connsiteY3" fmla="*/ 545913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679292 w 9154006"/>
                <a:gd name="connsiteY3" fmla="*/ 545913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679292 w 9154006"/>
                <a:gd name="connsiteY3" fmla="*/ 545913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679292 w 9154006"/>
                <a:gd name="connsiteY3" fmla="*/ 545913 h 930076"/>
                <a:gd name="connsiteX4" fmla="*/ 3420718 w 9154006"/>
                <a:gd name="connsiteY4" fmla="*/ 161770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4006" h="930076">
                  <a:moveTo>
                    <a:pt x="0" y="0"/>
                  </a:moveTo>
                  <a:lnTo>
                    <a:pt x="9146869" y="19323"/>
                  </a:lnTo>
                  <a:cubicBezTo>
                    <a:pt x="9154136" y="845063"/>
                    <a:pt x="9146320" y="160889"/>
                    <a:pt x="9154006" y="315703"/>
                  </a:cubicBezTo>
                  <a:cubicBezTo>
                    <a:pt x="8984480" y="388769"/>
                    <a:pt x="8634840" y="571568"/>
                    <a:pt x="7679292" y="545913"/>
                  </a:cubicBezTo>
                  <a:cubicBezTo>
                    <a:pt x="6723744" y="520258"/>
                    <a:pt x="4699296" y="166354"/>
                    <a:pt x="3420718" y="161770"/>
                  </a:cubicBezTo>
                  <a:cubicBezTo>
                    <a:pt x="2142140" y="157186"/>
                    <a:pt x="1245234" y="91059"/>
                    <a:pt x="7825" y="930076"/>
                  </a:cubicBezTo>
                  <a:cubicBezTo>
                    <a:pt x="5217" y="554707"/>
                    <a:pt x="2608" y="375369"/>
                    <a:pt x="0" y="0"/>
                  </a:cubicBezTo>
                  <a:close/>
                </a:path>
              </a:pathLst>
            </a:custGeom>
            <a:gradFill>
              <a:gsLst>
                <a:gs pos="32000">
                  <a:srgbClr val="8AE953"/>
                </a:gs>
                <a:gs pos="85000">
                  <a:srgbClr val="65AB3D"/>
                </a:gs>
              </a:gsLst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CD68EC5-016F-E043-AD1F-0A1BC8CC436B}"/>
                </a:ext>
              </a:extLst>
            </p:cNvPr>
            <p:cNvSpPr/>
            <p:nvPr userDrawn="1"/>
          </p:nvSpPr>
          <p:spPr>
            <a:xfrm>
              <a:off x="0" y="-24453"/>
              <a:ext cx="12221884" cy="605286"/>
            </a:xfrm>
            <a:custGeom>
              <a:avLst/>
              <a:gdLst>
                <a:gd name="connsiteX0" fmla="*/ 0 w 5996892"/>
                <a:gd name="connsiteY0" fmla="*/ 0 h 2409057"/>
                <a:gd name="connsiteX1" fmla="*/ 3709002 w 5996892"/>
                <a:gd name="connsiteY1" fmla="*/ 171356 h 2409057"/>
                <a:gd name="connsiteX2" fmla="*/ 5996892 w 5996892"/>
                <a:gd name="connsiteY2" fmla="*/ 766060 h 2409057"/>
                <a:gd name="connsiteX3" fmla="*/ 2277811 w 5996892"/>
                <a:gd name="connsiteY3" fmla="*/ 2409057 h 2409057"/>
                <a:gd name="connsiteX4" fmla="*/ 131025 w 5996892"/>
                <a:gd name="connsiteY4" fmla="*/ 262073 h 2409057"/>
                <a:gd name="connsiteX0" fmla="*/ 614807 w 6611699"/>
                <a:gd name="connsiteY0" fmla="*/ 0 h 2409057"/>
                <a:gd name="connsiteX1" fmla="*/ 4323809 w 6611699"/>
                <a:gd name="connsiteY1" fmla="*/ 171356 h 2409057"/>
                <a:gd name="connsiteX2" fmla="*/ 6611699 w 6611699"/>
                <a:gd name="connsiteY2" fmla="*/ 766060 h 2409057"/>
                <a:gd name="connsiteX3" fmla="*/ 2892618 w 6611699"/>
                <a:gd name="connsiteY3" fmla="*/ 2409057 h 2409057"/>
                <a:gd name="connsiteX4" fmla="*/ 0 w 6611699"/>
                <a:gd name="connsiteY4" fmla="*/ 725741 h 2409057"/>
                <a:gd name="connsiteX0" fmla="*/ 614807 w 6611699"/>
                <a:gd name="connsiteY0" fmla="*/ 0 h 2409057"/>
                <a:gd name="connsiteX1" fmla="*/ 4323809 w 6611699"/>
                <a:gd name="connsiteY1" fmla="*/ 171356 h 2409057"/>
                <a:gd name="connsiteX2" fmla="*/ 6611699 w 6611699"/>
                <a:gd name="connsiteY2" fmla="*/ 766060 h 2409057"/>
                <a:gd name="connsiteX3" fmla="*/ 2892618 w 6611699"/>
                <a:gd name="connsiteY3" fmla="*/ 2409057 h 2409057"/>
                <a:gd name="connsiteX4" fmla="*/ 0 w 6611699"/>
                <a:gd name="connsiteY4" fmla="*/ 725741 h 2409057"/>
                <a:gd name="connsiteX0" fmla="*/ 614807 w 6611699"/>
                <a:gd name="connsiteY0" fmla="*/ 0 h 2409083"/>
                <a:gd name="connsiteX1" fmla="*/ 4323809 w 6611699"/>
                <a:gd name="connsiteY1" fmla="*/ 171356 h 2409083"/>
                <a:gd name="connsiteX2" fmla="*/ 6611699 w 6611699"/>
                <a:gd name="connsiteY2" fmla="*/ 766060 h 2409083"/>
                <a:gd name="connsiteX3" fmla="*/ 2892618 w 6611699"/>
                <a:gd name="connsiteY3" fmla="*/ 2409057 h 2409083"/>
                <a:gd name="connsiteX4" fmla="*/ 0 w 6611699"/>
                <a:gd name="connsiteY4" fmla="*/ 725741 h 2409083"/>
                <a:gd name="connsiteX0" fmla="*/ 614807 w 6636627"/>
                <a:gd name="connsiteY0" fmla="*/ 0 h 2409083"/>
                <a:gd name="connsiteX1" fmla="*/ 4323809 w 6636627"/>
                <a:gd name="connsiteY1" fmla="*/ 171356 h 2409083"/>
                <a:gd name="connsiteX2" fmla="*/ 6611699 w 6636627"/>
                <a:gd name="connsiteY2" fmla="*/ 766060 h 2409083"/>
                <a:gd name="connsiteX3" fmla="*/ 2892618 w 6636627"/>
                <a:gd name="connsiteY3" fmla="*/ 2409057 h 2409083"/>
                <a:gd name="connsiteX4" fmla="*/ 0 w 6636627"/>
                <a:gd name="connsiteY4" fmla="*/ 725741 h 2409083"/>
                <a:gd name="connsiteX0" fmla="*/ 614807 w 6638116"/>
                <a:gd name="connsiteY0" fmla="*/ 0 h 2409083"/>
                <a:gd name="connsiteX1" fmla="*/ 4323809 w 6638116"/>
                <a:gd name="connsiteY1" fmla="*/ 171356 h 2409083"/>
                <a:gd name="connsiteX2" fmla="*/ 6611699 w 6638116"/>
                <a:gd name="connsiteY2" fmla="*/ 766060 h 2409083"/>
                <a:gd name="connsiteX3" fmla="*/ 2892618 w 6638116"/>
                <a:gd name="connsiteY3" fmla="*/ 2409057 h 2409083"/>
                <a:gd name="connsiteX4" fmla="*/ 0 w 6638116"/>
                <a:gd name="connsiteY4" fmla="*/ 725741 h 2409083"/>
                <a:gd name="connsiteX0" fmla="*/ 614807 w 6638116"/>
                <a:gd name="connsiteY0" fmla="*/ 0 h 2409083"/>
                <a:gd name="connsiteX1" fmla="*/ 4323809 w 6638116"/>
                <a:gd name="connsiteY1" fmla="*/ 171356 h 2409083"/>
                <a:gd name="connsiteX2" fmla="*/ 6611699 w 6638116"/>
                <a:gd name="connsiteY2" fmla="*/ 766060 h 2409083"/>
                <a:gd name="connsiteX3" fmla="*/ 2892618 w 6638116"/>
                <a:gd name="connsiteY3" fmla="*/ 2409057 h 2409083"/>
                <a:gd name="connsiteX4" fmla="*/ 0 w 6638116"/>
                <a:gd name="connsiteY4" fmla="*/ 725741 h 2409083"/>
                <a:gd name="connsiteX0" fmla="*/ 614807 w 6735637"/>
                <a:gd name="connsiteY0" fmla="*/ 954767 h 3363850"/>
                <a:gd name="connsiteX1" fmla="*/ 5734842 w 6735637"/>
                <a:gd name="connsiteY1" fmla="*/ 7273 h 3363850"/>
                <a:gd name="connsiteX2" fmla="*/ 6611699 w 6735637"/>
                <a:gd name="connsiteY2" fmla="*/ 1720827 h 3363850"/>
                <a:gd name="connsiteX3" fmla="*/ 2892618 w 6735637"/>
                <a:gd name="connsiteY3" fmla="*/ 3363824 h 3363850"/>
                <a:gd name="connsiteX4" fmla="*/ 0 w 6735637"/>
                <a:gd name="connsiteY4" fmla="*/ 1680508 h 3363850"/>
                <a:gd name="connsiteX0" fmla="*/ 614807 w 6645975"/>
                <a:gd name="connsiteY0" fmla="*/ 954767 h 3363850"/>
                <a:gd name="connsiteX1" fmla="*/ 5734842 w 6645975"/>
                <a:gd name="connsiteY1" fmla="*/ 7273 h 3363850"/>
                <a:gd name="connsiteX2" fmla="*/ 6611699 w 6645975"/>
                <a:gd name="connsiteY2" fmla="*/ 1720827 h 3363850"/>
                <a:gd name="connsiteX3" fmla="*/ 2892618 w 6645975"/>
                <a:gd name="connsiteY3" fmla="*/ 3363824 h 3363850"/>
                <a:gd name="connsiteX4" fmla="*/ 0 w 6645975"/>
                <a:gd name="connsiteY4" fmla="*/ 1680508 h 3363850"/>
                <a:gd name="connsiteX0" fmla="*/ 0 w 8520634"/>
                <a:gd name="connsiteY0" fmla="*/ 0 h 4787900"/>
                <a:gd name="connsiteX1" fmla="*/ 7609501 w 8520634"/>
                <a:gd name="connsiteY1" fmla="*/ 1431323 h 4787900"/>
                <a:gd name="connsiteX2" fmla="*/ 8486358 w 8520634"/>
                <a:gd name="connsiteY2" fmla="*/ 3144877 h 4787900"/>
                <a:gd name="connsiteX3" fmla="*/ 4767277 w 8520634"/>
                <a:gd name="connsiteY3" fmla="*/ 4787874 h 4787900"/>
                <a:gd name="connsiteX4" fmla="*/ 1874659 w 8520634"/>
                <a:gd name="connsiteY4" fmla="*/ 3104558 h 4787900"/>
                <a:gd name="connsiteX0" fmla="*/ 0 w 9163187"/>
                <a:gd name="connsiteY0" fmla="*/ 45659 h 4833559"/>
                <a:gd name="connsiteX1" fmla="*/ 9161637 w 9163187"/>
                <a:gd name="connsiteY1" fmla="*/ 35580 h 4833559"/>
                <a:gd name="connsiteX2" fmla="*/ 8486358 w 9163187"/>
                <a:gd name="connsiteY2" fmla="*/ 3190536 h 4833559"/>
                <a:gd name="connsiteX3" fmla="*/ 4767277 w 9163187"/>
                <a:gd name="connsiteY3" fmla="*/ 4833533 h 4833559"/>
                <a:gd name="connsiteX4" fmla="*/ 1874659 w 9163187"/>
                <a:gd name="connsiteY4" fmla="*/ 3150217 h 4833559"/>
                <a:gd name="connsiteX0" fmla="*/ 0 w 9163187"/>
                <a:gd name="connsiteY0" fmla="*/ 45659 h 4896634"/>
                <a:gd name="connsiteX1" fmla="*/ 9161637 w 9163187"/>
                <a:gd name="connsiteY1" fmla="*/ 35580 h 4896634"/>
                <a:gd name="connsiteX2" fmla="*/ 8486358 w 9163187"/>
                <a:gd name="connsiteY2" fmla="*/ 3190536 h 4896634"/>
                <a:gd name="connsiteX3" fmla="*/ 4767277 w 9163187"/>
                <a:gd name="connsiteY3" fmla="*/ 4833533 h 4896634"/>
                <a:gd name="connsiteX4" fmla="*/ 50395 w 9163187"/>
                <a:gd name="connsiteY4" fmla="*/ 751240 h 4896634"/>
                <a:gd name="connsiteX0" fmla="*/ 0 w 9163187"/>
                <a:gd name="connsiteY0" fmla="*/ 45659 h 4896634"/>
                <a:gd name="connsiteX1" fmla="*/ 9161637 w 9163187"/>
                <a:gd name="connsiteY1" fmla="*/ 35580 h 4896634"/>
                <a:gd name="connsiteX2" fmla="*/ 8486358 w 9163187"/>
                <a:gd name="connsiteY2" fmla="*/ 3190536 h 4896634"/>
                <a:gd name="connsiteX3" fmla="*/ 4767277 w 9163187"/>
                <a:gd name="connsiteY3" fmla="*/ 4833533 h 4896634"/>
                <a:gd name="connsiteX4" fmla="*/ 50395 w 9163187"/>
                <a:gd name="connsiteY4" fmla="*/ 751240 h 4896634"/>
                <a:gd name="connsiteX5" fmla="*/ 0 w 9163187"/>
                <a:gd name="connsiteY5" fmla="*/ 45659 h 4896634"/>
                <a:gd name="connsiteX0" fmla="*/ 0 w 9163187"/>
                <a:gd name="connsiteY0" fmla="*/ 45659 h 3225457"/>
                <a:gd name="connsiteX1" fmla="*/ 9161637 w 9163187"/>
                <a:gd name="connsiteY1" fmla="*/ 35580 h 3225457"/>
                <a:gd name="connsiteX2" fmla="*/ 8486358 w 9163187"/>
                <a:gd name="connsiteY2" fmla="*/ 3190536 h 3225457"/>
                <a:gd name="connsiteX3" fmla="*/ 4757198 w 9163187"/>
                <a:gd name="connsiteY3" fmla="*/ 428689 h 3225457"/>
                <a:gd name="connsiteX4" fmla="*/ 50395 w 9163187"/>
                <a:gd name="connsiteY4" fmla="*/ 751240 h 3225457"/>
                <a:gd name="connsiteX5" fmla="*/ 0 w 9163187"/>
                <a:gd name="connsiteY5" fmla="*/ 45659 h 3225457"/>
                <a:gd name="connsiteX0" fmla="*/ 0 w 9162297"/>
                <a:gd name="connsiteY0" fmla="*/ 45659 h 937771"/>
                <a:gd name="connsiteX1" fmla="*/ 9161637 w 9162297"/>
                <a:gd name="connsiteY1" fmla="*/ 35580 h 937771"/>
                <a:gd name="connsiteX2" fmla="*/ 7821157 w 9162297"/>
                <a:gd name="connsiteY2" fmla="*/ 751240 h 937771"/>
                <a:gd name="connsiteX3" fmla="*/ 4757198 w 9162297"/>
                <a:gd name="connsiteY3" fmla="*/ 428689 h 937771"/>
                <a:gd name="connsiteX4" fmla="*/ 50395 w 9162297"/>
                <a:gd name="connsiteY4" fmla="*/ 751240 h 937771"/>
                <a:gd name="connsiteX5" fmla="*/ 0 w 9162297"/>
                <a:gd name="connsiteY5" fmla="*/ 45659 h 937771"/>
                <a:gd name="connsiteX0" fmla="*/ 0 w 9162688"/>
                <a:gd name="connsiteY0" fmla="*/ 45659 h 937771"/>
                <a:gd name="connsiteX1" fmla="*/ 9161637 w 9162688"/>
                <a:gd name="connsiteY1" fmla="*/ 35580 h 937771"/>
                <a:gd name="connsiteX2" fmla="*/ 7821157 w 9162688"/>
                <a:gd name="connsiteY2" fmla="*/ 751240 h 937771"/>
                <a:gd name="connsiteX3" fmla="*/ 4757198 w 9162688"/>
                <a:gd name="connsiteY3" fmla="*/ 428689 h 937771"/>
                <a:gd name="connsiteX4" fmla="*/ 50395 w 9162688"/>
                <a:gd name="connsiteY4" fmla="*/ 751240 h 937771"/>
                <a:gd name="connsiteX5" fmla="*/ 0 w 9162688"/>
                <a:gd name="connsiteY5" fmla="*/ 45659 h 937771"/>
                <a:gd name="connsiteX0" fmla="*/ 0 w 9162297"/>
                <a:gd name="connsiteY0" fmla="*/ 45659 h 937771"/>
                <a:gd name="connsiteX1" fmla="*/ 9161637 w 9162297"/>
                <a:gd name="connsiteY1" fmla="*/ 35580 h 937771"/>
                <a:gd name="connsiteX2" fmla="*/ 7821157 w 9162297"/>
                <a:gd name="connsiteY2" fmla="*/ 751240 h 937771"/>
                <a:gd name="connsiteX3" fmla="*/ 4757198 w 9162297"/>
                <a:gd name="connsiteY3" fmla="*/ 428689 h 937771"/>
                <a:gd name="connsiteX4" fmla="*/ 50395 w 9162297"/>
                <a:gd name="connsiteY4" fmla="*/ 751240 h 937771"/>
                <a:gd name="connsiteX5" fmla="*/ 0 w 9162297"/>
                <a:gd name="connsiteY5" fmla="*/ 45659 h 937771"/>
                <a:gd name="connsiteX0" fmla="*/ 0 w 9163227"/>
                <a:gd name="connsiteY0" fmla="*/ 45659 h 937771"/>
                <a:gd name="connsiteX1" fmla="*/ 9161637 w 9163227"/>
                <a:gd name="connsiteY1" fmla="*/ 35580 h 937771"/>
                <a:gd name="connsiteX2" fmla="*/ 7821157 w 9163227"/>
                <a:gd name="connsiteY2" fmla="*/ 751240 h 937771"/>
                <a:gd name="connsiteX3" fmla="*/ 4757198 w 9163227"/>
                <a:gd name="connsiteY3" fmla="*/ 428689 h 937771"/>
                <a:gd name="connsiteX4" fmla="*/ 50395 w 9163227"/>
                <a:gd name="connsiteY4" fmla="*/ 751240 h 937771"/>
                <a:gd name="connsiteX5" fmla="*/ 0 w 9163227"/>
                <a:gd name="connsiteY5" fmla="*/ 45659 h 937771"/>
                <a:gd name="connsiteX0" fmla="*/ 0 w 9162186"/>
                <a:gd name="connsiteY0" fmla="*/ 45659 h 1017429"/>
                <a:gd name="connsiteX1" fmla="*/ 9161637 w 9162186"/>
                <a:gd name="connsiteY1" fmla="*/ 35580 h 1017429"/>
                <a:gd name="connsiteX2" fmla="*/ 6903986 w 9162186"/>
                <a:gd name="connsiteY2" fmla="*/ 1003233 h 1017429"/>
                <a:gd name="connsiteX3" fmla="*/ 4757198 w 9162186"/>
                <a:gd name="connsiteY3" fmla="*/ 428689 h 1017429"/>
                <a:gd name="connsiteX4" fmla="*/ 50395 w 9162186"/>
                <a:gd name="connsiteY4" fmla="*/ 751240 h 1017429"/>
                <a:gd name="connsiteX5" fmla="*/ 0 w 9162186"/>
                <a:gd name="connsiteY5" fmla="*/ 45659 h 1017429"/>
                <a:gd name="connsiteX0" fmla="*/ 0 w 9162186"/>
                <a:gd name="connsiteY0" fmla="*/ 45659 h 1017429"/>
                <a:gd name="connsiteX1" fmla="*/ 9161637 w 9162186"/>
                <a:gd name="connsiteY1" fmla="*/ 35580 h 1017429"/>
                <a:gd name="connsiteX2" fmla="*/ 6903986 w 9162186"/>
                <a:gd name="connsiteY2" fmla="*/ 1003233 h 1017429"/>
                <a:gd name="connsiteX3" fmla="*/ 4757198 w 9162186"/>
                <a:gd name="connsiteY3" fmla="*/ 428689 h 1017429"/>
                <a:gd name="connsiteX4" fmla="*/ 30237 w 9162186"/>
                <a:gd name="connsiteY4" fmla="*/ 378290 h 1017429"/>
                <a:gd name="connsiteX5" fmla="*/ 0 w 9162186"/>
                <a:gd name="connsiteY5" fmla="*/ 45659 h 1017429"/>
                <a:gd name="connsiteX0" fmla="*/ 0 w 9641262"/>
                <a:gd name="connsiteY0" fmla="*/ 45659 h 1078667"/>
                <a:gd name="connsiteX1" fmla="*/ 9161637 w 9641262"/>
                <a:gd name="connsiteY1" fmla="*/ 35580 h 1078667"/>
                <a:gd name="connsiteX2" fmla="*/ 8201486 w 9641262"/>
                <a:gd name="connsiteY2" fmla="*/ 965979 h 1078667"/>
                <a:gd name="connsiteX3" fmla="*/ 6903986 w 9641262"/>
                <a:gd name="connsiteY3" fmla="*/ 1003233 h 1078667"/>
                <a:gd name="connsiteX4" fmla="*/ 4757198 w 9641262"/>
                <a:gd name="connsiteY4" fmla="*/ 428689 h 1078667"/>
                <a:gd name="connsiteX5" fmla="*/ 30237 w 9641262"/>
                <a:gd name="connsiteY5" fmla="*/ 378290 h 1078667"/>
                <a:gd name="connsiteX6" fmla="*/ 0 w 9641262"/>
                <a:gd name="connsiteY6" fmla="*/ 45659 h 1078667"/>
                <a:gd name="connsiteX0" fmla="*/ 0 w 9859233"/>
                <a:gd name="connsiteY0" fmla="*/ 45659 h 1176587"/>
                <a:gd name="connsiteX1" fmla="*/ 9161637 w 9859233"/>
                <a:gd name="connsiteY1" fmla="*/ 35580 h 1176587"/>
                <a:gd name="connsiteX2" fmla="*/ 9154005 w 9859233"/>
                <a:gd name="connsiteY2" fmla="*/ 1106277 h 1176587"/>
                <a:gd name="connsiteX3" fmla="*/ 6903986 w 9859233"/>
                <a:gd name="connsiteY3" fmla="*/ 1003233 h 1176587"/>
                <a:gd name="connsiteX4" fmla="*/ 4757198 w 9859233"/>
                <a:gd name="connsiteY4" fmla="*/ 428689 h 1176587"/>
                <a:gd name="connsiteX5" fmla="*/ 30237 w 9859233"/>
                <a:gd name="connsiteY5" fmla="*/ 378290 h 1176587"/>
                <a:gd name="connsiteX6" fmla="*/ 0 w 9859233"/>
                <a:gd name="connsiteY6" fmla="*/ 45659 h 1176587"/>
                <a:gd name="connsiteX0" fmla="*/ 0 w 9765487"/>
                <a:gd name="connsiteY0" fmla="*/ 45659 h 1176587"/>
                <a:gd name="connsiteX1" fmla="*/ 9161637 w 9765487"/>
                <a:gd name="connsiteY1" fmla="*/ 35580 h 1176587"/>
                <a:gd name="connsiteX2" fmla="*/ 9154005 w 9765487"/>
                <a:gd name="connsiteY2" fmla="*/ 1106277 h 1176587"/>
                <a:gd name="connsiteX3" fmla="*/ 6903986 w 9765487"/>
                <a:gd name="connsiteY3" fmla="*/ 1003233 h 1176587"/>
                <a:gd name="connsiteX4" fmla="*/ 4757198 w 9765487"/>
                <a:gd name="connsiteY4" fmla="*/ 428689 h 1176587"/>
                <a:gd name="connsiteX5" fmla="*/ 30237 w 9765487"/>
                <a:gd name="connsiteY5" fmla="*/ 378290 h 1176587"/>
                <a:gd name="connsiteX6" fmla="*/ 0 w 9765487"/>
                <a:gd name="connsiteY6" fmla="*/ 45659 h 1176587"/>
                <a:gd name="connsiteX0" fmla="*/ 0 w 9163099"/>
                <a:gd name="connsiteY0" fmla="*/ 45659 h 1176587"/>
                <a:gd name="connsiteX1" fmla="*/ 9161637 w 9163099"/>
                <a:gd name="connsiteY1" fmla="*/ 35580 h 1176587"/>
                <a:gd name="connsiteX2" fmla="*/ 9154005 w 9163099"/>
                <a:gd name="connsiteY2" fmla="*/ 1106277 h 1176587"/>
                <a:gd name="connsiteX3" fmla="*/ 6903986 w 9163099"/>
                <a:gd name="connsiteY3" fmla="*/ 1003233 h 1176587"/>
                <a:gd name="connsiteX4" fmla="*/ 4757198 w 9163099"/>
                <a:gd name="connsiteY4" fmla="*/ 428689 h 1176587"/>
                <a:gd name="connsiteX5" fmla="*/ 30237 w 9163099"/>
                <a:gd name="connsiteY5" fmla="*/ 378290 h 1176587"/>
                <a:gd name="connsiteX6" fmla="*/ 0 w 9163099"/>
                <a:gd name="connsiteY6" fmla="*/ 45659 h 1176587"/>
                <a:gd name="connsiteX0" fmla="*/ 0 w 9163099"/>
                <a:gd name="connsiteY0" fmla="*/ 10079 h 1141007"/>
                <a:gd name="connsiteX1" fmla="*/ 9161637 w 9163099"/>
                <a:gd name="connsiteY1" fmla="*/ 0 h 1141007"/>
                <a:gd name="connsiteX2" fmla="*/ 9154005 w 9163099"/>
                <a:gd name="connsiteY2" fmla="*/ 1070697 h 1141007"/>
                <a:gd name="connsiteX3" fmla="*/ 6903986 w 9163099"/>
                <a:gd name="connsiteY3" fmla="*/ 967653 h 1141007"/>
                <a:gd name="connsiteX4" fmla="*/ 4757198 w 9163099"/>
                <a:gd name="connsiteY4" fmla="*/ 393109 h 1141007"/>
                <a:gd name="connsiteX5" fmla="*/ 30237 w 9163099"/>
                <a:gd name="connsiteY5" fmla="*/ 342710 h 1141007"/>
                <a:gd name="connsiteX6" fmla="*/ 0 w 9163099"/>
                <a:gd name="connsiteY6" fmla="*/ 10079 h 1141007"/>
                <a:gd name="connsiteX0" fmla="*/ 0 w 9163099"/>
                <a:gd name="connsiteY0" fmla="*/ 10079 h 1141007"/>
                <a:gd name="connsiteX1" fmla="*/ 9161637 w 9163099"/>
                <a:gd name="connsiteY1" fmla="*/ 0 h 1141007"/>
                <a:gd name="connsiteX2" fmla="*/ 9154005 w 9163099"/>
                <a:gd name="connsiteY2" fmla="*/ 1070697 h 1141007"/>
                <a:gd name="connsiteX3" fmla="*/ 6903986 w 9163099"/>
                <a:gd name="connsiteY3" fmla="*/ 967653 h 1141007"/>
                <a:gd name="connsiteX4" fmla="*/ 4757198 w 9163099"/>
                <a:gd name="connsiteY4" fmla="*/ 393109 h 1141007"/>
                <a:gd name="connsiteX5" fmla="*/ 30237 w 9163099"/>
                <a:gd name="connsiteY5" fmla="*/ 342710 h 1141007"/>
                <a:gd name="connsiteX6" fmla="*/ 0 w 9163099"/>
                <a:gd name="connsiteY6" fmla="*/ 10079 h 1141007"/>
                <a:gd name="connsiteX0" fmla="*/ 0 w 9163099"/>
                <a:gd name="connsiteY0" fmla="*/ 10079 h 1141007"/>
                <a:gd name="connsiteX1" fmla="*/ 9161637 w 9163099"/>
                <a:gd name="connsiteY1" fmla="*/ 0 h 1141007"/>
                <a:gd name="connsiteX2" fmla="*/ 9154005 w 9163099"/>
                <a:gd name="connsiteY2" fmla="*/ 1070697 h 1141007"/>
                <a:gd name="connsiteX3" fmla="*/ 6903986 w 9163099"/>
                <a:gd name="connsiteY3" fmla="*/ 967653 h 1141007"/>
                <a:gd name="connsiteX4" fmla="*/ 4757198 w 9163099"/>
                <a:gd name="connsiteY4" fmla="*/ 393109 h 1141007"/>
                <a:gd name="connsiteX5" fmla="*/ 7825 w 9163099"/>
                <a:gd name="connsiteY5" fmla="*/ 372592 h 1141007"/>
                <a:gd name="connsiteX6" fmla="*/ 0 w 9163099"/>
                <a:gd name="connsiteY6" fmla="*/ 10079 h 1141007"/>
                <a:gd name="connsiteX0" fmla="*/ 0 w 9163099"/>
                <a:gd name="connsiteY0" fmla="*/ 10079 h 1141007"/>
                <a:gd name="connsiteX1" fmla="*/ 9161637 w 9163099"/>
                <a:gd name="connsiteY1" fmla="*/ 0 h 1141007"/>
                <a:gd name="connsiteX2" fmla="*/ 9154005 w 9163099"/>
                <a:gd name="connsiteY2" fmla="*/ 1070697 h 1141007"/>
                <a:gd name="connsiteX3" fmla="*/ 6903986 w 9163099"/>
                <a:gd name="connsiteY3" fmla="*/ 967653 h 1141007"/>
                <a:gd name="connsiteX4" fmla="*/ 4757198 w 9163099"/>
                <a:gd name="connsiteY4" fmla="*/ 393109 h 1141007"/>
                <a:gd name="connsiteX5" fmla="*/ 7825 w 9163099"/>
                <a:gd name="connsiteY5" fmla="*/ 372592 h 1141007"/>
                <a:gd name="connsiteX6" fmla="*/ 0 w 9163099"/>
                <a:gd name="connsiteY6" fmla="*/ 10079 h 1141007"/>
                <a:gd name="connsiteX0" fmla="*/ 0 w 9163099"/>
                <a:gd name="connsiteY0" fmla="*/ 10079 h 1146775"/>
                <a:gd name="connsiteX1" fmla="*/ 9161637 w 9163099"/>
                <a:gd name="connsiteY1" fmla="*/ 0 h 1146775"/>
                <a:gd name="connsiteX2" fmla="*/ 9154005 w 9163099"/>
                <a:gd name="connsiteY2" fmla="*/ 1070697 h 1146775"/>
                <a:gd name="connsiteX3" fmla="*/ 6903986 w 9163099"/>
                <a:gd name="connsiteY3" fmla="*/ 967653 h 1146775"/>
                <a:gd name="connsiteX4" fmla="*/ 3428102 w 9163099"/>
                <a:gd name="connsiteY4" fmla="*/ 230659 h 1146775"/>
                <a:gd name="connsiteX5" fmla="*/ 7825 w 9163099"/>
                <a:gd name="connsiteY5" fmla="*/ 372592 h 1146775"/>
                <a:gd name="connsiteX6" fmla="*/ 0 w 9163099"/>
                <a:gd name="connsiteY6" fmla="*/ 10079 h 1146775"/>
                <a:gd name="connsiteX0" fmla="*/ 0 w 9163099"/>
                <a:gd name="connsiteY0" fmla="*/ 10079 h 1146775"/>
                <a:gd name="connsiteX1" fmla="*/ 9161637 w 9163099"/>
                <a:gd name="connsiteY1" fmla="*/ 0 h 1146775"/>
                <a:gd name="connsiteX2" fmla="*/ 9154005 w 9163099"/>
                <a:gd name="connsiteY2" fmla="*/ 1070697 h 1146775"/>
                <a:gd name="connsiteX3" fmla="*/ 6903986 w 9163099"/>
                <a:gd name="connsiteY3" fmla="*/ 967653 h 1146775"/>
                <a:gd name="connsiteX4" fmla="*/ 3428102 w 9163099"/>
                <a:gd name="connsiteY4" fmla="*/ 230659 h 1146775"/>
                <a:gd name="connsiteX5" fmla="*/ 441 w 9163099"/>
                <a:gd name="connsiteY5" fmla="*/ 165837 h 1146775"/>
                <a:gd name="connsiteX6" fmla="*/ 0 w 9163099"/>
                <a:gd name="connsiteY6" fmla="*/ 10079 h 1146775"/>
                <a:gd name="connsiteX0" fmla="*/ 0 w 9163099"/>
                <a:gd name="connsiteY0" fmla="*/ 10079 h 1146775"/>
                <a:gd name="connsiteX1" fmla="*/ 9161637 w 9163099"/>
                <a:gd name="connsiteY1" fmla="*/ 0 h 1146775"/>
                <a:gd name="connsiteX2" fmla="*/ 9154005 w 9163099"/>
                <a:gd name="connsiteY2" fmla="*/ 1070697 h 1146775"/>
                <a:gd name="connsiteX3" fmla="*/ 6903986 w 9163099"/>
                <a:gd name="connsiteY3" fmla="*/ 967653 h 1146775"/>
                <a:gd name="connsiteX4" fmla="*/ 3428102 w 9163099"/>
                <a:gd name="connsiteY4" fmla="*/ 230659 h 1146775"/>
                <a:gd name="connsiteX5" fmla="*/ 441 w 9163099"/>
                <a:gd name="connsiteY5" fmla="*/ 165837 h 1146775"/>
                <a:gd name="connsiteX6" fmla="*/ 0 w 9163099"/>
                <a:gd name="connsiteY6" fmla="*/ 10079 h 1146775"/>
                <a:gd name="connsiteX0" fmla="*/ 0 w 9163099"/>
                <a:gd name="connsiteY0" fmla="*/ 10079 h 1146775"/>
                <a:gd name="connsiteX1" fmla="*/ 9161637 w 9163099"/>
                <a:gd name="connsiteY1" fmla="*/ 0 h 1146775"/>
                <a:gd name="connsiteX2" fmla="*/ 9154005 w 9163099"/>
                <a:gd name="connsiteY2" fmla="*/ 1070697 h 1146775"/>
                <a:gd name="connsiteX3" fmla="*/ 6903986 w 9163099"/>
                <a:gd name="connsiteY3" fmla="*/ 967653 h 1146775"/>
                <a:gd name="connsiteX4" fmla="*/ 3428102 w 9163099"/>
                <a:gd name="connsiteY4" fmla="*/ 230659 h 1146775"/>
                <a:gd name="connsiteX5" fmla="*/ 441 w 9163099"/>
                <a:gd name="connsiteY5" fmla="*/ 165837 h 1146775"/>
                <a:gd name="connsiteX6" fmla="*/ 0 w 9163099"/>
                <a:gd name="connsiteY6" fmla="*/ 10079 h 1146775"/>
                <a:gd name="connsiteX0" fmla="*/ 0 w 9163099"/>
                <a:gd name="connsiteY0" fmla="*/ 10079 h 1106475"/>
                <a:gd name="connsiteX1" fmla="*/ 9161637 w 9163099"/>
                <a:gd name="connsiteY1" fmla="*/ 0 h 1106475"/>
                <a:gd name="connsiteX2" fmla="*/ 9154005 w 9163099"/>
                <a:gd name="connsiteY2" fmla="*/ 1070697 h 1106475"/>
                <a:gd name="connsiteX3" fmla="*/ 6763692 w 9163099"/>
                <a:gd name="connsiteY3" fmla="*/ 663806 h 1106475"/>
                <a:gd name="connsiteX4" fmla="*/ 3428102 w 9163099"/>
                <a:gd name="connsiteY4" fmla="*/ 230659 h 1106475"/>
                <a:gd name="connsiteX5" fmla="*/ 441 w 9163099"/>
                <a:gd name="connsiteY5" fmla="*/ 165837 h 1106475"/>
                <a:gd name="connsiteX6" fmla="*/ 0 w 9163099"/>
                <a:gd name="connsiteY6" fmla="*/ 10079 h 1106475"/>
                <a:gd name="connsiteX0" fmla="*/ 0 w 9163099"/>
                <a:gd name="connsiteY0" fmla="*/ 10079 h 1126706"/>
                <a:gd name="connsiteX1" fmla="*/ 9161637 w 9163099"/>
                <a:gd name="connsiteY1" fmla="*/ 0 h 1126706"/>
                <a:gd name="connsiteX2" fmla="*/ 9154005 w 9163099"/>
                <a:gd name="connsiteY2" fmla="*/ 1070697 h 1126706"/>
                <a:gd name="connsiteX3" fmla="*/ 6763692 w 9163099"/>
                <a:gd name="connsiteY3" fmla="*/ 663806 h 1126706"/>
                <a:gd name="connsiteX4" fmla="*/ 3428102 w 9163099"/>
                <a:gd name="connsiteY4" fmla="*/ 230659 h 1126706"/>
                <a:gd name="connsiteX5" fmla="*/ 441 w 9163099"/>
                <a:gd name="connsiteY5" fmla="*/ 165837 h 1126706"/>
                <a:gd name="connsiteX6" fmla="*/ 0 w 9163099"/>
                <a:gd name="connsiteY6" fmla="*/ 10079 h 1126706"/>
                <a:gd name="connsiteX0" fmla="*/ 0 w 9176157"/>
                <a:gd name="connsiteY0" fmla="*/ 10079 h 751125"/>
                <a:gd name="connsiteX1" fmla="*/ 9161637 w 9176157"/>
                <a:gd name="connsiteY1" fmla="*/ 0 h 751125"/>
                <a:gd name="connsiteX2" fmla="*/ 9176157 w 9176157"/>
                <a:gd name="connsiteY2" fmla="*/ 659034 h 751125"/>
                <a:gd name="connsiteX3" fmla="*/ 6763692 w 9176157"/>
                <a:gd name="connsiteY3" fmla="*/ 663806 h 751125"/>
                <a:gd name="connsiteX4" fmla="*/ 3428102 w 9176157"/>
                <a:gd name="connsiteY4" fmla="*/ 230659 h 751125"/>
                <a:gd name="connsiteX5" fmla="*/ 441 w 9176157"/>
                <a:gd name="connsiteY5" fmla="*/ 165837 h 751125"/>
                <a:gd name="connsiteX6" fmla="*/ 0 w 9176157"/>
                <a:gd name="connsiteY6" fmla="*/ 10079 h 751125"/>
                <a:gd name="connsiteX0" fmla="*/ 0 w 9176157"/>
                <a:gd name="connsiteY0" fmla="*/ 10079 h 866652"/>
                <a:gd name="connsiteX1" fmla="*/ 9161637 w 9176157"/>
                <a:gd name="connsiteY1" fmla="*/ 0 h 866652"/>
                <a:gd name="connsiteX2" fmla="*/ 9176157 w 9176157"/>
                <a:gd name="connsiteY2" fmla="*/ 659034 h 866652"/>
                <a:gd name="connsiteX3" fmla="*/ 6763692 w 9176157"/>
                <a:gd name="connsiteY3" fmla="*/ 663806 h 866652"/>
                <a:gd name="connsiteX4" fmla="*/ 3428102 w 9176157"/>
                <a:gd name="connsiteY4" fmla="*/ 230659 h 866652"/>
                <a:gd name="connsiteX5" fmla="*/ 441 w 9176157"/>
                <a:gd name="connsiteY5" fmla="*/ 165837 h 866652"/>
                <a:gd name="connsiteX6" fmla="*/ 0 w 9176157"/>
                <a:gd name="connsiteY6" fmla="*/ 10079 h 866652"/>
                <a:gd name="connsiteX0" fmla="*/ 0 w 9176157"/>
                <a:gd name="connsiteY0" fmla="*/ 10079 h 899418"/>
                <a:gd name="connsiteX1" fmla="*/ 9161637 w 9176157"/>
                <a:gd name="connsiteY1" fmla="*/ 0 h 899418"/>
                <a:gd name="connsiteX2" fmla="*/ 9176157 w 9176157"/>
                <a:gd name="connsiteY2" fmla="*/ 659034 h 899418"/>
                <a:gd name="connsiteX3" fmla="*/ 6763692 w 9176157"/>
                <a:gd name="connsiteY3" fmla="*/ 663806 h 899418"/>
                <a:gd name="connsiteX4" fmla="*/ 3428102 w 9176157"/>
                <a:gd name="connsiteY4" fmla="*/ 230659 h 899418"/>
                <a:gd name="connsiteX5" fmla="*/ 441 w 9176157"/>
                <a:gd name="connsiteY5" fmla="*/ 165837 h 899418"/>
                <a:gd name="connsiteX6" fmla="*/ 0 w 9176157"/>
                <a:gd name="connsiteY6" fmla="*/ 10079 h 899418"/>
                <a:gd name="connsiteX0" fmla="*/ 0 w 9176157"/>
                <a:gd name="connsiteY0" fmla="*/ 10079 h 1059253"/>
                <a:gd name="connsiteX1" fmla="*/ 9161637 w 9176157"/>
                <a:gd name="connsiteY1" fmla="*/ 0 h 1059253"/>
                <a:gd name="connsiteX2" fmla="*/ 9176157 w 9176157"/>
                <a:gd name="connsiteY2" fmla="*/ 659034 h 1059253"/>
                <a:gd name="connsiteX3" fmla="*/ 7767898 w 9176157"/>
                <a:gd name="connsiteY3" fmla="*/ 957852 h 1059253"/>
                <a:gd name="connsiteX4" fmla="*/ 3428102 w 9176157"/>
                <a:gd name="connsiteY4" fmla="*/ 230659 h 1059253"/>
                <a:gd name="connsiteX5" fmla="*/ 441 w 9176157"/>
                <a:gd name="connsiteY5" fmla="*/ 165837 h 1059253"/>
                <a:gd name="connsiteX6" fmla="*/ 0 w 9176157"/>
                <a:gd name="connsiteY6" fmla="*/ 10079 h 1059253"/>
                <a:gd name="connsiteX0" fmla="*/ 0 w 9176157"/>
                <a:gd name="connsiteY0" fmla="*/ 10079 h 976831"/>
                <a:gd name="connsiteX1" fmla="*/ 9161637 w 9176157"/>
                <a:gd name="connsiteY1" fmla="*/ 0 h 976831"/>
                <a:gd name="connsiteX2" fmla="*/ 9176157 w 9176157"/>
                <a:gd name="connsiteY2" fmla="*/ 659034 h 976831"/>
                <a:gd name="connsiteX3" fmla="*/ 7767898 w 9176157"/>
                <a:gd name="connsiteY3" fmla="*/ 957852 h 976831"/>
                <a:gd name="connsiteX4" fmla="*/ 3428102 w 9176157"/>
                <a:gd name="connsiteY4" fmla="*/ 230659 h 976831"/>
                <a:gd name="connsiteX5" fmla="*/ 441 w 9176157"/>
                <a:gd name="connsiteY5" fmla="*/ 165837 h 976831"/>
                <a:gd name="connsiteX6" fmla="*/ 0 w 9176157"/>
                <a:gd name="connsiteY6" fmla="*/ 10079 h 976831"/>
                <a:gd name="connsiteX0" fmla="*/ 0 w 9176157"/>
                <a:gd name="connsiteY0" fmla="*/ 10079 h 957875"/>
                <a:gd name="connsiteX1" fmla="*/ 9161637 w 9176157"/>
                <a:gd name="connsiteY1" fmla="*/ 0 h 957875"/>
                <a:gd name="connsiteX2" fmla="*/ 9176157 w 9176157"/>
                <a:gd name="connsiteY2" fmla="*/ 659034 h 957875"/>
                <a:gd name="connsiteX3" fmla="*/ 7767898 w 9176157"/>
                <a:gd name="connsiteY3" fmla="*/ 957852 h 957875"/>
                <a:gd name="connsiteX4" fmla="*/ 3428102 w 9176157"/>
                <a:gd name="connsiteY4" fmla="*/ 230659 h 957875"/>
                <a:gd name="connsiteX5" fmla="*/ 441 w 9176157"/>
                <a:gd name="connsiteY5" fmla="*/ 165837 h 957875"/>
                <a:gd name="connsiteX6" fmla="*/ 0 w 9176157"/>
                <a:gd name="connsiteY6" fmla="*/ 10079 h 957875"/>
                <a:gd name="connsiteX0" fmla="*/ 0 w 9176157"/>
                <a:gd name="connsiteY0" fmla="*/ 10079 h 957875"/>
                <a:gd name="connsiteX1" fmla="*/ 9161637 w 9176157"/>
                <a:gd name="connsiteY1" fmla="*/ 0 h 957875"/>
                <a:gd name="connsiteX2" fmla="*/ 9176157 w 9176157"/>
                <a:gd name="connsiteY2" fmla="*/ 659034 h 957875"/>
                <a:gd name="connsiteX3" fmla="*/ 7583302 w 9176157"/>
                <a:gd name="connsiteY3" fmla="*/ 957852 h 957875"/>
                <a:gd name="connsiteX4" fmla="*/ 3428102 w 9176157"/>
                <a:gd name="connsiteY4" fmla="*/ 230659 h 957875"/>
                <a:gd name="connsiteX5" fmla="*/ 441 w 9176157"/>
                <a:gd name="connsiteY5" fmla="*/ 165837 h 957875"/>
                <a:gd name="connsiteX6" fmla="*/ 0 w 9176157"/>
                <a:gd name="connsiteY6" fmla="*/ 10079 h 957875"/>
                <a:gd name="connsiteX0" fmla="*/ 0 w 9176157"/>
                <a:gd name="connsiteY0" fmla="*/ 10079 h 957929"/>
                <a:gd name="connsiteX1" fmla="*/ 9161637 w 9176157"/>
                <a:gd name="connsiteY1" fmla="*/ 0 h 957929"/>
                <a:gd name="connsiteX2" fmla="*/ 9176157 w 9176157"/>
                <a:gd name="connsiteY2" fmla="*/ 659034 h 957929"/>
                <a:gd name="connsiteX3" fmla="*/ 7583302 w 9176157"/>
                <a:gd name="connsiteY3" fmla="*/ 957852 h 957929"/>
                <a:gd name="connsiteX4" fmla="*/ 3428102 w 9176157"/>
                <a:gd name="connsiteY4" fmla="*/ 230659 h 957929"/>
                <a:gd name="connsiteX5" fmla="*/ 441 w 9176157"/>
                <a:gd name="connsiteY5" fmla="*/ 165837 h 957929"/>
                <a:gd name="connsiteX6" fmla="*/ 0 w 9176157"/>
                <a:gd name="connsiteY6" fmla="*/ 10079 h 957929"/>
                <a:gd name="connsiteX0" fmla="*/ 0 w 9176157"/>
                <a:gd name="connsiteY0" fmla="*/ 10079 h 957929"/>
                <a:gd name="connsiteX1" fmla="*/ 9161637 w 9176157"/>
                <a:gd name="connsiteY1" fmla="*/ 0 h 957929"/>
                <a:gd name="connsiteX2" fmla="*/ 9176157 w 9176157"/>
                <a:gd name="connsiteY2" fmla="*/ 659034 h 957929"/>
                <a:gd name="connsiteX3" fmla="*/ 7583302 w 9176157"/>
                <a:gd name="connsiteY3" fmla="*/ 957852 h 957929"/>
                <a:gd name="connsiteX4" fmla="*/ 3428102 w 9176157"/>
                <a:gd name="connsiteY4" fmla="*/ 230659 h 957929"/>
                <a:gd name="connsiteX5" fmla="*/ 441 w 9176157"/>
                <a:gd name="connsiteY5" fmla="*/ 165837 h 957929"/>
                <a:gd name="connsiteX6" fmla="*/ 0 w 9176157"/>
                <a:gd name="connsiteY6" fmla="*/ 10079 h 957929"/>
                <a:gd name="connsiteX0" fmla="*/ 0 w 9176157"/>
                <a:gd name="connsiteY0" fmla="*/ 10079 h 793425"/>
                <a:gd name="connsiteX1" fmla="*/ 9161637 w 9176157"/>
                <a:gd name="connsiteY1" fmla="*/ 0 h 793425"/>
                <a:gd name="connsiteX2" fmla="*/ 9176157 w 9176157"/>
                <a:gd name="connsiteY2" fmla="*/ 659034 h 793425"/>
                <a:gd name="connsiteX3" fmla="*/ 7575918 w 9176157"/>
                <a:gd name="connsiteY3" fmla="*/ 752021 h 793425"/>
                <a:gd name="connsiteX4" fmla="*/ 3428102 w 9176157"/>
                <a:gd name="connsiteY4" fmla="*/ 230659 h 793425"/>
                <a:gd name="connsiteX5" fmla="*/ 441 w 9176157"/>
                <a:gd name="connsiteY5" fmla="*/ 165837 h 793425"/>
                <a:gd name="connsiteX6" fmla="*/ 0 w 9176157"/>
                <a:gd name="connsiteY6" fmla="*/ 10079 h 793425"/>
                <a:gd name="connsiteX0" fmla="*/ 0 w 9168774"/>
                <a:gd name="connsiteY0" fmla="*/ 10079 h 773336"/>
                <a:gd name="connsiteX1" fmla="*/ 9161637 w 9168774"/>
                <a:gd name="connsiteY1" fmla="*/ 0 h 773336"/>
                <a:gd name="connsiteX2" fmla="*/ 9168774 w 9168774"/>
                <a:gd name="connsiteY2" fmla="*/ 541415 h 773336"/>
                <a:gd name="connsiteX3" fmla="*/ 7575918 w 9168774"/>
                <a:gd name="connsiteY3" fmla="*/ 752021 h 773336"/>
                <a:gd name="connsiteX4" fmla="*/ 3428102 w 9168774"/>
                <a:gd name="connsiteY4" fmla="*/ 230659 h 773336"/>
                <a:gd name="connsiteX5" fmla="*/ 441 w 9168774"/>
                <a:gd name="connsiteY5" fmla="*/ 165837 h 773336"/>
                <a:gd name="connsiteX6" fmla="*/ 0 w 9168774"/>
                <a:gd name="connsiteY6" fmla="*/ 10079 h 773336"/>
                <a:gd name="connsiteX0" fmla="*/ 0 w 9168774"/>
                <a:gd name="connsiteY0" fmla="*/ 10079 h 1199533"/>
                <a:gd name="connsiteX1" fmla="*/ 9161637 w 9168774"/>
                <a:gd name="connsiteY1" fmla="*/ 0 h 1199533"/>
                <a:gd name="connsiteX2" fmla="*/ 9168774 w 9168774"/>
                <a:gd name="connsiteY2" fmla="*/ 541415 h 1199533"/>
                <a:gd name="connsiteX3" fmla="*/ 7575918 w 9168774"/>
                <a:gd name="connsiteY3" fmla="*/ 752021 h 1199533"/>
                <a:gd name="connsiteX4" fmla="*/ 3428102 w 9168774"/>
                <a:gd name="connsiteY4" fmla="*/ 230659 h 1199533"/>
                <a:gd name="connsiteX5" fmla="*/ 7825 w 9168774"/>
                <a:gd name="connsiteY5" fmla="*/ 1136186 h 1199533"/>
                <a:gd name="connsiteX6" fmla="*/ 0 w 9168774"/>
                <a:gd name="connsiteY6" fmla="*/ 10079 h 1199533"/>
                <a:gd name="connsiteX0" fmla="*/ 0 w 9168774"/>
                <a:gd name="connsiteY0" fmla="*/ 10079 h 1136187"/>
                <a:gd name="connsiteX1" fmla="*/ 9161637 w 9168774"/>
                <a:gd name="connsiteY1" fmla="*/ 0 h 1136187"/>
                <a:gd name="connsiteX2" fmla="*/ 9168774 w 9168774"/>
                <a:gd name="connsiteY2" fmla="*/ 541415 h 1136187"/>
                <a:gd name="connsiteX3" fmla="*/ 7575918 w 9168774"/>
                <a:gd name="connsiteY3" fmla="*/ 752021 h 1136187"/>
                <a:gd name="connsiteX4" fmla="*/ 3428102 w 9168774"/>
                <a:gd name="connsiteY4" fmla="*/ 230659 h 1136187"/>
                <a:gd name="connsiteX5" fmla="*/ 7825 w 9168774"/>
                <a:gd name="connsiteY5" fmla="*/ 1136186 h 1136187"/>
                <a:gd name="connsiteX6" fmla="*/ 0 w 9168774"/>
                <a:gd name="connsiteY6" fmla="*/ 10079 h 1136187"/>
                <a:gd name="connsiteX0" fmla="*/ 0 w 9168774"/>
                <a:gd name="connsiteY0" fmla="*/ 10079 h 940155"/>
                <a:gd name="connsiteX1" fmla="*/ 9161637 w 9168774"/>
                <a:gd name="connsiteY1" fmla="*/ 0 h 940155"/>
                <a:gd name="connsiteX2" fmla="*/ 9168774 w 9168774"/>
                <a:gd name="connsiteY2" fmla="*/ 541415 h 940155"/>
                <a:gd name="connsiteX3" fmla="*/ 7575918 w 9168774"/>
                <a:gd name="connsiteY3" fmla="*/ 752021 h 940155"/>
                <a:gd name="connsiteX4" fmla="*/ 3428102 w 9168774"/>
                <a:gd name="connsiteY4" fmla="*/ 230659 h 940155"/>
                <a:gd name="connsiteX5" fmla="*/ 7825 w 9168774"/>
                <a:gd name="connsiteY5" fmla="*/ 940155 h 940155"/>
                <a:gd name="connsiteX6" fmla="*/ 0 w 9168774"/>
                <a:gd name="connsiteY6" fmla="*/ 10079 h 940155"/>
                <a:gd name="connsiteX0" fmla="*/ 0 w 9168774"/>
                <a:gd name="connsiteY0" fmla="*/ 10079 h 940155"/>
                <a:gd name="connsiteX1" fmla="*/ 9161637 w 9168774"/>
                <a:gd name="connsiteY1" fmla="*/ 0 h 940155"/>
                <a:gd name="connsiteX2" fmla="*/ 9168774 w 9168774"/>
                <a:gd name="connsiteY2" fmla="*/ 541415 h 940155"/>
                <a:gd name="connsiteX3" fmla="*/ 7575918 w 9168774"/>
                <a:gd name="connsiteY3" fmla="*/ 752021 h 940155"/>
                <a:gd name="connsiteX4" fmla="*/ 3420718 w 9168774"/>
                <a:gd name="connsiteY4" fmla="*/ 132642 h 940155"/>
                <a:gd name="connsiteX5" fmla="*/ 7825 w 9168774"/>
                <a:gd name="connsiteY5" fmla="*/ 940155 h 940155"/>
                <a:gd name="connsiteX6" fmla="*/ 0 w 9168774"/>
                <a:gd name="connsiteY6" fmla="*/ 10079 h 940155"/>
                <a:gd name="connsiteX0" fmla="*/ 0 w 9168774"/>
                <a:gd name="connsiteY0" fmla="*/ 10079 h 940155"/>
                <a:gd name="connsiteX1" fmla="*/ 9161637 w 9168774"/>
                <a:gd name="connsiteY1" fmla="*/ 0 h 940155"/>
                <a:gd name="connsiteX2" fmla="*/ 9168774 w 9168774"/>
                <a:gd name="connsiteY2" fmla="*/ 541415 h 940155"/>
                <a:gd name="connsiteX3" fmla="*/ 7575918 w 9168774"/>
                <a:gd name="connsiteY3" fmla="*/ 752021 h 940155"/>
                <a:gd name="connsiteX4" fmla="*/ 3420718 w 9168774"/>
                <a:gd name="connsiteY4" fmla="*/ 132642 h 940155"/>
                <a:gd name="connsiteX5" fmla="*/ 7825 w 9168774"/>
                <a:gd name="connsiteY5" fmla="*/ 940155 h 940155"/>
                <a:gd name="connsiteX6" fmla="*/ 0 w 9168774"/>
                <a:gd name="connsiteY6" fmla="*/ 10079 h 940155"/>
                <a:gd name="connsiteX0" fmla="*/ 0 w 9168774"/>
                <a:gd name="connsiteY0" fmla="*/ 10079 h 940155"/>
                <a:gd name="connsiteX1" fmla="*/ 9161637 w 9168774"/>
                <a:gd name="connsiteY1" fmla="*/ 0 h 940155"/>
                <a:gd name="connsiteX2" fmla="*/ 9168774 w 9168774"/>
                <a:gd name="connsiteY2" fmla="*/ 541415 h 940155"/>
                <a:gd name="connsiteX3" fmla="*/ 7575918 w 9168774"/>
                <a:gd name="connsiteY3" fmla="*/ 752021 h 940155"/>
                <a:gd name="connsiteX4" fmla="*/ 3420718 w 9168774"/>
                <a:gd name="connsiteY4" fmla="*/ 132642 h 940155"/>
                <a:gd name="connsiteX5" fmla="*/ 7825 w 9168774"/>
                <a:gd name="connsiteY5" fmla="*/ 940155 h 940155"/>
                <a:gd name="connsiteX6" fmla="*/ 0 w 9168774"/>
                <a:gd name="connsiteY6" fmla="*/ 10079 h 940155"/>
                <a:gd name="connsiteX0" fmla="*/ 0 w 9168774"/>
                <a:gd name="connsiteY0" fmla="*/ 10079 h 940155"/>
                <a:gd name="connsiteX1" fmla="*/ 9161637 w 9168774"/>
                <a:gd name="connsiteY1" fmla="*/ 0 h 940155"/>
                <a:gd name="connsiteX2" fmla="*/ 9168774 w 9168774"/>
                <a:gd name="connsiteY2" fmla="*/ 541415 h 940155"/>
                <a:gd name="connsiteX3" fmla="*/ 7575918 w 9168774"/>
                <a:gd name="connsiteY3" fmla="*/ 654006 h 940155"/>
                <a:gd name="connsiteX4" fmla="*/ 3420718 w 9168774"/>
                <a:gd name="connsiteY4" fmla="*/ 132642 h 940155"/>
                <a:gd name="connsiteX5" fmla="*/ 7825 w 9168774"/>
                <a:gd name="connsiteY5" fmla="*/ 940155 h 940155"/>
                <a:gd name="connsiteX6" fmla="*/ 0 w 9168774"/>
                <a:gd name="connsiteY6" fmla="*/ 10079 h 940155"/>
                <a:gd name="connsiteX0" fmla="*/ 0 w 9163099"/>
                <a:gd name="connsiteY0" fmla="*/ 10079 h 940155"/>
                <a:gd name="connsiteX1" fmla="*/ 9161637 w 9163099"/>
                <a:gd name="connsiteY1" fmla="*/ 0 h 940155"/>
                <a:gd name="connsiteX2" fmla="*/ 9154006 w 9163099"/>
                <a:gd name="connsiteY2" fmla="*/ 325782 h 940155"/>
                <a:gd name="connsiteX3" fmla="*/ 7575918 w 9163099"/>
                <a:gd name="connsiteY3" fmla="*/ 654006 h 940155"/>
                <a:gd name="connsiteX4" fmla="*/ 3420718 w 9163099"/>
                <a:gd name="connsiteY4" fmla="*/ 132642 h 940155"/>
                <a:gd name="connsiteX5" fmla="*/ 7825 w 9163099"/>
                <a:gd name="connsiteY5" fmla="*/ 940155 h 940155"/>
                <a:gd name="connsiteX6" fmla="*/ 0 w 9163099"/>
                <a:gd name="connsiteY6" fmla="*/ 10079 h 940155"/>
                <a:gd name="connsiteX0" fmla="*/ 0 w 9156280"/>
                <a:gd name="connsiteY0" fmla="*/ 304125 h 1234201"/>
                <a:gd name="connsiteX1" fmla="*/ 9154253 w 9156280"/>
                <a:gd name="connsiteY1" fmla="*/ 0 h 1234201"/>
                <a:gd name="connsiteX2" fmla="*/ 9154006 w 9156280"/>
                <a:gd name="connsiteY2" fmla="*/ 619828 h 1234201"/>
                <a:gd name="connsiteX3" fmla="*/ 7575918 w 9156280"/>
                <a:gd name="connsiteY3" fmla="*/ 948052 h 1234201"/>
                <a:gd name="connsiteX4" fmla="*/ 3420718 w 9156280"/>
                <a:gd name="connsiteY4" fmla="*/ 426688 h 1234201"/>
                <a:gd name="connsiteX5" fmla="*/ 7825 w 9156280"/>
                <a:gd name="connsiteY5" fmla="*/ 1234201 h 1234201"/>
                <a:gd name="connsiteX6" fmla="*/ 0 w 9156280"/>
                <a:gd name="connsiteY6" fmla="*/ 304125 h 1234201"/>
                <a:gd name="connsiteX0" fmla="*/ 0 w 9156280"/>
                <a:gd name="connsiteY0" fmla="*/ 304125 h 1234201"/>
                <a:gd name="connsiteX1" fmla="*/ 9154253 w 9156280"/>
                <a:gd name="connsiteY1" fmla="*/ 0 h 1234201"/>
                <a:gd name="connsiteX2" fmla="*/ 9154006 w 9156280"/>
                <a:gd name="connsiteY2" fmla="*/ 619828 h 1234201"/>
                <a:gd name="connsiteX3" fmla="*/ 7575918 w 9156280"/>
                <a:gd name="connsiteY3" fmla="*/ 948052 h 1234201"/>
                <a:gd name="connsiteX4" fmla="*/ 3420718 w 9156280"/>
                <a:gd name="connsiteY4" fmla="*/ 426688 h 1234201"/>
                <a:gd name="connsiteX5" fmla="*/ 7825 w 9156280"/>
                <a:gd name="connsiteY5" fmla="*/ 1234201 h 1234201"/>
                <a:gd name="connsiteX6" fmla="*/ 0 w 9156280"/>
                <a:gd name="connsiteY6" fmla="*/ 304125 h 1234201"/>
                <a:gd name="connsiteX0" fmla="*/ 0 w 9154006"/>
                <a:gd name="connsiteY0" fmla="*/ 19882 h 949958"/>
                <a:gd name="connsiteX1" fmla="*/ 9146869 w 9154006"/>
                <a:gd name="connsiteY1" fmla="*/ 0 h 949958"/>
                <a:gd name="connsiteX2" fmla="*/ 9154006 w 9154006"/>
                <a:gd name="connsiteY2" fmla="*/ 335585 h 949958"/>
                <a:gd name="connsiteX3" fmla="*/ 7575918 w 9154006"/>
                <a:gd name="connsiteY3" fmla="*/ 663809 h 949958"/>
                <a:gd name="connsiteX4" fmla="*/ 3420718 w 9154006"/>
                <a:gd name="connsiteY4" fmla="*/ 142445 h 949958"/>
                <a:gd name="connsiteX5" fmla="*/ 7825 w 9154006"/>
                <a:gd name="connsiteY5" fmla="*/ 949958 h 949958"/>
                <a:gd name="connsiteX6" fmla="*/ 0 w 9154006"/>
                <a:gd name="connsiteY6" fmla="*/ 19882 h 949958"/>
                <a:gd name="connsiteX0" fmla="*/ 0 w 9154006"/>
                <a:gd name="connsiteY0" fmla="*/ 1 h 930077"/>
                <a:gd name="connsiteX1" fmla="*/ 9146869 w 9154006"/>
                <a:gd name="connsiteY1" fmla="*/ 58531 h 930077"/>
                <a:gd name="connsiteX2" fmla="*/ 9154006 w 9154006"/>
                <a:gd name="connsiteY2" fmla="*/ 315704 h 930077"/>
                <a:gd name="connsiteX3" fmla="*/ 7575918 w 9154006"/>
                <a:gd name="connsiteY3" fmla="*/ 643928 h 930077"/>
                <a:gd name="connsiteX4" fmla="*/ 3420718 w 9154006"/>
                <a:gd name="connsiteY4" fmla="*/ 122564 h 930077"/>
                <a:gd name="connsiteX5" fmla="*/ 7825 w 9154006"/>
                <a:gd name="connsiteY5" fmla="*/ 930077 h 930077"/>
                <a:gd name="connsiteX6" fmla="*/ 0 w 9154006"/>
                <a:gd name="connsiteY6" fmla="*/ 1 h 930077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575918 w 9154006"/>
                <a:gd name="connsiteY3" fmla="*/ 643927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575918 w 9154006"/>
                <a:gd name="connsiteY3" fmla="*/ 643927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472544 w 9154006"/>
                <a:gd name="connsiteY3" fmla="*/ 663530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472544 w 9154006"/>
                <a:gd name="connsiteY3" fmla="*/ 663530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679292 w 9154006"/>
                <a:gd name="connsiteY3" fmla="*/ 545913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679292 w 9154006"/>
                <a:gd name="connsiteY3" fmla="*/ 545913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679292 w 9154006"/>
                <a:gd name="connsiteY3" fmla="*/ 545913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679292 w 9154006"/>
                <a:gd name="connsiteY3" fmla="*/ 545913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679292 w 9154006"/>
                <a:gd name="connsiteY3" fmla="*/ 545913 h 930076"/>
                <a:gd name="connsiteX4" fmla="*/ 3420718 w 9154006"/>
                <a:gd name="connsiteY4" fmla="*/ 122563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  <a:gd name="connsiteX0" fmla="*/ 0 w 9154006"/>
                <a:gd name="connsiteY0" fmla="*/ 0 h 930076"/>
                <a:gd name="connsiteX1" fmla="*/ 9146869 w 9154006"/>
                <a:gd name="connsiteY1" fmla="*/ 19323 h 930076"/>
                <a:gd name="connsiteX2" fmla="*/ 9154006 w 9154006"/>
                <a:gd name="connsiteY2" fmla="*/ 315703 h 930076"/>
                <a:gd name="connsiteX3" fmla="*/ 7679292 w 9154006"/>
                <a:gd name="connsiteY3" fmla="*/ 545913 h 930076"/>
                <a:gd name="connsiteX4" fmla="*/ 3420718 w 9154006"/>
                <a:gd name="connsiteY4" fmla="*/ 161770 h 930076"/>
                <a:gd name="connsiteX5" fmla="*/ 7825 w 9154006"/>
                <a:gd name="connsiteY5" fmla="*/ 930076 h 930076"/>
                <a:gd name="connsiteX6" fmla="*/ 0 w 9154006"/>
                <a:gd name="connsiteY6" fmla="*/ 0 h 93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4006" h="930076">
                  <a:moveTo>
                    <a:pt x="0" y="0"/>
                  </a:moveTo>
                  <a:lnTo>
                    <a:pt x="9146869" y="19323"/>
                  </a:lnTo>
                  <a:cubicBezTo>
                    <a:pt x="9154136" y="845063"/>
                    <a:pt x="9146320" y="160889"/>
                    <a:pt x="9154006" y="315703"/>
                  </a:cubicBezTo>
                  <a:cubicBezTo>
                    <a:pt x="8984480" y="388769"/>
                    <a:pt x="8634840" y="571568"/>
                    <a:pt x="7679292" y="545913"/>
                  </a:cubicBezTo>
                  <a:cubicBezTo>
                    <a:pt x="6723744" y="520258"/>
                    <a:pt x="4699296" y="166354"/>
                    <a:pt x="3420718" y="161770"/>
                  </a:cubicBezTo>
                  <a:cubicBezTo>
                    <a:pt x="2142140" y="157186"/>
                    <a:pt x="1245234" y="91059"/>
                    <a:pt x="7825" y="930076"/>
                  </a:cubicBezTo>
                  <a:cubicBezTo>
                    <a:pt x="5217" y="554707"/>
                    <a:pt x="2608" y="375369"/>
                    <a:pt x="0" y="0"/>
                  </a:cubicBezTo>
                  <a:close/>
                </a:path>
              </a:pathLst>
            </a:custGeom>
            <a:gradFill>
              <a:gsLst>
                <a:gs pos="30000">
                  <a:srgbClr val="1C75BC"/>
                </a:gs>
                <a:gs pos="100000">
                  <a:srgbClr val="0E2F5E"/>
                </a:gs>
              </a:gsLst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6" name="Picture 15" descr="NCRRS-Symbol-RGB.png">
              <a:extLst>
                <a:ext uri="{FF2B5EF4-FFF2-40B4-BE49-F238E27FC236}">
                  <a16:creationId xmlns:a16="http://schemas.microsoft.com/office/drawing/2014/main" id="{DF89459E-5413-204B-94AA-31021EB586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1" y="21051"/>
              <a:ext cx="545356" cy="545356"/>
            </a:xfrm>
            <a:prstGeom prst="rect">
              <a:avLst/>
            </a:prstGeom>
          </p:spPr>
        </p:pic>
        <p:pic>
          <p:nvPicPr>
            <p:cNvPr id="17" name="Picture 16" descr="NCRRS-Symbol-Blue-Tr.png">
              <a:extLst>
                <a:ext uri="{FF2B5EF4-FFF2-40B4-BE49-F238E27FC236}">
                  <a16:creationId xmlns:a16="http://schemas.microsoft.com/office/drawing/2014/main" id="{53E06FF1-2BF5-C04F-855B-72FA1FE671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6210" y="6332070"/>
              <a:ext cx="520086" cy="520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388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E8E75-F775-7943-B28B-74CE2311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90" y="686254"/>
            <a:ext cx="9759819" cy="884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D5F3A-6012-A344-89AD-1F1CF9CC1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6090" y="1749288"/>
            <a:ext cx="9759819" cy="4266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C39881-FFA6-4982-A3E3-0148F25A7F0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0497553" y="6319425"/>
            <a:ext cx="1377302" cy="414044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5860502-4992-4205-BD23-B43D9880F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16709" y="6349343"/>
            <a:ext cx="1013818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348C72-5DA3-46C8-82B9-8DD129C1F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0527" y="6349343"/>
            <a:ext cx="637365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|</a:t>
            </a:r>
            <a:r>
              <a:rPr lang="en-US" dirty="0"/>
              <a:t>    </a:t>
            </a:r>
            <a:fld id="{F3A9FDE7-77F8-DA4C-8F3A-0D451D17AE7E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9924CA21-B7ED-420F-B1E5-44C16BFDAF3C}"/>
              </a:ext>
            </a:extLst>
          </p:cNvPr>
          <p:cNvSpPr/>
          <p:nvPr userDrawn="1"/>
        </p:nvSpPr>
        <p:spPr>
          <a:xfrm>
            <a:off x="-197475" y="6375604"/>
            <a:ext cx="8950684" cy="234950"/>
          </a:xfrm>
          <a:prstGeom prst="parallelogram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EB48090F-8F1C-41D7-A72B-1D5D7C4FECDE}"/>
              </a:ext>
            </a:extLst>
          </p:cNvPr>
          <p:cNvSpPr/>
          <p:nvPr userDrawn="1"/>
        </p:nvSpPr>
        <p:spPr>
          <a:xfrm>
            <a:off x="-133975" y="6444641"/>
            <a:ext cx="8950684" cy="234950"/>
          </a:xfrm>
          <a:prstGeom prst="parallelogram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7" r:id="rId4"/>
    <p:sldLayoutId id="2147483696" r:id="rId5"/>
    <p:sldLayoutId id="214748369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7432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2B4FD306-0E12-417B-A008-4090C2F7F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Kevin Elliott, Marketing Manager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290C446-4544-4DF2-9F7E-593B454C83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Marketing Safety </a:t>
            </a:r>
            <a:br>
              <a:rPr lang="en-US" dirty="0"/>
            </a:br>
            <a:r>
              <a:rPr lang="en-US" dirty="0"/>
              <a:t>&amp; Systemic</a:t>
            </a:r>
          </a:p>
        </p:txBody>
      </p:sp>
    </p:spTree>
    <p:extLst>
      <p:ext uri="{BB962C8B-B14F-4D97-AF65-F5344CB8AC3E}">
        <p14:creationId xmlns:p14="http://schemas.microsoft.com/office/powerpoint/2010/main" val="3943409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95E88-8636-4013-8F50-477BE4E41C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64468-1106-4571-A6A2-9406F8CA7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3E0D36C-5280-9348-6755-10F45BE1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ADFFF-3BBC-6826-F579-5D88DDD76C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B71360-8912-5FB2-8254-D9E89ADE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67" y="508657"/>
            <a:ext cx="10369066" cy="58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7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95E88-8636-4013-8F50-477BE4E41C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64468-1106-4571-A6A2-9406F8CA7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3E0D36C-5280-9348-6755-10F45BE1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CFD4C4-3AAD-2F12-A73C-112C71FC3F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65729-8D26-140D-DAC7-1FDA0298D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60" y="508657"/>
            <a:ext cx="10352680" cy="58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2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B0C8EE-97BF-416D-9BF1-3183BA6B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2115672"/>
            <a:ext cx="10515600" cy="919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Use Analogies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CBC449-6D3B-430F-BFC3-4C81CDD4E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AED8E-F58B-4D81-98B3-2579D39690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96775-561A-451C-A6E7-31C73DA8E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79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9E297-8826-4C25-B9B9-8F5A41354C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DEB55-B1E7-4A99-B2CF-37FD284D2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97D5EF2-BDC8-3C4A-B2B8-001A5EE0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90" y="2957169"/>
            <a:ext cx="9576940" cy="752007"/>
          </a:xfrm>
        </p:spPr>
        <p:txBody>
          <a:bodyPr/>
          <a:lstStyle/>
          <a:p>
            <a:r>
              <a:rPr lang="en-US" dirty="0"/>
              <a:t>Smoking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7B9BD-F9A0-E0B5-40A1-05AB6BE7A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489129-7CE3-AE31-DDA4-3E5AB00569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D8067-38E1-CFC6-50F1-B9CCA795B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8" b="-2"/>
          <a:stretch/>
        </p:blipFill>
        <p:spPr>
          <a:xfrm>
            <a:off x="1524009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3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B0C8EE-97BF-416D-9BF1-3183BA6B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2115672"/>
            <a:ext cx="10515600" cy="919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Two Marketing Words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CBC449-6D3B-430F-BFC3-4C81CDD4E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AED8E-F58B-4D81-98B3-2579D39690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96775-561A-451C-A6E7-31C73DA8E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57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9E297-8826-4C25-B9B9-8F5A41354C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DEB55-B1E7-4A99-B2CF-37FD284D2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8F3349-486C-03C1-47F7-0E46B1C9FC88}"/>
              </a:ext>
            </a:extLst>
          </p:cNvPr>
          <p:cNvSpPr txBox="1">
            <a:spLocks/>
          </p:cNvSpPr>
          <p:nvPr/>
        </p:nvSpPr>
        <p:spPr>
          <a:xfrm>
            <a:off x="2331190" y="1732157"/>
            <a:ext cx="2128684" cy="6357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1D137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D137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D137"/>
              </a:buClr>
              <a:buSzPct val="100000"/>
              <a:buFont typeface="Arial" panose="020B0604020202020204" pitchFamily="34" charset="0"/>
              <a:buChar char="♦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D137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D13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0" algn="ctr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Reach</a:t>
            </a:r>
          </a:p>
          <a:p>
            <a:pPr algn="ctr"/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56BC68-DC31-DAEA-957F-0ADCEB20A3FF}"/>
              </a:ext>
            </a:extLst>
          </p:cNvPr>
          <p:cNvSpPr txBox="1">
            <a:spLocks/>
          </p:cNvSpPr>
          <p:nvPr/>
        </p:nvSpPr>
        <p:spPr>
          <a:xfrm>
            <a:off x="7029086" y="1696904"/>
            <a:ext cx="3162940" cy="635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Char char="•"/>
              <a:defRPr sz="2400" b="1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743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00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32104" indent="-1920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8680" indent="-228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6"/>
              </a:buClr>
              <a:buSzPct val="80000"/>
              <a:buFont typeface="Courier New"/>
              <a:buChar char="o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  <a:p>
            <a:pPr algn="ctr" fontAlgn="auto"/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1807B78-0E2E-25D9-A303-62369E1A8D7E}"/>
              </a:ext>
            </a:extLst>
          </p:cNvPr>
          <p:cNvSpPr txBox="1">
            <a:spLocks/>
          </p:cNvSpPr>
          <p:nvPr/>
        </p:nvSpPr>
        <p:spPr>
          <a:xfrm>
            <a:off x="2328218" y="2584965"/>
            <a:ext cx="2128682" cy="487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Char char="•"/>
              <a:defRPr sz="2400" b="1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743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00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32104" indent="-1920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8680" indent="-228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6"/>
              </a:buClr>
              <a:buSzPct val="80000"/>
              <a:buFont typeface="Courier New"/>
              <a:buChar char="o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US" sz="2000" dirty="0">
                <a:solidFill>
                  <a:srgbClr val="F15733"/>
                </a:solidFill>
              </a:rPr>
              <a:t>Message</a:t>
            </a:r>
          </a:p>
          <a:p>
            <a:pPr algn="ctr" fontAlgn="auto"/>
            <a:endParaRPr lang="en-US" sz="2000" dirty="0">
              <a:solidFill>
                <a:srgbClr val="F15733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E5A884-7695-FDF4-A147-677BA05D4833}"/>
              </a:ext>
            </a:extLst>
          </p:cNvPr>
          <p:cNvCxnSpPr>
            <a:cxnSpLocks/>
          </p:cNvCxnSpPr>
          <p:nvPr/>
        </p:nvCxnSpPr>
        <p:spPr>
          <a:xfrm>
            <a:off x="3389177" y="2280523"/>
            <a:ext cx="3682" cy="415729"/>
          </a:xfrm>
          <a:prstGeom prst="line">
            <a:avLst/>
          </a:prstGeom>
          <a:ln w="22225" cap="flat">
            <a:solidFill>
              <a:srgbClr val="F15733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3A2812-65D9-6C7E-9D56-B7E7F109A303}"/>
              </a:ext>
            </a:extLst>
          </p:cNvPr>
          <p:cNvGrpSpPr/>
          <p:nvPr/>
        </p:nvGrpSpPr>
        <p:grpSpPr>
          <a:xfrm>
            <a:off x="1710756" y="2921753"/>
            <a:ext cx="3368474" cy="1367446"/>
            <a:chOff x="1233377" y="3149846"/>
            <a:chExt cx="2147777" cy="98099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A4C57C1-5A84-79B3-815A-99B7A7089F6C}"/>
                </a:ext>
              </a:extLst>
            </p:cNvPr>
            <p:cNvGrpSpPr/>
            <p:nvPr/>
          </p:nvGrpSpPr>
          <p:grpSpPr>
            <a:xfrm flipV="1">
              <a:off x="1233377" y="3552921"/>
              <a:ext cx="2147777" cy="577916"/>
              <a:chOff x="1355236" y="4422122"/>
              <a:chExt cx="6206984" cy="181500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A289094-1E97-F111-1B2F-172557F40C87}"/>
                  </a:ext>
                </a:extLst>
              </p:cNvPr>
              <p:cNvCxnSpPr/>
              <p:nvPr/>
            </p:nvCxnSpPr>
            <p:spPr>
              <a:xfrm flipH="1">
                <a:off x="1357585" y="6219704"/>
                <a:ext cx="6204630" cy="0"/>
              </a:xfrm>
              <a:prstGeom prst="line">
                <a:avLst/>
              </a:prstGeom>
              <a:ln w="22225" cap="flat">
                <a:solidFill>
                  <a:srgbClr val="F15733"/>
                </a:solidFill>
                <a:prstDash val="dash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662454E-6353-FFB9-0DFA-5907368F4AFF}"/>
                  </a:ext>
                </a:extLst>
              </p:cNvPr>
              <p:cNvCxnSpPr/>
              <p:nvPr/>
            </p:nvCxnSpPr>
            <p:spPr>
              <a:xfrm flipH="1" flipV="1">
                <a:off x="7550094" y="4422122"/>
                <a:ext cx="12126" cy="1807107"/>
              </a:xfrm>
              <a:prstGeom prst="line">
                <a:avLst/>
              </a:prstGeom>
              <a:ln w="22225" cap="flat">
                <a:solidFill>
                  <a:srgbClr val="F15733"/>
                </a:solidFill>
                <a:prstDash val="dash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DCBA706-CE0D-6A86-43D4-B595FF093A0F}"/>
                  </a:ext>
                </a:extLst>
              </p:cNvPr>
              <p:cNvCxnSpPr/>
              <p:nvPr/>
            </p:nvCxnSpPr>
            <p:spPr>
              <a:xfrm flipH="1" flipV="1">
                <a:off x="1355236" y="4422123"/>
                <a:ext cx="2350" cy="1815000"/>
              </a:xfrm>
              <a:prstGeom prst="line">
                <a:avLst/>
              </a:prstGeom>
              <a:ln w="22225" cap="flat">
                <a:solidFill>
                  <a:srgbClr val="F15733"/>
                </a:solidFill>
                <a:prstDash val="dash"/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6F20C2F-568D-2AB2-6ADE-6F7D83AE1A97}"/>
                </a:ext>
              </a:extLst>
            </p:cNvPr>
            <p:cNvCxnSpPr/>
            <p:nvPr/>
          </p:nvCxnSpPr>
          <p:spPr>
            <a:xfrm>
              <a:off x="2303883" y="3149846"/>
              <a:ext cx="0" cy="980991"/>
            </a:xfrm>
            <a:prstGeom prst="line">
              <a:avLst/>
            </a:prstGeom>
            <a:ln w="22225" cap="flat">
              <a:solidFill>
                <a:srgbClr val="F15733"/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C708DC1-CBB6-5AF7-71B2-9AAD58CF5ABB}"/>
              </a:ext>
            </a:extLst>
          </p:cNvPr>
          <p:cNvSpPr txBox="1">
            <a:spLocks/>
          </p:cNvSpPr>
          <p:nvPr/>
        </p:nvSpPr>
        <p:spPr>
          <a:xfrm>
            <a:off x="7529255" y="2616096"/>
            <a:ext cx="2128684" cy="635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Char char="•"/>
              <a:defRPr sz="2400" b="1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743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00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32104" indent="-1920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8680" indent="-228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6"/>
              </a:buClr>
              <a:buSzPct val="80000"/>
              <a:buFont typeface="Courier New"/>
              <a:buChar char="o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US" sz="2000" dirty="0">
                <a:solidFill>
                  <a:srgbClr val="F15733"/>
                </a:solidFill>
              </a:rPr>
              <a:t>Message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A08A2A-1102-DF2D-66E0-83B2AACC77C8}"/>
              </a:ext>
            </a:extLst>
          </p:cNvPr>
          <p:cNvSpPr txBox="1">
            <a:spLocks/>
          </p:cNvSpPr>
          <p:nvPr/>
        </p:nvSpPr>
        <p:spPr>
          <a:xfrm>
            <a:off x="6289740" y="2616096"/>
            <a:ext cx="2128684" cy="635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Char char="•"/>
              <a:defRPr sz="2400" b="1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743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00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32104" indent="-1920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8680" indent="-228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6"/>
              </a:buClr>
              <a:buSzPct val="80000"/>
              <a:buFont typeface="Courier New"/>
              <a:buChar char="o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US" sz="2000" dirty="0">
                <a:solidFill>
                  <a:srgbClr val="F15733"/>
                </a:solidFill>
              </a:rPr>
              <a:t>Message  | </a:t>
            </a:r>
          </a:p>
          <a:p>
            <a:pPr algn="ctr" fontAlgn="auto"/>
            <a:endParaRPr lang="en-US" sz="2000" dirty="0">
              <a:solidFill>
                <a:srgbClr val="F15733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4E71719-15D1-1066-4E03-BC84BA59AB91}"/>
              </a:ext>
            </a:extLst>
          </p:cNvPr>
          <p:cNvSpPr txBox="1">
            <a:spLocks/>
          </p:cNvSpPr>
          <p:nvPr/>
        </p:nvSpPr>
        <p:spPr>
          <a:xfrm>
            <a:off x="8747866" y="2616096"/>
            <a:ext cx="2128684" cy="6357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Char char="•"/>
              <a:defRPr sz="2400" b="1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2743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Arial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00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32104" indent="-19202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4000"/>
              <a:buFont typeface="Courier New"/>
              <a:buChar char="o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8680" indent="-228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accent6"/>
              </a:buClr>
              <a:buSzPct val="80000"/>
              <a:buFont typeface="Courier New"/>
              <a:buChar char="o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US" sz="2000" dirty="0">
                <a:solidFill>
                  <a:srgbClr val="F15733"/>
                </a:solidFill>
              </a:rPr>
              <a:t>|   Message</a:t>
            </a:r>
          </a:p>
          <a:p>
            <a:pPr algn="ctr" fontAlgn="auto"/>
            <a:endParaRPr lang="en-US" sz="2000" dirty="0">
              <a:solidFill>
                <a:srgbClr val="F15733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234434-2342-3698-386B-AE90E09A5333}"/>
              </a:ext>
            </a:extLst>
          </p:cNvPr>
          <p:cNvCxnSpPr>
            <a:cxnSpLocks/>
          </p:cNvCxnSpPr>
          <p:nvPr/>
        </p:nvCxnSpPr>
        <p:spPr>
          <a:xfrm>
            <a:off x="8610556" y="3069155"/>
            <a:ext cx="1" cy="1252718"/>
          </a:xfrm>
          <a:prstGeom prst="line">
            <a:avLst/>
          </a:prstGeom>
          <a:ln w="22225" cap="flat">
            <a:solidFill>
              <a:srgbClr val="F15733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A90E68-6597-8C4D-4627-68808CAFCE98}"/>
              </a:ext>
            </a:extLst>
          </p:cNvPr>
          <p:cNvCxnSpPr>
            <a:cxnSpLocks/>
          </p:cNvCxnSpPr>
          <p:nvPr/>
        </p:nvCxnSpPr>
        <p:spPr>
          <a:xfrm>
            <a:off x="7280719" y="3069155"/>
            <a:ext cx="964236" cy="1552474"/>
          </a:xfrm>
          <a:prstGeom prst="line">
            <a:avLst/>
          </a:prstGeom>
          <a:ln w="22225" cap="flat">
            <a:solidFill>
              <a:srgbClr val="F15733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C9BD59-E912-3DD5-81FF-F6A9569A52E2}"/>
              </a:ext>
            </a:extLst>
          </p:cNvPr>
          <p:cNvCxnSpPr>
            <a:cxnSpLocks/>
          </p:cNvCxnSpPr>
          <p:nvPr/>
        </p:nvCxnSpPr>
        <p:spPr>
          <a:xfrm flipH="1">
            <a:off x="8834000" y="3069155"/>
            <a:ext cx="1047382" cy="1717927"/>
          </a:xfrm>
          <a:prstGeom prst="line">
            <a:avLst/>
          </a:prstGeom>
          <a:ln w="22225" cap="flat">
            <a:solidFill>
              <a:srgbClr val="F15733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6E9E39-2E2B-137E-340A-2032D1D5EEE6}"/>
              </a:ext>
            </a:extLst>
          </p:cNvPr>
          <p:cNvCxnSpPr>
            <a:cxnSpLocks/>
          </p:cNvCxnSpPr>
          <p:nvPr/>
        </p:nvCxnSpPr>
        <p:spPr>
          <a:xfrm>
            <a:off x="8593597" y="2314143"/>
            <a:ext cx="3682" cy="415729"/>
          </a:xfrm>
          <a:prstGeom prst="line">
            <a:avLst/>
          </a:prstGeom>
          <a:ln w="22225" cap="flat">
            <a:solidFill>
              <a:srgbClr val="F15733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F8D182-E08B-11A8-294C-70C1F8FCE5C0}"/>
              </a:ext>
            </a:extLst>
          </p:cNvPr>
          <p:cNvGrpSpPr/>
          <p:nvPr/>
        </p:nvGrpSpPr>
        <p:grpSpPr>
          <a:xfrm>
            <a:off x="928840" y="3845587"/>
            <a:ext cx="5105664" cy="2066280"/>
            <a:chOff x="1316636" y="3591680"/>
            <a:chExt cx="5339091" cy="216074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2F67033-CEE0-C5FA-4289-CEC05F96F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636" y="3936691"/>
              <a:ext cx="1571616" cy="181573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EB3FAA4-F17A-4F3B-36F1-90A3AD9C37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8930"/>
            <a:stretch/>
          </p:blipFill>
          <p:spPr>
            <a:xfrm>
              <a:off x="4879008" y="3591680"/>
              <a:ext cx="1776719" cy="216074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7148CE6-2F35-4B69-E4BA-36C2FBED1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505" y="4206265"/>
              <a:ext cx="1950218" cy="1546162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FA4FB39D-1FFC-88D2-8D8A-B94DC398AF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59" y="4422589"/>
            <a:ext cx="1864956" cy="1478564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797D5EF2-BDC8-3C4A-B2B8-001A5EE0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10" y="736483"/>
            <a:ext cx="9759819" cy="752007"/>
          </a:xfrm>
        </p:spPr>
        <p:txBody>
          <a:bodyPr/>
          <a:lstStyle/>
          <a:p>
            <a:pPr algn="ctr"/>
            <a:r>
              <a:rPr lang="en-US" dirty="0"/>
              <a:t>Two Marketing Words</a:t>
            </a:r>
          </a:p>
        </p:txBody>
      </p:sp>
    </p:spTree>
    <p:extLst>
      <p:ext uri="{BB962C8B-B14F-4D97-AF65-F5344CB8AC3E}">
        <p14:creationId xmlns:p14="http://schemas.microsoft.com/office/powerpoint/2010/main" val="6350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F197-4006-4B51-B247-F27FF17F1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74837"/>
            <a:ext cx="10515600" cy="919162"/>
          </a:xfrm>
        </p:spPr>
        <p:txBody>
          <a:bodyPr/>
          <a:lstStyle/>
          <a:p>
            <a:pPr algn="ctr"/>
            <a:r>
              <a:rPr lang="en-US" dirty="0"/>
              <a:t>How Long Does This Take?!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05426-8929-4246-AD83-9A91A006E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7F96-5D27-4093-BE34-56C1D47ED6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5679B-F6AC-485C-955C-CFAB72FBE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69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9E297-8826-4C25-B9B9-8F5A41354C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DEB55-B1E7-4A99-B2CF-37FD284D2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17</a:t>
            </a:fld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97D5EF2-BDC8-3C4A-B2B8-001A5EE0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90" y="2957169"/>
            <a:ext cx="9576940" cy="752007"/>
          </a:xfrm>
        </p:spPr>
        <p:txBody>
          <a:bodyPr/>
          <a:lstStyle/>
          <a:p>
            <a:r>
              <a:rPr lang="en-US" dirty="0"/>
              <a:t>Smoking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7B9BD-F9A0-E0B5-40A1-05AB6BE7A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0B74AA-C466-77A4-2FCA-6E452151CB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D8067-38E1-CFC6-50F1-B9CCA795B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8" b="-2"/>
          <a:stretch/>
        </p:blipFill>
        <p:spPr>
          <a:xfrm>
            <a:off x="1524009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02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9E297-8826-4C25-B9B9-8F5A41354C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DEB55-B1E7-4A99-B2CF-37FD284D2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18</a:t>
            </a:fld>
            <a:endParaRPr lang="en-US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97D5EF2-BDC8-3C4A-B2B8-001A5EE05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10" y="736483"/>
            <a:ext cx="9759819" cy="752007"/>
          </a:xfrm>
        </p:spPr>
        <p:txBody>
          <a:bodyPr/>
          <a:lstStyle/>
          <a:p>
            <a:pPr algn="ctr"/>
            <a:r>
              <a:rPr lang="en-US" dirty="0"/>
              <a:t>Integrated Marketing Communication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B3BA249C-469F-71EC-A899-28D0DADFE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2711" y="2122002"/>
            <a:ext cx="4874293" cy="412417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Consistent messages, multiple channels</a:t>
            </a:r>
          </a:p>
          <a:p>
            <a:r>
              <a:rPr lang="en-US" sz="2800" dirty="0"/>
              <a:t>Conversation vs. Campaign</a:t>
            </a:r>
          </a:p>
          <a:p>
            <a:r>
              <a:rPr lang="en-US" sz="2800" dirty="0">
                <a:solidFill>
                  <a:schemeClr val="tx1"/>
                </a:solidFill>
              </a:rPr>
              <a:t>No “silver bullet” thinking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The larger the ask, the longer the task (decades, not years)</a:t>
            </a:r>
          </a:p>
          <a:p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F89999-5658-83CE-E09F-CF7E50568173}"/>
              </a:ext>
            </a:extLst>
          </p:cNvPr>
          <p:cNvGrpSpPr/>
          <p:nvPr/>
        </p:nvGrpSpPr>
        <p:grpSpPr>
          <a:xfrm>
            <a:off x="6244729" y="1989162"/>
            <a:ext cx="5601783" cy="2194926"/>
            <a:chOff x="6244729" y="1989162"/>
            <a:chExt cx="5601783" cy="2194926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BBFB7B7A-AF6C-9F67-8B9C-9EE418F77A30}"/>
                </a:ext>
              </a:extLst>
            </p:cNvPr>
            <p:cNvSpPr txBox="1">
              <a:spLocks/>
            </p:cNvSpPr>
            <p:nvPr/>
          </p:nvSpPr>
          <p:spPr>
            <a:xfrm>
              <a:off x="6244729" y="1997094"/>
              <a:ext cx="1703464" cy="5671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1"/>
                </a:buClr>
                <a:buSzPct val="25000"/>
                <a:buFont typeface="Arial"/>
                <a:buChar char="•"/>
                <a:defRPr sz="2400" b="1" kern="1200" baseline="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27432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45720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SzPct val="74000"/>
                <a:buFont typeface="Courier New"/>
                <a:buChar char="o"/>
                <a:defRPr sz="18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64008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SzPct val="74000"/>
                <a:buFont typeface="Courier New"/>
                <a:buChar char="o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832104" indent="-192024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SzPct val="74000"/>
                <a:buFont typeface="Courier New"/>
                <a:buChar char="o"/>
                <a:defRPr sz="18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868680" indent="-228600" algn="l" defTabSz="914400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accent6"/>
                </a:buClr>
                <a:buSzPct val="80000"/>
                <a:buFont typeface="Courier New"/>
                <a:buChar char="o"/>
                <a:defRPr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r>
                <a:rPr lang="en-US" dirty="0">
                  <a:solidFill>
                    <a:srgbClr val="F15733"/>
                  </a:solidFill>
                </a:rPr>
                <a:t>Message</a:t>
              </a:r>
            </a:p>
            <a:p>
              <a:pPr algn="ctr" fontAlgn="auto"/>
              <a:endParaRPr lang="en-US" sz="2000" dirty="0">
                <a:solidFill>
                  <a:srgbClr val="F15733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32EF07-7E5E-688E-C230-078414F7DB09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9029518" y="2556336"/>
              <a:ext cx="27483" cy="1450180"/>
            </a:xfrm>
            <a:prstGeom prst="line">
              <a:avLst/>
            </a:prstGeom>
            <a:ln w="22225" cap="flat">
              <a:solidFill>
                <a:srgbClr val="F15733"/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DD579D0-7BF3-B26D-BB75-D031B8418B80}"/>
                </a:ext>
              </a:extLst>
            </p:cNvPr>
            <p:cNvCxnSpPr>
              <a:cxnSpLocks/>
            </p:cNvCxnSpPr>
            <p:nvPr/>
          </p:nvCxnSpPr>
          <p:spPr>
            <a:xfrm>
              <a:off x="7389625" y="2564268"/>
              <a:ext cx="1257465" cy="1607788"/>
            </a:xfrm>
            <a:prstGeom prst="line">
              <a:avLst/>
            </a:prstGeom>
            <a:ln w="22225" cap="flat">
              <a:solidFill>
                <a:srgbClr val="F15733"/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AE5B5B-45B3-DB3F-5708-D922668CE012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9232450" y="2576300"/>
              <a:ext cx="1762330" cy="1607788"/>
            </a:xfrm>
            <a:prstGeom prst="line">
              <a:avLst/>
            </a:prstGeom>
            <a:ln w="22225" cap="flat">
              <a:solidFill>
                <a:srgbClr val="F15733"/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68991049-12D2-2DBC-595C-F274E8C5B416}"/>
                </a:ext>
              </a:extLst>
            </p:cNvPr>
            <p:cNvSpPr txBox="1">
              <a:spLocks/>
            </p:cNvSpPr>
            <p:nvPr/>
          </p:nvSpPr>
          <p:spPr>
            <a:xfrm>
              <a:off x="8177786" y="1989162"/>
              <a:ext cx="1703464" cy="5671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1"/>
                </a:buClr>
                <a:buSzPct val="25000"/>
                <a:buFont typeface="Arial"/>
                <a:buChar char="•"/>
                <a:defRPr sz="2400" b="1" kern="1200" baseline="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27432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45720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SzPct val="74000"/>
                <a:buFont typeface="Courier New"/>
                <a:buChar char="o"/>
                <a:defRPr sz="18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64008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SzPct val="74000"/>
                <a:buFont typeface="Courier New"/>
                <a:buChar char="o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832104" indent="-192024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SzPct val="74000"/>
                <a:buFont typeface="Courier New"/>
                <a:buChar char="o"/>
                <a:defRPr sz="18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868680" indent="-228600" algn="l" defTabSz="914400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accent6"/>
                </a:buClr>
                <a:buSzPct val="80000"/>
                <a:buFont typeface="Courier New"/>
                <a:buChar char="o"/>
                <a:defRPr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r>
                <a:rPr lang="en-US" dirty="0">
                  <a:solidFill>
                    <a:srgbClr val="F15733"/>
                  </a:solidFill>
                </a:rPr>
                <a:t>Message </a:t>
              </a:r>
            </a:p>
            <a:p>
              <a:pPr algn="ctr" fontAlgn="auto"/>
              <a:endParaRPr lang="en-US" sz="2000" dirty="0">
                <a:solidFill>
                  <a:srgbClr val="F15733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F33FC728-F35B-5D2E-6765-57B5F69D88A8}"/>
                </a:ext>
              </a:extLst>
            </p:cNvPr>
            <p:cNvSpPr txBox="1">
              <a:spLocks/>
            </p:cNvSpPr>
            <p:nvPr/>
          </p:nvSpPr>
          <p:spPr>
            <a:xfrm>
              <a:off x="10143048" y="2009126"/>
              <a:ext cx="1703464" cy="5671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1"/>
                </a:buClr>
                <a:buSzPct val="25000"/>
                <a:buFont typeface="Arial"/>
                <a:buChar char="•"/>
                <a:defRPr sz="2400" b="1" kern="1200" baseline="0">
                  <a:solidFill>
                    <a:schemeClr val="accent5"/>
                  </a:solidFill>
                  <a:latin typeface="+mn-lt"/>
                  <a:ea typeface="+mn-ea"/>
                  <a:cs typeface="+mn-cs"/>
                </a:defRPr>
              </a:lvl1pPr>
              <a:lvl2pPr marL="27432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SzPct val="100000"/>
                <a:buFont typeface="Arial"/>
                <a:buChar char="•"/>
                <a:defRPr sz="22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2pPr>
              <a:lvl3pPr marL="45720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SzPct val="74000"/>
                <a:buFont typeface="Courier New"/>
                <a:buChar char="o"/>
                <a:defRPr sz="18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640080" indent="-18288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SzPct val="74000"/>
                <a:buFont typeface="Courier New"/>
                <a:buChar char="o"/>
                <a:defRPr sz="18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4pPr>
              <a:lvl5pPr marL="832104" indent="-192024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6"/>
                </a:buClr>
                <a:buSzPct val="74000"/>
                <a:buFont typeface="Courier New"/>
                <a:buChar char="o"/>
                <a:defRPr sz="180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5pPr>
              <a:lvl6pPr marL="868680" indent="-228600" algn="l" defTabSz="914400" rtl="0" eaLnBrk="1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accent6"/>
                </a:buClr>
                <a:buSzPct val="80000"/>
                <a:buFont typeface="Courier New"/>
                <a:buChar char="o"/>
                <a:defRPr sz="1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r>
                <a:rPr lang="en-US" dirty="0">
                  <a:solidFill>
                    <a:srgbClr val="F15733"/>
                  </a:solidFill>
                </a:rPr>
                <a:t>Message</a:t>
              </a:r>
            </a:p>
            <a:p>
              <a:pPr algn="ctr" fontAlgn="auto"/>
              <a:endParaRPr lang="en-US" sz="2000" dirty="0">
                <a:solidFill>
                  <a:srgbClr val="F15733"/>
                </a:solidFill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E05D178-35C1-42DC-799A-A93A5516E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69" y="3531974"/>
            <a:ext cx="3327434" cy="26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F197-4006-4B51-B247-F27FF17F1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74837"/>
            <a:ext cx="10515600" cy="919162"/>
          </a:xfrm>
        </p:spPr>
        <p:txBody>
          <a:bodyPr/>
          <a:lstStyle/>
          <a:p>
            <a:pPr algn="ctr"/>
            <a:r>
              <a:rPr lang="en-US" dirty="0"/>
              <a:t>Free Stuff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05426-8929-4246-AD83-9A91A006E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97F96-5D27-4093-BE34-56C1D47ED6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5679B-F6AC-485C-955C-CFAB72FBE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6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FA5F-FFDA-44FF-8958-BF2CD35A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33" y="878001"/>
            <a:ext cx="5726576" cy="752007"/>
          </a:xfrm>
        </p:spPr>
        <p:txBody>
          <a:bodyPr/>
          <a:lstStyle/>
          <a:p>
            <a:r>
              <a:rPr lang="en-US" dirty="0"/>
              <a:t>Kevin Elliott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CC41F-E243-4C42-95E9-37F2E96D5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33" y="1998133"/>
            <a:ext cx="5726576" cy="4122767"/>
          </a:xfrm>
        </p:spPr>
        <p:txBody>
          <a:bodyPr>
            <a:normAutofit/>
          </a:bodyPr>
          <a:lstStyle/>
          <a:p>
            <a:r>
              <a:rPr lang="en-US" sz="2800" dirty="0"/>
              <a:t>Lives in Panama City, FL</a:t>
            </a:r>
          </a:p>
          <a:p>
            <a:r>
              <a:rPr lang="en-US" sz="2800" dirty="0"/>
              <a:t>MS, Corporate &amp; Public Communication</a:t>
            </a:r>
          </a:p>
          <a:p>
            <a:r>
              <a:rPr lang="en-US" sz="2800" dirty="0"/>
              <a:t>Marketing Background</a:t>
            </a:r>
          </a:p>
          <a:p>
            <a:r>
              <a:rPr lang="en-US" sz="2800" dirty="0"/>
              <a:t>Raises Chickens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9E297-8826-4C25-B9B9-8F5A41354C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DEB55-B1E7-4A99-B2CF-37FD284D2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4BFB5624-5A4C-FD08-C1EF-A31FD6119E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71" r="5871"/>
          <a:stretch/>
        </p:blipFill>
        <p:spPr>
          <a:xfrm>
            <a:off x="677334" y="920307"/>
            <a:ext cx="4167448" cy="47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AF65-05C9-F13D-34CF-A4EB5BFF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359" y="684140"/>
            <a:ext cx="4431925" cy="1271433"/>
          </a:xfrm>
        </p:spPr>
        <p:txBody>
          <a:bodyPr>
            <a:normAutofit/>
          </a:bodyPr>
          <a:lstStyle/>
          <a:p>
            <a:r>
              <a:rPr lang="en-US" dirty="0"/>
              <a:t>Take our stuff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58D6E-3B70-14BB-EE68-6670C0612B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4B89D-DBD6-F44F-B3C6-93FF0D36F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B6DB9-F903-3F69-5466-90302DC7E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8" b="-2"/>
          <a:stretch/>
        </p:blipFill>
        <p:spPr>
          <a:xfrm>
            <a:off x="6543987" y="961901"/>
            <a:ext cx="5256806" cy="3942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E0B5AA-B314-827B-5EAC-3B0A558B2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48" y="1381219"/>
            <a:ext cx="5807468" cy="3261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493610-7A4D-CC2E-0C07-CAB0CB75C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879" y="3436836"/>
            <a:ext cx="5256806" cy="2960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9D8291-5972-ACF6-2571-EFCFE5A1B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592" y="3601587"/>
            <a:ext cx="4703595" cy="2630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58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AF65-05C9-F13D-34CF-A4EB5BFF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90" y="878001"/>
            <a:ext cx="4431925" cy="1271433"/>
          </a:xfrm>
        </p:spPr>
        <p:txBody>
          <a:bodyPr>
            <a:normAutofit fontScale="90000"/>
          </a:bodyPr>
          <a:lstStyle/>
          <a:p>
            <a:r>
              <a:rPr lang="en-US" dirty="0"/>
              <a:t>Marketing Safety </a:t>
            </a:r>
            <a:br>
              <a:rPr lang="en-US" dirty="0"/>
            </a:br>
            <a:r>
              <a:rPr lang="en-US" dirty="0"/>
              <a:t>&amp; PSAs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F41D-F53C-A860-CD94-1E535814D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90" y="2432156"/>
            <a:ext cx="9759819" cy="4252343"/>
          </a:xfrm>
        </p:spPr>
        <p:txBody>
          <a:bodyPr/>
          <a:lstStyle/>
          <a:p>
            <a:r>
              <a:rPr lang="en-US" dirty="0"/>
              <a:t>Start With Why</a:t>
            </a:r>
          </a:p>
          <a:p>
            <a:r>
              <a:rPr lang="en-US" dirty="0"/>
              <a:t>Visualize</a:t>
            </a:r>
          </a:p>
          <a:p>
            <a:r>
              <a:rPr lang="en-US" dirty="0"/>
              <a:t>Use Analogies</a:t>
            </a:r>
          </a:p>
          <a:p>
            <a:r>
              <a:rPr lang="en-US" dirty="0"/>
              <a:t>Two Marketing Words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58D6E-3B70-14BB-EE68-6670C0612B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4B89D-DBD6-F44F-B3C6-93FF0D36F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B6DB9-F903-3F69-5466-90302DC7E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8" b="-2"/>
          <a:stretch/>
        </p:blipFill>
        <p:spPr>
          <a:xfrm>
            <a:off x="6188306" y="1579418"/>
            <a:ext cx="5256806" cy="3942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655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2B4FD306-0E12-417B-A008-4090C2F7F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Kevin Elliott, Marketing Manager</a:t>
            </a:r>
            <a:br>
              <a:rPr lang="en-US" dirty="0"/>
            </a:br>
            <a:r>
              <a:rPr lang="en-US" dirty="0"/>
              <a:t>kevin@ruralsafetycenter.org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290C446-4544-4DF2-9F7E-593B454C83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8997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AF65-05C9-F13D-34CF-A4EB5BFF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90" y="878001"/>
            <a:ext cx="4431925" cy="1271433"/>
          </a:xfrm>
        </p:spPr>
        <p:txBody>
          <a:bodyPr>
            <a:normAutofit fontScale="90000"/>
          </a:bodyPr>
          <a:lstStyle/>
          <a:p>
            <a:r>
              <a:rPr lang="en-US" dirty="0"/>
              <a:t>Marketing Safety </a:t>
            </a:r>
            <a:br>
              <a:rPr lang="en-US" dirty="0"/>
            </a:br>
            <a:r>
              <a:rPr lang="en-US" dirty="0"/>
              <a:t>&amp; Systemic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F41D-F53C-A860-CD94-1E535814D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090" y="2432156"/>
            <a:ext cx="9759819" cy="4252343"/>
          </a:xfrm>
        </p:spPr>
        <p:txBody>
          <a:bodyPr/>
          <a:lstStyle/>
          <a:p>
            <a:r>
              <a:rPr lang="en-US" dirty="0"/>
              <a:t>Start With Why</a:t>
            </a:r>
          </a:p>
          <a:p>
            <a:r>
              <a:rPr lang="en-US" dirty="0"/>
              <a:t>Visualize</a:t>
            </a:r>
          </a:p>
          <a:p>
            <a:r>
              <a:rPr lang="en-US" dirty="0"/>
              <a:t>Use Analogies</a:t>
            </a:r>
          </a:p>
          <a:p>
            <a:r>
              <a:rPr lang="en-US" dirty="0"/>
              <a:t>Two Marketing Words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58D6E-3B70-14BB-EE68-6670C0612B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4B89D-DBD6-F44F-B3C6-93FF0D36F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B6DB9-F903-3F69-5466-90302DC7E9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98" b="-2"/>
          <a:stretch/>
        </p:blipFill>
        <p:spPr>
          <a:xfrm>
            <a:off x="6188306" y="1579418"/>
            <a:ext cx="5256806" cy="3942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83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B0C8EE-97BF-416D-9BF1-3183BA6B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2115672"/>
            <a:ext cx="10515600" cy="919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Start With Why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CBC449-6D3B-430F-BFC3-4C81CDD4E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AED8E-F58B-4D81-98B3-2579D39690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96775-561A-451C-A6E7-31C73DA8E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5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BB6A2-5709-C2DC-7B26-871099BE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90" y="878001"/>
            <a:ext cx="6407867" cy="752007"/>
          </a:xfrm>
        </p:spPr>
        <p:txBody>
          <a:bodyPr>
            <a:normAutofit fontScale="90000"/>
          </a:bodyPr>
          <a:lstStyle/>
          <a:p>
            <a:r>
              <a:rPr lang="en-US" dirty="0"/>
              <a:t>Start With Why</a:t>
            </a:r>
            <a:br>
              <a:rPr lang="en-US" dirty="0"/>
            </a:br>
            <a:r>
              <a:rPr lang="en-US" sz="2700" dirty="0"/>
              <a:t>Simon Sinek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E2C32-BD22-6B6F-5E97-3A57C6E80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82444-AD9B-5E90-5C46-2BDDC9510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16ED04-7A23-3A56-490E-488CC06B4137}"/>
              </a:ext>
            </a:extLst>
          </p:cNvPr>
          <p:cNvSpPr/>
          <p:nvPr/>
        </p:nvSpPr>
        <p:spPr>
          <a:xfrm>
            <a:off x="4549374" y="1819099"/>
            <a:ext cx="3835152" cy="3951370"/>
          </a:xfrm>
          <a:prstGeom prst="ellipse">
            <a:avLst/>
          </a:prstGeom>
          <a:solidFill>
            <a:srgbClr val="0071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B23B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5F3FA2-49DE-A953-D1F9-E6CCF7884FA0}"/>
              </a:ext>
            </a:extLst>
          </p:cNvPr>
          <p:cNvSpPr/>
          <p:nvPr/>
        </p:nvSpPr>
        <p:spPr>
          <a:xfrm>
            <a:off x="5206321" y="2534155"/>
            <a:ext cx="2521258" cy="2521258"/>
          </a:xfrm>
          <a:prstGeom prst="ellipse">
            <a:avLst/>
          </a:prstGeom>
          <a:solidFill>
            <a:srgbClr val="00B6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B23B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86ABB7-7AD8-2FEB-7EAA-EC664D90E554}"/>
              </a:ext>
            </a:extLst>
          </p:cNvPr>
          <p:cNvSpPr/>
          <p:nvPr/>
        </p:nvSpPr>
        <p:spPr>
          <a:xfrm>
            <a:off x="5907657" y="3235491"/>
            <a:ext cx="1118586" cy="1118586"/>
          </a:xfrm>
          <a:prstGeom prst="ellipse">
            <a:avLst/>
          </a:prstGeom>
          <a:solidFill>
            <a:srgbClr val="61D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93B609-2DA8-2F53-D45C-BEEC1242A118}"/>
              </a:ext>
            </a:extLst>
          </p:cNvPr>
          <p:cNvSpPr/>
          <p:nvPr/>
        </p:nvSpPr>
        <p:spPr>
          <a:xfrm>
            <a:off x="6135769" y="2698346"/>
            <a:ext cx="681597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How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50EDF7-0F80-70F5-4476-4F54D99070ED}"/>
              </a:ext>
            </a:extLst>
          </p:cNvPr>
          <p:cNvGrpSpPr/>
          <p:nvPr/>
        </p:nvGrpSpPr>
        <p:grpSpPr>
          <a:xfrm>
            <a:off x="6079663" y="1978077"/>
            <a:ext cx="793807" cy="2047539"/>
            <a:chOff x="4220224" y="1681095"/>
            <a:chExt cx="793807" cy="20475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2C1469-471E-248A-6A82-A750703571CF}"/>
                </a:ext>
              </a:extLst>
            </p:cNvPr>
            <p:cNvSpPr/>
            <p:nvPr/>
          </p:nvSpPr>
          <p:spPr>
            <a:xfrm>
              <a:off x="4276330" y="3266969"/>
              <a:ext cx="6623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Why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3AB8D6-4352-E2E7-B2D5-4A7F00062D5D}"/>
                </a:ext>
              </a:extLst>
            </p:cNvPr>
            <p:cNvSpPr/>
            <p:nvPr/>
          </p:nvSpPr>
          <p:spPr>
            <a:xfrm>
              <a:off x="4220224" y="1681095"/>
              <a:ext cx="7938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What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6FD59A8-4968-62A7-05B0-285AFCDCAE06}"/>
              </a:ext>
            </a:extLst>
          </p:cNvPr>
          <p:cNvSpPr/>
          <p:nvPr/>
        </p:nvSpPr>
        <p:spPr>
          <a:xfrm>
            <a:off x="6135768" y="1978077"/>
            <a:ext cx="662361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Why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343A87-631D-1444-0E56-732815CE6370}"/>
              </a:ext>
            </a:extLst>
          </p:cNvPr>
          <p:cNvSpPr/>
          <p:nvPr/>
        </p:nvSpPr>
        <p:spPr>
          <a:xfrm>
            <a:off x="6079663" y="3563950"/>
            <a:ext cx="793807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What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BB6A2-5709-C2DC-7B26-871099BE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090" y="878001"/>
            <a:ext cx="6407867" cy="752007"/>
          </a:xfrm>
        </p:spPr>
        <p:txBody>
          <a:bodyPr>
            <a:normAutofit/>
          </a:bodyPr>
          <a:lstStyle/>
          <a:p>
            <a:r>
              <a:rPr lang="en-US" dirty="0"/>
              <a:t>Example: Roundabouts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E2C32-BD22-6B6F-5E97-3A57C6E80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82444-AD9B-5E90-5C46-2BDDC9510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16ED04-7A23-3A56-490E-488CC06B4137}"/>
              </a:ext>
            </a:extLst>
          </p:cNvPr>
          <p:cNvSpPr/>
          <p:nvPr/>
        </p:nvSpPr>
        <p:spPr>
          <a:xfrm>
            <a:off x="6857505" y="1819099"/>
            <a:ext cx="3835152" cy="3951370"/>
          </a:xfrm>
          <a:prstGeom prst="ellipse">
            <a:avLst/>
          </a:prstGeom>
          <a:solidFill>
            <a:srgbClr val="0071C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B23B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5F3FA2-49DE-A953-D1F9-E6CCF7884FA0}"/>
              </a:ext>
            </a:extLst>
          </p:cNvPr>
          <p:cNvSpPr/>
          <p:nvPr/>
        </p:nvSpPr>
        <p:spPr>
          <a:xfrm>
            <a:off x="7514452" y="2534155"/>
            <a:ext cx="2521258" cy="2521258"/>
          </a:xfrm>
          <a:prstGeom prst="ellipse">
            <a:avLst/>
          </a:prstGeom>
          <a:solidFill>
            <a:srgbClr val="00B6F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5B23B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86ABB7-7AD8-2FEB-7EAA-EC664D90E554}"/>
              </a:ext>
            </a:extLst>
          </p:cNvPr>
          <p:cNvSpPr/>
          <p:nvPr/>
        </p:nvSpPr>
        <p:spPr>
          <a:xfrm>
            <a:off x="8215788" y="3235491"/>
            <a:ext cx="1118586" cy="1118586"/>
          </a:xfrm>
          <a:prstGeom prst="ellipse">
            <a:avLst/>
          </a:prstGeom>
          <a:solidFill>
            <a:srgbClr val="61D6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93B609-2DA8-2F53-D45C-BEEC1242A118}"/>
              </a:ext>
            </a:extLst>
          </p:cNvPr>
          <p:cNvSpPr/>
          <p:nvPr/>
        </p:nvSpPr>
        <p:spPr>
          <a:xfrm>
            <a:off x="8443900" y="2698346"/>
            <a:ext cx="681597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How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50EDF7-0F80-70F5-4476-4F54D99070ED}"/>
              </a:ext>
            </a:extLst>
          </p:cNvPr>
          <p:cNvGrpSpPr/>
          <p:nvPr/>
        </p:nvGrpSpPr>
        <p:grpSpPr>
          <a:xfrm>
            <a:off x="8387794" y="1978077"/>
            <a:ext cx="793807" cy="2047539"/>
            <a:chOff x="4220224" y="1681095"/>
            <a:chExt cx="793807" cy="20475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2C1469-471E-248A-6A82-A750703571CF}"/>
                </a:ext>
              </a:extLst>
            </p:cNvPr>
            <p:cNvSpPr/>
            <p:nvPr/>
          </p:nvSpPr>
          <p:spPr>
            <a:xfrm>
              <a:off x="4276330" y="3266969"/>
              <a:ext cx="6623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Why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3AB8D6-4352-E2E7-B2D5-4A7F00062D5D}"/>
                </a:ext>
              </a:extLst>
            </p:cNvPr>
            <p:cNvSpPr/>
            <p:nvPr/>
          </p:nvSpPr>
          <p:spPr>
            <a:xfrm>
              <a:off x="4220224" y="1681095"/>
              <a:ext cx="7938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Franklin Gothic Demi Cond" panose="020B0706030402020204" pitchFamily="34" charset="0"/>
                </a:rPr>
                <a:t>What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6FD59A8-4968-62A7-05B0-285AFCDCAE06}"/>
              </a:ext>
            </a:extLst>
          </p:cNvPr>
          <p:cNvSpPr/>
          <p:nvPr/>
        </p:nvSpPr>
        <p:spPr>
          <a:xfrm>
            <a:off x="8443899" y="1978077"/>
            <a:ext cx="662361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Why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343A87-631D-1444-0E56-732815CE6370}"/>
              </a:ext>
            </a:extLst>
          </p:cNvPr>
          <p:cNvSpPr/>
          <p:nvPr/>
        </p:nvSpPr>
        <p:spPr>
          <a:xfrm>
            <a:off x="8387794" y="3563950"/>
            <a:ext cx="793807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What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C50851-EF2D-021F-35FA-F420E1C5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0" y="1909976"/>
            <a:ext cx="3860493" cy="3860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2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B0C8EE-97BF-416D-9BF1-3183BA6B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15672"/>
            <a:ext cx="10515600" cy="919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Visualize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CBC449-6D3B-430F-BFC3-4C81CDD4E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AED8E-F58B-4D81-98B3-2579D39690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96775-561A-451C-A6E7-31C73DA8E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7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B0C8EE-97BF-416D-9BF1-3183BA6B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117536"/>
            <a:ext cx="10515600" cy="919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do you visualize LRSPs?!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CBC449-6D3B-430F-BFC3-4C81CDD4E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AED8E-F58B-4D81-98B3-2579D39690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96775-561A-451C-A6E7-31C73DA8E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7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BB6A2-5709-C2DC-7B26-871099BE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E2C32-BD22-6B6F-5E97-3A57C6E80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4F5BC7-C9C3-4039-91F4-695D3573049A}" type="datetime4">
              <a:rPr lang="en-US" smtClean="0"/>
              <a:t>July 30, 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82444-AD9B-5E90-5C46-2BDDC9510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3"/>
                </a:solidFill>
              </a:rPr>
              <a:t>|</a:t>
            </a:r>
            <a:r>
              <a:rPr lang="en-US"/>
              <a:t>    </a:t>
            </a:r>
            <a:fld id="{F3A9FDE7-77F8-DA4C-8F3A-0D451D17AE7E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01F1B7-5568-A042-95E0-63121AF61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2EC80-BF66-692F-BCC9-20B903100D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E60F5-F633-5BEF-498F-65003343C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2"/>
          <a:stretch/>
        </p:blipFill>
        <p:spPr>
          <a:xfrm>
            <a:off x="1524009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16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ural Road Safety Cent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183"/>
      </a:accent1>
      <a:accent2>
        <a:srgbClr val="0079BC"/>
      </a:accent2>
      <a:accent3>
        <a:srgbClr val="6DB73C"/>
      </a:accent3>
      <a:accent4>
        <a:srgbClr val="FF9A2C"/>
      </a:accent4>
      <a:accent5>
        <a:srgbClr val="5B9BD5"/>
      </a:accent5>
      <a:accent6>
        <a:srgbClr val="70AD47"/>
      </a:accent6>
      <a:hlink>
        <a:srgbClr val="0563C1"/>
      </a:hlink>
      <a:folHlink>
        <a:srgbClr val="6DB73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ral Road Safety Center Presentation Template  -  Read-Only" id="{E538F336-9137-4F49-B75B-D53B97BDE74A}" vid="{9489859A-A542-4D80-8C9C-5D79C541DE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Rural Road Safety Center Presentation Template_Kickoff</Template>
  <TotalTime>14244</TotalTime>
  <Words>225</Words>
  <Application>Microsoft Office PowerPoint</Application>
  <PresentationFormat>Widescreen</PresentationFormat>
  <Paragraphs>98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Book</vt:lpstr>
      <vt:lpstr>Franklin Gothic Demi Cond</vt:lpstr>
      <vt:lpstr>Franklin Gothic Medium</vt:lpstr>
      <vt:lpstr>Wingdings</vt:lpstr>
      <vt:lpstr>Office Theme</vt:lpstr>
      <vt:lpstr>Marketing Safety  &amp; Systemic</vt:lpstr>
      <vt:lpstr>Kevin Elliott</vt:lpstr>
      <vt:lpstr>Marketing Safety  &amp; Systemic</vt:lpstr>
      <vt:lpstr>Start With Why</vt:lpstr>
      <vt:lpstr>Start With Why Simon Sinek</vt:lpstr>
      <vt:lpstr>Example: Roundabouts</vt:lpstr>
      <vt:lpstr>Visualize</vt:lpstr>
      <vt:lpstr>How do you visualize LRSPs?!</vt:lpstr>
      <vt:lpstr>PowerPoint Presentation</vt:lpstr>
      <vt:lpstr>PowerPoint Presentation</vt:lpstr>
      <vt:lpstr>PowerPoint Presentation</vt:lpstr>
      <vt:lpstr>Use Analogies</vt:lpstr>
      <vt:lpstr>Smoking</vt:lpstr>
      <vt:lpstr>Two Marketing Words</vt:lpstr>
      <vt:lpstr>Two Marketing Words</vt:lpstr>
      <vt:lpstr>How Long Does This Take?!</vt:lpstr>
      <vt:lpstr>Smoking</vt:lpstr>
      <vt:lpstr>Integrated Marketing Communication</vt:lpstr>
      <vt:lpstr>Free Stuff</vt:lpstr>
      <vt:lpstr>Take our stuff</vt:lpstr>
      <vt:lpstr>Marketing Safety  &amp; PSAs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Elliott</dc:creator>
  <cp:lastModifiedBy>Krishna Kunapareddy</cp:lastModifiedBy>
  <cp:revision>532</cp:revision>
  <dcterms:created xsi:type="dcterms:W3CDTF">2022-03-25T15:52:40Z</dcterms:created>
  <dcterms:modified xsi:type="dcterms:W3CDTF">2024-07-30T16:18:11Z</dcterms:modified>
</cp:coreProperties>
</file>