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256" r:id="rId2"/>
    <p:sldId id="2139" r:id="rId3"/>
    <p:sldId id="289" r:id="rId4"/>
    <p:sldId id="290" r:id="rId5"/>
    <p:sldId id="295" r:id="rId6"/>
    <p:sldId id="2125" r:id="rId7"/>
    <p:sldId id="282" r:id="rId8"/>
    <p:sldId id="2128" r:id="rId9"/>
    <p:sldId id="2129" r:id="rId10"/>
    <p:sldId id="2144" r:id="rId11"/>
    <p:sldId id="2147" r:id="rId12"/>
    <p:sldId id="2148" r:id="rId13"/>
    <p:sldId id="2149" r:id="rId14"/>
    <p:sldId id="2130" r:id="rId15"/>
    <p:sldId id="2133" r:id="rId16"/>
    <p:sldId id="2132" r:id="rId17"/>
    <p:sldId id="2137" r:id="rId18"/>
    <p:sldId id="2136" r:id="rId19"/>
    <p:sldId id="2143" r:id="rId20"/>
    <p:sldId id="2138" r:id="rId21"/>
    <p:sldId id="2145" r:id="rId22"/>
    <p:sldId id="2141" r:id="rId23"/>
    <p:sldId id="2146" r:id="rId24"/>
    <p:sldId id="277" r:id="rId2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960" userDrawn="1">
          <p15:clr>
            <a:srgbClr val="A4A3A4"/>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4C53A8-193B-4EA2-8679-7051491E6A14}" v="505" dt="2024-05-13T23:04:31.5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462"/>
    <p:restoredTop sz="94694"/>
  </p:normalViewPr>
  <p:slideViewPr>
    <p:cSldViewPr snapToGrid="0" showGuides="1">
      <p:cViewPr varScale="1">
        <p:scale>
          <a:sx n="132" d="100"/>
          <a:sy n="132" d="100"/>
        </p:scale>
        <p:origin x="1458" y="96"/>
      </p:cViewPr>
      <p:guideLst>
        <p:guide pos="3960"/>
        <p:guide orient="horz" pos="1620"/>
      </p:guideLst>
    </p:cSldViewPr>
  </p:slideViewPr>
  <p:notesTextViewPr>
    <p:cViewPr>
      <p:scale>
        <a:sx n="1" d="1"/>
        <a:sy n="1" d="1"/>
      </p:scale>
      <p:origin x="0" y="0"/>
    </p:cViewPr>
  </p:notesText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rner, Alison" userId="86844c4d-7d47-415e-b635-3ab599fe2763" providerId="ADAL" clId="{754C53A8-193B-4EA2-8679-7051491E6A14}"/>
    <pc:docChg chg="undo custSel addSld delSld modSld sldOrd">
      <pc:chgData name="Turner, Alison" userId="86844c4d-7d47-415e-b635-3ab599fe2763" providerId="ADAL" clId="{754C53A8-193B-4EA2-8679-7051491E6A14}" dt="2024-05-13T23:04:31.576" v="1383" actId="255"/>
      <pc:docMkLst>
        <pc:docMk/>
      </pc:docMkLst>
      <pc:sldChg chg="addSp modSp mod">
        <pc:chgData name="Turner, Alison" userId="86844c4d-7d47-415e-b635-3ab599fe2763" providerId="ADAL" clId="{754C53A8-193B-4EA2-8679-7051491E6A14}" dt="2024-05-13T21:39:23.089" v="335" actId="1076"/>
        <pc:sldMkLst>
          <pc:docMk/>
          <pc:sldMk cId="1779062293" sldId="256"/>
        </pc:sldMkLst>
        <pc:spChg chg="mod">
          <ac:chgData name="Turner, Alison" userId="86844c4d-7d47-415e-b635-3ab599fe2763" providerId="ADAL" clId="{754C53A8-193B-4EA2-8679-7051491E6A14}" dt="2024-05-13T14:57:18.858" v="72"/>
          <ac:spMkLst>
            <pc:docMk/>
            <pc:sldMk cId="1779062293" sldId="256"/>
            <ac:spMk id="19" creationId="{530A2F86-ECD1-A581-DFF3-C87E5E834BF8}"/>
          </ac:spMkLst>
        </pc:spChg>
        <pc:spChg chg="mod">
          <ac:chgData name="Turner, Alison" userId="86844c4d-7d47-415e-b635-3ab599fe2763" providerId="ADAL" clId="{754C53A8-193B-4EA2-8679-7051491E6A14}" dt="2024-05-13T14:56:13.871" v="5" actId="20577"/>
          <ac:spMkLst>
            <pc:docMk/>
            <pc:sldMk cId="1779062293" sldId="256"/>
            <ac:spMk id="20" creationId="{864DD5D9-1D69-E1F5-63C4-F56D131C6B33}"/>
          </ac:spMkLst>
        </pc:spChg>
        <pc:spChg chg="mod">
          <ac:chgData name="Turner, Alison" userId="86844c4d-7d47-415e-b635-3ab599fe2763" providerId="ADAL" clId="{754C53A8-193B-4EA2-8679-7051491E6A14}" dt="2024-05-13T14:57:00.108" v="69" actId="20577"/>
          <ac:spMkLst>
            <pc:docMk/>
            <pc:sldMk cId="1779062293" sldId="256"/>
            <ac:spMk id="22" creationId="{25E6B250-A288-0132-5CC6-85AFB8956DFD}"/>
          </ac:spMkLst>
        </pc:spChg>
        <pc:picChg chg="add mod">
          <ac:chgData name="Turner, Alison" userId="86844c4d-7d47-415e-b635-3ab599fe2763" providerId="ADAL" clId="{754C53A8-193B-4EA2-8679-7051491E6A14}" dt="2024-05-13T21:39:23.089" v="335" actId="1076"/>
          <ac:picMkLst>
            <pc:docMk/>
            <pc:sldMk cId="1779062293" sldId="256"/>
            <ac:picMk id="5" creationId="{4604B50B-3DA7-9578-8F3E-7B509049F316}"/>
          </ac:picMkLst>
        </pc:picChg>
      </pc:sldChg>
      <pc:sldChg chg="del ord">
        <pc:chgData name="Turner, Alison" userId="86844c4d-7d47-415e-b635-3ab599fe2763" providerId="ADAL" clId="{754C53A8-193B-4EA2-8679-7051491E6A14}" dt="2024-05-13T22:12:44.499" v="1119" actId="47"/>
        <pc:sldMkLst>
          <pc:docMk/>
          <pc:sldMk cId="981942951" sldId="257"/>
        </pc:sldMkLst>
      </pc:sldChg>
      <pc:sldChg chg="del ord">
        <pc:chgData name="Turner, Alison" userId="86844c4d-7d47-415e-b635-3ab599fe2763" providerId="ADAL" clId="{754C53A8-193B-4EA2-8679-7051491E6A14}" dt="2024-05-13T22:12:45.033" v="1120" actId="47"/>
        <pc:sldMkLst>
          <pc:docMk/>
          <pc:sldMk cId="3733262653" sldId="260"/>
        </pc:sldMkLst>
      </pc:sldChg>
      <pc:sldChg chg="del ord">
        <pc:chgData name="Turner, Alison" userId="86844c4d-7d47-415e-b635-3ab599fe2763" providerId="ADAL" clId="{754C53A8-193B-4EA2-8679-7051491E6A14}" dt="2024-05-13T22:12:45.670" v="1121" actId="47"/>
        <pc:sldMkLst>
          <pc:docMk/>
          <pc:sldMk cId="1701613831" sldId="261"/>
        </pc:sldMkLst>
      </pc:sldChg>
      <pc:sldChg chg="del ord">
        <pc:chgData name="Turner, Alison" userId="86844c4d-7d47-415e-b635-3ab599fe2763" providerId="ADAL" clId="{754C53A8-193B-4EA2-8679-7051491E6A14}" dt="2024-05-13T22:12:47.640" v="1123" actId="47"/>
        <pc:sldMkLst>
          <pc:docMk/>
          <pc:sldMk cId="3524850966" sldId="262"/>
        </pc:sldMkLst>
      </pc:sldChg>
      <pc:sldChg chg="del ord">
        <pc:chgData name="Turner, Alison" userId="86844c4d-7d47-415e-b635-3ab599fe2763" providerId="ADAL" clId="{754C53A8-193B-4EA2-8679-7051491E6A14}" dt="2024-05-13T22:12:46.823" v="1122" actId="47"/>
        <pc:sldMkLst>
          <pc:docMk/>
          <pc:sldMk cId="1129894433" sldId="263"/>
        </pc:sldMkLst>
      </pc:sldChg>
      <pc:sldChg chg="del">
        <pc:chgData name="Turner, Alison" userId="86844c4d-7d47-415e-b635-3ab599fe2763" providerId="ADAL" clId="{754C53A8-193B-4EA2-8679-7051491E6A14}" dt="2024-05-13T22:12:31.593" v="1117" actId="47"/>
        <pc:sldMkLst>
          <pc:docMk/>
          <pc:sldMk cId="560429052" sldId="278"/>
        </pc:sldMkLst>
      </pc:sldChg>
      <pc:sldChg chg="del ord">
        <pc:chgData name="Turner, Alison" userId="86844c4d-7d47-415e-b635-3ab599fe2763" providerId="ADAL" clId="{754C53A8-193B-4EA2-8679-7051491E6A14}" dt="2024-05-13T22:12:43.642" v="1118" actId="47"/>
        <pc:sldMkLst>
          <pc:docMk/>
          <pc:sldMk cId="1012229842" sldId="279"/>
        </pc:sldMkLst>
      </pc:sldChg>
      <pc:sldChg chg="modSp ord">
        <pc:chgData name="Turner, Alison" userId="86844c4d-7d47-415e-b635-3ab599fe2763" providerId="ADAL" clId="{754C53A8-193B-4EA2-8679-7051491E6A14}" dt="2024-05-13T21:44:06.310" v="403" actId="12100"/>
        <pc:sldMkLst>
          <pc:docMk/>
          <pc:sldMk cId="895699321" sldId="282"/>
        </pc:sldMkLst>
        <pc:graphicFrameChg chg="mod">
          <ac:chgData name="Turner, Alison" userId="86844c4d-7d47-415e-b635-3ab599fe2763" providerId="ADAL" clId="{754C53A8-193B-4EA2-8679-7051491E6A14}" dt="2024-05-13T21:44:06.310" v="403" actId="12100"/>
          <ac:graphicFrameMkLst>
            <pc:docMk/>
            <pc:sldMk cId="895699321" sldId="282"/>
            <ac:graphicFrameMk id="6" creationId="{5D3409F2-CD03-EC53-13D4-043F5F1D9AFA}"/>
          </ac:graphicFrameMkLst>
        </pc:graphicFrameChg>
      </pc:sldChg>
      <pc:sldChg chg="del ord">
        <pc:chgData name="Turner, Alison" userId="86844c4d-7d47-415e-b635-3ab599fe2763" providerId="ADAL" clId="{754C53A8-193B-4EA2-8679-7051491E6A14}" dt="2024-05-13T22:12:27.409" v="1116" actId="47"/>
        <pc:sldMkLst>
          <pc:docMk/>
          <pc:sldMk cId="2144708823" sldId="2121"/>
        </pc:sldMkLst>
      </pc:sldChg>
      <pc:sldChg chg="del">
        <pc:chgData name="Turner, Alison" userId="86844c4d-7d47-415e-b635-3ab599fe2763" providerId="ADAL" clId="{754C53A8-193B-4EA2-8679-7051491E6A14}" dt="2024-05-13T18:10:53.052" v="195" actId="47"/>
        <pc:sldMkLst>
          <pc:docMk/>
          <pc:sldMk cId="10582686" sldId="2122"/>
        </pc:sldMkLst>
      </pc:sldChg>
      <pc:sldChg chg="del">
        <pc:chgData name="Turner, Alison" userId="86844c4d-7d47-415e-b635-3ab599fe2763" providerId="ADAL" clId="{754C53A8-193B-4EA2-8679-7051491E6A14}" dt="2024-05-13T18:10:54.065" v="196" actId="47"/>
        <pc:sldMkLst>
          <pc:docMk/>
          <pc:sldMk cId="3172572569" sldId="2123"/>
        </pc:sldMkLst>
      </pc:sldChg>
      <pc:sldChg chg="del">
        <pc:chgData name="Turner, Alison" userId="86844c4d-7d47-415e-b635-3ab599fe2763" providerId="ADAL" clId="{754C53A8-193B-4EA2-8679-7051491E6A14}" dt="2024-05-13T18:10:52.351" v="194" actId="47"/>
        <pc:sldMkLst>
          <pc:docMk/>
          <pc:sldMk cId="4255783813" sldId="2124"/>
        </pc:sldMkLst>
      </pc:sldChg>
      <pc:sldChg chg="modSp add mod">
        <pc:chgData name="Turner, Alison" userId="86844c4d-7d47-415e-b635-3ab599fe2763" providerId="ADAL" clId="{754C53A8-193B-4EA2-8679-7051491E6A14}" dt="2024-05-13T21:46:56.419" v="467" actId="207"/>
        <pc:sldMkLst>
          <pc:docMk/>
          <pc:sldMk cId="4015265221" sldId="2128"/>
        </pc:sldMkLst>
        <pc:spChg chg="mod">
          <ac:chgData name="Turner, Alison" userId="86844c4d-7d47-415e-b635-3ab599fe2763" providerId="ADAL" clId="{754C53A8-193B-4EA2-8679-7051491E6A14}" dt="2024-05-13T21:43:31.911" v="402" actId="12"/>
          <ac:spMkLst>
            <pc:docMk/>
            <pc:sldMk cId="4015265221" sldId="2128"/>
            <ac:spMk id="3" creationId="{B561B96B-3ACC-1FB9-2689-9DBB08853F01}"/>
          </ac:spMkLst>
        </pc:spChg>
        <pc:graphicFrameChg chg="mod ord">
          <ac:chgData name="Turner, Alison" userId="86844c4d-7d47-415e-b635-3ab599fe2763" providerId="ADAL" clId="{754C53A8-193B-4EA2-8679-7051491E6A14}" dt="2024-05-13T21:46:56.419" v="467" actId="207"/>
          <ac:graphicFrameMkLst>
            <pc:docMk/>
            <pc:sldMk cId="4015265221" sldId="2128"/>
            <ac:graphicFrameMk id="4" creationId="{5741C823-7B61-3A49-4165-F06C5192ADF5}"/>
          </ac:graphicFrameMkLst>
        </pc:graphicFrameChg>
      </pc:sldChg>
      <pc:sldChg chg="addSp delSp modSp add mod">
        <pc:chgData name="Turner, Alison" userId="86844c4d-7d47-415e-b635-3ab599fe2763" providerId="ADAL" clId="{754C53A8-193B-4EA2-8679-7051491E6A14}" dt="2024-05-13T21:47:15.836" v="469"/>
        <pc:sldMkLst>
          <pc:docMk/>
          <pc:sldMk cId="3802781230" sldId="2129"/>
        </pc:sldMkLst>
        <pc:spChg chg="mod">
          <ac:chgData name="Turner, Alison" userId="86844c4d-7d47-415e-b635-3ab599fe2763" providerId="ADAL" clId="{754C53A8-193B-4EA2-8679-7051491E6A14}" dt="2024-05-13T18:51:19.881" v="331" actId="1076"/>
          <ac:spMkLst>
            <pc:docMk/>
            <pc:sldMk cId="3802781230" sldId="2129"/>
            <ac:spMk id="7" creationId="{D712C822-FAFC-BFB9-7970-82DE0F0BCF00}"/>
          </ac:spMkLst>
        </pc:spChg>
        <pc:spChg chg="mod">
          <ac:chgData name="Turner, Alison" userId="86844c4d-7d47-415e-b635-3ab599fe2763" providerId="ADAL" clId="{754C53A8-193B-4EA2-8679-7051491E6A14}" dt="2024-05-13T18:51:24.838" v="333" actId="1076"/>
          <ac:spMkLst>
            <pc:docMk/>
            <pc:sldMk cId="3802781230" sldId="2129"/>
            <ac:spMk id="8" creationId="{B7ABE963-1BDE-097C-1326-2E8F0E9BB2A7}"/>
          </ac:spMkLst>
        </pc:spChg>
        <pc:graphicFrameChg chg="add del mod">
          <ac:chgData name="Turner, Alison" userId="86844c4d-7d47-415e-b635-3ab599fe2763" providerId="ADAL" clId="{754C53A8-193B-4EA2-8679-7051491E6A14}" dt="2024-05-13T21:47:15.329" v="468" actId="478"/>
          <ac:graphicFrameMkLst>
            <pc:docMk/>
            <pc:sldMk cId="3802781230" sldId="2129"/>
            <ac:graphicFrameMk id="3" creationId="{5EBEC951-9221-DFD0-C8D4-95CE8595131A}"/>
          </ac:graphicFrameMkLst>
        </pc:graphicFrameChg>
        <pc:graphicFrameChg chg="del">
          <ac:chgData name="Turner, Alison" userId="86844c4d-7d47-415e-b635-3ab599fe2763" providerId="ADAL" clId="{754C53A8-193B-4EA2-8679-7051491E6A14}" dt="2024-05-13T21:42:08.278" v="348" actId="478"/>
          <ac:graphicFrameMkLst>
            <pc:docMk/>
            <pc:sldMk cId="3802781230" sldId="2129"/>
            <ac:graphicFrameMk id="4" creationId="{B5372700-7516-258D-D380-A4D8649C3876}"/>
          </ac:graphicFrameMkLst>
        </pc:graphicFrameChg>
        <pc:graphicFrameChg chg="add mod">
          <ac:chgData name="Turner, Alison" userId="86844c4d-7d47-415e-b635-3ab599fe2763" providerId="ADAL" clId="{754C53A8-193B-4EA2-8679-7051491E6A14}" dt="2024-05-13T21:47:15.836" v="469"/>
          <ac:graphicFrameMkLst>
            <pc:docMk/>
            <pc:sldMk cId="3802781230" sldId="2129"/>
            <ac:graphicFrameMk id="9" creationId="{36B34D70-3749-DB86-6BA7-7922032B90DE}"/>
          </ac:graphicFrameMkLst>
        </pc:graphicFrameChg>
      </pc:sldChg>
      <pc:sldChg chg="addSp delSp modSp add mod">
        <pc:chgData name="Turner, Alison" userId="86844c4d-7d47-415e-b635-3ab599fe2763" providerId="ADAL" clId="{754C53A8-193B-4EA2-8679-7051491E6A14}" dt="2024-05-13T22:11:28.073" v="1111" actId="1076"/>
        <pc:sldMkLst>
          <pc:docMk/>
          <pc:sldMk cId="571910675" sldId="2130"/>
        </pc:sldMkLst>
        <pc:graphicFrameChg chg="del">
          <ac:chgData name="Turner, Alison" userId="86844c4d-7d47-415e-b635-3ab599fe2763" providerId="ADAL" clId="{754C53A8-193B-4EA2-8679-7051491E6A14}" dt="2024-05-13T21:46:03.024" v="466" actId="478"/>
          <ac:graphicFrameMkLst>
            <pc:docMk/>
            <pc:sldMk cId="571910675" sldId="2130"/>
            <ac:graphicFrameMk id="4" creationId="{2E99FAF8-37CE-D665-4EC9-10070A4F8C46}"/>
          </ac:graphicFrameMkLst>
        </pc:graphicFrameChg>
        <pc:graphicFrameChg chg="add mod">
          <ac:chgData name="Turner, Alison" userId="86844c4d-7d47-415e-b635-3ab599fe2763" providerId="ADAL" clId="{754C53A8-193B-4EA2-8679-7051491E6A14}" dt="2024-05-13T22:10:00.511" v="1060" actId="108"/>
          <ac:graphicFrameMkLst>
            <pc:docMk/>
            <pc:sldMk cId="571910675" sldId="2130"/>
            <ac:graphicFrameMk id="5" creationId="{D122B533-8013-8149-5028-2E150F3C0F3B}"/>
          </ac:graphicFrameMkLst>
        </pc:graphicFrameChg>
        <pc:picChg chg="mod">
          <ac:chgData name="Turner, Alison" userId="86844c4d-7d47-415e-b635-3ab599fe2763" providerId="ADAL" clId="{754C53A8-193B-4EA2-8679-7051491E6A14}" dt="2024-05-13T22:11:28.073" v="1111" actId="1076"/>
          <ac:picMkLst>
            <pc:docMk/>
            <pc:sldMk cId="571910675" sldId="2130"/>
            <ac:picMk id="4098" creationId="{4C359972-6464-6DF2-2415-BD38160F4081}"/>
          </ac:picMkLst>
        </pc:picChg>
      </pc:sldChg>
      <pc:sldChg chg="modSp mod">
        <pc:chgData name="Turner, Alison" userId="86844c4d-7d47-415e-b635-3ab599fe2763" providerId="ADAL" clId="{754C53A8-193B-4EA2-8679-7051491E6A14}" dt="2024-05-13T18:08:48.638" v="193" actId="6549"/>
        <pc:sldMkLst>
          <pc:docMk/>
          <pc:sldMk cId="3773452185" sldId="2139"/>
        </pc:sldMkLst>
        <pc:spChg chg="mod">
          <ac:chgData name="Turner, Alison" userId="86844c4d-7d47-415e-b635-3ab599fe2763" providerId="ADAL" clId="{754C53A8-193B-4EA2-8679-7051491E6A14}" dt="2024-05-13T18:08:48.638" v="193" actId="6549"/>
          <ac:spMkLst>
            <pc:docMk/>
            <pc:sldMk cId="3773452185" sldId="2139"/>
            <ac:spMk id="3" creationId="{D09912C0-E6D1-9780-E83A-616F58FECE49}"/>
          </ac:spMkLst>
        </pc:spChg>
      </pc:sldChg>
      <pc:sldChg chg="addSp delSp modSp mod">
        <pc:chgData name="Turner, Alison" userId="86844c4d-7d47-415e-b635-3ab599fe2763" providerId="ADAL" clId="{754C53A8-193B-4EA2-8679-7051491E6A14}" dt="2024-05-13T15:22:18.036" v="177" actId="14100"/>
        <pc:sldMkLst>
          <pc:docMk/>
          <pc:sldMk cId="2868152695" sldId="2143"/>
        </pc:sldMkLst>
        <pc:spChg chg="add mod">
          <ac:chgData name="Turner, Alison" userId="86844c4d-7d47-415e-b635-3ab599fe2763" providerId="ADAL" clId="{754C53A8-193B-4EA2-8679-7051491E6A14}" dt="2024-05-13T15:09:19.518" v="92" actId="14100"/>
          <ac:spMkLst>
            <pc:docMk/>
            <pc:sldMk cId="2868152695" sldId="2143"/>
            <ac:spMk id="3" creationId="{0CDAE3F9-5DC7-6954-7E02-D34ADCCA3C7D}"/>
          </ac:spMkLst>
        </pc:spChg>
        <pc:spChg chg="add mod">
          <ac:chgData name="Turner, Alison" userId="86844c4d-7d47-415e-b635-3ab599fe2763" providerId="ADAL" clId="{754C53A8-193B-4EA2-8679-7051491E6A14}" dt="2024-05-13T15:09:29.068" v="96" actId="1076"/>
          <ac:spMkLst>
            <pc:docMk/>
            <pc:sldMk cId="2868152695" sldId="2143"/>
            <ac:spMk id="4" creationId="{A6BBB337-86AA-441E-9B66-FAE5ADFC5495}"/>
          </ac:spMkLst>
        </pc:spChg>
        <pc:spChg chg="add mod">
          <ac:chgData name="Turner, Alison" userId="86844c4d-7d47-415e-b635-3ab599fe2763" providerId="ADAL" clId="{754C53A8-193B-4EA2-8679-7051491E6A14}" dt="2024-05-13T15:09:35.972" v="98" actId="1076"/>
          <ac:spMkLst>
            <pc:docMk/>
            <pc:sldMk cId="2868152695" sldId="2143"/>
            <ac:spMk id="5" creationId="{A904AA8F-3AA9-7F0A-3635-ECB4A9842DDF}"/>
          </ac:spMkLst>
        </pc:spChg>
        <pc:spChg chg="add mod">
          <ac:chgData name="Turner, Alison" userId="86844c4d-7d47-415e-b635-3ab599fe2763" providerId="ADAL" clId="{754C53A8-193B-4EA2-8679-7051491E6A14}" dt="2024-05-13T15:09:39.193" v="100" actId="1076"/>
          <ac:spMkLst>
            <pc:docMk/>
            <pc:sldMk cId="2868152695" sldId="2143"/>
            <ac:spMk id="6" creationId="{C8AE7DEC-959E-23E2-E664-9A8403EA6E84}"/>
          </ac:spMkLst>
        </pc:spChg>
        <pc:spChg chg="add mod">
          <ac:chgData name="Turner, Alison" userId="86844c4d-7d47-415e-b635-3ab599fe2763" providerId="ADAL" clId="{754C53A8-193B-4EA2-8679-7051491E6A14}" dt="2024-05-13T15:09:42.377" v="102" actId="1076"/>
          <ac:spMkLst>
            <pc:docMk/>
            <pc:sldMk cId="2868152695" sldId="2143"/>
            <ac:spMk id="7" creationId="{4A43BA76-008A-8A82-54C1-5D5130EEAC8B}"/>
          </ac:spMkLst>
        </pc:spChg>
        <pc:spChg chg="add mod">
          <ac:chgData name="Turner, Alison" userId="86844c4d-7d47-415e-b635-3ab599fe2763" providerId="ADAL" clId="{754C53A8-193B-4EA2-8679-7051491E6A14}" dt="2024-05-13T15:09:45.357" v="104" actId="1076"/>
          <ac:spMkLst>
            <pc:docMk/>
            <pc:sldMk cId="2868152695" sldId="2143"/>
            <ac:spMk id="8" creationId="{D237DE80-0BE7-CEBE-0072-FFE93D8EB9D5}"/>
          </ac:spMkLst>
        </pc:spChg>
        <pc:spChg chg="add mod">
          <ac:chgData name="Turner, Alison" userId="86844c4d-7d47-415e-b635-3ab599fe2763" providerId="ADAL" clId="{754C53A8-193B-4EA2-8679-7051491E6A14}" dt="2024-05-13T15:09:47.700" v="106" actId="1076"/>
          <ac:spMkLst>
            <pc:docMk/>
            <pc:sldMk cId="2868152695" sldId="2143"/>
            <ac:spMk id="9" creationId="{3C92E81F-C3F5-A1BB-982E-185DDD60A698}"/>
          </ac:spMkLst>
        </pc:spChg>
        <pc:spChg chg="add mod">
          <ac:chgData name="Turner, Alison" userId="86844c4d-7d47-415e-b635-3ab599fe2763" providerId="ADAL" clId="{754C53A8-193B-4EA2-8679-7051491E6A14}" dt="2024-05-13T15:19:16.309" v="121" actId="14100"/>
          <ac:spMkLst>
            <pc:docMk/>
            <pc:sldMk cId="2868152695" sldId="2143"/>
            <ac:spMk id="10" creationId="{3A999E30-E21F-3039-67F2-38461264A883}"/>
          </ac:spMkLst>
        </pc:spChg>
        <pc:spChg chg="del mod">
          <ac:chgData name="Turner, Alison" userId="86844c4d-7d47-415e-b635-3ab599fe2763" providerId="ADAL" clId="{754C53A8-193B-4EA2-8679-7051491E6A14}" dt="2024-05-13T15:08:38.910" v="84" actId="478"/>
          <ac:spMkLst>
            <pc:docMk/>
            <pc:sldMk cId="2868152695" sldId="2143"/>
            <ac:spMk id="13" creationId="{7116853A-F7A9-B476-A7B2-F0EBE04C2078}"/>
          </ac:spMkLst>
        </pc:spChg>
        <pc:spChg chg="del">
          <ac:chgData name="Turner, Alison" userId="86844c4d-7d47-415e-b635-3ab599fe2763" providerId="ADAL" clId="{754C53A8-193B-4EA2-8679-7051491E6A14}" dt="2024-05-13T15:08:38.260" v="83" actId="478"/>
          <ac:spMkLst>
            <pc:docMk/>
            <pc:sldMk cId="2868152695" sldId="2143"/>
            <ac:spMk id="14" creationId="{0367F03D-9884-C013-2FEA-B4337886266C}"/>
          </ac:spMkLst>
        </pc:spChg>
        <pc:spChg chg="del">
          <ac:chgData name="Turner, Alison" userId="86844c4d-7d47-415e-b635-3ab599fe2763" providerId="ADAL" clId="{754C53A8-193B-4EA2-8679-7051491E6A14}" dt="2024-05-13T15:08:37.256" v="82" actId="478"/>
          <ac:spMkLst>
            <pc:docMk/>
            <pc:sldMk cId="2868152695" sldId="2143"/>
            <ac:spMk id="15" creationId="{0517A258-E522-F993-5DEC-797C3A05E849}"/>
          </ac:spMkLst>
        </pc:spChg>
        <pc:spChg chg="del">
          <ac:chgData name="Turner, Alison" userId="86844c4d-7d47-415e-b635-3ab599fe2763" providerId="ADAL" clId="{754C53A8-193B-4EA2-8679-7051491E6A14}" dt="2024-05-13T15:08:40.263" v="85" actId="478"/>
          <ac:spMkLst>
            <pc:docMk/>
            <pc:sldMk cId="2868152695" sldId="2143"/>
            <ac:spMk id="16" creationId="{DB11190D-DAB1-0878-E118-8D486AF402DD}"/>
          </ac:spMkLst>
        </pc:spChg>
        <pc:spChg chg="del">
          <ac:chgData name="Turner, Alison" userId="86844c4d-7d47-415e-b635-3ab599fe2763" providerId="ADAL" clId="{754C53A8-193B-4EA2-8679-7051491E6A14}" dt="2024-05-13T15:08:35.854" v="81" actId="478"/>
          <ac:spMkLst>
            <pc:docMk/>
            <pc:sldMk cId="2868152695" sldId="2143"/>
            <ac:spMk id="17" creationId="{314BA4B5-D208-F8D1-A9DB-723B0DF84ADD}"/>
          </ac:spMkLst>
        </pc:spChg>
        <pc:spChg chg="del">
          <ac:chgData name="Turner, Alison" userId="86844c4d-7d47-415e-b635-3ab599fe2763" providerId="ADAL" clId="{754C53A8-193B-4EA2-8679-7051491E6A14}" dt="2024-05-13T15:08:34.968" v="80" actId="478"/>
          <ac:spMkLst>
            <pc:docMk/>
            <pc:sldMk cId="2868152695" sldId="2143"/>
            <ac:spMk id="18" creationId="{4846A041-9CB1-B69B-6AFE-67A222F0A601}"/>
          </ac:spMkLst>
        </pc:spChg>
        <pc:spChg chg="add mod">
          <ac:chgData name="Turner, Alison" userId="86844c4d-7d47-415e-b635-3ab599fe2763" providerId="ADAL" clId="{754C53A8-193B-4EA2-8679-7051491E6A14}" dt="2024-05-13T15:09:58.202" v="110" actId="1076"/>
          <ac:spMkLst>
            <pc:docMk/>
            <pc:sldMk cId="2868152695" sldId="2143"/>
            <ac:spMk id="19" creationId="{AE89DC3C-65A0-2B53-3BA4-06055D447EAF}"/>
          </ac:spMkLst>
        </pc:spChg>
        <pc:spChg chg="add mod">
          <ac:chgData name="Turner, Alison" userId="86844c4d-7d47-415e-b635-3ab599fe2763" providerId="ADAL" clId="{754C53A8-193B-4EA2-8679-7051491E6A14}" dt="2024-05-13T15:10:01.514" v="112" actId="1076"/>
          <ac:spMkLst>
            <pc:docMk/>
            <pc:sldMk cId="2868152695" sldId="2143"/>
            <ac:spMk id="20" creationId="{DC674913-E422-BE3C-2796-949674DE6046}"/>
          </ac:spMkLst>
        </pc:spChg>
        <pc:spChg chg="add mod">
          <ac:chgData name="Turner, Alison" userId="86844c4d-7d47-415e-b635-3ab599fe2763" providerId="ADAL" clId="{754C53A8-193B-4EA2-8679-7051491E6A14}" dt="2024-05-13T15:19:23.324" v="123" actId="1076"/>
          <ac:spMkLst>
            <pc:docMk/>
            <pc:sldMk cId="2868152695" sldId="2143"/>
            <ac:spMk id="34" creationId="{D4E2961F-63B5-4FAB-932B-1FB365F76304}"/>
          </ac:spMkLst>
        </pc:spChg>
        <pc:spChg chg="add mod">
          <ac:chgData name="Turner, Alison" userId="86844c4d-7d47-415e-b635-3ab599fe2763" providerId="ADAL" clId="{754C53A8-193B-4EA2-8679-7051491E6A14}" dt="2024-05-13T15:20:56.603" v="149" actId="1076"/>
          <ac:spMkLst>
            <pc:docMk/>
            <pc:sldMk cId="2868152695" sldId="2143"/>
            <ac:spMk id="54" creationId="{2A677B0B-FB00-10C2-A2F7-3F2AA53130F1}"/>
          </ac:spMkLst>
        </pc:spChg>
        <pc:spChg chg="add mod">
          <ac:chgData name="Turner, Alison" userId="86844c4d-7d47-415e-b635-3ab599fe2763" providerId="ADAL" clId="{754C53A8-193B-4EA2-8679-7051491E6A14}" dt="2024-05-13T15:21:02.293" v="151" actId="1076"/>
          <ac:spMkLst>
            <pc:docMk/>
            <pc:sldMk cId="2868152695" sldId="2143"/>
            <ac:spMk id="55" creationId="{F97E37DA-6AEB-F752-1382-DD8821336F7A}"/>
          </ac:spMkLst>
        </pc:spChg>
        <pc:spChg chg="add del mod">
          <ac:chgData name="Turner, Alison" userId="86844c4d-7d47-415e-b635-3ab599fe2763" providerId="ADAL" clId="{754C53A8-193B-4EA2-8679-7051491E6A14}" dt="2024-05-13T15:21:20.079" v="156" actId="478"/>
          <ac:spMkLst>
            <pc:docMk/>
            <pc:sldMk cId="2868152695" sldId="2143"/>
            <ac:spMk id="59" creationId="{55090CDB-4490-D34D-847D-0F5EE40D3526}"/>
          </ac:spMkLst>
        </pc:spChg>
        <pc:picChg chg="mod">
          <ac:chgData name="Turner, Alison" userId="86844c4d-7d47-415e-b635-3ab599fe2763" providerId="ADAL" clId="{754C53A8-193B-4EA2-8679-7051491E6A14}" dt="2024-05-13T15:09:25.076" v="95" actId="1076"/>
          <ac:picMkLst>
            <pc:docMk/>
            <pc:sldMk cId="2868152695" sldId="2143"/>
            <ac:picMk id="12" creationId="{107A77A3-305F-5A63-6F83-BFD14A9E4D64}"/>
          </ac:picMkLst>
        </pc:picChg>
        <pc:cxnChg chg="add mod">
          <ac:chgData name="Turner, Alison" userId="86844c4d-7d47-415e-b635-3ab599fe2763" providerId="ADAL" clId="{754C53A8-193B-4EA2-8679-7051491E6A14}" dt="2024-05-13T15:19:28.810" v="124" actId="14100"/>
          <ac:cxnSpMkLst>
            <pc:docMk/>
            <pc:sldMk cId="2868152695" sldId="2143"/>
            <ac:cxnSpMk id="22" creationId="{517A697C-873C-367A-06B7-02ADBD2D043C}"/>
          </ac:cxnSpMkLst>
        </pc:cxnChg>
        <pc:cxnChg chg="add mod">
          <ac:chgData name="Turner, Alison" userId="86844c4d-7d47-415e-b635-3ab599fe2763" providerId="ADAL" clId="{754C53A8-193B-4EA2-8679-7051491E6A14}" dt="2024-05-13T15:19:16.309" v="121" actId="14100"/>
          <ac:cxnSpMkLst>
            <pc:docMk/>
            <pc:sldMk cId="2868152695" sldId="2143"/>
            <ac:cxnSpMk id="27" creationId="{5877B3A6-753A-B5E7-82E6-C5E64639C5CF}"/>
          </ac:cxnSpMkLst>
        </pc:cxnChg>
        <pc:cxnChg chg="add mod">
          <ac:chgData name="Turner, Alison" userId="86844c4d-7d47-415e-b635-3ab599fe2763" providerId="ADAL" clId="{754C53A8-193B-4EA2-8679-7051491E6A14}" dt="2024-05-13T15:19:58.591" v="128" actId="14100"/>
          <ac:cxnSpMkLst>
            <pc:docMk/>
            <pc:sldMk cId="2868152695" sldId="2143"/>
            <ac:cxnSpMk id="30" creationId="{1DA4D05E-39E4-21FB-5A8C-D3CFBCAB9D6D}"/>
          </ac:cxnSpMkLst>
        </pc:cxnChg>
        <pc:cxnChg chg="add mod">
          <ac:chgData name="Turner, Alison" userId="86844c4d-7d47-415e-b635-3ab599fe2763" providerId="ADAL" clId="{754C53A8-193B-4EA2-8679-7051491E6A14}" dt="2024-05-13T15:19:41.887" v="127" actId="14100"/>
          <ac:cxnSpMkLst>
            <pc:docMk/>
            <pc:sldMk cId="2868152695" sldId="2143"/>
            <ac:cxnSpMk id="36" creationId="{D4E40ABA-7D98-5670-FA96-AA63D4A2C5A0}"/>
          </ac:cxnSpMkLst>
        </pc:cxnChg>
        <pc:cxnChg chg="add mod">
          <ac:chgData name="Turner, Alison" userId="86844c4d-7d47-415e-b635-3ab599fe2763" providerId="ADAL" clId="{754C53A8-193B-4EA2-8679-7051491E6A14}" dt="2024-05-13T15:20:06.782" v="131" actId="14100"/>
          <ac:cxnSpMkLst>
            <pc:docMk/>
            <pc:sldMk cId="2868152695" sldId="2143"/>
            <ac:cxnSpMk id="40" creationId="{AE17A7F0-FB15-894B-A7D2-19DD611F7118}"/>
          </ac:cxnSpMkLst>
        </pc:cxnChg>
        <pc:cxnChg chg="add mod">
          <ac:chgData name="Turner, Alison" userId="86844c4d-7d47-415e-b635-3ab599fe2763" providerId="ADAL" clId="{754C53A8-193B-4EA2-8679-7051491E6A14}" dt="2024-05-13T15:20:20.963" v="135" actId="14100"/>
          <ac:cxnSpMkLst>
            <pc:docMk/>
            <pc:sldMk cId="2868152695" sldId="2143"/>
            <ac:cxnSpMk id="43" creationId="{47AFBFB2-9367-9650-A6B2-FBF80B909761}"/>
          </ac:cxnSpMkLst>
        </pc:cxnChg>
        <pc:cxnChg chg="add mod">
          <ac:chgData name="Turner, Alison" userId="86844c4d-7d47-415e-b635-3ab599fe2763" providerId="ADAL" clId="{754C53A8-193B-4EA2-8679-7051491E6A14}" dt="2024-05-13T15:20:29.439" v="139" actId="14100"/>
          <ac:cxnSpMkLst>
            <pc:docMk/>
            <pc:sldMk cId="2868152695" sldId="2143"/>
            <ac:cxnSpMk id="46" creationId="{426860A8-357A-EC12-906B-F68472D7735F}"/>
          </ac:cxnSpMkLst>
        </pc:cxnChg>
        <pc:cxnChg chg="add mod">
          <ac:chgData name="Turner, Alison" userId="86844c4d-7d47-415e-b635-3ab599fe2763" providerId="ADAL" clId="{754C53A8-193B-4EA2-8679-7051491E6A14}" dt="2024-05-13T15:20:40.956" v="144" actId="14100"/>
          <ac:cxnSpMkLst>
            <pc:docMk/>
            <pc:sldMk cId="2868152695" sldId="2143"/>
            <ac:cxnSpMk id="49" creationId="{EF1F1AD9-2E39-653E-DB26-A37F0CC78B79}"/>
          </ac:cxnSpMkLst>
        </pc:cxnChg>
        <pc:cxnChg chg="add mod">
          <ac:chgData name="Turner, Alison" userId="86844c4d-7d47-415e-b635-3ab599fe2763" providerId="ADAL" clId="{754C53A8-193B-4EA2-8679-7051491E6A14}" dt="2024-05-13T15:21:36.480" v="161" actId="14100"/>
          <ac:cxnSpMkLst>
            <pc:docMk/>
            <pc:sldMk cId="2868152695" sldId="2143"/>
            <ac:cxnSpMk id="53" creationId="{05461FFA-87A1-F137-D07B-37EA65E8FD96}"/>
          </ac:cxnSpMkLst>
        </pc:cxnChg>
        <pc:cxnChg chg="add mod">
          <ac:chgData name="Turner, Alison" userId="86844c4d-7d47-415e-b635-3ab599fe2763" providerId="ADAL" clId="{754C53A8-193B-4EA2-8679-7051491E6A14}" dt="2024-05-13T15:21:29.429" v="160" actId="14100"/>
          <ac:cxnSpMkLst>
            <pc:docMk/>
            <pc:sldMk cId="2868152695" sldId="2143"/>
            <ac:cxnSpMk id="60" creationId="{EC56A05E-07B0-3A79-54B8-68CD15E242DA}"/>
          </ac:cxnSpMkLst>
        </pc:cxnChg>
        <pc:cxnChg chg="add mod">
          <ac:chgData name="Turner, Alison" userId="86844c4d-7d47-415e-b635-3ab599fe2763" providerId="ADAL" clId="{754C53A8-193B-4EA2-8679-7051491E6A14}" dt="2024-05-13T15:21:46.557" v="165" actId="14100"/>
          <ac:cxnSpMkLst>
            <pc:docMk/>
            <pc:sldMk cId="2868152695" sldId="2143"/>
            <ac:cxnSpMk id="64" creationId="{2AA7CCE4-E9DC-2296-3238-4A138B7B1F8F}"/>
          </ac:cxnSpMkLst>
        </pc:cxnChg>
        <pc:cxnChg chg="add mod">
          <ac:chgData name="Turner, Alison" userId="86844c4d-7d47-415e-b635-3ab599fe2763" providerId="ADAL" clId="{754C53A8-193B-4EA2-8679-7051491E6A14}" dt="2024-05-13T15:21:58.152" v="169" actId="14100"/>
          <ac:cxnSpMkLst>
            <pc:docMk/>
            <pc:sldMk cId="2868152695" sldId="2143"/>
            <ac:cxnSpMk id="68" creationId="{7896B1C8-92CF-F9D3-CD2E-82A4C9D5C6C4}"/>
          </ac:cxnSpMkLst>
        </pc:cxnChg>
        <pc:cxnChg chg="add mod">
          <ac:chgData name="Turner, Alison" userId="86844c4d-7d47-415e-b635-3ab599fe2763" providerId="ADAL" clId="{754C53A8-193B-4EA2-8679-7051491E6A14}" dt="2024-05-13T15:22:04.454" v="173" actId="14100"/>
          <ac:cxnSpMkLst>
            <pc:docMk/>
            <pc:sldMk cId="2868152695" sldId="2143"/>
            <ac:cxnSpMk id="71" creationId="{524F341D-3C8D-2333-8C1B-9E28E498502D}"/>
          </ac:cxnSpMkLst>
        </pc:cxnChg>
        <pc:cxnChg chg="add mod">
          <ac:chgData name="Turner, Alison" userId="86844c4d-7d47-415e-b635-3ab599fe2763" providerId="ADAL" clId="{754C53A8-193B-4EA2-8679-7051491E6A14}" dt="2024-05-13T15:22:18.036" v="177" actId="14100"/>
          <ac:cxnSpMkLst>
            <pc:docMk/>
            <pc:sldMk cId="2868152695" sldId="2143"/>
            <ac:cxnSpMk id="75" creationId="{C6253F08-C65E-7C19-F474-5C117FD11856}"/>
          </ac:cxnSpMkLst>
        </pc:cxnChg>
      </pc:sldChg>
      <pc:sldChg chg="addSp delSp modSp add mod">
        <pc:chgData name="Turner, Alison" userId="86844c4d-7d47-415e-b635-3ab599fe2763" providerId="ADAL" clId="{754C53A8-193B-4EA2-8679-7051491E6A14}" dt="2024-05-13T21:54:16.288" v="574" actId="27636"/>
        <pc:sldMkLst>
          <pc:docMk/>
          <pc:sldMk cId="3293491909" sldId="2144"/>
        </pc:sldMkLst>
        <pc:spChg chg="mod">
          <ac:chgData name="Turner, Alison" userId="86844c4d-7d47-415e-b635-3ab599fe2763" providerId="ADAL" clId="{754C53A8-193B-4EA2-8679-7051491E6A14}" dt="2024-05-13T21:54:16.288" v="574" actId="27636"/>
          <ac:spMkLst>
            <pc:docMk/>
            <pc:sldMk cId="3293491909" sldId="2144"/>
            <ac:spMk id="3" creationId="{BF3CE253-0198-7E7C-27BD-F8F0B8210D9A}"/>
          </ac:spMkLst>
        </pc:spChg>
        <pc:graphicFrameChg chg="del">
          <ac:chgData name="Turner, Alison" userId="86844c4d-7d47-415e-b635-3ab599fe2763" providerId="ADAL" clId="{754C53A8-193B-4EA2-8679-7051491E6A14}" dt="2024-05-13T21:53:23.895" v="521" actId="478"/>
          <ac:graphicFrameMkLst>
            <pc:docMk/>
            <pc:sldMk cId="3293491909" sldId="2144"/>
            <ac:graphicFrameMk id="4" creationId="{B5372700-7516-258D-D380-A4D8649C3876}"/>
          </ac:graphicFrameMkLst>
        </pc:graphicFrameChg>
        <pc:graphicFrameChg chg="add mod">
          <ac:chgData name="Turner, Alison" userId="86844c4d-7d47-415e-b635-3ab599fe2763" providerId="ADAL" clId="{754C53A8-193B-4EA2-8679-7051491E6A14}" dt="2024-05-13T21:53:30.476" v="522"/>
          <ac:graphicFrameMkLst>
            <pc:docMk/>
            <pc:sldMk cId="3293491909" sldId="2144"/>
            <ac:graphicFrameMk id="5" creationId="{2312FA6C-CEE5-D65A-B297-7769BFAD5C5B}"/>
          </ac:graphicFrameMkLst>
        </pc:graphicFrameChg>
      </pc:sldChg>
      <pc:sldChg chg="ord">
        <pc:chgData name="Turner, Alison" userId="86844c4d-7d47-415e-b635-3ab599fe2763" providerId="ADAL" clId="{754C53A8-193B-4EA2-8679-7051491E6A14}" dt="2024-05-13T22:12:24.089" v="1115"/>
        <pc:sldMkLst>
          <pc:docMk/>
          <pc:sldMk cId="1857434903" sldId="2146"/>
        </pc:sldMkLst>
      </pc:sldChg>
      <pc:sldChg chg="addSp delSp modSp new mod">
        <pc:chgData name="Turner, Alison" userId="86844c4d-7d47-415e-b635-3ab599fe2763" providerId="ADAL" clId="{754C53A8-193B-4EA2-8679-7051491E6A14}" dt="2024-05-13T22:15:37.897" v="1198" actId="1076"/>
        <pc:sldMkLst>
          <pc:docMk/>
          <pc:sldMk cId="2951646825" sldId="2147"/>
        </pc:sldMkLst>
        <pc:spChg chg="mod">
          <ac:chgData name="Turner, Alison" userId="86844c4d-7d47-415e-b635-3ab599fe2763" providerId="ADAL" clId="{754C53A8-193B-4EA2-8679-7051491E6A14}" dt="2024-05-13T21:45:01.300" v="430" actId="20577"/>
          <ac:spMkLst>
            <pc:docMk/>
            <pc:sldMk cId="2951646825" sldId="2147"/>
            <ac:spMk id="2" creationId="{7A8E8935-D85D-F33C-DCDC-01DFBCEDA036}"/>
          </ac:spMkLst>
        </pc:spChg>
        <pc:spChg chg="del mod">
          <ac:chgData name="Turner, Alison" userId="86844c4d-7d47-415e-b635-3ab599fe2763" providerId="ADAL" clId="{754C53A8-193B-4EA2-8679-7051491E6A14}" dt="2024-05-13T21:55:35.870" v="631" actId="478"/>
          <ac:spMkLst>
            <pc:docMk/>
            <pc:sldMk cId="2951646825" sldId="2147"/>
            <ac:spMk id="3" creationId="{9C6BE52F-4731-FB2A-A553-7C70A37A3A7E}"/>
          </ac:spMkLst>
        </pc:spChg>
        <pc:spChg chg="add del mod">
          <ac:chgData name="Turner, Alison" userId="86844c4d-7d47-415e-b635-3ab599fe2763" providerId="ADAL" clId="{754C53A8-193B-4EA2-8679-7051491E6A14}" dt="2024-05-13T21:55:54.422" v="632" actId="1032"/>
          <ac:spMkLst>
            <pc:docMk/>
            <pc:sldMk cId="2951646825" sldId="2147"/>
            <ac:spMk id="6" creationId="{0F7E9B22-955F-F945-684A-F8D3A900E57C}"/>
          </ac:spMkLst>
        </pc:spChg>
        <pc:spChg chg="add mod">
          <ac:chgData name="Turner, Alison" userId="86844c4d-7d47-415e-b635-3ab599fe2763" providerId="ADAL" clId="{754C53A8-193B-4EA2-8679-7051491E6A14}" dt="2024-05-13T22:14:02.083" v="1129"/>
          <ac:spMkLst>
            <pc:docMk/>
            <pc:sldMk cId="2951646825" sldId="2147"/>
            <ac:spMk id="10" creationId="{52429D30-DB19-99A6-3EA8-F9BC34F49CFB}"/>
          </ac:spMkLst>
        </pc:spChg>
        <pc:spChg chg="add mod">
          <ac:chgData name="Turner, Alison" userId="86844c4d-7d47-415e-b635-3ab599fe2763" providerId="ADAL" clId="{754C53A8-193B-4EA2-8679-7051491E6A14}" dt="2024-05-13T22:14:02.083" v="1129"/>
          <ac:spMkLst>
            <pc:docMk/>
            <pc:sldMk cId="2951646825" sldId="2147"/>
            <ac:spMk id="11" creationId="{47ACDFAF-41B5-BF5C-232F-CE4ECCEA27C3}"/>
          </ac:spMkLst>
        </pc:spChg>
        <pc:spChg chg="add mod">
          <ac:chgData name="Turner, Alison" userId="86844c4d-7d47-415e-b635-3ab599fe2763" providerId="ADAL" clId="{754C53A8-193B-4EA2-8679-7051491E6A14}" dt="2024-05-13T22:14:02.083" v="1129"/>
          <ac:spMkLst>
            <pc:docMk/>
            <pc:sldMk cId="2951646825" sldId="2147"/>
            <ac:spMk id="12" creationId="{D5DB0D92-ED31-01C9-411E-BC2EA05A2244}"/>
          </ac:spMkLst>
        </pc:spChg>
        <pc:spChg chg="add mod">
          <ac:chgData name="Turner, Alison" userId="86844c4d-7d47-415e-b635-3ab599fe2763" providerId="ADAL" clId="{754C53A8-193B-4EA2-8679-7051491E6A14}" dt="2024-05-13T22:14:02.083" v="1129"/>
          <ac:spMkLst>
            <pc:docMk/>
            <pc:sldMk cId="2951646825" sldId="2147"/>
            <ac:spMk id="13" creationId="{274F162A-0975-5EC3-E850-9126A6DD167C}"/>
          </ac:spMkLst>
        </pc:spChg>
        <pc:spChg chg="add mod">
          <ac:chgData name="Turner, Alison" userId="86844c4d-7d47-415e-b635-3ab599fe2763" providerId="ADAL" clId="{754C53A8-193B-4EA2-8679-7051491E6A14}" dt="2024-05-13T22:14:03.776" v="1130"/>
          <ac:spMkLst>
            <pc:docMk/>
            <pc:sldMk cId="2951646825" sldId="2147"/>
            <ac:spMk id="16" creationId="{6282C0B8-1C7E-D489-AFC9-500D22576684}"/>
          </ac:spMkLst>
        </pc:spChg>
        <pc:spChg chg="add mod">
          <ac:chgData name="Turner, Alison" userId="86844c4d-7d47-415e-b635-3ab599fe2763" providerId="ADAL" clId="{754C53A8-193B-4EA2-8679-7051491E6A14}" dt="2024-05-13T22:15:14.243" v="1186"/>
          <ac:spMkLst>
            <pc:docMk/>
            <pc:sldMk cId="2951646825" sldId="2147"/>
            <ac:spMk id="17" creationId="{ED1E271F-F694-AD69-E1E8-34093EBE49BB}"/>
          </ac:spMkLst>
        </pc:spChg>
        <pc:spChg chg="add mod">
          <ac:chgData name="Turner, Alison" userId="86844c4d-7d47-415e-b635-3ab599fe2763" providerId="ADAL" clId="{754C53A8-193B-4EA2-8679-7051491E6A14}" dt="2024-05-13T22:14:03.776" v="1130"/>
          <ac:spMkLst>
            <pc:docMk/>
            <pc:sldMk cId="2951646825" sldId="2147"/>
            <ac:spMk id="18" creationId="{9D3BEF60-6815-3AE3-6A0F-47713D0B3F57}"/>
          </ac:spMkLst>
        </pc:spChg>
        <pc:spChg chg="add mod">
          <ac:chgData name="Turner, Alison" userId="86844c4d-7d47-415e-b635-3ab599fe2763" providerId="ADAL" clId="{754C53A8-193B-4EA2-8679-7051491E6A14}" dt="2024-05-13T22:14:37.619" v="1185" actId="255"/>
          <ac:spMkLst>
            <pc:docMk/>
            <pc:sldMk cId="2951646825" sldId="2147"/>
            <ac:spMk id="19" creationId="{2408587E-F879-D0B9-B256-A61809958440}"/>
          </ac:spMkLst>
        </pc:spChg>
        <pc:grpChg chg="add mod">
          <ac:chgData name="Turner, Alison" userId="86844c4d-7d47-415e-b635-3ab599fe2763" providerId="ADAL" clId="{754C53A8-193B-4EA2-8679-7051491E6A14}" dt="2024-05-13T22:14:02.083" v="1129"/>
          <ac:grpSpMkLst>
            <pc:docMk/>
            <pc:sldMk cId="2951646825" sldId="2147"/>
            <ac:grpSpMk id="8" creationId="{B7D58A56-F204-F1BD-9155-BE981210B9A3}"/>
          </ac:grpSpMkLst>
        </pc:grpChg>
        <pc:grpChg chg="add mod">
          <ac:chgData name="Turner, Alison" userId="86844c4d-7d47-415e-b635-3ab599fe2763" providerId="ADAL" clId="{754C53A8-193B-4EA2-8679-7051491E6A14}" dt="2024-05-13T22:14:02.083" v="1129"/>
          <ac:grpSpMkLst>
            <pc:docMk/>
            <pc:sldMk cId="2951646825" sldId="2147"/>
            <ac:grpSpMk id="9" creationId="{691EBF06-C1EC-6165-E4C5-EB8CB33BF574}"/>
          </ac:grpSpMkLst>
        </pc:grpChg>
        <pc:grpChg chg="add mod">
          <ac:chgData name="Turner, Alison" userId="86844c4d-7d47-415e-b635-3ab599fe2763" providerId="ADAL" clId="{754C53A8-193B-4EA2-8679-7051491E6A14}" dt="2024-05-13T22:14:07.207" v="1131" actId="164"/>
          <ac:grpSpMkLst>
            <pc:docMk/>
            <pc:sldMk cId="2951646825" sldId="2147"/>
            <ac:grpSpMk id="14" creationId="{3AF3A1E4-7539-8659-A71C-61FFD9C881E3}"/>
          </ac:grpSpMkLst>
        </pc:grpChg>
        <pc:grpChg chg="add mod">
          <ac:chgData name="Turner, Alison" userId="86844c4d-7d47-415e-b635-3ab599fe2763" providerId="ADAL" clId="{754C53A8-193B-4EA2-8679-7051491E6A14}" dt="2024-05-13T22:14:07.207" v="1131" actId="164"/>
          <ac:grpSpMkLst>
            <pc:docMk/>
            <pc:sldMk cId="2951646825" sldId="2147"/>
            <ac:grpSpMk id="15" creationId="{2B167E23-2322-75F7-8237-DC7C8E6492E5}"/>
          </ac:grpSpMkLst>
        </pc:grpChg>
        <pc:grpChg chg="add mod">
          <ac:chgData name="Turner, Alison" userId="86844c4d-7d47-415e-b635-3ab599fe2763" providerId="ADAL" clId="{754C53A8-193B-4EA2-8679-7051491E6A14}" dt="2024-05-13T22:15:37.897" v="1198" actId="1076"/>
          <ac:grpSpMkLst>
            <pc:docMk/>
            <pc:sldMk cId="2951646825" sldId="2147"/>
            <ac:grpSpMk id="20" creationId="{408F6B83-915F-A2E2-6A36-F2B03C22B504}"/>
          </ac:grpSpMkLst>
        </pc:grpChg>
        <pc:graphicFrameChg chg="add mod">
          <ac:chgData name="Turner, Alison" userId="86844c4d-7d47-415e-b635-3ab599fe2763" providerId="ADAL" clId="{754C53A8-193B-4EA2-8679-7051491E6A14}" dt="2024-05-13T21:47:22.043" v="470"/>
          <ac:graphicFrameMkLst>
            <pc:docMk/>
            <pc:sldMk cId="2951646825" sldId="2147"/>
            <ac:graphicFrameMk id="4" creationId="{A24E9935-6CC5-7727-74FD-0C5C7D04E1D8}"/>
          </ac:graphicFrameMkLst>
        </pc:graphicFrameChg>
        <pc:graphicFrameChg chg="add mod modGraphic">
          <ac:chgData name="Turner, Alison" userId="86844c4d-7d47-415e-b635-3ab599fe2763" providerId="ADAL" clId="{754C53A8-193B-4EA2-8679-7051491E6A14}" dt="2024-05-13T22:13:59.569" v="1128"/>
          <ac:graphicFrameMkLst>
            <pc:docMk/>
            <pc:sldMk cId="2951646825" sldId="2147"/>
            <ac:graphicFrameMk id="7" creationId="{F25D44E3-8125-5A5F-135D-655EB1205BC2}"/>
          </ac:graphicFrameMkLst>
        </pc:graphicFrameChg>
      </pc:sldChg>
      <pc:sldChg chg="modSp new del mod">
        <pc:chgData name="Turner, Alison" userId="86844c4d-7d47-415e-b635-3ab599fe2763" providerId="ADAL" clId="{754C53A8-193B-4EA2-8679-7051491E6A14}" dt="2024-05-13T21:39:44.985" v="336" actId="47"/>
        <pc:sldMkLst>
          <pc:docMk/>
          <pc:sldMk cId="3958914205" sldId="2147"/>
        </pc:sldMkLst>
        <pc:spChg chg="mod">
          <ac:chgData name="Turner, Alison" userId="86844c4d-7d47-415e-b635-3ab599fe2763" providerId="ADAL" clId="{754C53A8-193B-4EA2-8679-7051491E6A14}" dt="2024-05-13T18:12:03.309" v="311" actId="20577"/>
          <ac:spMkLst>
            <pc:docMk/>
            <pc:sldMk cId="3958914205" sldId="2147"/>
            <ac:spMk id="2" creationId="{2BBA940C-DFEA-DE54-9120-51F961343913}"/>
          </ac:spMkLst>
        </pc:spChg>
      </pc:sldChg>
      <pc:sldChg chg="addSp delSp modSp new del mod">
        <pc:chgData name="Turner, Alison" userId="86844c4d-7d47-415e-b635-3ab599fe2763" providerId="ADAL" clId="{754C53A8-193B-4EA2-8679-7051491E6A14}" dt="2024-05-13T21:42:17.020" v="350" actId="47"/>
        <pc:sldMkLst>
          <pc:docMk/>
          <pc:sldMk cId="685324064" sldId="2148"/>
        </pc:sldMkLst>
        <pc:spChg chg="mod">
          <ac:chgData name="Turner, Alison" userId="86844c4d-7d47-415e-b635-3ab599fe2763" providerId="ADAL" clId="{754C53A8-193B-4EA2-8679-7051491E6A14}" dt="2024-05-13T18:41:51.892" v="324" actId="20577"/>
          <ac:spMkLst>
            <pc:docMk/>
            <pc:sldMk cId="685324064" sldId="2148"/>
            <ac:spMk id="2" creationId="{3BA970CA-B933-851D-2D0C-860AB23BAF07}"/>
          </ac:spMkLst>
        </pc:spChg>
        <pc:spChg chg="del">
          <ac:chgData name="Turner, Alison" userId="86844c4d-7d47-415e-b635-3ab599fe2763" providerId="ADAL" clId="{754C53A8-193B-4EA2-8679-7051491E6A14}" dt="2024-05-13T18:41:53.637" v="325"/>
          <ac:spMkLst>
            <pc:docMk/>
            <pc:sldMk cId="685324064" sldId="2148"/>
            <ac:spMk id="3" creationId="{2AA6D8A1-B607-FD4F-A15F-EE7743EDC6DD}"/>
          </ac:spMkLst>
        </pc:spChg>
        <pc:spChg chg="add mod">
          <ac:chgData name="Turner, Alison" userId="86844c4d-7d47-415e-b635-3ab599fe2763" providerId="ADAL" clId="{754C53A8-193B-4EA2-8679-7051491E6A14}" dt="2024-05-13T18:41:53.637" v="325"/>
          <ac:spMkLst>
            <pc:docMk/>
            <pc:sldMk cId="685324064" sldId="2148"/>
            <ac:spMk id="5" creationId="{5AF21031-B70F-DF15-1048-5DA3E11BC869}"/>
          </ac:spMkLst>
        </pc:spChg>
      </pc:sldChg>
      <pc:sldChg chg="addSp delSp modSp new mod">
        <pc:chgData name="Turner, Alison" userId="86844c4d-7d47-415e-b635-3ab599fe2763" providerId="ADAL" clId="{754C53A8-193B-4EA2-8679-7051491E6A14}" dt="2024-05-13T23:03:55.250" v="1379" actId="404"/>
        <pc:sldMkLst>
          <pc:docMk/>
          <pc:sldMk cId="1070627235" sldId="2148"/>
        </pc:sldMkLst>
        <pc:spChg chg="mod">
          <ac:chgData name="Turner, Alison" userId="86844c4d-7d47-415e-b635-3ab599fe2763" providerId="ADAL" clId="{754C53A8-193B-4EA2-8679-7051491E6A14}" dt="2024-05-13T21:45:28.570" v="464" actId="20577"/>
          <ac:spMkLst>
            <pc:docMk/>
            <pc:sldMk cId="1070627235" sldId="2148"/>
            <ac:spMk id="2" creationId="{3864C5DC-7B60-57A6-672D-3B4C2CFB3058}"/>
          </ac:spMkLst>
        </pc:spChg>
        <pc:spChg chg="mod">
          <ac:chgData name="Turner, Alison" userId="86844c4d-7d47-415e-b635-3ab599fe2763" providerId="ADAL" clId="{754C53A8-193B-4EA2-8679-7051491E6A14}" dt="2024-05-13T22:08:47.175" v="1016" actId="20577"/>
          <ac:spMkLst>
            <pc:docMk/>
            <pc:sldMk cId="1070627235" sldId="2148"/>
            <ac:spMk id="3" creationId="{544214D0-B6E6-AC70-C20A-98739B563183}"/>
          </ac:spMkLst>
        </pc:spChg>
        <pc:graphicFrameChg chg="add mod modGraphic">
          <ac:chgData name="Turner, Alison" userId="86844c4d-7d47-415e-b635-3ab599fe2763" providerId="ADAL" clId="{754C53A8-193B-4EA2-8679-7051491E6A14}" dt="2024-05-13T23:03:55.250" v="1379" actId="404"/>
          <ac:graphicFrameMkLst>
            <pc:docMk/>
            <pc:sldMk cId="1070627235" sldId="2148"/>
            <ac:graphicFrameMk id="4" creationId="{B444633E-CCCB-FE69-EB81-9C9A264B146A}"/>
          </ac:graphicFrameMkLst>
        </pc:graphicFrameChg>
        <pc:picChg chg="add del mod">
          <ac:chgData name="Turner, Alison" userId="86844c4d-7d47-415e-b635-3ab599fe2763" providerId="ADAL" clId="{754C53A8-193B-4EA2-8679-7051491E6A14}" dt="2024-05-13T22:07:20.579" v="956" actId="478"/>
          <ac:picMkLst>
            <pc:docMk/>
            <pc:sldMk cId="1070627235" sldId="2148"/>
            <ac:picMk id="6" creationId="{E4250806-6C9A-F23E-B59C-DB9C30389CEB}"/>
          </ac:picMkLst>
        </pc:picChg>
        <pc:picChg chg="add mod">
          <ac:chgData name="Turner, Alison" userId="86844c4d-7d47-415e-b635-3ab599fe2763" providerId="ADAL" clId="{754C53A8-193B-4EA2-8679-7051491E6A14}" dt="2024-05-13T22:07:29.202" v="960" actId="14100"/>
          <ac:picMkLst>
            <pc:docMk/>
            <pc:sldMk cId="1070627235" sldId="2148"/>
            <ac:picMk id="8" creationId="{E0369B69-1E2C-C21A-5F00-E530EAACB6EE}"/>
          </ac:picMkLst>
        </pc:picChg>
        <pc:picChg chg="add mod modCrop">
          <ac:chgData name="Turner, Alison" userId="86844c4d-7d47-415e-b635-3ab599fe2763" providerId="ADAL" clId="{754C53A8-193B-4EA2-8679-7051491E6A14}" dt="2024-05-13T22:08:39.001" v="1013" actId="732"/>
          <ac:picMkLst>
            <pc:docMk/>
            <pc:sldMk cId="1070627235" sldId="2148"/>
            <ac:picMk id="9" creationId="{8F36AC4F-B689-E3D7-B3DD-0CA2FDE89242}"/>
          </ac:picMkLst>
        </pc:picChg>
      </pc:sldChg>
      <pc:sldChg chg="addSp delSp modSp new mod">
        <pc:chgData name="Turner, Alison" userId="86844c4d-7d47-415e-b635-3ab599fe2763" providerId="ADAL" clId="{754C53A8-193B-4EA2-8679-7051491E6A14}" dt="2024-05-13T23:04:31.576" v="1383" actId="255"/>
        <pc:sldMkLst>
          <pc:docMk/>
          <pc:sldMk cId="972857836" sldId="2149"/>
        </pc:sldMkLst>
        <pc:spChg chg="mod">
          <ac:chgData name="Turner, Alison" userId="86844c4d-7d47-415e-b635-3ab599fe2763" providerId="ADAL" clId="{754C53A8-193B-4EA2-8679-7051491E6A14}" dt="2024-05-13T22:09:33.214" v="1054" actId="20577"/>
          <ac:spMkLst>
            <pc:docMk/>
            <pc:sldMk cId="972857836" sldId="2149"/>
            <ac:spMk id="2" creationId="{FB542F19-0C10-C063-E39E-9BE3B846D90F}"/>
          </ac:spMkLst>
        </pc:spChg>
        <pc:spChg chg="mod">
          <ac:chgData name="Turner, Alison" userId="86844c4d-7d47-415e-b635-3ab599fe2763" providerId="ADAL" clId="{754C53A8-193B-4EA2-8679-7051491E6A14}" dt="2024-05-13T22:17:12.632" v="1299" actId="20577"/>
          <ac:spMkLst>
            <pc:docMk/>
            <pc:sldMk cId="972857836" sldId="2149"/>
            <ac:spMk id="3" creationId="{2E2D72CB-69E2-53A1-FB3B-07469A3662BC}"/>
          </ac:spMkLst>
        </pc:spChg>
        <pc:spChg chg="add">
          <ac:chgData name="Turner, Alison" userId="86844c4d-7d47-415e-b635-3ab599fe2763" providerId="ADAL" clId="{754C53A8-193B-4EA2-8679-7051491E6A14}" dt="2024-05-13T22:21:22.594" v="1307"/>
          <ac:spMkLst>
            <pc:docMk/>
            <pc:sldMk cId="972857836" sldId="2149"/>
            <ac:spMk id="7" creationId="{251F197E-0A7E-7DAE-4AFB-54A4032DC18B}"/>
          </ac:spMkLst>
        </pc:spChg>
        <pc:spChg chg="add mod">
          <ac:chgData name="Turner, Alison" userId="86844c4d-7d47-415e-b635-3ab599fe2763" providerId="ADAL" clId="{754C53A8-193B-4EA2-8679-7051491E6A14}" dt="2024-05-13T23:02:44.494" v="1373"/>
          <ac:spMkLst>
            <pc:docMk/>
            <pc:sldMk cId="972857836" sldId="2149"/>
            <ac:spMk id="17" creationId="{678C0149-A87B-C986-CD82-F4C723FDDB33}"/>
          </ac:spMkLst>
        </pc:spChg>
        <pc:spChg chg="add mod">
          <ac:chgData name="Turner, Alison" userId="86844c4d-7d47-415e-b635-3ab599fe2763" providerId="ADAL" clId="{754C53A8-193B-4EA2-8679-7051491E6A14}" dt="2024-05-13T23:02:58.164" v="1376" actId="1076"/>
          <ac:spMkLst>
            <pc:docMk/>
            <pc:sldMk cId="972857836" sldId="2149"/>
            <ac:spMk id="18" creationId="{CE7A56E9-D955-945D-13E5-E30920DF0292}"/>
          </ac:spMkLst>
        </pc:spChg>
        <pc:graphicFrameChg chg="add mod modGraphic">
          <ac:chgData name="Turner, Alison" userId="86844c4d-7d47-415e-b635-3ab599fe2763" providerId="ADAL" clId="{754C53A8-193B-4EA2-8679-7051491E6A14}" dt="2024-05-13T23:04:31.576" v="1383" actId="255"/>
          <ac:graphicFrameMkLst>
            <pc:docMk/>
            <pc:sldMk cId="972857836" sldId="2149"/>
            <ac:graphicFrameMk id="4" creationId="{53F20CBF-7566-DC59-9D04-52AD8C8833F4}"/>
          </ac:graphicFrameMkLst>
        </pc:graphicFrameChg>
        <pc:graphicFrameChg chg="add del mod">
          <ac:chgData name="Turner, Alison" userId="86844c4d-7d47-415e-b635-3ab599fe2763" providerId="ADAL" clId="{754C53A8-193B-4EA2-8679-7051491E6A14}" dt="2024-05-13T23:01:31.830" v="1326" actId="478"/>
          <ac:graphicFrameMkLst>
            <pc:docMk/>
            <pc:sldMk cId="972857836" sldId="2149"/>
            <ac:graphicFrameMk id="14" creationId="{44292739-C20D-9030-24F4-BCF46FA5EF63}"/>
          </ac:graphicFrameMkLst>
        </pc:graphicFrameChg>
        <pc:graphicFrameChg chg="add mod">
          <ac:chgData name="Turner, Alison" userId="86844c4d-7d47-415e-b635-3ab599fe2763" providerId="ADAL" clId="{754C53A8-193B-4EA2-8679-7051491E6A14}" dt="2024-05-13T23:02:11.189" v="1369"/>
          <ac:graphicFrameMkLst>
            <pc:docMk/>
            <pc:sldMk cId="972857836" sldId="2149"/>
            <ac:graphicFrameMk id="15" creationId="{D9EBAA4D-0044-C575-1A5B-F1329A68B902}"/>
          </ac:graphicFrameMkLst>
        </pc:graphicFrameChg>
        <pc:picChg chg="add del mod">
          <ac:chgData name="Turner, Alison" userId="86844c4d-7d47-415e-b635-3ab599fe2763" providerId="ADAL" clId="{754C53A8-193B-4EA2-8679-7051491E6A14}" dt="2024-05-13T22:21:00.046" v="1306" actId="478"/>
          <ac:picMkLst>
            <pc:docMk/>
            <pc:sldMk cId="972857836" sldId="2149"/>
            <ac:picMk id="6" creationId="{24296055-5131-DE57-E91D-169AEA18686D}"/>
          </ac:picMkLst>
        </pc:picChg>
        <pc:picChg chg="add del mod">
          <ac:chgData name="Turner, Alison" userId="86844c4d-7d47-415e-b635-3ab599fe2763" providerId="ADAL" clId="{754C53A8-193B-4EA2-8679-7051491E6A14}" dt="2024-05-13T22:40:49.919" v="1309" actId="478"/>
          <ac:picMkLst>
            <pc:docMk/>
            <pc:sldMk cId="972857836" sldId="2149"/>
            <ac:picMk id="9" creationId="{2B4F49D3-4792-2CB2-CA2E-09505B0BD4A7}"/>
          </ac:picMkLst>
        </pc:picChg>
        <pc:picChg chg="add del mod">
          <ac:chgData name="Turner, Alison" userId="86844c4d-7d47-415e-b635-3ab599fe2763" providerId="ADAL" clId="{754C53A8-193B-4EA2-8679-7051491E6A14}" dt="2024-05-13T22:41:48.579" v="1313" actId="478"/>
          <ac:picMkLst>
            <pc:docMk/>
            <pc:sldMk cId="972857836" sldId="2149"/>
            <ac:picMk id="11" creationId="{FCC8021A-6090-B444-2054-A3FF4A082FB3}"/>
          </ac:picMkLst>
        </pc:picChg>
        <pc:picChg chg="add del mod">
          <ac:chgData name="Turner, Alison" userId="86844c4d-7d47-415e-b635-3ab599fe2763" providerId="ADAL" clId="{754C53A8-193B-4EA2-8679-7051491E6A14}" dt="2024-05-13T22:42:04.271" v="1320" actId="478"/>
          <ac:picMkLst>
            <pc:docMk/>
            <pc:sldMk cId="972857836" sldId="2149"/>
            <ac:picMk id="13" creationId="{D61CF228-238D-BDE3-8B99-4758EF013511}"/>
          </ac:picMkLst>
        </pc:picChg>
        <pc:picChg chg="add mod">
          <ac:chgData name="Turner, Alison" userId="86844c4d-7d47-415e-b635-3ab599fe2763" providerId="ADAL" clId="{754C53A8-193B-4EA2-8679-7051491E6A14}" dt="2024-05-13T23:02:35.929" v="1372" actId="1076"/>
          <ac:picMkLst>
            <pc:docMk/>
            <pc:sldMk cId="972857836" sldId="2149"/>
            <ac:picMk id="16" creationId="{EA673520-3241-3A87-39C2-4FE95FA03ECD}"/>
          </ac:picMkLst>
        </pc:picChg>
      </pc:sldChg>
      <pc:sldChg chg="add del">
        <pc:chgData name="Turner, Alison" userId="86844c4d-7d47-415e-b635-3ab599fe2763" providerId="ADAL" clId="{754C53A8-193B-4EA2-8679-7051491E6A14}" dt="2024-05-13T18:51:04.260" v="327" actId="47"/>
        <pc:sldMkLst>
          <pc:docMk/>
          <pc:sldMk cId="3727532490" sldId="2149"/>
        </pc:sldMkLst>
      </pc:sldChg>
      <pc:sldChg chg="add del">
        <pc:chgData name="Turner, Alison" userId="86844c4d-7d47-415e-b635-3ab599fe2763" providerId="ADAL" clId="{754C53A8-193B-4EA2-8679-7051491E6A14}" dt="2024-05-13T18:51:06.359" v="328" actId="47"/>
        <pc:sldMkLst>
          <pc:docMk/>
          <pc:sldMk cId="2566689382" sldId="2150"/>
        </pc:sldMkLst>
      </pc:sldChg>
      <pc:sldChg chg="new del">
        <pc:chgData name="Turner, Alison" userId="86844c4d-7d47-415e-b635-3ab599fe2763" providerId="ADAL" clId="{754C53A8-193B-4EA2-8679-7051491E6A14}" dt="2024-05-13T23:03:33.223" v="1378" actId="47"/>
        <pc:sldMkLst>
          <pc:docMk/>
          <pc:sldMk cId="4023187504" sldId="2150"/>
        </pc:sldMkLst>
      </pc:sldChg>
      <pc:sldChg chg="add del">
        <pc:chgData name="Turner, Alison" userId="86844c4d-7d47-415e-b635-3ab599fe2763" providerId="ADAL" clId="{754C53A8-193B-4EA2-8679-7051491E6A14}" dt="2024-05-13T21:39:45.992" v="337" actId="47"/>
        <pc:sldMkLst>
          <pc:docMk/>
          <pc:sldMk cId="1137043952" sldId="215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turnera\OneDrive%20-%20Argonne%20National%20Laboratory\Documents\swredasum.csv"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County</a:t>
            </a:r>
            <a:r>
              <a:rPr lang="en-US" baseline="0" dirty="0"/>
              <a:t> Tract Density</a:t>
            </a:r>
            <a:endParaRPr lang="en-US" dirty="0"/>
          </a:p>
        </c:rich>
      </c:tx>
      <c:layout>
        <c:manualLayout>
          <c:xMode val="edge"/>
          <c:yMode val="edge"/>
          <c:x val="0.23419761339045006"/>
          <c:y val="0.1407826183349961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area3DChart>
        <c:grouping val="standard"/>
        <c:varyColors val="0"/>
        <c:ser>
          <c:idx val="0"/>
          <c:order val="0"/>
          <c:tx>
            <c:strRef>
              <c:f>swredasum!$P$1</c:f>
              <c:strCache>
                <c:ptCount val="1"/>
                <c:pt idx="0">
                  <c:v>Arkansas</c:v>
                </c:pt>
              </c:strCache>
            </c:strRef>
          </c:tx>
          <c:spPr>
            <a:solidFill>
              <a:schemeClr val="tx1">
                <a:lumMod val="75000"/>
                <a:lumOff val="25000"/>
                <a:alpha val="50196"/>
              </a:schemeClr>
            </a:solidFill>
            <a:ln>
              <a:noFill/>
            </a:ln>
            <a:effectLst/>
            <a:sp3d/>
          </c:spPr>
          <c:cat>
            <c:strRef>
              <c:f>swredasum!$O$2:$O$32</c:f>
              <c:strCache>
                <c:ptCount val="3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&gt;31</c:v>
                </c:pt>
              </c:strCache>
            </c:strRef>
          </c:cat>
          <c:val>
            <c:numRef>
              <c:f>swredasum!$P$2:$P$32</c:f>
              <c:numCache>
                <c:formatCode>0%</c:formatCode>
                <c:ptCount val="31"/>
                <c:pt idx="0">
                  <c:v>0</c:v>
                </c:pt>
                <c:pt idx="1">
                  <c:v>5.4054054054054057E-2</c:v>
                </c:pt>
                <c:pt idx="2">
                  <c:v>0.14864864864864866</c:v>
                </c:pt>
                <c:pt idx="3">
                  <c:v>0.10810810810810811</c:v>
                </c:pt>
                <c:pt idx="4">
                  <c:v>9.45945945945946E-2</c:v>
                </c:pt>
                <c:pt idx="5">
                  <c:v>0.16216216216216217</c:v>
                </c:pt>
                <c:pt idx="6">
                  <c:v>9.45945945945946E-2</c:v>
                </c:pt>
                <c:pt idx="7">
                  <c:v>5.4054054054054057E-2</c:v>
                </c:pt>
                <c:pt idx="8">
                  <c:v>2.7027027027027029E-2</c:v>
                </c:pt>
                <c:pt idx="9">
                  <c:v>2.7027027027027029E-2</c:v>
                </c:pt>
                <c:pt idx="10">
                  <c:v>0</c:v>
                </c:pt>
                <c:pt idx="11">
                  <c:v>2.7027027027027029E-2</c:v>
                </c:pt>
                <c:pt idx="12">
                  <c:v>0</c:v>
                </c:pt>
                <c:pt idx="13">
                  <c:v>2.7027027027027029E-2</c:v>
                </c:pt>
                <c:pt idx="14">
                  <c:v>1.3513513513513514E-2</c:v>
                </c:pt>
                <c:pt idx="15">
                  <c:v>0</c:v>
                </c:pt>
                <c:pt idx="16">
                  <c:v>1.3513513513513514E-2</c:v>
                </c:pt>
                <c:pt idx="17">
                  <c:v>1.3513513513513514E-2</c:v>
                </c:pt>
                <c:pt idx="18">
                  <c:v>1.3513513513513514E-2</c:v>
                </c:pt>
                <c:pt idx="19">
                  <c:v>1.3513513513513514E-2</c:v>
                </c:pt>
                <c:pt idx="20">
                  <c:v>0</c:v>
                </c:pt>
                <c:pt idx="21">
                  <c:v>1.3513513513513514E-2</c:v>
                </c:pt>
                <c:pt idx="22">
                  <c:v>0</c:v>
                </c:pt>
                <c:pt idx="23">
                  <c:v>1.3513513513513514E-2</c:v>
                </c:pt>
                <c:pt idx="24">
                  <c:v>0</c:v>
                </c:pt>
                <c:pt idx="25">
                  <c:v>0</c:v>
                </c:pt>
                <c:pt idx="26">
                  <c:v>0</c:v>
                </c:pt>
                <c:pt idx="27">
                  <c:v>1.3513513513513514E-2</c:v>
                </c:pt>
                <c:pt idx="28">
                  <c:v>0</c:v>
                </c:pt>
                <c:pt idx="29">
                  <c:v>2.7027027027027029E-2</c:v>
                </c:pt>
                <c:pt idx="30">
                  <c:v>4.0540540540540543E-2</c:v>
                </c:pt>
              </c:numCache>
            </c:numRef>
          </c:val>
          <c:extLst>
            <c:ext xmlns:c16="http://schemas.microsoft.com/office/drawing/2014/chart" uri="{C3380CC4-5D6E-409C-BE32-E72D297353CC}">
              <c16:uniqueId val="{00000000-E932-4803-8122-41A3971A0F39}"/>
            </c:ext>
          </c:extLst>
        </c:ser>
        <c:ser>
          <c:idx val="1"/>
          <c:order val="1"/>
          <c:tx>
            <c:strRef>
              <c:f>swredasum!$Q$1</c:f>
              <c:strCache>
                <c:ptCount val="1"/>
                <c:pt idx="0">
                  <c:v>Lousiana</c:v>
                </c:pt>
              </c:strCache>
            </c:strRef>
          </c:tx>
          <c:spPr>
            <a:solidFill>
              <a:schemeClr val="accent2"/>
            </a:solidFill>
            <a:ln>
              <a:noFill/>
            </a:ln>
            <a:effectLst/>
            <a:sp3d/>
          </c:spPr>
          <c:cat>
            <c:strRef>
              <c:f>swredasum!$O$2:$O$32</c:f>
              <c:strCache>
                <c:ptCount val="3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&gt;31</c:v>
                </c:pt>
              </c:strCache>
            </c:strRef>
          </c:cat>
          <c:val>
            <c:numRef>
              <c:f>swredasum!$Q$2:$Q$32</c:f>
              <c:numCache>
                <c:formatCode>0%</c:formatCode>
                <c:ptCount val="31"/>
                <c:pt idx="0">
                  <c:v>0</c:v>
                </c:pt>
                <c:pt idx="1">
                  <c:v>1.5873015873015872E-2</c:v>
                </c:pt>
                <c:pt idx="2">
                  <c:v>0.1111111111111111</c:v>
                </c:pt>
                <c:pt idx="3">
                  <c:v>0</c:v>
                </c:pt>
                <c:pt idx="4">
                  <c:v>9.5238095238095233E-2</c:v>
                </c:pt>
                <c:pt idx="5">
                  <c:v>9.5238095238095233E-2</c:v>
                </c:pt>
                <c:pt idx="6">
                  <c:v>9.5238095238095233E-2</c:v>
                </c:pt>
                <c:pt idx="7">
                  <c:v>3.1746031746031744E-2</c:v>
                </c:pt>
                <c:pt idx="8">
                  <c:v>6.3492063492063489E-2</c:v>
                </c:pt>
                <c:pt idx="9">
                  <c:v>1.5873015873015872E-2</c:v>
                </c:pt>
                <c:pt idx="10">
                  <c:v>4.7619047619047616E-2</c:v>
                </c:pt>
                <c:pt idx="11">
                  <c:v>3.1746031746031744E-2</c:v>
                </c:pt>
                <c:pt idx="12">
                  <c:v>4.7619047619047616E-2</c:v>
                </c:pt>
                <c:pt idx="13">
                  <c:v>0</c:v>
                </c:pt>
                <c:pt idx="14">
                  <c:v>0</c:v>
                </c:pt>
                <c:pt idx="15">
                  <c:v>1.5873015873015872E-2</c:v>
                </c:pt>
                <c:pt idx="16">
                  <c:v>4.7619047619047616E-2</c:v>
                </c:pt>
                <c:pt idx="17">
                  <c:v>1.5873015873015872E-2</c:v>
                </c:pt>
                <c:pt idx="18">
                  <c:v>0</c:v>
                </c:pt>
                <c:pt idx="19">
                  <c:v>0</c:v>
                </c:pt>
                <c:pt idx="20">
                  <c:v>1.5873015873015872E-2</c:v>
                </c:pt>
                <c:pt idx="21">
                  <c:v>0</c:v>
                </c:pt>
                <c:pt idx="22">
                  <c:v>1.5873015873015872E-2</c:v>
                </c:pt>
                <c:pt idx="23">
                  <c:v>0</c:v>
                </c:pt>
                <c:pt idx="24">
                  <c:v>0</c:v>
                </c:pt>
                <c:pt idx="25">
                  <c:v>0</c:v>
                </c:pt>
                <c:pt idx="26">
                  <c:v>1.5873015873015872E-2</c:v>
                </c:pt>
                <c:pt idx="27">
                  <c:v>1.5873015873015872E-2</c:v>
                </c:pt>
                <c:pt idx="28">
                  <c:v>1.5873015873015872E-2</c:v>
                </c:pt>
                <c:pt idx="29">
                  <c:v>0</c:v>
                </c:pt>
                <c:pt idx="30">
                  <c:v>0.19047619047619047</c:v>
                </c:pt>
              </c:numCache>
            </c:numRef>
          </c:val>
          <c:extLst>
            <c:ext xmlns:c16="http://schemas.microsoft.com/office/drawing/2014/chart" uri="{C3380CC4-5D6E-409C-BE32-E72D297353CC}">
              <c16:uniqueId val="{00000001-E932-4803-8122-41A3971A0F39}"/>
            </c:ext>
          </c:extLst>
        </c:ser>
        <c:ser>
          <c:idx val="2"/>
          <c:order val="2"/>
          <c:tx>
            <c:strRef>
              <c:f>swredasum!$R$1</c:f>
              <c:strCache>
                <c:ptCount val="1"/>
                <c:pt idx="0">
                  <c:v>New Mexico</c:v>
                </c:pt>
              </c:strCache>
            </c:strRef>
          </c:tx>
          <c:spPr>
            <a:solidFill>
              <a:schemeClr val="accent3"/>
            </a:solidFill>
            <a:ln>
              <a:noFill/>
            </a:ln>
            <a:effectLst/>
            <a:sp3d/>
          </c:spPr>
          <c:cat>
            <c:strRef>
              <c:f>swredasum!$O$2:$O$32</c:f>
              <c:strCache>
                <c:ptCount val="3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&gt;31</c:v>
                </c:pt>
              </c:strCache>
            </c:strRef>
          </c:cat>
          <c:val>
            <c:numRef>
              <c:f>swredasum!$R$2:$R$32</c:f>
              <c:numCache>
                <c:formatCode>0%</c:formatCode>
                <c:ptCount val="31"/>
                <c:pt idx="0">
                  <c:v>0.12121212121212122</c:v>
                </c:pt>
                <c:pt idx="1">
                  <c:v>9.0909090909090912E-2</c:v>
                </c:pt>
                <c:pt idx="2">
                  <c:v>6.0606060606060608E-2</c:v>
                </c:pt>
                <c:pt idx="3">
                  <c:v>6.0606060606060608E-2</c:v>
                </c:pt>
                <c:pt idx="4">
                  <c:v>6.0606060606060608E-2</c:v>
                </c:pt>
                <c:pt idx="5">
                  <c:v>3.0303030303030304E-2</c:v>
                </c:pt>
                <c:pt idx="6">
                  <c:v>3.0303030303030304E-2</c:v>
                </c:pt>
                <c:pt idx="7">
                  <c:v>0</c:v>
                </c:pt>
                <c:pt idx="8">
                  <c:v>6.0606060606060608E-2</c:v>
                </c:pt>
                <c:pt idx="9">
                  <c:v>9.0909090909090912E-2</c:v>
                </c:pt>
                <c:pt idx="10">
                  <c:v>3.0303030303030304E-2</c:v>
                </c:pt>
                <c:pt idx="11">
                  <c:v>0</c:v>
                </c:pt>
                <c:pt idx="12">
                  <c:v>3.0303030303030304E-2</c:v>
                </c:pt>
                <c:pt idx="13">
                  <c:v>3.0303030303030304E-2</c:v>
                </c:pt>
                <c:pt idx="14">
                  <c:v>0</c:v>
                </c:pt>
                <c:pt idx="15">
                  <c:v>0</c:v>
                </c:pt>
                <c:pt idx="16">
                  <c:v>3.0303030303030304E-2</c:v>
                </c:pt>
                <c:pt idx="17">
                  <c:v>3.0303030303030304E-2</c:v>
                </c:pt>
                <c:pt idx="18">
                  <c:v>0</c:v>
                </c:pt>
                <c:pt idx="19">
                  <c:v>0</c:v>
                </c:pt>
                <c:pt idx="20">
                  <c:v>3.0303030303030304E-2</c:v>
                </c:pt>
                <c:pt idx="21">
                  <c:v>0</c:v>
                </c:pt>
                <c:pt idx="22">
                  <c:v>0</c:v>
                </c:pt>
                <c:pt idx="23">
                  <c:v>0</c:v>
                </c:pt>
                <c:pt idx="24">
                  <c:v>3.0303030303030304E-2</c:v>
                </c:pt>
                <c:pt idx="25">
                  <c:v>0</c:v>
                </c:pt>
                <c:pt idx="26">
                  <c:v>0</c:v>
                </c:pt>
                <c:pt idx="27">
                  <c:v>0</c:v>
                </c:pt>
                <c:pt idx="28">
                  <c:v>0</c:v>
                </c:pt>
                <c:pt idx="29">
                  <c:v>0</c:v>
                </c:pt>
                <c:pt idx="30">
                  <c:v>0.18181818181818182</c:v>
                </c:pt>
              </c:numCache>
            </c:numRef>
          </c:val>
          <c:extLst>
            <c:ext xmlns:c16="http://schemas.microsoft.com/office/drawing/2014/chart" uri="{C3380CC4-5D6E-409C-BE32-E72D297353CC}">
              <c16:uniqueId val="{00000002-E932-4803-8122-41A3971A0F39}"/>
            </c:ext>
          </c:extLst>
        </c:ser>
        <c:ser>
          <c:idx val="3"/>
          <c:order val="3"/>
          <c:tx>
            <c:strRef>
              <c:f>swredasum!$S$1</c:f>
              <c:strCache>
                <c:ptCount val="1"/>
                <c:pt idx="0">
                  <c:v>Oklahoma</c:v>
                </c:pt>
              </c:strCache>
            </c:strRef>
          </c:tx>
          <c:spPr>
            <a:solidFill>
              <a:schemeClr val="accent4"/>
            </a:solidFill>
            <a:ln>
              <a:noFill/>
            </a:ln>
            <a:effectLst/>
            <a:sp3d/>
          </c:spPr>
          <c:cat>
            <c:strRef>
              <c:f>swredasum!$O$2:$O$32</c:f>
              <c:strCache>
                <c:ptCount val="3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&gt;31</c:v>
                </c:pt>
              </c:strCache>
            </c:strRef>
          </c:cat>
          <c:val>
            <c:numRef>
              <c:f>swredasum!$S$2:$S$32</c:f>
              <c:numCache>
                <c:formatCode>0%</c:formatCode>
                <c:ptCount val="31"/>
                <c:pt idx="0">
                  <c:v>2.5974025974025976E-2</c:v>
                </c:pt>
                <c:pt idx="1">
                  <c:v>9.0909090909090912E-2</c:v>
                </c:pt>
                <c:pt idx="2">
                  <c:v>0.1038961038961039</c:v>
                </c:pt>
                <c:pt idx="3">
                  <c:v>0.14285714285714285</c:v>
                </c:pt>
                <c:pt idx="4">
                  <c:v>0.11688311688311688</c:v>
                </c:pt>
                <c:pt idx="5">
                  <c:v>2.5974025974025976E-2</c:v>
                </c:pt>
                <c:pt idx="6">
                  <c:v>1.2987012987012988E-2</c:v>
                </c:pt>
                <c:pt idx="7">
                  <c:v>3.896103896103896E-2</c:v>
                </c:pt>
                <c:pt idx="8">
                  <c:v>6.4935064935064929E-2</c:v>
                </c:pt>
                <c:pt idx="9">
                  <c:v>2.5974025974025976E-2</c:v>
                </c:pt>
                <c:pt idx="10">
                  <c:v>5.1948051948051951E-2</c:v>
                </c:pt>
                <c:pt idx="11">
                  <c:v>2.5974025974025976E-2</c:v>
                </c:pt>
                <c:pt idx="12">
                  <c:v>6.4935064935064929E-2</c:v>
                </c:pt>
                <c:pt idx="13">
                  <c:v>2.5974025974025976E-2</c:v>
                </c:pt>
                <c:pt idx="14">
                  <c:v>1.2987012987012988E-2</c:v>
                </c:pt>
                <c:pt idx="15">
                  <c:v>1.2987012987012988E-2</c:v>
                </c:pt>
                <c:pt idx="16">
                  <c:v>1.2987012987012988E-2</c:v>
                </c:pt>
                <c:pt idx="17">
                  <c:v>0</c:v>
                </c:pt>
                <c:pt idx="18">
                  <c:v>0</c:v>
                </c:pt>
                <c:pt idx="19">
                  <c:v>2.5974025974025976E-2</c:v>
                </c:pt>
                <c:pt idx="20">
                  <c:v>0</c:v>
                </c:pt>
                <c:pt idx="21">
                  <c:v>0</c:v>
                </c:pt>
                <c:pt idx="22">
                  <c:v>2.5974025974025976E-2</c:v>
                </c:pt>
                <c:pt idx="23">
                  <c:v>0</c:v>
                </c:pt>
                <c:pt idx="24">
                  <c:v>1.2987012987012988E-2</c:v>
                </c:pt>
                <c:pt idx="25">
                  <c:v>0</c:v>
                </c:pt>
                <c:pt idx="26">
                  <c:v>0</c:v>
                </c:pt>
                <c:pt idx="27">
                  <c:v>1.2987012987012988E-2</c:v>
                </c:pt>
                <c:pt idx="28">
                  <c:v>0</c:v>
                </c:pt>
                <c:pt idx="29">
                  <c:v>0</c:v>
                </c:pt>
                <c:pt idx="30">
                  <c:v>6.4935064935064929E-2</c:v>
                </c:pt>
              </c:numCache>
            </c:numRef>
          </c:val>
          <c:extLst>
            <c:ext xmlns:c16="http://schemas.microsoft.com/office/drawing/2014/chart" uri="{C3380CC4-5D6E-409C-BE32-E72D297353CC}">
              <c16:uniqueId val="{00000003-E932-4803-8122-41A3971A0F39}"/>
            </c:ext>
          </c:extLst>
        </c:ser>
        <c:ser>
          <c:idx val="4"/>
          <c:order val="4"/>
          <c:tx>
            <c:strRef>
              <c:f>swredasum!$T$1</c:f>
              <c:strCache>
                <c:ptCount val="1"/>
                <c:pt idx="0">
                  <c:v>Texas</c:v>
                </c:pt>
              </c:strCache>
            </c:strRef>
          </c:tx>
          <c:spPr>
            <a:solidFill>
              <a:schemeClr val="accent5"/>
            </a:solidFill>
            <a:ln>
              <a:noFill/>
            </a:ln>
            <a:effectLst/>
            <a:sp3d/>
          </c:spPr>
          <c:cat>
            <c:strRef>
              <c:f>swredasum!$O$2:$O$32</c:f>
              <c:strCache>
                <c:ptCount val="3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&gt;31</c:v>
                </c:pt>
              </c:strCache>
            </c:strRef>
          </c:cat>
          <c:val>
            <c:numRef>
              <c:f>swredasum!$T$2:$T$32</c:f>
              <c:numCache>
                <c:formatCode>0%</c:formatCode>
                <c:ptCount val="31"/>
                <c:pt idx="0">
                  <c:v>0.15748031496062992</c:v>
                </c:pt>
                <c:pt idx="1">
                  <c:v>0.12204724409448819</c:v>
                </c:pt>
                <c:pt idx="2">
                  <c:v>0.1062992125984252</c:v>
                </c:pt>
                <c:pt idx="3">
                  <c:v>5.905511811023622E-2</c:v>
                </c:pt>
                <c:pt idx="4">
                  <c:v>3.937007874015748E-2</c:v>
                </c:pt>
                <c:pt idx="5">
                  <c:v>5.5118110236220472E-2</c:v>
                </c:pt>
                <c:pt idx="6">
                  <c:v>3.937007874015748E-2</c:v>
                </c:pt>
                <c:pt idx="7">
                  <c:v>3.937007874015748E-2</c:v>
                </c:pt>
                <c:pt idx="8">
                  <c:v>3.937007874015748E-2</c:v>
                </c:pt>
                <c:pt idx="9">
                  <c:v>2.3622047244094488E-2</c:v>
                </c:pt>
                <c:pt idx="10">
                  <c:v>1.968503937007874E-2</c:v>
                </c:pt>
                <c:pt idx="11">
                  <c:v>3.1496062992125984E-2</c:v>
                </c:pt>
                <c:pt idx="12">
                  <c:v>2.7559055118110236E-2</c:v>
                </c:pt>
                <c:pt idx="13">
                  <c:v>2.3622047244094488E-2</c:v>
                </c:pt>
                <c:pt idx="14">
                  <c:v>3.937007874015748E-3</c:v>
                </c:pt>
                <c:pt idx="15">
                  <c:v>1.1811023622047244E-2</c:v>
                </c:pt>
                <c:pt idx="16">
                  <c:v>1.1811023622047244E-2</c:v>
                </c:pt>
                <c:pt idx="17">
                  <c:v>0</c:v>
                </c:pt>
                <c:pt idx="18">
                  <c:v>3.937007874015748E-3</c:v>
                </c:pt>
                <c:pt idx="19">
                  <c:v>0</c:v>
                </c:pt>
                <c:pt idx="20">
                  <c:v>1.1811023622047244E-2</c:v>
                </c:pt>
                <c:pt idx="21">
                  <c:v>0</c:v>
                </c:pt>
                <c:pt idx="22">
                  <c:v>0</c:v>
                </c:pt>
                <c:pt idx="23">
                  <c:v>3.937007874015748E-3</c:v>
                </c:pt>
                <c:pt idx="24">
                  <c:v>3.937007874015748E-3</c:v>
                </c:pt>
                <c:pt idx="25">
                  <c:v>3.937007874015748E-3</c:v>
                </c:pt>
                <c:pt idx="26">
                  <c:v>7.874015748031496E-3</c:v>
                </c:pt>
                <c:pt idx="27">
                  <c:v>3.937007874015748E-3</c:v>
                </c:pt>
                <c:pt idx="28">
                  <c:v>7.874015748031496E-3</c:v>
                </c:pt>
                <c:pt idx="29">
                  <c:v>7.874015748031496E-3</c:v>
                </c:pt>
                <c:pt idx="30">
                  <c:v>0.13385826771653545</c:v>
                </c:pt>
              </c:numCache>
            </c:numRef>
          </c:val>
          <c:extLst>
            <c:ext xmlns:c16="http://schemas.microsoft.com/office/drawing/2014/chart" uri="{C3380CC4-5D6E-409C-BE32-E72D297353CC}">
              <c16:uniqueId val="{00000004-E932-4803-8122-41A3971A0F39}"/>
            </c:ext>
          </c:extLst>
        </c:ser>
        <c:dLbls>
          <c:showLegendKey val="0"/>
          <c:showVal val="0"/>
          <c:showCatName val="0"/>
          <c:showSerName val="0"/>
          <c:showPercent val="0"/>
          <c:showBubbleSize val="0"/>
        </c:dLbls>
        <c:axId val="407871087"/>
        <c:axId val="407868207"/>
        <c:axId val="960335823"/>
      </c:area3DChart>
      <c:catAx>
        <c:axId val="407871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7868207"/>
        <c:crosses val="autoZero"/>
        <c:auto val="1"/>
        <c:lblAlgn val="ctr"/>
        <c:lblOffset val="100"/>
        <c:noMultiLvlLbl val="0"/>
      </c:catAx>
      <c:valAx>
        <c:axId val="40786820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7871087"/>
        <c:crosses val="autoZero"/>
        <c:crossBetween val="midCat"/>
      </c:valAx>
      <c:serAx>
        <c:axId val="960335823"/>
        <c:scaling>
          <c:orientation val="minMax"/>
        </c:scaling>
        <c:delete val="0"/>
        <c:axPos val="b"/>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7868207"/>
        <c:crosses val="autoZero"/>
      </c:ser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6.xml.rels><?xml version="1.0" encoding="UTF-8" standalone="yes"?>
<Relationships xmlns="http://schemas.openxmlformats.org/package/2006/relationships"><Relationship Id="rId3" Type="http://schemas.openxmlformats.org/officeDocument/2006/relationships/hyperlink" Target="https://nerde.anl.gov/api/media/ecdea0f6-d275-4571-9a47-7535550192d2" TargetMode="External"/><Relationship Id="rId2" Type="http://schemas.openxmlformats.org/officeDocument/2006/relationships/hyperlink" Target="https://nerde.anl.gov/data/explorer/counties/35007,35028,35033,35039,35047,35043,35049,35055" TargetMode="External"/><Relationship Id="rId1" Type="http://schemas.openxmlformats.org/officeDocument/2006/relationships/hyperlink" Target="https://nerde.anl.gov/opportunity/distress/county" TargetMode="Externa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CEB730-FBD3-480F-AEE5-DA17053EC48F}" type="doc">
      <dgm:prSet loTypeId="urn:microsoft.com/office/officeart/2005/8/layout/cycle2" loCatId="cycle" qsTypeId="urn:microsoft.com/office/officeart/2005/8/quickstyle/simple1" qsCatId="simple" csTypeId="urn:microsoft.com/office/officeart/2005/8/colors/accent2_5" csCatId="accent2" phldr="1"/>
      <dgm:spPr/>
      <dgm:t>
        <a:bodyPr/>
        <a:lstStyle/>
        <a:p>
          <a:endParaRPr lang="en-US"/>
        </a:p>
      </dgm:t>
    </dgm:pt>
    <dgm:pt modelId="{FAED2953-2405-48B9-BAC7-17C25BA187F8}">
      <dgm:prSet phldrT="[Text]"/>
      <dgm:spPr/>
      <dgm:t>
        <a:bodyPr/>
        <a:lstStyle/>
        <a:p>
          <a:r>
            <a:rPr lang="en-US" dirty="0"/>
            <a:t>Diagnosis</a:t>
          </a:r>
        </a:p>
      </dgm:t>
    </dgm:pt>
    <dgm:pt modelId="{A7BF7088-2C7A-4701-B3A5-57D1BBB1B19C}" type="parTrans" cxnId="{21402ACE-1A6F-41CB-AB9F-997DDFEF0ED1}">
      <dgm:prSet/>
      <dgm:spPr/>
      <dgm:t>
        <a:bodyPr/>
        <a:lstStyle/>
        <a:p>
          <a:endParaRPr lang="en-US"/>
        </a:p>
      </dgm:t>
    </dgm:pt>
    <dgm:pt modelId="{B88932D6-CB69-4D6A-84DC-E350B0E74045}" type="sibTrans" cxnId="{21402ACE-1A6F-41CB-AB9F-997DDFEF0ED1}">
      <dgm:prSet/>
      <dgm:spPr/>
      <dgm:t>
        <a:bodyPr/>
        <a:lstStyle/>
        <a:p>
          <a:endParaRPr lang="en-US"/>
        </a:p>
      </dgm:t>
    </dgm:pt>
    <dgm:pt modelId="{491D40FB-588A-482E-AE12-FE214BD84E16}">
      <dgm:prSet phldrT="[Text]"/>
      <dgm:spPr/>
      <dgm:t>
        <a:bodyPr/>
        <a:lstStyle/>
        <a:p>
          <a:r>
            <a:rPr lang="en-US" dirty="0"/>
            <a:t>Decision Making</a:t>
          </a:r>
        </a:p>
      </dgm:t>
    </dgm:pt>
    <dgm:pt modelId="{CBBD8D2B-8498-4EF0-A4B8-1F4B44E21526}" type="parTrans" cxnId="{B59D2910-C702-462F-A510-85A60A328E18}">
      <dgm:prSet/>
      <dgm:spPr/>
      <dgm:t>
        <a:bodyPr/>
        <a:lstStyle/>
        <a:p>
          <a:endParaRPr lang="en-US"/>
        </a:p>
      </dgm:t>
    </dgm:pt>
    <dgm:pt modelId="{B55D4955-3236-4ED1-9AC6-851230F07734}" type="sibTrans" cxnId="{B59D2910-C702-462F-A510-85A60A328E18}">
      <dgm:prSet/>
      <dgm:spPr/>
      <dgm:t>
        <a:bodyPr/>
        <a:lstStyle/>
        <a:p>
          <a:endParaRPr lang="en-US"/>
        </a:p>
      </dgm:t>
    </dgm:pt>
    <dgm:pt modelId="{A0DDB812-D47F-412F-8F79-369E354C826F}">
      <dgm:prSet phldrT="[Text]"/>
      <dgm:spPr/>
      <dgm:t>
        <a:bodyPr/>
        <a:lstStyle/>
        <a:p>
          <a:r>
            <a:rPr lang="en-US" dirty="0"/>
            <a:t>Discovery</a:t>
          </a:r>
        </a:p>
      </dgm:t>
    </dgm:pt>
    <dgm:pt modelId="{F26C5ABB-5D68-48D7-B487-00EC194603CB}" type="parTrans" cxnId="{E40C675F-E0F9-475F-B435-36C8FFE70715}">
      <dgm:prSet/>
      <dgm:spPr/>
      <dgm:t>
        <a:bodyPr/>
        <a:lstStyle/>
        <a:p>
          <a:endParaRPr lang="en-US"/>
        </a:p>
      </dgm:t>
    </dgm:pt>
    <dgm:pt modelId="{D9C73296-B9CA-4D7C-9879-CD8F04FEB46B}" type="sibTrans" cxnId="{E40C675F-E0F9-475F-B435-36C8FFE70715}">
      <dgm:prSet/>
      <dgm:spPr/>
      <dgm:t>
        <a:bodyPr/>
        <a:lstStyle/>
        <a:p>
          <a:endParaRPr lang="en-US"/>
        </a:p>
      </dgm:t>
    </dgm:pt>
    <dgm:pt modelId="{8B55237A-D616-4C50-96F0-347A7F037CD7}" type="pres">
      <dgm:prSet presAssocID="{9CCEB730-FBD3-480F-AEE5-DA17053EC48F}" presName="cycle" presStyleCnt="0">
        <dgm:presLayoutVars>
          <dgm:dir/>
          <dgm:resizeHandles val="exact"/>
        </dgm:presLayoutVars>
      </dgm:prSet>
      <dgm:spPr/>
    </dgm:pt>
    <dgm:pt modelId="{B8B643BE-9DB7-4372-9D09-79DFB6D3DF98}" type="pres">
      <dgm:prSet presAssocID="{FAED2953-2405-48B9-BAC7-17C25BA187F8}" presName="node" presStyleLbl="node1" presStyleIdx="0" presStyleCnt="3">
        <dgm:presLayoutVars>
          <dgm:bulletEnabled val="1"/>
        </dgm:presLayoutVars>
      </dgm:prSet>
      <dgm:spPr/>
    </dgm:pt>
    <dgm:pt modelId="{9055F759-7343-4543-AFBB-A6C3480881E1}" type="pres">
      <dgm:prSet presAssocID="{B88932D6-CB69-4D6A-84DC-E350B0E74045}" presName="sibTrans" presStyleLbl="sibTrans2D1" presStyleIdx="0" presStyleCnt="3"/>
      <dgm:spPr/>
    </dgm:pt>
    <dgm:pt modelId="{12724C32-7D9F-4C2C-A55A-BBFA8FACDBE7}" type="pres">
      <dgm:prSet presAssocID="{B88932D6-CB69-4D6A-84DC-E350B0E74045}" presName="connectorText" presStyleLbl="sibTrans2D1" presStyleIdx="0" presStyleCnt="3"/>
      <dgm:spPr/>
    </dgm:pt>
    <dgm:pt modelId="{A3608407-6C5A-417F-A6EF-5DC450582ADD}" type="pres">
      <dgm:prSet presAssocID="{491D40FB-588A-482E-AE12-FE214BD84E16}" presName="node" presStyleLbl="node1" presStyleIdx="1" presStyleCnt="3">
        <dgm:presLayoutVars>
          <dgm:bulletEnabled val="1"/>
        </dgm:presLayoutVars>
      </dgm:prSet>
      <dgm:spPr/>
    </dgm:pt>
    <dgm:pt modelId="{214B4BBA-3204-49DD-AEE2-9C0AFF70BFBF}" type="pres">
      <dgm:prSet presAssocID="{B55D4955-3236-4ED1-9AC6-851230F07734}" presName="sibTrans" presStyleLbl="sibTrans2D1" presStyleIdx="1" presStyleCnt="3"/>
      <dgm:spPr/>
    </dgm:pt>
    <dgm:pt modelId="{0D8CEE64-830F-4112-A259-53F0609752BD}" type="pres">
      <dgm:prSet presAssocID="{B55D4955-3236-4ED1-9AC6-851230F07734}" presName="connectorText" presStyleLbl="sibTrans2D1" presStyleIdx="1" presStyleCnt="3"/>
      <dgm:spPr/>
    </dgm:pt>
    <dgm:pt modelId="{E2D35D0C-93BF-41FF-9F20-2F99069D8485}" type="pres">
      <dgm:prSet presAssocID="{A0DDB812-D47F-412F-8F79-369E354C826F}" presName="node" presStyleLbl="node1" presStyleIdx="2" presStyleCnt="3">
        <dgm:presLayoutVars>
          <dgm:bulletEnabled val="1"/>
        </dgm:presLayoutVars>
      </dgm:prSet>
      <dgm:spPr/>
    </dgm:pt>
    <dgm:pt modelId="{6B5C5066-9E44-4317-A54E-455C16D5B9D2}" type="pres">
      <dgm:prSet presAssocID="{D9C73296-B9CA-4D7C-9879-CD8F04FEB46B}" presName="sibTrans" presStyleLbl="sibTrans2D1" presStyleIdx="2" presStyleCnt="3"/>
      <dgm:spPr/>
    </dgm:pt>
    <dgm:pt modelId="{AE199F8E-3A03-4415-9319-E5AF833A2FE1}" type="pres">
      <dgm:prSet presAssocID="{D9C73296-B9CA-4D7C-9879-CD8F04FEB46B}" presName="connectorText" presStyleLbl="sibTrans2D1" presStyleIdx="2" presStyleCnt="3"/>
      <dgm:spPr/>
    </dgm:pt>
  </dgm:ptLst>
  <dgm:cxnLst>
    <dgm:cxn modelId="{B59D2910-C702-462F-A510-85A60A328E18}" srcId="{9CCEB730-FBD3-480F-AEE5-DA17053EC48F}" destId="{491D40FB-588A-482E-AE12-FE214BD84E16}" srcOrd="1" destOrd="0" parTransId="{CBBD8D2B-8498-4EF0-A4B8-1F4B44E21526}" sibTransId="{B55D4955-3236-4ED1-9AC6-851230F07734}"/>
    <dgm:cxn modelId="{E40C675F-E0F9-475F-B435-36C8FFE70715}" srcId="{9CCEB730-FBD3-480F-AEE5-DA17053EC48F}" destId="{A0DDB812-D47F-412F-8F79-369E354C826F}" srcOrd="2" destOrd="0" parTransId="{F26C5ABB-5D68-48D7-B487-00EC194603CB}" sibTransId="{D9C73296-B9CA-4D7C-9879-CD8F04FEB46B}"/>
    <dgm:cxn modelId="{AA5DC050-9C17-45D2-B6A6-493F4CB9D538}" type="presOf" srcId="{B55D4955-3236-4ED1-9AC6-851230F07734}" destId="{214B4BBA-3204-49DD-AEE2-9C0AFF70BFBF}" srcOrd="0" destOrd="0" presId="urn:microsoft.com/office/officeart/2005/8/layout/cycle2"/>
    <dgm:cxn modelId="{9D266078-2FFC-4CA7-BC47-95B3B466780A}" type="presOf" srcId="{B88932D6-CB69-4D6A-84DC-E350B0E74045}" destId="{12724C32-7D9F-4C2C-A55A-BBFA8FACDBE7}" srcOrd="1" destOrd="0" presId="urn:microsoft.com/office/officeart/2005/8/layout/cycle2"/>
    <dgm:cxn modelId="{6F38FB78-ED36-4919-B739-A0C08F012E0D}" type="presOf" srcId="{B88932D6-CB69-4D6A-84DC-E350B0E74045}" destId="{9055F759-7343-4543-AFBB-A6C3480881E1}" srcOrd="0" destOrd="0" presId="urn:microsoft.com/office/officeart/2005/8/layout/cycle2"/>
    <dgm:cxn modelId="{DE0CC67B-BFA1-4CAD-8E66-7A721564CDAA}" type="presOf" srcId="{D9C73296-B9CA-4D7C-9879-CD8F04FEB46B}" destId="{6B5C5066-9E44-4317-A54E-455C16D5B9D2}" srcOrd="0" destOrd="0" presId="urn:microsoft.com/office/officeart/2005/8/layout/cycle2"/>
    <dgm:cxn modelId="{44C12084-E91A-4055-B7E8-F86485BC409D}" type="presOf" srcId="{B55D4955-3236-4ED1-9AC6-851230F07734}" destId="{0D8CEE64-830F-4112-A259-53F0609752BD}" srcOrd="1" destOrd="0" presId="urn:microsoft.com/office/officeart/2005/8/layout/cycle2"/>
    <dgm:cxn modelId="{0B6485A4-FB8A-4CA4-B7D1-3C98ED94D46A}" type="presOf" srcId="{9CCEB730-FBD3-480F-AEE5-DA17053EC48F}" destId="{8B55237A-D616-4C50-96F0-347A7F037CD7}" srcOrd="0" destOrd="0" presId="urn:microsoft.com/office/officeart/2005/8/layout/cycle2"/>
    <dgm:cxn modelId="{05B73DA9-E6DE-4E03-B9FC-854A3A46DEE9}" type="presOf" srcId="{D9C73296-B9CA-4D7C-9879-CD8F04FEB46B}" destId="{AE199F8E-3A03-4415-9319-E5AF833A2FE1}" srcOrd="1" destOrd="0" presId="urn:microsoft.com/office/officeart/2005/8/layout/cycle2"/>
    <dgm:cxn modelId="{976B2EBF-0962-4124-B795-A5A882E7DF0E}" type="presOf" srcId="{FAED2953-2405-48B9-BAC7-17C25BA187F8}" destId="{B8B643BE-9DB7-4372-9D09-79DFB6D3DF98}" srcOrd="0" destOrd="0" presId="urn:microsoft.com/office/officeart/2005/8/layout/cycle2"/>
    <dgm:cxn modelId="{21402ACE-1A6F-41CB-AB9F-997DDFEF0ED1}" srcId="{9CCEB730-FBD3-480F-AEE5-DA17053EC48F}" destId="{FAED2953-2405-48B9-BAC7-17C25BA187F8}" srcOrd="0" destOrd="0" parTransId="{A7BF7088-2C7A-4701-B3A5-57D1BBB1B19C}" sibTransId="{B88932D6-CB69-4D6A-84DC-E350B0E74045}"/>
    <dgm:cxn modelId="{327D79D4-AB65-4873-92F3-BFA4AD2C6C95}" type="presOf" srcId="{A0DDB812-D47F-412F-8F79-369E354C826F}" destId="{E2D35D0C-93BF-41FF-9F20-2F99069D8485}" srcOrd="0" destOrd="0" presId="urn:microsoft.com/office/officeart/2005/8/layout/cycle2"/>
    <dgm:cxn modelId="{DFC5E6F5-1504-40DB-88D8-77FBA3E8D84C}" type="presOf" srcId="{491D40FB-588A-482E-AE12-FE214BD84E16}" destId="{A3608407-6C5A-417F-A6EF-5DC450582ADD}" srcOrd="0" destOrd="0" presId="urn:microsoft.com/office/officeart/2005/8/layout/cycle2"/>
    <dgm:cxn modelId="{4D0F8B39-53B0-4769-9675-98DC11002E45}" type="presParOf" srcId="{8B55237A-D616-4C50-96F0-347A7F037CD7}" destId="{B8B643BE-9DB7-4372-9D09-79DFB6D3DF98}" srcOrd="0" destOrd="0" presId="urn:microsoft.com/office/officeart/2005/8/layout/cycle2"/>
    <dgm:cxn modelId="{7D398AA4-08B8-4CE8-9B63-39226308E413}" type="presParOf" srcId="{8B55237A-D616-4C50-96F0-347A7F037CD7}" destId="{9055F759-7343-4543-AFBB-A6C3480881E1}" srcOrd="1" destOrd="0" presId="urn:microsoft.com/office/officeart/2005/8/layout/cycle2"/>
    <dgm:cxn modelId="{D7D6C15B-0DEB-4A52-A8E8-6E767C061E0A}" type="presParOf" srcId="{9055F759-7343-4543-AFBB-A6C3480881E1}" destId="{12724C32-7D9F-4C2C-A55A-BBFA8FACDBE7}" srcOrd="0" destOrd="0" presId="urn:microsoft.com/office/officeart/2005/8/layout/cycle2"/>
    <dgm:cxn modelId="{CD6F97A3-AFD5-457F-83E5-3865DAC0D0F4}" type="presParOf" srcId="{8B55237A-D616-4C50-96F0-347A7F037CD7}" destId="{A3608407-6C5A-417F-A6EF-5DC450582ADD}" srcOrd="2" destOrd="0" presId="urn:microsoft.com/office/officeart/2005/8/layout/cycle2"/>
    <dgm:cxn modelId="{E294DFA1-F0DF-4CCF-80E9-224082D18343}" type="presParOf" srcId="{8B55237A-D616-4C50-96F0-347A7F037CD7}" destId="{214B4BBA-3204-49DD-AEE2-9C0AFF70BFBF}" srcOrd="3" destOrd="0" presId="urn:microsoft.com/office/officeart/2005/8/layout/cycle2"/>
    <dgm:cxn modelId="{94BCD640-85BA-4141-8ADA-1B14728A1498}" type="presParOf" srcId="{214B4BBA-3204-49DD-AEE2-9C0AFF70BFBF}" destId="{0D8CEE64-830F-4112-A259-53F0609752BD}" srcOrd="0" destOrd="0" presId="urn:microsoft.com/office/officeart/2005/8/layout/cycle2"/>
    <dgm:cxn modelId="{ED13EAA5-5709-4E81-8F58-05A135C546EA}" type="presParOf" srcId="{8B55237A-D616-4C50-96F0-347A7F037CD7}" destId="{E2D35D0C-93BF-41FF-9F20-2F99069D8485}" srcOrd="4" destOrd="0" presId="urn:microsoft.com/office/officeart/2005/8/layout/cycle2"/>
    <dgm:cxn modelId="{8FE00EA9-C211-48A0-A80D-5E4CFA2AAD76}" type="presParOf" srcId="{8B55237A-D616-4C50-96F0-347A7F037CD7}" destId="{6B5C5066-9E44-4317-A54E-455C16D5B9D2}" srcOrd="5" destOrd="0" presId="urn:microsoft.com/office/officeart/2005/8/layout/cycle2"/>
    <dgm:cxn modelId="{6AFF9C94-7213-47C7-A277-46C63FDEE89F}" type="presParOf" srcId="{6B5C5066-9E44-4317-A54E-455C16D5B9D2}" destId="{AE199F8E-3A03-4415-9319-E5AF833A2FE1}"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CEB730-FBD3-480F-AEE5-DA17053EC48F}"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FAED2953-2405-48B9-BAC7-17C25BA187F8}">
      <dgm:prSet phldrT="[Text]"/>
      <dgm:spPr>
        <a:solidFill>
          <a:srgbClr val="006297">
            <a:alpha val="40000"/>
          </a:srgbClr>
        </a:solidFill>
      </dgm:spPr>
      <dgm:t>
        <a:bodyPr/>
        <a:lstStyle/>
        <a:p>
          <a:r>
            <a:rPr lang="en-US" dirty="0"/>
            <a:t>Diagnosis</a:t>
          </a:r>
        </a:p>
      </dgm:t>
    </dgm:pt>
    <dgm:pt modelId="{A7BF7088-2C7A-4701-B3A5-57D1BBB1B19C}" type="parTrans" cxnId="{21402ACE-1A6F-41CB-AB9F-997DDFEF0ED1}">
      <dgm:prSet/>
      <dgm:spPr/>
      <dgm:t>
        <a:bodyPr/>
        <a:lstStyle/>
        <a:p>
          <a:endParaRPr lang="en-US"/>
        </a:p>
      </dgm:t>
    </dgm:pt>
    <dgm:pt modelId="{B88932D6-CB69-4D6A-84DC-E350B0E74045}" type="sibTrans" cxnId="{21402ACE-1A6F-41CB-AB9F-997DDFEF0ED1}">
      <dgm:prSet/>
      <dgm:spPr>
        <a:solidFill>
          <a:schemeClr val="accent2">
            <a:lumMod val="20000"/>
            <a:lumOff val="80000"/>
          </a:schemeClr>
        </a:solidFill>
      </dgm:spPr>
      <dgm:t>
        <a:bodyPr/>
        <a:lstStyle/>
        <a:p>
          <a:endParaRPr lang="en-US"/>
        </a:p>
      </dgm:t>
    </dgm:pt>
    <dgm:pt modelId="{491D40FB-588A-482E-AE12-FE214BD84E16}">
      <dgm:prSet phldrT="[Text]"/>
      <dgm:spPr>
        <a:solidFill>
          <a:srgbClr val="006297">
            <a:alpha val="40000"/>
          </a:srgbClr>
        </a:solidFill>
      </dgm:spPr>
      <dgm:t>
        <a:bodyPr/>
        <a:lstStyle/>
        <a:p>
          <a:r>
            <a:rPr lang="en-US" dirty="0"/>
            <a:t>Decision Making</a:t>
          </a:r>
        </a:p>
      </dgm:t>
    </dgm:pt>
    <dgm:pt modelId="{CBBD8D2B-8498-4EF0-A4B8-1F4B44E21526}" type="parTrans" cxnId="{B59D2910-C702-462F-A510-85A60A328E18}">
      <dgm:prSet/>
      <dgm:spPr/>
      <dgm:t>
        <a:bodyPr/>
        <a:lstStyle/>
        <a:p>
          <a:endParaRPr lang="en-US"/>
        </a:p>
      </dgm:t>
    </dgm:pt>
    <dgm:pt modelId="{B55D4955-3236-4ED1-9AC6-851230F07734}" type="sibTrans" cxnId="{B59D2910-C702-462F-A510-85A60A328E18}">
      <dgm:prSet/>
      <dgm:spPr>
        <a:solidFill>
          <a:schemeClr val="accent2">
            <a:lumMod val="20000"/>
            <a:lumOff val="80000"/>
          </a:schemeClr>
        </a:solidFill>
      </dgm:spPr>
      <dgm:t>
        <a:bodyPr/>
        <a:lstStyle/>
        <a:p>
          <a:endParaRPr lang="en-US"/>
        </a:p>
      </dgm:t>
    </dgm:pt>
    <dgm:pt modelId="{A0DDB812-D47F-412F-8F79-369E354C826F}">
      <dgm:prSet phldrT="[Text]"/>
      <dgm:spPr>
        <a:solidFill>
          <a:schemeClr val="tx2">
            <a:lumMod val="75000"/>
          </a:schemeClr>
        </a:solidFill>
      </dgm:spPr>
      <dgm:t>
        <a:bodyPr/>
        <a:lstStyle/>
        <a:p>
          <a:r>
            <a:rPr lang="en-US" dirty="0"/>
            <a:t>Discovery</a:t>
          </a:r>
        </a:p>
      </dgm:t>
    </dgm:pt>
    <dgm:pt modelId="{F26C5ABB-5D68-48D7-B487-00EC194603CB}" type="parTrans" cxnId="{E40C675F-E0F9-475F-B435-36C8FFE70715}">
      <dgm:prSet/>
      <dgm:spPr/>
      <dgm:t>
        <a:bodyPr/>
        <a:lstStyle/>
        <a:p>
          <a:endParaRPr lang="en-US"/>
        </a:p>
      </dgm:t>
    </dgm:pt>
    <dgm:pt modelId="{D9C73296-B9CA-4D7C-9879-CD8F04FEB46B}" type="sibTrans" cxnId="{E40C675F-E0F9-475F-B435-36C8FFE70715}">
      <dgm:prSet/>
      <dgm:spPr>
        <a:solidFill>
          <a:schemeClr val="accent2">
            <a:lumMod val="20000"/>
            <a:lumOff val="80000"/>
          </a:schemeClr>
        </a:solidFill>
      </dgm:spPr>
      <dgm:t>
        <a:bodyPr/>
        <a:lstStyle/>
        <a:p>
          <a:endParaRPr lang="en-US"/>
        </a:p>
      </dgm:t>
    </dgm:pt>
    <dgm:pt modelId="{8B55237A-D616-4C50-96F0-347A7F037CD7}" type="pres">
      <dgm:prSet presAssocID="{9CCEB730-FBD3-480F-AEE5-DA17053EC48F}" presName="cycle" presStyleCnt="0">
        <dgm:presLayoutVars>
          <dgm:dir/>
          <dgm:resizeHandles val="exact"/>
        </dgm:presLayoutVars>
      </dgm:prSet>
      <dgm:spPr/>
    </dgm:pt>
    <dgm:pt modelId="{B8B643BE-9DB7-4372-9D09-79DFB6D3DF98}" type="pres">
      <dgm:prSet presAssocID="{FAED2953-2405-48B9-BAC7-17C25BA187F8}" presName="node" presStyleLbl="node1" presStyleIdx="0" presStyleCnt="3">
        <dgm:presLayoutVars>
          <dgm:bulletEnabled val="1"/>
        </dgm:presLayoutVars>
      </dgm:prSet>
      <dgm:spPr/>
    </dgm:pt>
    <dgm:pt modelId="{9055F759-7343-4543-AFBB-A6C3480881E1}" type="pres">
      <dgm:prSet presAssocID="{B88932D6-CB69-4D6A-84DC-E350B0E74045}" presName="sibTrans" presStyleLbl="sibTrans2D1" presStyleIdx="0" presStyleCnt="3"/>
      <dgm:spPr/>
    </dgm:pt>
    <dgm:pt modelId="{12724C32-7D9F-4C2C-A55A-BBFA8FACDBE7}" type="pres">
      <dgm:prSet presAssocID="{B88932D6-CB69-4D6A-84DC-E350B0E74045}" presName="connectorText" presStyleLbl="sibTrans2D1" presStyleIdx="0" presStyleCnt="3"/>
      <dgm:spPr/>
    </dgm:pt>
    <dgm:pt modelId="{A3608407-6C5A-417F-A6EF-5DC450582ADD}" type="pres">
      <dgm:prSet presAssocID="{491D40FB-588A-482E-AE12-FE214BD84E16}" presName="node" presStyleLbl="node1" presStyleIdx="1" presStyleCnt="3">
        <dgm:presLayoutVars>
          <dgm:bulletEnabled val="1"/>
        </dgm:presLayoutVars>
      </dgm:prSet>
      <dgm:spPr/>
    </dgm:pt>
    <dgm:pt modelId="{214B4BBA-3204-49DD-AEE2-9C0AFF70BFBF}" type="pres">
      <dgm:prSet presAssocID="{B55D4955-3236-4ED1-9AC6-851230F07734}" presName="sibTrans" presStyleLbl="sibTrans2D1" presStyleIdx="1" presStyleCnt="3"/>
      <dgm:spPr/>
    </dgm:pt>
    <dgm:pt modelId="{0D8CEE64-830F-4112-A259-53F0609752BD}" type="pres">
      <dgm:prSet presAssocID="{B55D4955-3236-4ED1-9AC6-851230F07734}" presName="connectorText" presStyleLbl="sibTrans2D1" presStyleIdx="1" presStyleCnt="3"/>
      <dgm:spPr/>
    </dgm:pt>
    <dgm:pt modelId="{E2D35D0C-93BF-41FF-9F20-2F99069D8485}" type="pres">
      <dgm:prSet presAssocID="{A0DDB812-D47F-412F-8F79-369E354C826F}" presName="node" presStyleLbl="node1" presStyleIdx="2" presStyleCnt="3">
        <dgm:presLayoutVars>
          <dgm:bulletEnabled val="1"/>
        </dgm:presLayoutVars>
      </dgm:prSet>
      <dgm:spPr/>
    </dgm:pt>
    <dgm:pt modelId="{6B5C5066-9E44-4317-A54E-455C16D5B9D2}" type="pres">
      <dgm:prSet presAssocID="{D9C73296-B9CA-4D7C-9879-CD8F04FEB46B}" presName="sibTrans" presStyleLbl="sibTrans2D1" presStyleIdx="2" presStyleCnt="3"/>
      <dgm:spPr/>
    </dgm:pt>
    <dgm:pt modelId="{AE199F8E-3A03-4415-9319-E5AF833A2FE1}" type="pres">
      <dgm:prSet presAssocID="{D9C73296-B9CA-4D7C-9879-CD8F04FEB46B}" presName="connectorText" presStyleLbl="sibTrans2D1" presStyleIdx="2" presStyleCnt="3"/>
      <dgm:spPr/>
    </dgm:pt>
  </dgm:ptLst>
  <dgm:cxnLst>
    <dgm:cxn modelId="{B59D2910-C702-462F-A510-85A60A328E18}" srcId="{9CCEB730-FBD3-480F-AEE5-DA17053EC48F}" destId="{491D40FB-588A-482E-AE12-FE214BD84E16}" srcOrd="1" destOrd="0" parTransId="{CBBD8D2B-8498-4EF0-A4B8-1F4B44E21526}" sibTransId="{B55D4955-3236-4ED1-9AC6-851230F07734}"/>
    <dgm:cxn modelId="{E40C675F-E0F9-475F-B435-36C8FFE70715}" srcId="{9CCEB730-FBD3-480F-AEE5-DA17053EC48F}" destId="{A0DDB812-D47F-412F-8F79-369E354C826F}" srcOrd="2" destOrd="0" parTransId="{F26C5ABB-5D68-48D7-B487-00EC194603CB}" sibTransId="{D9C73296-B9CA-4D7C-9879-CD8F04FEB46B}"/>
    <dgm:cxn modelId="{AA5DC050-9C17-45D2-B6A6-493F4CB9D538}" type="presOf" srcId="{B55D4955-3236-4ED1-9AC6-851230F07734}" destId="{214B4BBA-3204-49DD-AEE2-9C0AFF70BFBF}" srcOrd="0" destOrd="0" presId="urn:microsoft.com/office/officeart/2005/8/layout/cycle2"/>
    <dgm:cxn modelId="{9D266078-2FFC-4CA7-BC47-95B3B466780A}" type="presOf" srcId="{B88932D6-CB69-4D6A-84DC-E350B0E74045}" destId="{12724C32-7D9F-4C2C-A55A-BBFA8FACDBE7}" srcOrd="1" destOrd="0" presId="urn:microsoft.com/office/officeart/2005/8/layout/cycle2"/>
    <dgm:cxn modelId="{6F38FB78-ED36-4919-B739-A0C08F012E0D}" type="presOf" srcId="{B88932D6-CB69-4D6A-84DC-E350B0E74045}" destId="{9055F759-7343-4543-AFBB-A6C3480881E1}" srcOrd="0" destOrd="0" presId="urn:microsoft.com/office/officeart/2005/8/layout/cycle2"/>
    <dgm:cxn modelId="{DE0CC67B-BFA1-4CAD-8E66-7A721564CDAA}" type="presOf" srcId="{D9C73296-B9CA-4D7C-9879-CD8F04FEB46B}" destId="{6B5C5066-9E44-4317-A54E-455C16D5B9D2}" srcOrd="0" destOrd="0" presId="urn:microsoft.com/office/officeart/2005/8/layout/cycle2"/>
    <dgm:cxn modelId="{44C12084-E91A-4055-B7E8-F86485BC409D}" type="presOf" srcId="{B55D4955-3236-4ED1-9AC6-851230F07734}" destId="{0D8CEE64-830F-4112-A259-53F0609752BD}" srcOrd="1" destOrd="0" presId="urn:microsoft.com/office/officeart/2005/8/layout/cycle2"/>
    <dgm:cxn modelId="{0B6485A4-FB8A-4CA4-B7D1-3C98ED94D46A}" type="presOf" srcId="{9CCEB730-FBD3-480F-AEE5-DA17053EC48F}" destId="{8B55237A-D616-4C50-96F0-347A7F037CD7}" srcOrd="0" destOrd="0" presId="urn:microsoft.com/office/officeart/2005/8/layout/cycle2"/>
    <dgm:cxn modelId="{05B73DA9-E6DE-4E03-B9FC-854A3A46DEE9}" type="presOf" srcId="{D9C73296-B9CA-4D7C-9879-CD8F04FEB46B}" destId="{AE199F8E-3A03-4415-9319-E5AF833A2FE1}" srcOrd="1" destOrd="0" presId="urn:microsoft.com/office/officeart/2005/8/layout/cycle2"/>
    <dgm:cxn modelId="{976B2EBF-0962-4124-B795-A5A882E7DF0E}" type="presOf" srcId="{FAED2953-2405-48B9-BAC7-17C25BA187F8}" destId="{B8B643BE-9DB7-4372-9D09-79DFB6D3DF98}" srcOrd="0" destOrd="0" presId="urn:microsoft.com/office/officeart/2005/8/layout/cycle2"/>
    <dgm:cxn modelId="{21402ACE-1A6F-41CB-AB9F-997DDFEF0ED1}" srcId="{9CCEB730-FBD3-480F-AEE5-DA17053EC48F}" destId="{FAED2953-2405-48B9-BAC7-17C25BA187F8}" srcOrd="0" destOrd="0" parTransId="{A7BF7088-2C7A-4701-B3A5-57D1BBB1B19C}" sibTransId="{B88932D6-CB69-4D6A-84DC-E350B0E74045}"/>
    <dgm:cxn modelId="{327D79D4-AB65-4873-92F3-BFA4AD2C6C95}" type="presOf" srcId="{A0DDB812-D47F-412F-8F79-369E354C826F}" destId="{E2D35D0C-93BF-41FF-9F20-2F99069D8485}" srcOrd="0" destOrd="0" presId="urn:microsoft.com/office/officeart/2005/8/layout/cycle2"/>
    <dgm:cxn modelId="{DFC5E6F5-1504-40DB-88D8-77FBA3E8D84C}" type="presOf" srcId="{491D40FB-588A-482E-AE12-FE214BD84E16}" destId="{A3608407-6C5A-417F-A6EF-5DC450582ADD}" srcOrd="0" destOrd="0" presId="urn:microsoft.com/office/officeart/2005/8/layout/cycle2"/>
    <dgm:cxn modelId="{4D0F8B39-53B0-4769-9675-98DC11002E45}" type="presParOf" srcId="{8B55237A-D616-4C50-96F0-347A7F037CD7}" destId="{B8B643BE-9DB7-4372-9D09-79DFB6D3DF98}" srcOrd="0" destOrd="0" presId="urn:microsoft.com/office/officeart/2005/8/layout/cycle2"/>
    <dgm:cxn modelId="{7D398AA4-08B8-4CE8-9B63-39226308E413}" type="presParOf" srcId="{8B55237A-D616-4C50-96F0-347A7F037CD7}" destId="{9055F759-7343-4543-AFBB-A6C3480881E1}" srcOrd="1" destOrd="0" presId="urn:microsoft.com/office/officeart/2005/8/layout/cycle2"/>
    <dgm:cxn modelId="{D7D6C15B-0DEB-4A52-A8E8-6E767C061E0A}" type="presParOf" srcId="{9055F759-7343-4543-AFBB-A6C3480881E1}" destId="{12724C32-7D9F-4C2C-A55A-BBFA8FACDBE7}" srcOrd="0" destOrd="0" presId="urn:microsoft.com/office/officeart/2005/8/layout/cycle2"/>
    <dgm:cxn modelId="{CD6F97A3-AFD5-457F-83E5-3865DAC0D0F4}" type="presParOf" srcId="{8B55237A-D616-4C50-96F0-347A7F037CD7}" destId="{A3608407-6C5A-417F-A6EF-5DC450582ADD}" srcOrd="2" destOrd="0" presId="urn:microsoft.com/office/officeart/2005/8/layout/cycle2"/>
    <dgm:cxn modelId="{E294DFA1-F0DF-4CCF-80E9-224082D18343}" type="presParOf" srcId="{8B55237A-D616-4C50-96F0-347A7F037CD7}" destId="{214B4BBA-3204-49DD-AEE2-9C0AFF70BFBF}" srcOrd="3" destOrd="0" presId="urn:microsoft.com/office/officeart/2005/8/layout/cycle2"/>
    <dgm:cxn modelId="{94BCD640-85BA-4141-8ADA-1B14728A1498}" type="presParOf" srcId="{214B4BBA-3204-49DD-AEE2-9C0AFF70BFBF}" destId="{0D8CEE64-830F-4112-A259-53F0609752BD}" srcOrd="0" destOrd="0" presId="urn:microsoft.com/office/officeart/2005/8/layout/cycle2"/>
    <dgm:cxn modelId="{ED13EAA5-5709-4E81-8F58-05A135C546EA}" type="presParOf" srcId="{8B55237A-D616-4C50-96F0-347A7F037CD7}" destId="{E2D35D0C-93BF-41FF-9F20-2F99069D8485}" srcOrd="4" destOrd="0" presId="urn:microsoft.com/office/officeart/2005/8/layout/cycle2"/>
    <dgm:cxn modelId="{8FE00EA9-C211-48A0-A80D-5E4CFA2AAD76}" type="presParOf" srcId="{8B55237A-D616-4C50-96F0-347A7F037CD7}" destId="{6B5C5066-9E44-4317-A54E-455C16D5B9D2}" srcOrd="5" destOrd="0" presId="urn:microsoft.com/office/officeart/2005/8/layout/cycle2"/>
    <dgm:cxn modelId="{6AFF9C94-7213-47C7-A277-46C63FDEE89F}" type="presParOf" srcId="{6B5C5066-9E44-4317-A54E-455C16D5B9D2}" destId="{AE199F8E-3A03-4415-9319-E5AF833A2FE1}"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CEB730-FBD3-480F-AEE5-DA17053EC48F}"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FAED2953-2405-48B9-BAC7-17C25BA187F8}">
      <dgm:prSet phldrT="[Text]"/>
      <dgm:spPr>
        <a:solidFill>
          <a:srgbClr val="006297">
            <a:alpha val="40000"/>
          </a:srgbClr>
        </a:solidFill>
      </dgm:spPr>
      <dgm:t>
        <a:bodyPr/>
        <a:lstStyle/>
        <a:p>
          <a:r>
            <a:rPr lang="en-US" dirty="0"/>
            <a:t>Diagnosis</a:t>
          </a:r>
        </a:p>
      </dgm:t>
    </dgm:pt>
    <dgm:pt modelId="{A7BF7088-2C7A-4701-B3A5-57D1BBB1B19C}" type="parTrans" cxnId="{21402ACE-1A6F-41CB-AB9F-997DDFEF0ED1}">
      <dgm:prSet/>
      <dgm:spPr/>
      <dgm:t>
        <a:bodyPr/>
        <a:lstStyle/>
        <a:p>
          <a:endParaRPr lang="en-US"/>
        </a:p>
      </dgm:t>
    </dgm:pt>
    <dgm:pt modelId="{B88932D6-CB69-4D6A-84DC-E350B0E74045}" type="sibTrans" cxnId="{21402ACE-1A6F-41CB-AB9F-997DDFEF0ED1}">
      <dgm:prSet/>
      <dgm:spPr>
        <a:solidFill>
          <a:schemeClr val="accent2">
            <a:lumMod val="20000"/>
            <a:lumOff val="80000"/>
          </a:schemeClr>
        </a:solidFill>
      </dgm:spPr>
      <dgm:t>
        <a:bodyPr/>
        <a:lstStyle/>
        <a:p>
          <a:endParaRPr lang="en-US"/>
        </a:p>
      </dgm:t>
    </dgm:pt>
    <dgm:pt modelId="{491D40FB-588A-482E-AE12-FE214BD84E16}">
      <dgm:prSet phldrT="[Text]"/>
      <dgm:spPr>
        <a:solidFill>
          <a:srgbClr val="006297">
            <a:alpha val="40000"/>
          </a:srgbClr>
        </a:solidFill>
      </dgm:spPr>
      <dgm:t>
        <a:bodyPr/>
        <a:lstStyle/>
        <a:p>
          <a:r>
            <a:rPr lang="en-US" dirty="0"/>
            <a:t>Decision Making</a:t>
          </a:r>
        </a:p>
      </dgm:t>
    </dgm:pt>
    <dgm:pt modelId="{CBBD8D2B-8498-4EF0-A4B8-1F4B44E21526}" type="parTrans" cxnId="{B59D2910-C702-462F-A510-85A60A328E18}">
      <dgm:prSet/>
      <dgm:spPr/>
      <dgm:t>
        <a:bodyPr/>
        <a:lstStyle/>
        <a:p>
          <a:endParaRPr lang="en-US"/>
        </a:p>
      </dgm:t>
    </dgm:pt>
    <dgm:pt modelId="{B55D4955-3236-4ED1-9AC6-851230F07734}" type="sibTrans" cxnId="{B59D2910-C702-462F-A510-85A60A328E18}">
      <dgm:prSet/>
      <dgm:spPr>
        <a:solidFill>
          <a:schemeClr val="accent2">
            <a:lumMod val="20000"/>
            <a:lumOff val="80000"/>
          </a:schemeClr>
        </a:solidFill>
      </dgm:spPr>
      <dgm:t>
        <a:bodyPr/>
        <a:lstStyle/>
        <a:p>
          <a:endParaRPr lang="en-US"/>
        </a:p>
      </dgm:t>
    </dgm:pt>
    <dgm:pt modelId="{A0DDB812-D47F-412F-8F79-369E354C826F}">
      <dgm:prSet phldrT="[Text]"/>
      <dgm:spPr>
        <a:solidFill>
          <a:schemeClr val="tx2">
            <a:lumMod val="75000"/>
          </a:schemeClr>
        </a:solidFill>
      </dgm:spPr>
      <dgm:t>
        <a:bodyPr/>
        <a:lstStyle/>
        <a:p>
          <a:r>
            <a:rPr lang="en-US" dirty="0"/>
            <a:t>Discovery</a:t>
          </a:r>
        </a:p>
      </dgm:t>
    </dgm:pt>
    <dgm:pt modelId="{F26C5ABB-5D68-48D7-B487-00EC194603CB}" type="parTrans" cxnId="{E40C675F-E0F9-475F-B435-36C8FFE70715}">
      <dgm:prSet/>
      <dgm:spPr/>
      <dgm:t>
        <a:bodyPr/>
        <a:lstStyle/>
        <a:p>
          <a:endParaRPr lang="en-US"/>
        </a:p>
      </dgm:t>
    </dgm:pt>
    <dgm:pt modelId="{D9C73296-B9CA-4D7C-9879-CD8F04FEB46B}" type="sibTrans" cxnId="{E40C675F-E0F9-475F-B435-36C8FFE70715}">
      <dgm:prSet/>
      <dgm:spPr>
        <a:solidFill>
          <a:schemeClr val="accent2">
            <a:lumMod val="20000"/>
            <a:lumOff val="80000"/>
          </a:schemeClr>
        </a:solidFill>
      </dgm:spPr>
      <dgm:t>
        <a:bodyPr/>
        <a:lstStyle/>
        <a:p>
          <a:endParaRPr lang="en-US"/>
        </a:p>
      </dgm:t>
    </dgm:pt>
    <dgm:pt modelId="{8B55237A-D616-4C50-96F0-347A7F037CD7}" type="pres">
      <dgm:prSet presAssocID="{9CCEB730-FBD3-480F-AEE5-DA17053EC48F}" presName="cycle" presStyleCnt="0">
        <dgm:presLayoutVars>
          <dgm:dir/>
          <dgm:resizeHandles val="exact"/>
        </dgm:presLayoutVars>
      </dgm:prSet>
      <dgm:spPr/>
    </dgm:pt>
    <dgm:pt modelId="{B8B643BE-9DB7-4372-9D09-79DFB6D3DF98}" type="pres">
      <dgm:prSet presAssocID="{FAED2953-2405-48B9-BAC7-17C25BA187F8}" presName="node" presStyleLbl="node1" presStyleIdx="0" presStyleCnt="3">
        <dgm:presLayoutVars>
          <dgm:bulletEnabled val="1"/>
        </dgm:presLayoutVars>
      </dgm:prSet>
      <dgm:spPr/>
    </dgm:pt>
    <dgm:pt modelId="{9055F759-7343-4543-AFBB-A6C3480881E1}" type="pres">
      <dgm:prSet presAssocID="{B88932D6-CB69-4D6A-84DC-E350B0E74045}" presName="sibTrans" presStyleLbl="sibTrans2D1" presStyleIdx="0" presStyleCnt="3"/>
      <dgm:spPr/>
    </dgm:pt>
    <dgm:pt modelId="{12724C32-7D9F-4C2C-A55A-BBFA8FACDBE7}" type="pres">
      <dgm:prSet presAssocID="{B88932D6-CB69-4D6A-84DC-E350B0E74045}" presName="connectorText" presStyleLbl="sibTrans2D1" presStyleIdx="0" presStyleCnt="3"/>
      <dgm:spPr/>
    </dgm:pt>
    <dgm:pt modelId="{A3608407-6C5A-417F-A6EF-5DC450582ADD}" type="pres">
      <dgm:prSet presAssocID="{491D40FB-588A-482E-AE12-FE214BD84E16}" presName="node" presStyleLbl="node1" presStyleIdx="1" presStyleCnt="3">
        <dgm:presLayoutVars>
          <dgm:bulletEnabled val="1"/>
        </dgm:presLayoutVars>
      </dgm:prSet>
      <dgm:spPr/>
    </dgm:pt>
    <dgm:pt modelId="{214B4BBA-3204-49DD-AEE2-9C0AFF70BFBF}" type="pres">
      <dgm:prSet presAssocID="{B55D4955-3236-4ED1-9AC6-851230F07734}" presName="sibTrans" presStyleLbl="sibTrans2D1" presStyleIdx="1" presStyleCnt="3"/>
      <dgm:spPr/>
    </dgm:pt>
    <dgm:pt modelId="{0D8CEE64-830F-4112-A259-53F0609752BD}" type="pres">
      <dgm:prSet presAssocID="{B55D4955-3236-4ED1-9AC6-851230F07734}" presName="connectorText" presStyleLbl="sibTrans2D1" presStyleIdx="1" presStyleCnt="3"/>
      <dgm:spPr/>
    </dgm:pt>
    <dgm:pt modelId="{E2D35D0C-93BF-41FF-9F20-2F99069D8485}" type="pres">
      <dgm:prSet presAssocID="{A0DDB812-D47F-412F-8F79-369E354C826F}" presName="node" presStyleLbl="node1" presStyleIdx="2" presStyleCnt="3">
        <dgm:presLayoutVars>
          <dgm:bulletEnabled val="1"/>
        </dgm:presLayoutVars>
      </dgm:prSet>
      <dgm:spPr/>
    </dgm:pt>
    <dgm:pt modelId="{6B5C5066-9E44-4317-A54E-455C16D5B9D2}" type="pres">
      <dgm:prSet presAssocID="{D9C73296-B9CA-4D7C-9879-CD8F04FEB46B}" presName="sibTrans" presStyleLbl="sibTrans2D1" presStyleIdx="2" presStyleCnt="3"/>
      <dgm:spPr/>
    </dgm:pt>
    <dgm:pt modelId="{AE199F8E-3A03-4415-9319-E5AF833A2FE1}" type="pres">
      <dgm:prSet presAssocID="{D9C73296-B9CA-4D7C-9879-CD8F04FEB46B}" presName="connectorText" presStyleLbl="sibTrans2D1" presStyleIdx="2" presStyleCnt="3"/>
      <dgm:spPr/>
    </dgm:pt>
  </dgm:ptLst>
  <dgm:cxnLst>
    <dgm:cxn modelId="{B59D2910-C702-462F-A510-85A60A328E18}" srcId="{9CCEB730-FBD3-480F-AEE5-DA17053EC48F}" destId="{491D40FB-588A-482E-AE12-FE214BD84E16}" srcOrd="1" destOrd="0" parTransId="{CBBD8D2B-8498-4EF0-A4B8-1F4B44E21526}" sibTransId="{B55D4955-3236-4ED1-9AC6-851230F07734}"/>
    <dgm:cxn modelId="{E40C675F-E0F9-475F-B435-36C8FFE70715}" srcId="{9CCEB730-FBD3-480F-AEE5-DA17053EC48F}" destId="{A0DDB812-D47F-412F-8F79-369E354C826F}" srcOrd="2" destOrd="0" parTransId="{F26C5ABB-5D68-48D7-B487-00EC194603CB}" sibTransId="{D9C73296-B9CA-4D7C-9879-CD8F04FEB46B}"/>
    <dgm:cxn modelId="{AA5DC050-9C17-45D2-B6A6-493F4CB9D538}" type="presOf" srcId="{B55D4955-3236-4ED1-9AC6-851230F07734}" destId="{214B4BBA-3204-49DD-AEE2-9C0AFF70BFBF}" srcOrd="0" destOrd="0" presId="urn:microsoft.com/office/officeart/2005/8/layout/cycle2"/>
    <dgm:cxn modelId="{9D266078-2FFC-4CA7-BC47-95B3B466780A}" type="presOf" srcId="{B88932D6-CB69-4D6A-84DC-E350B0E74045}" destId="{12724C32-7D9F-4C2C-A55A-BBFA8FACDBE7}" srcOrd="1" destOrd="0" presId="urn:microsoft.com/office/officeart/2005/8/layout/cycle2"/>
    <dgm:cxn modelId="{6F38FB78-ED36-4919-B739-A0C08F012E0D}" type="presOf" srcId="{B88932D6-CB69-4D6A-84DC-E350B0E74045}" destId="{9055F759-7343-4543-AFBB-A6C3480881E1}" srcOrd="0" destOrd="0" presId="urn:microsoft.com/office/officeart/2005/8/layout/cycle2"/>
    <dgm:cxn modelId="{DE0CC67B-BFA1-4CAD-8E66-7A721564CDAA}" type="presOf" srcId="{D9C73296-B9CA-4D7C-9879-CD8F04FEB46B}" destId="{6B5C5066-9E44-4317-A54E-455C16D5B9D2}" srcOrd="0" destOrd="0" presId="urn:microsoft.com/office/officeart/2005/8/layout/cycle2"/>
    <dgm:cxn modelId="{44C12084-E91A-4055-B7E8-F86485BC409D}" type="presOf" srcId="{B55D4955-3236-4ED1-9AC6-851230F07734}" destId="{0D8CEE64-830F-4112-A259-53F0609752BD}" srcOrd="1" destOrd="0" presId="urn:microsoft.com/office/officeart/2005/8/layout/cycle2"/>
    <dgm:cxn modelId="{0B6485A4-FB8A-4CA4-B7D1-3C98ED94D46A}" type="presOf" srcId="{9CCEB730-FBD3-480F-AEE5-DA17053EC48F}" destId="{8B55237A-D616-4C50-96F0-347A7F037CD7}" srcOrd="0" destOrd="0" presId="urn:microsoft.com/office/officeart/2005/8/layout/cycle2"/>
    <dgm:cxn modelId="{05B73DA9-E6DE-4E03-B9FC-854A3A46DEE9}" type="presOf" srcId="{D9C73296-B9CA-4D7C-9879-CD8F04FEB46B}" destId="{AE199F8E-3A03-4415-9319-E5AF833A2FE1}" srcOrd="1" destOrd="0" presId="urn:microsoft.com/office/officeart/2005/8/layout/cycle2"/>
    <dgm:cxn modelId="{976B2EBF-0962-4124-B795-A5A882E7DF0E}" type="presOf" srcId="{FAED2953-2405-48B9-BAC7-17C25BA187F8}" destId="{B8B643BE-9DB7-4372-9D09-79DFB6D3DF98}" srcOrd="0" destOrd="0" presId="urn:microsoft.com/office/officeart/2005/8/layout/cycle2"/>
    <dgm:cxn modelId="{21402ACE-1A6F-41CB-AB9F-997DDFEF0ED1}" srcId="{9CCEB730-FBD3-480F-AEE5-DA17053EC48F}" destId="{FAED2953-2405-48B9-BAC7-17C25BA187F8}" srcOrd="0" destOrd="0" parTransId="{A7BF7088-2C7A-4701-B3A5-57D1BBB1B19C}" sibTransId="{B88932D6-CB69-4D6A-84DC-E350B0E74045}"/>
    <dgm:cxn modelId="{327D79D4-AB65-4873-92F3-BFA4AD2C6C95}" type="presOf" srcId="{A0DDB812-D47F-412F-8F79-369E354C826F}" destId="{E2D35D0C-93BF-41FF-9F20-2F99069D8485}" srcOrd="0" destOrd="0" presId="urn:microsoft.com/office/officeart/2005/8/layout/cycle2"/>
    <dgm:cxn modelId="{DFC5E6F5-1504-40DB-88D8-77FBA3E8D84C}" type="presOf" srcId="{491D40FB-588A-482E-AE12-FE214BD84E16}" destId="{A3608407-6C5A-417F-A6EF-5DC450582ADD}" srcOrd="0" destOrd="0" presId="urn:microsoft.com/office/officeart/2005/8/layout/cycle2"/>
    <dgm:cxn modelId="{4D0F8B39-53B0-4769-9675-98DC11002E45}" type="presParOf" srcId="{8B55237A-D616-4C50-96F0-347A7F037CD7}" destId="{B8B643BE-9DB7-4372-9D09-79DFB6D3DF98}" srcOrd="0" destOrd="0" presId="urn:microsoft.com/office/officeart/2005/8/layout/cycle2"/>
    <dgm:cxn modelId="{7D398AA4-08B8-4CE8-9B63-39226308E413}" type="presParOf" srcId="{8B55237A-D616-4C50-96F0-347A7F037CD7}" destId="{9055F759-7343-4543-AFBB-A6C3480881E1}" srcOrd="1" destOrd="0" presId="urn:microsoft.com/office/officeart/2005/8/layout/cycle2"/>
    <dgm:cxn modelId="{D7D6C15B-0DEB-4A52-A8E8-6E767C061E0A}" type="presParOf" srcId="{9055F759-7343-4543-AFBB-A6C3480881E1}" destId="{12724C32-7D9F-4C2C-A55A-BBFA8FACDBE7}" srcOrd="0" destOrd="0" presId="urn:microsoft.com/office/officeart/2005/8/layout/cycle2"/>
    <dgm:cxn modelId="{CD6F97A3-AFD5-457F-83E5-3865DAC0D0F4}" type="presParOf" srcId="{8B55237A-D616-4C50-96F0-347A7F037CD7}" destId="{A3608407-6C5A-417F-A6EF-5DC450582ADD}" srcOrd="2" destOrd="0" presId="urn:microsoft.com/office/officeart/2005/8/layout/cycle2"/>
    <dgm:cxn modelId="{E294DFA1-F0DF-4CCF-80E9-224082D18343}" type="presParOf" srcId="{8B55237A-D616-4C50-96F0-347A7F037CD7}" destId="{214B4BBA-3204-49DD-AEE2-9C0AFF70BFBF}" srcOrd="3" destOrd="0" presId="urn:microsoft.com/office/officeart/2005/8/layout/cycle2"/>
    <dgm:cxn modelId="{94BCD640-85BA-4141-8ADA-1B14728A1498}" type="presParOf" srcId="{214B4BBA-3204-49DD-AEE2-9C0AFF70BFBF}" destId="{0D8CEE64-830F-4112-A259-53F0609752BD}" srcOrd="0" destOrd="0" presId="urn:microsoft.com/office/officeart/2005/8/layout/cycle2"/>
    <dgm:cxn modelId="{ED13EAA5-5709-4E81-8F58-05A135C546EA}" type="presParOf" srcId="{8B55237A-D616-4C50-96F0-347A7F037CD7}" destId="{E2D35D0C-93BF-41FF-9F20-2F99069D8485}" srcOrd="4" destOrd="0" presId="urn:microsoft.com/office/officeart/2005/8/layout/cycle2"/>
    <dgm:cxn modelId="{8FE00EA9-C211-48A0-A80D-5E4CFA2AAD76}" type="presParOf" srcId="{8B55237A-D616-4C50-96F0-347A7F037CD7}" destId="{6B5C5066-9E44-4317-A54E-455C16D5B9D2}" srcOrd="5" destOrd="0" presId="urn:microsoft.com/office/officeart/2005/8/layout/cycle2"/>
    <dgm:cxn modelId="{6AFF9C94-7213-47C7-A277-46C63FDEE89F}" type="presParOf" srcId="{6B5C5066-9E44-4317-A54E-455C16D5B9D2}" destId="{AE199F8E-3A03-4415-9319-E5AF833A2FE1}"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CEB730-FBD3-480F-AEE5-DA17053EC48F}"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FAED2953-2405-48B9-BAC7-17C25BA187F8}">
      <dgm:prSet phldrT="[Text]"/>
      <dgm:spPr>
        <a:solidFill>
          <a:srgbClr val="006297">
            <a:alpha val="40000"/>
          </a:srgbClr>
        </a:solidFill>
      </dgm:spPr>
      <dgm:t>
        <a:bodyPr/>
        <a:lstStyle/>
        <a:p>
          <a:r>
            <a:rPr lang="en-US" dirty="0"/>
            <a:t>Diagnosis</a:t>
          </a:r>
        </a:p>
      </dgm:t>
    </dgm:pt>
    <dgm:pt modelId="{A7BF7088-2C7A-4701-B3A5-57D1BBB1B19C}" type="parTrans" cxnId="{21402ACE-1A6F-41CB-AB9F-997DDFEF0ED1}">
      <dgm:prSet/>
      <dgm:spPr/>
      <dgm:t>
        <a:bodyPr/>
        <a:lstStyle/>
        <a:p>
          <a:endParaRPr lang="en-US"/>
        </a:p>
      </dgm:t>
    </dgm:pt>
    <dgm:pt modelId="{B88932D6-CB69-4D6A-84DC-E350B0E74045}" type="sibTrans" cxnId="{21402ACE-1A6F-41CB-AB9F-997DDFEF0ED1}">
      <dgm:prSet/>
      <dgm:spPr>
        <a:solidFill>
          <a:schemeClr val="accent2">
            <a:lumMod val="20000"/>
            <a:lumOff val="80000"/>
          </a:schemeClr>
        </a:solidFill>
      </dgm:spPr>
      <dgm:t>
        <a:bodyPr/>
        <a:lstStyle/>
        <a:p>
          <a:endParaRPr lang="en-US"/>
        </a:p>
      </dgm:t>
    </dgm:pt>
    <dgm:pt modelId="{491D40FB-588A-482E-AE12-FE214BD84E16}">
      <dgm:prSet phldrT="[Text]"/>
      <dgm:spPr>
        <a:solidFill>
          <a:srgbClr val="006297">
            <a:alpha val="40000"/>
          </a:srgbClr>
        </a:solidFill>
      </dgm:spPr>
      <dgm:t>
        <a:bodyPr/>
        <a:lstStyle/>
        <a:p>
          <a:r>
            <a:rPr lang="en-US" dirty="0"/>
            <a:t>Decision Making</a:t>
          </a:r>
        </a:p>
      </dgm:t>
    </dgm:pt>
    <dgm:pt modelId="{CBBD8D2B-8498-4EF0-A4B8-1F4B44E21526}" type="parTrans" cxnId="{B59D2910-C702-462F-A510-85A60A328E18}">
      <dgm:prSet/>
      <dgm:spPr/>
      <dgm:t>
        <a:bodyPr/>
        <a:lstStyle/>
        <a:p>
          <a:endParaRPr lang="en-US"/>
        </a:p>
      </dgm:t>
    </dgm:pt>
    <dgm:pt modelId="{B55D4955-3236-4ED1-9AC6-851230F07734}" type="sibTrans" cxnId="{B59D2910-C702-462F-A510-85A60A328E18}">
      <dgm:prSet/>
      <dgm:spPr>
        <a:solidFill>
          <a:schemeClr val="accent2">
            <a:lumMod val="20000"/>
            <a:lumOff val="80000"/>
          </a:schemeClr>
        </a:solidFill>
      </dgm:spPr>
      <dgm:t>
        <a:bodyPr/>
        <a:lstStyle/>
        <a:p>
          <a:endParaRPr lang="en-US"/>
        </a:p>
      </dgm:t>
    </dgm:pt>
    <dgm:pt modelId="{A0DDB812-D47F-412F-8F79-369E354C826F}">
      <dgm:prSet phldrT="[Text]"/>
      <dgm:spPr>
        <a:solidFill>
          <a:schemeClr val="tx2">
            <a:lumMod val="75000"/>
          </a:schemeClr>
        </a:solidFill>
      </dgm:spPr>
      <dgm:t>
        <a:bodyPr/>
        <a:lstStyle/>
        <a:p>
          <a:r>
            <a:rPr lang="en-US" dirty="0"/>
            <a:t>Discovery</a:t>
          </a:r>
        </a:p>
      </dgm:t>
    </dgm:pt>
    <dgm:pt modelId="{F26C5ABB-5D68-48D7-B487-00EC194603CB}" type="parTrans" cxnId="{E40C675F-E0F9-475F-B435-36C8FFE70715}">
      <dgm:prSet/>
      <dgm:spPr/>
      <dgm:t>
        <a:bodyPr/>
        <a:lstStyle/>
        <a:p>
          <a:endParaRPr lang="en-US"/>
        </a:p>
      </dgm:t>
    </dgm:pt>
    <dgm:pt modelId="{D9C73296-B9CA-4D7C-9879-CD8F04FEB46B}" type="sibTrans" cxnId="{E40C675F-E0F9-475F-B435-36C8FFE70715}">
      <dgm:prSet/>
      <dgm:spPr>
        <a:solidFill>
          <a:schemeClr val="accent2">
            <a:lumMod val="20000"/>
            <a:lumOff val="80000"/>
          </a:schemeClr>
        </a:solidFill>
      </dgm:spPr>
      <dgm:t>
        <a:bodyPr/>
        <a:lstStyle/>
        <a:p>
          <a:endParaRPr lang="en-US"/>
        </a:p>
      </dgm:t>
    </dgm:pt>
    <dgm:pt modelId="{8B55237A-D616-4C50-96F0-347A7F037CD7}" type="pres">
      <dgm:prSet presAssocID="{9CCEB730-FBD3-480F-AEE5-DA17053EC48F}" presName="cycle" presStyleCnt="0">
        <dgm:presLayoutVars>
          <dgm:dir/>
          <dgm:resizeHandles val="exact"/>
        </dgm:presLayoutVars>
      </dgm:prSet>
      <dgm:spPr/>
    </dgm:pt>
    <dgm:pt modelId="{B8B643BE-9DB7-4372-9D09-79DFB6D3DF98}" type="pres">
      <dgm:prSet presAssocID="{FAED2953-2405-48B9-BAC7-17C25BA187F8}" presName="node" presStyleLbl="node1" presStyleIdx="0" presStyleCnt="3">
        <dgm:presLayoutVars>
          <dgm:bulletEnabled val="1"/>
        </dgm:presLayoutVars>
      </dgm:prSet>
      <dgm:spPr/>
    </dgm:pt>
    <dgm:pt modelId="{9055F759-7343-4543-AFBB-A6C3480881E1}" type="pres">
      <dgm:prSet presAssocID="{B88932D6-CB69-4D6A-84DC-E350B0E74045}" presName="sibTrans" presStyleLbl="sibTrans2D1" presStyleIdx="0" presStyleCnt="3"/>
      <dgm:spPr/>
    </dgm:pt>
    <dgm:pt modelId="{12724C32-7D9F-4C2C-A55A-BBFA8FACDBE7}" type="pres">
      <dgm:prSet presAssocID="{B88932D6-CB69-4D6A-84DC-E350B0E74045}" presName="connectorText" presStyleLbl="sibTrans2D1" presStyleIdx="0" presStyleCnt="3"/>
      <dgm:spPr/>
    </dgm:pt>
    <dgm:pt modelId="{A3608407-6C5A-417F-A6EF-5DC450582ADD}" type="pres">
      <dgm:prSet presAssocID="{491D40FB-588A-482E-AE12-FE214BD84E16}" presName="node" presStyleLbl="node1" presStyleIdx="1" presStyleCnt="3">
        <dgm:presLayoutVars>
          <dgm:bulletEnabled val="1"/>
        </dgm:presLayoutVars>
      </dgm:prSet>
      <dgm:spPr/>
    </dgm:pt>
    <dgm:pt modelId="{214B4BBA-3204-49DD-AEE2-9C0AFF70BFBF}" type="pres">
      <dgm:prSet presAssocID="{B55D4955-3236-4ED1-9AC6-851230F07734}" presName="sibTrans" presStyleLbl="sibTrans2D1" presStyleIdx="1" presStyleCnt="3"/>
      <dgm:spPr/>
    </dgm:pt>
    <dgm:pt modelId="{0D8CEE64-830F-4112-A259-53F0609752BD}" type="pres">
      <dgm:prSet presAssocID="{B55D4955-3236-4ED1-9AC6-851230F07734}" presName="connectorText" presStyleLbl="sibTrans2D1" presStyleIdx="1" presStyleCnt="3"/>
      <dgm:spPr/>
    </dgm:pt>
    <dgm:pt modelId="{E2D35D0C-93BF-41FF-9F20-2F99069D8485}" type="pres">
      <dgm:prSet presAssocID="{A0DDB812-D47F-412F-8F79-369E354C826F}" presName="node" presStyleLbl="node1" presStyleIdx="2" presStyleCnt="3">
        <dgm:presLayoutVars>
          <dgm:bulletEnabled val="1"/>
        </dgm:presLayoutVars>
      </dgm:prSet>
      <dgm:spPr/>
    </dgm:pt>
    <dgm:pt modelId="{6B5C5066-9E44-4317-A54E-455C16D5B9D2}" type="pres">
      <dgm:prSet presAssocID="{D9C73296-B9CA-4D7C-9879-CD8F04FEB46B}" presName="sibTrans" presStyleLbl="sibTrans2D1" presStyleIdx="2" presStyleCnt="3"/>
      <dgm:spPr/>
    </dgm:pt>
    <dgm:pt modelId="{AE199F8E-3A03-4415-9319-E5AF833A2FE1}" type="pres">
      <dgm:prSet presAssocID="{D9C73296-B9CA-4D7C-9879-CD8F04FEB46B}" presName="connectorText" presStyleLbl="sibTrans2D1" presStyleIdx="2" presStyleCnt="3"/>
      <dgm:spPr/>
    </dgm:pt>
  </dgm:ptLst>
  <dgm:cxnLst>
    <dgm:cxn modelId="{B59D2910-C702-462F-A510-85A60A328E18}" srcId="{9CCEB730-FBD3-480F-AEE5-DA17053EC48F}" destId="{491D40FB-588A-482E-AE12-FE214BD84E16}" srcOrd="1" destOrd="0" parTransId="{CBBD8D2B-8498-4EF0-A4B8-1F4B44E21526}" sibTransId="{B55D4955-3236-4ED1-9AC6-851230F07734}"/>
    <dgm:cxn modelId="{E40C675F-E0F9-475F-B435-36C8FFE70715}" srcId="{9CCEB730-FBD3-480F-AEE5-DA17053EC48F}" destId="{A0DDB812-D47F-412F-8F79-369E354C826F}" srcOrd="2" destOrd="0" parTransId="{F26C5ABB-5D68-48D7-B487-00EC194603CB}" sibTransId="{D9C73296-B9CA-4D7C-9879-CD8F04FEB46B}"/>
    <dgm:cxn modelId="{AA5DC050-9C17-45D2-B6A6-493F4CB9D538}" type="presOf" srcId="{B55D4955-3236-4ED1-9AC6-851230F07734}" destId="{214B4BBA-3204-49DD-AEE2-9C0AFF70BFBF}" srcOrd="0" destOrd="0" presId="urn:microsoft.com/office/officeart/2005/8/layout/cycle2"/>
    <dgm:cxn modelId="{9D266078-2FFC-4CA7-BC47-95B3B466780A}" type="presOf" srcId="{B88932D6-CB69-4D6A-84DC-E350B0E74045}" destId="{12724C32-7D9F-4C2C-A55A-BBFA8FACDBE7}" srcOrd="1" destOrd="0" presId="urn:microsoft.com/office/officeart/2005/8/layout/cycle2"/>
    <dgm:cxn modelId="{6F38FB78-ED36-4919-B739-A0C08F012E0D}" type="presOf" srcId="{B88932D6-CB69-4D6A-84DC-E350B0E74045}" destId="{9055F759-7343-4543-AFBB-A6C3480881E1}" srcOrd="0" destOrd="0" presId="urn:microsoft.com/office/officeart/2005/8/layout/cycle2"/>
    <dgm:cxn modelId="{DE0CC67B-BFA1-4CAD-8E66-7A721564CDAA}" type="presOf" srcId="{D9C73296-B9CA-4D7C-9879-CD8F04FEB46B}" destId="{6B5C5066-9E44-4317-A54E-455C16D5B9D2}" srcOrd="0" destOrd="0" presId="urn:microsoft.com/office/officeart/2005/8/layout/cycle2"/>
    <dgm:cxn modelId="{44C12084-E91A-4055-B7E8-F86485BC409D}" type="presOf" srcId="{B55D4955-3236-4ED1-9AC6-851230F07734}" destId="{0D8CEE64-830F-4112-A259-53F0609752BD}" srcOrd="1" destOrd="0" presId="urn:microsoft.com/office/officeart/2005/8/layout/cycle2"/>
    <dgm:cxn modelId="{0B6485A4-FB8A-4CA4-B7D1-3C98ED94D46A}" type="presOf" srcId="{9CCEB730-FBD3-480F-AEE5-DA17053EC48F}" destId="{8B55237A-D616-4C50-96F0-347A7F037CD7}" srcOrd="0" destOrd="0" presId="urn:microsoft.com/office/officeart/2005/8/layout/cycle2"/>
    <dgm:cxn modelId="{05B73DA9-E6DE-4E03-B9FC-854A3A46DEE9}" type="presOf" srcId="{D9C73296-B9CA-4D7C-9879-CD8F04FEB46B}" destId="{AE199F8E-3A03-4415-9319-E5AF833A2FE1}" srcOrd="1" destOrd="0" presId="urn:microsoft.com/office/officeart/2005/8/layout/cycle2"/>
    <dgm:cxn modelId="{976B2EBF-0962-4124-B795-A5A882E7DF0E}" type="presOf" srcId="{FAED2953-2405-48B9-BAC7-17C25BA187F8}" destId="{B8B643BE-9DB7-4372-9D09-79DFB6D3DF98}" srcOrd="0" destOrd="0" presId="urn:microsoft.com/office/officeart/2005/8/layout/cycle2"/>
    <dgm:cxn modelId="{21402ACE-1A6F-41CB-AB9F-997DDFEF0ED1}" srcId="{9CCEB730-FBD3-480F-AEE5-DA17053EC48F}" destId="{FAED2953-2405-48B9-BAC7-17C25BA187F8}" srcOrd="0" destOrd="0" parTransId="{A7BF7088-2C7A-4701-B3A5-57D1BBB1B19C}" sibTransId="{B88932D6-CB69-4D6A-84DC-E350B0E74045}"/>
    <dgm:cxn modelId="{327D79D4-AB65-4873-92F3-BFA4AD2C6C95}" type="presOf" srcId="{A0DDB812-D47F-412F-8F79-369E354C826F}" destId="{E2D35D0C-93BF-41FF-9F20-2F99069D8485}" srcOrd="0" destOrd="0" presId="urn:microsoft.com/office/officeart/2005/8/layout/cycle2"/>
    <dgm:cxn modelId="{DFC5E6F5-1504-40DB-88D8-77FBA3E8D84C}" type="presOf" srcId="{491D40FB-588A-482E-AE12-FE214BD84E16}" destId="{A3608407-6C5A-417F-A6EF-5DC450582ADD}" srcOrd="0" destOrd="0" presId="urn:microsoft.com/office/officeart/2005/8/layout/cycle2"/>
    <dgm:cxn modelId="{4D0F8B39-53B0-4769-9675-98DC11002E45}" type="presParOf" srcId="{8B55237A-D616-4C50-96F0-347A7F037CD7}" destId="{B8B643BE-9DB7-4372-9D09-79DFB6D3DF98}" srcOrd="0" destOrd="0" presId="urn:microsoft.com/office/officeart/2005/8/layout/cycle2"/>
    <dgm:cxn modelId="{7D398AA4-08B8-4CE8-9B63-39226308E413}" type="presParOf" srcId="{8B55237A-D616-4C50-96F0-347A7F037CD7}" destId="{9055F759-7343-4543-AFBB-A6C3480881E1}" srcOrd="1" destOrd="0" presId="urn:microsoft.com/office/officeart/2005/8/layout/cycle2"/>
    <dgm:cxn modelId="{D7D6C15B-0DEB-4A52-A8E8-6E767C061E0A}" type="presParOf" srcId="{9055F759-7343-4543-AFBB-A6C3480881E1}" destId="{12724C32-7D9F-4C2C-A55A-BBFA8FACDBE7}" srcOrd="0" destOrd="0" presId="urn:microsoft.com/office/officeart/2005/8/layout/cycle2"/>
    <dgm:cxn modelId="{CD6F97A3-AFD5-457F-83E5-3865DAC0D0F4}" type="presParOf" srcId="{8B55237A-D616-4C50-96F0-347A7F037CD7}" destId="{A3608407-6C5A-417F-A6EF-5DC450582ADD}" srcOrd="2" destOrd="0" presId="urn:microsoft.com/office/officeart/2005/8/layout/cycle2"/>
    <dgm:cxn modelId="{E294DFA1-F0DF-4CCF-80E9-224082D18343}" type="presParOf" srcId="{8B55237A-D616-4C50-96F0-347A7F037CD7}" destId="{214B4BBA-3204-49DD-AEE2-9C0AFF70BFBF}" srcOrd="3" destOrd="0" presId="urn:microsoft.com/office/officeart/2005/8/layout/cycle2"/>
    <dgm:cxn modelId="{94BCD640-85BA-4141-8ADA-1B14728A1498}" type="presParOf" srcId="{214B4BBA-3204-49DD-AEE2-9C0AFF70BFBF}" destId="{0D8CEE64-830F-4112-A259-53F0609752BD}" srcOrd="0" destOrd="0" presId="urn:microsoft.com/office/officeart/2005/8/layout/cycle2"/>
    <dgm:cxn modelId="{ED13EAA5-5709-4E81-8F58-05A135C546EA}" type="presParOf" srcId="{8B55237A-D616-4C50-96F0-347A7F037CD7}" destId="{E2D35D0C-93BF-41FF-9F20-2F99069D8485}" srcOrd="4" destOrd="0" presId="urn:microsoft.com/office/officeart/2005/8/layout/cycle2"/>
    <dgm:cxn modelId="{8FE00EA9-C211-48A0-A80D-5E4CFA2AAD76}" type="presParOf" srcId="{8B55237A-D616-4C50-96F0-347A7F037CD7}" destId="{6B5C5066-9E44-4317-A54E-455C16D5B9D2}" srcOrd="5" destOrd="0" presId="urn:microsoft.com/office/officeart/2005/8/layout/cycle2"/>
    <dgm:cxn modelId="{6AFF9C94-7213-47C7-A277-46C63FDEE89F}" type="presParOf" srcId="{6B5C5066-9E44-4317-A54E-455C16D5B9D2}" destId="{AE199F8E-3A03-4415-9319-E5AF833A2FE1}"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CCEB730-FBD3-480F-AEE5-DA17053EC48F}"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FAED2953-2405-48B9-BAC7-17C25BA187F8}">
      <dgm:prSet phldrT="[Text]"/>
      <dgm:spPr>
        <a:solidFill>
          <a:srgbClr val="006297">
            <a:alpha val="40000"/>
          </a:srgbClr>
        </a:solidFill>
      </dgm:spPr>
      <dgm:t>
        <a:bodyPr/>
        <a:lstStyle/>
        <a:p>
          <a:r>
            <a:rPr lang="en-US" dirty="0"/>
            <a:t>Diagnosis</a:t>
          </a:r>
        </a:p>
      </dgm:t>
    </dgm:pt>
    <dgm:pt modelId="{A7BF7088-2C7A-4701-B3A5-57D1BBB1B19C}" type="parTrans" cxnId="{21402ACE-1A6F-41CB-AB9F-997DDFEF0ED1}">
      <dgm:prSet/>
      <dgm:spPr/>
      <dgm:t>
        <a:bodyPr/>
        <a:lstStyle/>
        <a:p>
          <a:endParaRPr lang="en-US"/>
        </a:p>
      </dgm:t>
    </dgm:pt>
    <dgm:pt modelId="{B88932D6-CB69-4D6A-84DC-E350B0E74045}" type="sibTrans" cxnId="{21402ACE-1A6F-41CB-AB9F-997DDFEF0ED1}">
      <dgm:prSet/>
      <dgm:spPr>
        <a:solidFill>
          <a:schemeClr val="accent2">
            <a:lumMod val="20000"/>
            <a:lumOff val="80000"/>
          </a:schemeClr>
        </a:solidFill>
      </dgm:spPr>
      <dgm:t>
        <a:bodyPr/>
        <a:lstStyle/>
        <a:p>
          <a:endParaRPr lang="en-US"/>
        </a:p>
      </dgm:t>
    </dgm:pt>
    <dgm:pt modelId="{491D40FB-588A-482E-AE12-FE214BD84E16}">
      <dgm:prSet phldrT="[Text]"/>
      <dgm:spPr>
        <a:solidFill>
          <a:srgbClr val="006297">
            <a:alpha val="40000"/>
          </a:srgbClr>
        </a:solidFill>
      </dgm:spPr>
      <dgm:t>
        <a:bodyPr/>
        <a:lstStyle/>
        <a:p>
          <a:r>
            <a:rPr lang="en-US" dirty="0"/>
            <a:t>Decision Making</a:t>
          </a:r>
        </a:p>
      </dgm:t>
    </dgm:pt>
    <dgm:pt modelId="{CBBD8D2B-8498-4EF0-A4B8-1F4B44E21526}" type="parTrans" cxnId="{B59D2910-C702-462F-A510-85A60A328E18}">
      <dgm:prSet/>
      <dgm:spPr/>
      <dgm:t>
        <a:bodyPr/>
        <a:lstStyle/>
        <a:p>
          <a:endParaRPr lang="en-US"/>
        </a:p>
      </dgm:t>
    </dgm:pt>
    <dgm:pt modelId="{B55D4955-3236-4ED1-9AC6-851230F07734}" type="sibTrans" cxnId="{B59D2910-C702-462F-A510-85A60A328E18}">
      <dgm:prSet/>
      <dgm:spPr>
        <a:solidFill>
          <a:schemeClr val="accent2">
            <a:lumMod val="20000"/>
            <a:lumOff val="80000"/>
          </a:schemeClr>
        </a:solidFill>
      </dgm:spPr>
      <dgm:t>
        <a:bodyPr/>
        <a:lstStyle/>
        <a:p>
          <a:endParaRPr lang="en-US"/>
        </a:p>
      </dgm:t>
    </dgm:pt>
    <dgm:pt modelId="{A0DDB812-D47F-412F-8F79-369E354C826F}">
      <dgm:prSet phldrT="[Text]"/>
      <dgm:spPr>
        <a:solidFill>
          <a:schemeClr val="tx2">
            <a:lumMod val="75000"/>
          </a:schemeClr>
        </a:solidFill>
      </dgm:spPr>
      <dgm:t>
        <a:bodyPr/>
        <a:lstStyle/>
        <a:p>
          <a:r>
            <a:rPr lang="en-US" dirty="0"/>
            <a:t>Discovery</a:t>
          </a:r>
        </a:p>
      </dgm:t>
    </dgm:pt>
    <dgm:pt modelId="{F26C5ABB-5D68-48D7-B487-00EC194603CB}" type="parTrans" cxnId="{E40C675F-E0F9-475F-B435-36C8FFE70715}">
      <dgm:prSet/>
      <dgm:spPr/>
      <dgm:t>
        <a:bodyPr/>
        <a:lstStyle/>
        <a:p>
          <a:endParaRPr lang="en-US"/>
        </a:p>
      </dgm:t>
    </dgm:pt>
    <dgm:pt modelId="{D9C73296-B9CA-4D7C-9879-CD8F04FEB46B}" type="sibTrans" cxnId="{E40C675F-E0F9-475F-B435-36C8FFE70715}">
      <dgm:prSet/>
      <dgm:spPr>
        <a:solidFill>
          <a:schemeClr val="accent2">
            <a:lumMod val="20000"/>
            <a:lumOff val="80000"/>
          </a:schemeClr>
        </a:solidFill>
      </dgm:spPr>
      <dgm:t>
        <a:bodyPr/>
        <a:lstStyle/>
        <a:p>
          <a:endParaRPr lang="en-US"/>
        </a:p>
      </dgm:t>
    </dgm:pt>
    <dgm:pt modelId="{8B55237A-D616-4C50-96F0-347A7F037CD7}" type="pres">
      <dgm:prSet presAssocID="{9CCEB730-FBD3-480F-AEE5-DA17053EC48F}" presName="cycle" presStyleCnt="0">
        <dgm:presLayoutVars>
          <dgm:dir/>
          <dgm:resizeHandles val="exact"/>
        </dgm:presLayoutVars>
      </dgm:prSet>
      <dgm:spPr/>
    </dgm:pt>
    <dgm:pt modelId="{B8B643BE-9DB7-4372-9D09-79DFB6D3DF98}" type="pres">
      <dgm:prSet presAssocID="{FAED2953-2405-48B9-BAC7-17C25BA187F8}" presName="node" presStyleLbl="node1" presStyleIdx="0" presStyleCnt="3">
        <dgm:presLayoutVars>
          <dgm:bulletEnabled val="1"/>
        </dgm:presLayoutVars>
      </dgm:prSet>
      <dgm:spPr/>
    </dgm:pt>
    <dgm:pt modelId="{9055F759-7343-4543-AFBB-A6C3480881E1}" type="pres">
      <dgm:prSet presAssocID="{B88932D6-CB69-4D6A-84DC-E350B0E74045}" presName="sibTrans" presStyleLbl="sibTrans2D1" presStyleIdx="0" presStyleCnt="3"/>
      <dgm:spPr/>
    </dgm:pt>
    <dgm:pt modelId="{12724C32-7D9F-4C2C-A55A-BBFA8FACDBE7}" type="pres">
      <dgm:prSet presAssocID="{B88932D6-CB69-4D6A-84DC-E350B0E74045}" presName="connectorText" presStyleLbl="sibTrans2D1" presStyleIdx="0" presStyleCnt="3"/>
      <dgm:spPr/>
    </dgm:pt>
    <dgm:pt modelId="{A3608407-6C5A-417F-A6EF-5DC450582ADD}" type="pres">
      <dgm:prSet presAssocID="{491D40FB-588A-482E-AE12-FE214BD84E16}" presName="node" presStyleLbl="node1" presStyleIdx="1" presStyleCnt="3">
        <dgm:presLayoutVars>
          <dgm:bulletEnabled val="1"/>
        </dgm:presLayoutVars>
      </dgm:prSet>
      <dgm:spPr/>
    </dgm:pt>
    <dgm:pt modelId="{214B4BBA-3204-49DD-AEE2-9C0AFF70BFBF}" type="pres">
      <dgm:prSet presAssocID="{B55D4955-3236-4ED1-9AC6-851230F07734}" presName="sibTrans" presStyleLbl="sibTrans2D1" presStyleIdx="1" presStyleCnt="3"/>
      <dgm:spPr/>
    </dgm:pt>
    <dgm:pt modelId="{0D8CEE64-830F-4112-A259-53F0609752BD}" type="pres">
      <dgm:prSet presAssocID="{B55D4955-3236-4ED1-9AC6-851230F07734}" presName="connectorText" presStyleLbl="sibTrans2D1" presStyleIdx="1" presStyleCnt="3"/>
      <dgm:spPr/>
    </dgm:pt>
    <dgm:pt modelId="{E2D35D0C-93BF-41FF-9F20-2F99069D8485}" type="pres">
      <dgm:prSet presAssocID="{A0DDB812-D47F-412F-8F79-369E354C826F}" presName="node" presStyleLbl="node1" presStyleIdx="2" presStyleCnt="3">
        <dgm:presLayoutVars>
          <dgm:bulletEnabled val="1"/>
        </dgm:presLayoutVars>
      </dgm:prSet>
      <dgm:spPr/>
    </dgm:pt>
    <dgm:pt modelId="{6B5C5066-9E44-4317-A54E-455C16D5B9D2}" type="pres">
      <dgm:prSet presAssocID="{D9C73296-B9CA-4D7C-9879-CD8F04FEB46B}" presName="sibTrans" presStyleLbl="sibTrans2D1" presStyleIdx="2" presStyleCnt="3"/>
      <dgm:spPr/>
    </dgm:pt>
    <dgm:pt modelId="{AE199F8E-3A03-4415-9319-E5AF833A2FE1}" type="pres">
      <dgm:prSet presAssocID="{D9C73296-B9CA-4D7C-9879-CD8F04FEB46B}" presName="connectorText" presStyleLbl="sibTrans2D1" presStyleIdx="2" presStyleCnt="3"/>
      <dgm:spPr/>
    </dgm:pt>
  </dgm:ptLst>
  <dgm:cxnLst>
    <dgm:cxn modelId="{B59D2910-C702-462F-A510-85A60A328E18}" srcId="{9CCEB730-FBD3-480F-AEE5-DA17053EC48F}" destId="{491D40FB-588A-482E-AE12-FE214BD84E16}" srcOrd="1" destOrd="0" parTransId="{CBBD8D2B-8498-4EF0-A4B8-1F4B44E21526}" sibTransId="{B55D4955-3236-4ED1-9AC6-851230F07734}"/>
    <dgm:cxn modelId="{E40C675F-E0F9-475F-B435-36C8FFE70715}" srcId="{9CCEB730-FBD3-480F-AEE5-DA17053EC48F}" destId="{A0DDB812-D47F-412F-8F79-369E354C826F}" srcOrd="2" destOrd="0" parTransId="{F26C5ABB-5D68-48D7-B487-00EC194603CB}" sibTransId="{D9C73296-B9CA-4D7C-9879-CD8F04FEB46B}"/>
    <dgm:cxn modelId="{AA5DC050-9C17-45D2-B6A6-493F4CB9D538}" type="presOf" srcId="{B55D4955-3236-4ED1-9AC6-851230F07734}" destId="{214B4BBA-3204-49DD-AEE2-9C0AFF70BFBF}" srcOrd="0" destOrd="0" presId="urn:microsoft.com/office/officeart/2005/8/layout/cycle2"/>
    <dgm:cxn modelId="{9D266078-2FFC-4CA7-BC47-95B3B466780A}" type="presOf" srcId="{B88932D6-CB69-4D6A-84DC-E350B0E74045}" destId="{12724C32-7D9F-4C2C-A55A-BBFA8FACDBE7}" srcOrd="1" destOrd="0" presId="urn:microsoft.com/office/officeart/2005/8/layout/cycle2"/>
    <dgm:cxn modelId="{6F38FB78-ED36-4919-B739-A0C08F012E0D}" type="presOf" srcId="{B88932D6-CB69-4D6A-84DC-E350B0E74045}" destId="{9055F759-7343-4543-AFBB-A6C3480881E1}" srcOrd="0" destOrd="0" presId="urn:microsoft.com/office/officeart/2005/8/layout/cycle2"/>
    <dgm:cxn modelId="{DE0CC67B-BFA1-4CAD-8E66-7A721564CDAA}" type="presOf" srcId="{D9C73296-B9CA-4D7C-9879-CD8F04FEB46B}" destId="{6B5C5066-9E44-4317-A54E-455C16D5B9D2}" srcOrd="0" destOrd="0" presId="urn:microsoft.com/office/officeart/2005/8/layout/cycle2"/>
    <dgm:cxn modelId="{44C12084-E91A-4055-B7E8-F86485BC409D}" type="presOf" srcId="{B55D4955-3236-4ED1-9AC6-851230F07734}" destId="{0D8CEE64-830F-4112-A259-53F0609752BD}" srcOrd="1" destOrd="0" presId="urn:microsoft.com/office/officeart/2005/8/layout/cycle2"/>
    <dgm:cxn modelId="{0B6485A4-FB8A-4CA4-B7D1-3C98ED94D46A}" type="presOf" srcId="{9CCEB730-FBD3-480F-AEE5-DA17053EC48F}" destId="{8B55237A-D616-4C50-96F0-347A7F037CD7}" srcOrd="0" destOrd="0" presId="urn:microsoft.com/office/officeart/2005/8/layout/cycle2"/>
    <dgm:cxn modelId="{05B73DA9-E6DE-4E03-B9FC-854A3A46DEE9}" type="presOf" srcId="{D9C73296-B9CA-4D7C-9879-CD8F04FEB46B}" destId="{AE199F8E-3A03-4415-9319-E5AF833A2FE1}" srcOrd="1" destOrd="0" presId="urn:microsoft.com/office/officeart/2005/8/layout/cycle2"/>
    <dgm:cxn modelId="{976B2EBF-0962-4124-B795-A5A882E7DF0E}" type="presOf" srcId="{FAED2953-2405-48B9-BAC7-17C25BA187F8}" destId="{B8B643BE-9DB7-4372-9D09-79DFB6D3DF98}" srcOrd="0" destOrd="0" presId="urn:microsoft.com/office/officeart/2005/8/layout/cycle2"/>
    <dgm:cxn modelId="{21402ACE-1A6F-41CB-AB9F-997DDFEF0ED1}" srcId="{9CCEB730-FBD3-480F-AEE5-DA17053EC48F}" destId="{FAED2953-2405-48B9-BAC7-17C25BA187F8}" srcOrd="0" destOrd="0" parTransId="{A7BF7088-2C7A-4701-B3A5-57D1BBB1B19C}" sibTransId="{B88932D6-CB69-4D6A-84DC-E350B0E74045}"/>
    <dgm:cxn modelId="{327D79D4-AB65-4873-92F3-BFA4AD2C6C95}" type="presOf" srcId="{A0DDB812-D47F-412F-8F79-369E354C826F}" destId="{E2D35D0C-93BF-41FF-9F20-2F99069D8485}" srcOrd="0" destOrd="0" presId="urn:microsoft.com/office/officeart/2005/8/layout/cycle2"/>
    <dgm:cxn modelId="{DFC5E6F5-1504-40DB-88D8-77FBA3E8D84C}" type="presOf" srcId="{491D40FB-588A-482E-AE12-FE214BD84E16}" destId="{A3608407-6C5A-417F-A6EF-5DC450582ADD}" srcOrd="0" destOrd="0" presId="urn:microsoft.com/office/officeart/2005/8/layout/cycle2"/>
    <dgm:cxn modelId="{4D0F8B39-53B0-4769-9675-98DC11002E45}" type="presParOf" srcId="{8B55237A-D616-4C50-96F0-347A7F037CD7}" destId="{B8B643BE-9DB7-4372-9D09-79DFB6D3DF98}" srcOrd="0" destOrd="0" presId="urn:microsoft.com/office/officeart/2005/8/layout/cycle2"/>
    <dgm:cxn modelId="{7D398AA4-08B8-4CE8-9B63-39226308E413}" type="presParOf" srcId="{8B55237A-D616-4C50-96F0-347A7F037CD7}" destId="{9055F759-7343-4543-AFBB-A6C3480881E1}" srcOrd="1" destOrd="0" presId="urn:microsoft.com/office/officeart/2005/8/layout/cycle2"/>
    <dgm:cxn modelId="{D7D6C15B-0DEB-4A52-A8E8-6E767C061E0A}" type="presParOf" srcId="{9055F759-7343-4543-AFBB-A6C3480881E1}" destId="{12724C32-7D9F-4C2C-A55A-BBFA8FACDBE7}" srcOrd="0" destOrd="0" presId="urn:microsoft.com/office/officeart/2005/8/layout/cycle2"/>
    <dgm:cxn modelId="{CD6F97A3-AFD5-457F-83E5-3865DAC0D0F4}" type="presParOf" srcId="{8B55237A-D616-4C50-96F0-347A7F037CD7}" destId="{A3608407-6C5A-417F-A6EF-5DC450582ADD}" srcOrd="2" destOrd="0" presId="urn:microsoft.com/office/officeart/2005/8/layout/cycle2"/>
    <dgm:cxn modelId="{E294DFA1-F0DF-4CCF-80E9-224082D18343}" type="presParOf" srcId="{8B55237A-D616-4C50-96F0-347A7F037CD7}" destId="{214B4BBA-3204-49DD-AEE2-9C0AFF70BFBF}" srcOrd="3" destOrd="0" presId="urn:microsoft.com/office/officeart/2005/8/layout/cycle2"/>
    <dgm:cxn modelId="{94BCD640-85BA-4141-8ADA-1B14728A1498}" type="presParOf" srcId="{214B4BBA-3204-49DD-AEE2-9C0AFF70BFBF}" destId="{0D8CEE64-830F-4112-A259-53F0609752BD}" srcOrd="0" destOrd="0" presId="urn:microsoft.com/office/officeart/2005/8/layout/cycle2"/>
    <dgm:cxn modelId="{ED13EAA5-5709-4E81-8F58-05A135C546EA}" type="presParOf" srcId="{8B55237A-D616-4C50-96F0-347A7F037CD7}" destId="{E2D35D0C-93BF-41FF-9F20-2F99069D8485}" srcOrd="4" destOrd="0" presId="urn:microsoft.com/office/officeart/2005/8/layout/cycle2"/>
    <dgm:cxn modelId="{8FE00EA9-C211-48A0-A80D-5E4CFA2AAD76}" type="presParOf" srcId="{8B55237A-D616-4C50-96F0-347A7F037CD7}" destId="{6B5C5066-9E44-4317-A54E-455C16D5B9D2}" srcOrd="5" destOrd="0" presId="urn:microsoft.com/office/officeart/2005/8/layout/cycle2"/>
    <dgm:cxn modelId="{6AFF9C94-7213-47C7-A277-46C63FDEE89F}" type="presParOf" srcId="{6B5C5066-9E44-4317-A54E-455C16D5B9D2}" destId="{AE199F8E-3A03-4415-9319-E5AF833A2FE1}"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0692DCF-BE7A-48CD-A1ED-6E2A552831CF}"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7789528C-826A-4085-9E00-41CF3E83F14A}">
      <dgm:prSet phldrT="[Text]"/>
      <dgm:spPr/>
      <dgm:t>
        <a:bodyPr/>
        <a:lstStyle/>
        <a:p>
          <a:r>
            <a:rPr lang="en-US" dirty="0"/>
            <a:t>Distress Statistics Generator</a:t>
          </a:r>
        </a:p>
      </dgm:t>
      <dgm:extLst>
        <a:ext uri="{E40237B7-FDA0-4F09-8148-C483321AD2D9}">
          <dgm14:cNvPr xmlns:dgm14="http://schemas.microsoft.com/office/drawing/2010/diagram" id="0" name="">
            <a:hlinkClick xmlns:r="http://schemas.openxmlformats.org/officeDocument/2006/relationships" r:id="rId1"/>
          </dgm14:cNvPr>
        </a:ext>
      </dgm:extLst>
    </dgm:pt>
    <dgm:pt modelId="{79F2A7AC-46A2-4654-B603-FBC14439D7F7}" type="parTrans" cxnId="{A89F5A6C-AC21-4739-B3BE-0B87979AF9A4}">
      <dgm:prSet/>
      <dgm:spPr/>
      <dgm:t>
        <a:bodyPr/>
        <a:lstStyle/>
        <a:p>
          <a:endParaRPr lang="en-US"/>
        </a:p>
      </dgm:t>
    </dgm:pt>
    <dgm:pt modelId="{E748404B-229A-463F-8A32-2621700D3EB0}" type="sibTrans" cxnId="{A89F5A6C-AC21-4739-B3BE-0B87979AF9A4}">
      <dgm:prSet/>
      <dgm:spPr/>
      <dgm:t>
        <a:bodyPr/>
        <a:lstStyle/>
        <a:p>
          <a:endParaRPr lang="en-US"/>
        </a:p>
      </dgm:t>
    </dgm:pt>
    <dgm:pt modelId="{CF00AA69-6BEF-4611-923D-327D1E3913F5}">
      <dgm:prSet phldrT="[Text]"/>
      <dgm:spPr/>
      <dgm:t>
        <a:bodyPr/>
        <a:lstStyle/>
        <a:p>
          <a:r>
            <a:rPr lang="en-US" dirty="0"/>
            <a:t>Grant Applications</a:t>
          </a:r>
        </a:p>
      </dgm:t>
    </dgm:pt>
    <dgm:pt modelId="{1467FF1C-E49A-4BFE-ABBE-C7EDCB609AE8}" type="parTrans" cxnId="{F1C2FB6C-2CA8-4576-AEFA-92E67DD4913D}">
      <dgm:prSet/>
      <dgm:spPr/>
      <dgm:t>
        <a:bodyPr/>
        <a:lstStyle/>
        <a:p>
          <a:endParaRPr lang="en-US"/>
        </a:p>
      </dgm:t>
    </dgm:pt>
    <dgm:pt modelId="{E31FAF6B-C1B4-4148-B7A6-1B315D0F575F}" type="sibTrans" cxnId="{F1C2FB6C-2CA8-4576-AEFA-92E67DD4913D}">
      <dgm:prSet/>
      <dgm:spPr/>
      <dgm:t>
        <a:bodyPr/>
        <a:lstStyle/>
        <a:p>
          <a:endParaRPr lang="en-US"/>
        </a:p>
      </dgm:t>
    </dgm:pt>
    <dgm:pt modelId="{3617FC8A-F22D-490D-A0CF-EA5ABA743B7F}">
      <dgm:prSet phldrT="[Text]"/>
      <dgm:spPr/>
      <dgm:t>
        <a:bodyPr/>
        <a:lstStyle/>
        <a:p>
          <a:r>
            <a:rPr lang="en-US" dirty="0"/>
            <a:t>Data Explorer</a:t>
          </a:r>
        </a:p>
      </dgm:t>
      <dgm:extLst>
        <a:ext uri="{E40237B7-FDA0-4F09-8148-C483321AD2D9}">
          <dgm14:cNvPr xmlns:dgm14="http://schemas.microsoft.com/office/drawing/2010/diagram" id="0" name="">
            <a:hlinkClick xmlns:r="http://schemas.openxmlformats.org/officeDocument/2006/relationships" r:id="rId2"/>
          </dgm14:cNvPr>
        </a:ext>
      </dgm:extLst>
    </dgm:pt>
    <dgm:pt modelId="{2E4E5852-FF10-41B6-ADCC-B34742E00E27}" type="parTrans" cxnId="{E11C525C-C2F2-4C52-9E53-F66C7CC93A2E}">
      <dgm:prSet/>
      <dgm:spPr/>
      <dgm:t>
        <a:bodyPr/>
        <a:lstStyle/>
        <a:p>
          <a:endParaRPr lang="en-US"/>
        </a:p>
      </dgm:t>
    </dgm:pt>
    <dgm:pt modelId="{13E0A625-DBD3-4916-8A62-6B75AC06397B}" type="sibTrans" cxnId="{E11C525C-C2F2-4C52-9E53-F66C7CC93A2E}">
      <dgm:prSet/>
      <dgm:spPr/>
      <dgm:t>
        <a:bodyPr/>
        <a:lstStyle/>
        <a:p>
          <a:endParaRPr lang="en-US"/>
        </a:p>
      </dgm:t>
    </dgm:pt>
    <dgm:pt modelId="{6D86BDE0-D440-4736-B2AA-EAB3D6946B6B}">
      <dgm:prSet phldrT="[Text]"/>
      <dgm:spPr/>
      <dgm:t>
        <a:bodyPr/>
        <a:lstStyle/>
        <a:p>
          <a:r>
            <a:rPr lang="en-US" dirty="0"/>
            <a:t>CEDS Content Guidelines</a:t>
          </a:r>
        </a:p>
      </dgm:t>
    </dgm:pt>
    <dgm:pt modelId="{2DD12862-6627-4C45-83C2-9FA40D52BC6F}" type="parTrans" cxnId="{D3EF8E23-164E-4787-A69A-CBEA70687736}">
      <dgm:prSet/>
      <dgm:spPr/>
      <dgm:t>
        <a:bodyPr/>
        <a:lstStyle/>
        <a:p>
          <a:endParaRPr lang="en-US"/>
        </a:p>
      </dgm:t>
    </dgm:pt>
    <dgm:pt modelId="{09CA6519-D213-477B-BF85-F5173AB75AD5}" type="sibTrans" cxnId="{D3EF8E23-164E-4787-A69A-CBEA70687736}">
      <dgm:prSet/>
      <dgm:spPr/>
      <dgm:t>
        <a:bodyPr/>
        <a:lstStyle/>
        <a:p>
          <a:endParaRPr lang="en-US"/>
        </a:p>
      </dgm:t>
    </dgm:pt>
    <dgm:pt modelId="{7DBA08BE-048A-46FD-9F67-6E89D0A3B91F}">
      <dgm:prSet phldrT="[Text]"/>
      <dgm:spPr/>
      <dgm:t>
        <a:bodyPr/>
        <a:lstStyle/>
        <a:p>
          <a:r>
            <a:rPr lang="en-US" dirty="0"/>
            <a:t>Disaster Recovery Plans</a:t>
          </a:r>
        </a:p>
      </dgm:t>
    </dgm:pt>
    <dgm:pt modelId="{F712C866-70CF-4287-BAA1-710047AD790D}" type="parTrans" cxnId="{ECA09537-05C3-4181-9208-2E198194F268}">
      <dgm:prSet/>
      <dgm:spPr/>
      <dgm:t>
        <a:bodyPr/>
        <a:lstStyle/>
        <a:p>
          <a:endParaRPr lang="en-US"/>
        </a:p>
      </dgm:t>
    </dgm:pt>
    <dgm:pt modelId="{28FEC169-37E6-49D1-B12B-9E73E36CAA89}" type="sibTrans" cxnId="{ECA09537-05C3-4181-9208-2E198194F268}">
      <dgm:prSet/>
      <dgm:spPr/>
      <dgm:t>
        <a:bodyPr/>
        <a:lstStyle/>
        <a:p>
          <a:endParaRPr lang="en-US"/>
        </a:p>
      </dgm:t>
    </dgm:pt>
    <dgm:pt modelId="{6B11452F-ECEA-4892-BBB6-F5A92999B7D4}">
      <dgm:prSet phldrT="[Text]"/>
      <dgm:spPr/>
      <dgm:t>
        <a:bodyPr/>
        <a:lstStyle/>
        <a:p>
          <a:r>
            <a:rPr lang="en-US" dirty="0"/>
            <a:t>Area Fact Sheets</a:t>
          </a:r>
        </a:p>
      </dgm:t>
      <dgm:extLst>
        <a:ext uri="{E40237B7-FDA0-4F09-8148-C483321AD2D9}">
          <dgm14:cNvPr xmlns:dgm14="http://schemas.microsoft.com/office/drawing/2010/diagram" id="0" name="">
            <a:hlinkClick xmlns:r="http://schemas.openxmlformats.org/officeDocument/2006/relationships" r:id="rId3"/>
          </dgm14:cNvPr>
        </a:ext>
      </dgm:extLst>
    </dgm:pt>
    <dgm:pt modelId="{18A591F4-5EB8-4233-BF97-91E198E00B54}" type="parTrans" cxnId="{4E0FAF0A-D20D-4DF7-BDB6-86141BB635F0}">
      <dgm:prSet/>
      <dgm:spPr/>
      <dgm:t>
        <a:bodyPr/>
        <a:lstStyle/>
        <a:p>
          <a:endParaRPr lang="en-US"/>
        </a:p>
      </dgm:t>
    </dgm:pt>
    <dgm:pt modelId="{F67B8EF8-258C-4A50-AE81-7CAE254CE198}" type="sibTrans" cxnId="{4E0FAF0A-D20D-4DF7-BDB6-86141BB635F0}">
      <dgm:prSet/>
      <dgm:spPr/>
      <dgm:t>
        <a:bodyPr/>
        <a:lstStyle/>
        <a:p>
          <a:endParaRPr lang="en-US"/>
        </a:p>
      </dgm:t>
    </dgm:pt>
    <dgm:pt modelId="{32BF2D0A-1AB8-455B-9FBA-311D69418720}">
      <dgm:prSet/>
      <dgm:spPr/>
      <dgm:t>
        <a:bodyPr/>
        <a:lstStyle/>
        <a:p>
          <a:r>
            <a:rPr lang="en-US" dirty="0"/>
            <a:t>Progress reports</a:t>
          </a:r>
        </a:p>
      </dgm:t>
    </dgm:pt>
    <dgm:pt modelId="{6C2653AB-FB56-4659-8072-8FFC7B118D33}" type="parTrans" cxnId="{E9BD1889-9A5B-443B-8DE3-E54FF830DF62}">
      <dgm:prSet/>
      <dgm:spPr/>
      <dgm:t>
        <a:bodyPr/>
        <a:lstStyle/>
        <a:p>
          <a:endParaRPr lang="en-US"/>
        </a:p>
      </dgm:t>
    </dgm:pt>
    <dgm:pt modelId="{59D8D9CA-6C70-4600-B418-A5CF167B1D9E}" type="sibTrans" cxnId="{E9BD1889-9A5B-443B-8DE3-E54FF830DF62}">
      <dgm:prSet/>
      <dgm:spPr/>
      <dgm:t>
        <a:bodyPr/>
        <a:lstStyle/>
        <a:p>
          <a:endParaRPr lang="en-US"/>
        </a:p>
      </dgm:t>
    </dgm:pt>
    <dgm:pt modelId="{4DD54F81-63B6-4ACF-A055-B5BD9680573A}">
      <dgm:prSet/>
      <dgm:spPr/>
      <dgm:t>
        <a:bodyPr/>
        <a:lstStyle/>
        <a:p>
          <a:r>
            <a:rPr lang="en-US" dirty="0"/>
            <a:t>Annual updates</a:t>
          </a:r>
        </a:p>
      </dgm:t>
    </dgm:pt>
    <dgm:pt modelId="{489EE33B-B103-4B03-BB61-BACD527FDC0F}" type="parTrans" cxnId="{8AAB2772-7BD6-45F7-9810-5D759DA1778F}">
      <dgm:prSet/>
      <dgm:spPr/>
      <dgm:t>
        <a:bodyPr/>
        <a:lstStyle/>
        <a:p>
          <a:endParaRPr lang="en-US"/>
        </a:p>
      </dgm:t>
    </dgm:pt>
    <dgm:pt modelId="{C7492F65-B882-4A49-98A4-1097646E9A61}" type="sibTrans" cxnId="{8AAB2772-7BD6-45F7-9810-5D759DA1778F}">
      <dgm:prSet/>
      <dgm:spPr/>
      <dgm:t>
        <a:bodyPr/>
        <a:lstStyle/>
        <a:p>
          <a:endParaRPr lang="en-US"/>
        </a:p>
      </dgm:t>
    </dgm:pt>
    <dgm:pt modelId="{34E210A8-DA12-4D36-9194-2B5F63FA30BA}">
      <dgm:prSet/>
      <dgm:spPr/>
      <dgm:t>
        <a:bodyPr/>
        <a:lstStyle/>
        <a:p>
          <a:r>
            <a:rPr lang="en-US" dirty="0"/>
            <a:t>Board reports</a:t>
          </a:r>
        </a:p>
      </dgm:t>
    </dgm:pt>
    <dgm:pt modelId="{9A255542-8203-41F7-8A8F-3A94307734D1}" type="parTrans" cxnId="{89613397-CA07-4A2F-9F5A-BB42177A8C2E}">
      <dgm:prSet/>
      <dgm:spPr/>
      <dgm:t>
        <a:bodyPr/>
        <a:lstStyle/>
        <a:p>
          <a:endParaRPr lang="en-US"/>
        </a:p>
      </dgm:t>
    </dgm:pt>
    <dgm:pt modelId="{7B6135A2-8FE8-474E-B184-4FE5E209F8CC}" type="sibTrans" cxnId="{89613397-CA07-4A2F-9F5A-BB42177A8C2E}">
      <dgm:prSet/>
      <dgm:spPr/>
      <dgm:t>
        <a:bodyPr/>
        <a:lstStyle/>
        <a:p>
          <a:endParaRPr lang="en-US"/>
        </a:p>
      </dgm:t>
    </dgm:pt>
    <dgm:pt modelId="{7D99885F-1CD0-45B1-B565-08BC18E30CFC}" type="pres">
      <dgm:prSet presAssocID="{40692DCF-BE7A-48CD-A1ED-6E2A552831CF}" presName="list" presStyleCnt="0">
        <dgm:presLayoutVars>
          <dgm:dir/>
          <dgm:animLvl val="lvl"/>
        </dgm:presLayoutVars>
      </dgm:prSet>
      <dgm:spPr/>
    </dgm:pt>
    <dgm:pt modelId="{C5C22011-4B02-41BA-B857-589A341CA8AB}" type="pres">
      <dgm:prSet presAssocID="{7789528C-826A-4085-9E00-41CF3E83F14A}" presName="posSpace" presStyleCnt="0"/>
      <dgm:spPr/>
    </dgm:pt>
    <dgm:pt modelId="{32B294FF-0AE9-4686-89F9-130DB19ECEEF}" type="pres">
      <dgm:prSet presAssocID="{7789528C-826A-4085-9E00-41CF3E83F14A}" presName="vertFlow" presStyleCnt="0"/>
      <dgm:spPr/>
    </dgm:pt>
    <dgm:pt modelId="{05F8A160-60D6-4C5D-9B53-DDACB8D30834}" type="pres">
      <dgm:prSet presAssocID="{7789528C-826A-4085-9E00-41CF3E83F14A}" presName="topSpace" presStyleCnt="0"/>
      <dgm:spPr/>
    </dgm:pt>
    <dgm:pt modelId="{70BB8153-F6FA-4FBE-A660-D3CF6BBFF427}" type="pres">
      <dgm:prSet presAssocID="{7789528C-826A-4085-9E00-41CF3E83F14A}" presName="firstComp" presStyleCnt="0"/>
      <dgm:spPr/>
    </dgm:pt>
    <dgm:pt modelId="{4AE5F27E-77E4-4244-A862-AB0358DD0276}" type="pres">
      <dgm:prSet presAssocID="{7789528C-826A-4085-9E00-41CF3E83F14A}" presName="firstChild" presStyleLbl="bgAccFollowNode1" presStyleIdx="0" presStyleCnt="6"/>
      <dgm:spPr/>
    </dgm:pt>
    <dgm:pt modelId="{E578596C-15CE-4C7B-8980-613DEE2DA011}" type="pres">
      <dgm:prSet presAssocID="{7789528C-826A-4085-9E00-41CF3E83F14A}" presName="firstChildTx" presStyleLbl="bgAccFollowNode1" presStyleIdx="0" presStyleCnt="6">
        <dgm:presLayoutVars>
          <dgm:bulletEnabled val="1"/>
        </dgm:presLayoutVars>
      </dgm:prSet>
      <dgm:spPr/>
    </dgm:pt>
    <dgm:pt modelId="{A194CE3D-F7ED-41EF-8E3A-5932BA5D7116}" type="pres">
      <dgm:prSet presAssocID="{7789528C-826A-4085-9E00-41CF3E83F14A}" presName="negSpace" presStyleCnt="0"/>
      <dgm:spPr/>
    </dgm:pt>
    <dgm:pt modelId="{C8972E8C-F521-422F-B522-B900FF11BDE0}" type="pres">
      <dgm:prSet presAssocID="{7789528C-826A-4085-9E00-41CF3E83F14A}" presName="circle" presStyleLbl="node1" presStyleIdx="0" presStyleCnt="3"/>
      <dgm:spPr/>
    </dgm:pt>
    <dgm:pt modelId="{C063F8DB-1299-4520-830D-3DB2C752D75D}" type="pres">
      <dgm:prSet presAssocID="{E748404B-229A-463F-8A32-2621700D3EB0}" presName="transSpace" presStyleCnt="0"/>
      <dgm:spPr/>
    </dgm:pt>
    <dgm:pt modelId="{9754B754-9D86-4C96-A44E-A0914DF5D1A4}" type="pres">
      <dgm:prSet presAssocID="{3617FC8A-F22D-490D-A0CF-EA5ABA743B7F}" presName="posSpace" presStyleCnt="0"/>
      <dgm:spPr/>
    </dgm:pt>
    <dgm:pt modelId="{E6BB2D54-B16E-4EAA-89A7-660355FF718E}" type="pres">
      <dgm:prSet presAssocID="{3617FC8A-F22D-490D-A0CF-EA5ABA743B7F}" presName="vertFlow" presStyleCnt="0"/>
      <dgm:spPr/>
    </dgm:pt>
    <dgm:pt modelId="{C64F8582-2D5A-4AA8-B193-74A683D3CFA6}" type="pres">
      <dgm:prSet presAssocID="{3617FC8A-F22D-490D-A0CF-EA5ABA743B7F}" presName="topSpace" presStyleCnt="0"/>
      <dgm:spPr/>
    </dgm:pt>
    <dgm:pt modelId="{44537A76-B3B1-49DC-A03B-3D9234D0FE3B}" type="pres">
      <dgm:prSet presAssocID="{3617FC8A-F22D-490D-A0CF-EA5ABA743B7F}" presName="firstComp" presStyleCnt="0"/>
      <dgm:spPr/>
    </dgm:pt>
    <dgm:pt modelId="{44BF4EA4-5BD5-4570-9B94-E2311A80C2F9}" type="pres">
      <dgm:prSet presAssocID="{3617FC8A-F22D-490D-A0CF-EA5ABA743B7F}" presName="firstChild" presStyleLbl="bgAccFollowNode1" presStyleIdx="1" presStyleCnt="6"/>
      <dgm:spPr/>
    </dgm:pt>
    <dgm:pt modelId="{18075C6C-F417-4568-86D7-8DB15947CBF9}" type="pres">
      <dgm:prSet presAssocID="{3617FC8A-F22D-490D-A0CF-EA5ABA743B7F}" presName="firstChildTx" presStyleLbl="bgAccFollowNode1" presStyleIdx="1" presStyleCnt="6">
        <dgm:presLayoutVars>
          <dgm:bulletEnabled val="1"/>
        </dgm:presLayoutVars>
      </dgm:prSet>
      <dgm:spPr/>
    </dgm:pt>
    <dgm:pt modelId="{735C4952-1B75-4541-A6A6-387D537BBBA8}" type="pres">
      <dgm:prSet presAssocID="{7DBA08BE-048A-46FD-9F67-6E89D0A3B91F}" presName="comp" presStyleCnt="0"/>
      <dgm:spPr/>
    </dgm:pt>
    <dgm:pt modelId="{9D90B5B5-167B-409B-B8E5-E3BE1430B96D}" type="pres">
      <dgm:prSet presAssocID="{7DBA08BE-048A-46FD-9F67-6E89D0A3B91F}" presName="child" presStyleLbl="bgAccFollowNode1" presStyleIdx="2" presStyleCnt="6"/>
      <dgm:spPr/>
    </dgm:pt>
    <dgm:pt modelId="{F7F40FF2-35C9-4485-BDEE-29446FDEFA26}" type="pres">
      <dgm:prSet presAssocID="{7DBA08BE-048A-46FD-9F67-6E89D0A3B91F}" presName="childTx" presStyleLbl="bgAccFollowNode1" presStyleIdx="2" presStyleCnt="6">
        <dgm:presLayoutVars>
          <dgm:bulletEnabled val="1"/>
        </dgm:presLayoutVars>
      </dgm:prSet>
      <dgm:spPr/>
    </dgm:pt>
    <dgm:pt modelId="{A3A37D9D-66C9-4266-9A57-009BA6187D0E}" type="pres">
      <dgm:prSet presAssocID="{3617FC8A-F22D-490D-A0CF-EA5ABA743B7F}" presName="negSpace" presStyleCnt="0"/>
      <dgm:spPr/>
    </dgm:pt>
    <dgm:pt modelId="{31EF929B-F4CF-4CA6-B4B4-87EB90A31EF5}" type="pres">
      <dgm:prSet presAssocID="{3617FC8A-F22D-490D-A0CF-EA5ABA743B7F}" presName="circle" presStyleLbl="node1" presStyleIdx="1" presStyleCnt="3"/>
      <dgm:spPr/>
    </dgm:pt>
    <dgm:pt modelId="{171B17B5-793B-4433-AF9F-7407C46C9413}" type="pres">
      <dgm:prSet presAssocID="{13E0A625-DBD3-4916-8A62-6B75AC06397B}" presName="transSpace" presStyleCnt="0"/>
      <dgm:spPr/>
    </dgm:pt>
    <dgm:pt modelId="{9F9ED39C-6D5B-411F-93ED-34D70AC39707}" type="pres">
      <dgm:prSet presAssocID="{6B11452F-ECEA-4892-BBB6-F5A92999B7D4}" presName="posSpace" presStyleCnt="0"/>
      <dgm:spPr/>
    </dgm:pt>
    <dgm:pt modelId="{1B72CB3B-FAA8-4507-98F4-4DBDD9F14A3E}" type="pres">
      <dgm:prSet presAssocID="{6B11452F-ECEA-4892-BBB6-F5A92999B7D4}" presName="vertFlow" presStyleCnt="0"/>
      <dgm:spPr/>
    </dgm:pt>
    <dgm:pt modelId="{50885361-CE3D-4B87-9BCB-95A1909A3D55}" type="pres">
      <dgm:prSet presAssocID="{6B11452F-ECEA-4892-BBB6-F5A92999B7D4}" presName="topSpace" presStyleCnt="0"/>
      <dgm:spPr/>
    </dgm:pt>
    <dgm:pt modelId="{A2DA99F3-88D8-4B6F-A3A7-F52878ADA6C5}" type="pres">
      <dgm:prSet presAssocID="{6B11452F-ECEA-4892-BBB6-F5A92999B7D4}" presName="firstComp" presStyleCnt="0"/>
      <dgm:spPr/>
    </dgm:pt>
    <dgm:pt modelId="{9F0E5A65-116B-40EB-A292-2F9B7FB31B52}" type="pres">
      <dgm:prSet presAssocID="{6B11452F-ECEA-4892-BBB6-F5A92999B7D4}" presName="firstChild" presStyleLbl="bgAccFollowNode1" presStyleIdx="3" presStyleCnt="6"/>
      <dgm:spPr/>
    </dgm:pt>
    <dgm:pt modelId="{37934731-DC16-4246-9637-736160E4C2D2}" type="pres">
      <dgm:prSet presAssocID="{6B11452F-ECEA-4892-BBB6-F5A92999B7D4}" presName="firstChildTx" presStyleLbl="bgAccFollowNode1" presStyleIdx="3" presStyleCnt="6">
        <dgm:presLayoutVars>
          <dgm:bulletEnabled val="1"/>
        </dgm:presLayoutVars>
      </dgm:prSet>
      <dgm:spPr/>
    </dgm:pt>
    <dgm:pt modelId="{72992C74-1B7E-4252-A3AC-57DC4EA52A1A}" type="pres">
      <dgm:prSet presAssocID="{4DD54F81-63B6-4ACF-A055-B5BD9680573A}" presName="comp" presStyleCnt="0"/>
      <dgm:spPr/>
    </dgm:pt>
    <dgm:pt modelId="{D0BE1BD5-9E82-41B8-AF0C-71E6B953C79D}" type="pres">
      <dgm:prSet presAssocID="{4DD54F81-63B6-4ACF-A055-B5BD9680573A}" presName="child" presStyleLbl="bgAccFollowNode1" presStyleIdx="4" presStyleCnt="6"/>
      <dgm:spPr/>
    </dgm:pt>
    <dgm:pt modelId="{62982ABA-17DF-404B-861E-FBC68B675483}" type="pres">
      <dgm:prSet presAssocID="{4DD54F81-63B6-4ACF-A055-B5BD9680573A}" presName="childTx" presStyleLbl="bgAccFollowNode1" presStyleIdx="4" presStyleCnt="6">
        <dgm:presLayoutVars>
          <dgm:bulletEnabled val="1"/>
        </dgm:presLayoutVars>
      </dgm:prSet>
      <dgm:spPr/>
    </dgm:pt>
    <dgm:pt modelId="{63126726-BA82-470E-89B5-90D5BAC8A1B0}" type="pres">
      <dgm:prSet presAssocID="{34E210A8-DA12-4D36-9194-2B5F63FA30BA}" presName="comp" presStyleCnt="0"/>
      <dgm:spPr/>
    </dgm:pt>
    <dgm:pt modelId="{EC4C569F-8497-4116-953C-9646434C638D}" type="pres">
      <dgm:prSet presAssocID="{34E210A8-DA12-4D36-9194-2B5F63FA30BA}" presName="child" presStyleLbl="bgAccFollowNode1" presStyleIdx="5" presStyleCnt="6"/>
      <dgm:spPr/>
    </dgm:pt>
    <dgm:pt modelId="{D3421F1C-E946-4DD1-927B-E31EAFE31412}" type="pres">
      <dgm:prSet presAssocID="{34E210A8-DA12-4D36-9194-2B5F63FA30BA}" presName="childTx" presStyleLbl="bgAccFollowNode1" presStyleIdx="5" presStyleCnt="6">
        <dgm:presLayoutVars>
          <dgm:bulletEnabled val="1"/>
        </dgm:presLayoutVars>
      </dgm:prSet>
      <dgm:spPr/>
    </dgm:pt>
    <dgm:pt modelId="{487CBBC5-3F1E-4F41-A620-421B7B89BAA2}" type="pres">
      <dgm:prSet presAssocID="{6B11452F-ECEA-4892-BBB6-F5A92999B7D4}" presName="negSpace" presStyleCnt="0"/>
      <dgm:spPr/>
    </dgm:pt>
    <dgm:pt modelId="{9E5ADBE2-B1C2-411E-8999-ABCB27AC65CC}" type="pres">
      <dgm:prSet presAssocID="{6B11452F-ECEA-4892-BBB6-F5A92999B7D4}" presName="circle" presStyleLbl="node1" presStyleIdx="2" presStyleCnt="3"/>
      <dgm:spPr/>
    </dgm:pt>
  </dgm:ptLst>
  <dgm:cxnLst>
    <dgm:cxn modelId="{4E0FAF0A-D20D-4DF7-BDB6-86141BB635F0}" srcId="{40692DCF-BE7A-48CD-A1ED-6E2A552831CF}" destId="{6B11452F-ECEA-4892-BBB6-F5A92999B7D4}" srcOrd="2" destOrd="0" parTransId="{18A591F4-5EB8-4233-BF97-91E198E00B54}" sibTransId="{F67B8EF8-258C-4A50-AE81-7CAE254CE198}"/>
    <dgm:cxn modelId="{7553F411-96B5-4160-BBDE-F13866F0B5AC}" type="presOf" srcId="{32BF2D0A-1AB8-455B-9FBA-311D69418720}" destId="{37934731-DC16-4246-9637-736160E4C2D2}" srcOrd="1" destOrd="0" presId="urn:microsoft.com/office/officeart/2005/8/layout/hList9"/>
    <dgm:cxn modelId="{447AED13-939C-4826-8BFE-E6E5D2FDDAAA}" type="presOf" srcId="{32BF2D0A-1AB8-455B-9FBA-311D69418720}" destId="{9F0E5A65-116B-40EB-A292-2F9B7FB31B52}" srcOrd="0" destOrd="0" presId="urn:microsoft.com/office/officeart/2005/8/layout/hList9"/>
    <dgm:cxn modelId="{789FF61F-3071-4429-8B61-A4188685FAA6}" type="presOf" srcId="{40692DCF-BE7A-48CD-A1ED-6E2A552831CF}" destId="{7D99885F-1CD0-45B1-B565-08BC18E30CFC}" srcOrd="0" destOrd="0" presId="urn:microsoft.com/office/officeart/2005/8/layout/hList9"/>
    <dgm:cxn modelId="{1CB8AA21-47DF-4758-A96F-931D736F5804}" type="presOf" srcId="{34E210A8-DA12-4D36-9194-2B5F63FA30BA}" destId="{D3421F1C-E946-4DD1-927B-E31EAFE31412}" srcOrd="1" destOrd="0" presId="urn:microsoft.com/office/officeart/2005/8/layout/hList9"/>
    <dgm:cxn modelId="{D3EF8E23-164E-4787-A69A-CBEA70687736}" srcId="{3617FC8A-F22D-490D-A0CF-EA5ABA743B7F}" destId="{6D86BDE0-D440-4736-B2AA-EAB3D6946B6B}" srcOrd="0" destOrd="0" parTransId="{2DD12862-6627-4C45-83C2-9FA40D52BC6F}" sibTransId="{09CA6519-D213-477B-BF85-F5173AB75AD5}"/>
    <dgm:cxn modelId="{75BE6425-FDE2-4900-A144-E4C8AB2053AB}" type="presOf" srcId="{6B11452F-ECEA-4892-BBB6-F5A92999B7D4}" destId="{9E5ADBE2-B1C2-411E-8999-ABCB27AC65CC}" srcOrd="0" destOrd="0" presId="urn:microsoft.com/office/officeart/2005/8/layout/hList9"/>
    <dgm:cxn modelId="{ECA09537-05C3-4181-9208-2E198194F268}" srcId="{3617FC8A-F22D-490D-A0CF-EA5ABA743B7F}" destId="{7DBA08BE-048A-46FD-9F67-6E89D0A3B91F}" srcOrd="1" destOrd="0" parTransId="{F712C866-70CF-4287-BAA1-710047AD790D}" sibTransId="{28FEC169-37E6-49D1-B12B-9E73E36CAA89}"/>
    <dgm:cxn modelId="{E11C525C-C2F2-4C52-9E53-F66C7CC93A2E}" srcId="{40692DCF-BE7A-48CD-A1ED-6E2A552831CF}" destId="{3617FC8A-F22D-490D-A0CF-EA5ABA743B7F}" srcOrd="1" destOrd="0" parTransId="{2E4E5852-FF10-41B6-ADCC-B34742E00E27}" sibTransId="{13E0A625-DBD3-4916-8A62-6B75AC06397B}"/>
    <dgm:cxn modelId="{1AB87042-D2A0-4284-9CCB-608BDE91FC49}" type="presOf" srcId="{CF00AA69-6BEF-4611-923D-327D1E3913F5}" destId="{E578596C-15CE-4C7B-8980-613DEE2DA011}" srcOrd="1" destOrd="0" presId="urn:microsoft.com/office/officeart/2005/8/layout/hList9"/>
    <dgm:cxn modelId="{A89F5A6C-AC21-4739-B3BE-0B87979AF9A4}" srcId="{40692DCF-BE7A-48CD-A1ED-6E2A552831CF}" destId="{7789528C-826A-4085-9E00-41CF3E83F14A}" srcOrd="0" destOrd="0" parTransId="{79F2A7AC-46A2-4654-B603-FBC14439D7F7}" sibTransId="{E748404B-229A-463F-8A32-2621700D3EB0}"/>
    <dgm:cxn modelId="{F1C2FB6C-2CA8-4576-AEFA-92E67DD4913D}" srcId="{7789528C-826A-4085-9E00-41CF3E83F14A}" destId="{CF00AA69-6BEF-4611-923D-327D1E3913F5}" srcOrd="0" destOrd="0" parTransId="{1467FF1C-E49A-4BFE-ABBE-C7EDCB609AE8}" sibTransId="{E31FAF6B-C1B4-4148-B7A6-1B315D0F575F}"/>
    <dgm:cxn modelId="{8AAB2772-7BD6-45F7-9810-5D759DA1778F}" srcId="{6B11452F-ECEA-4892-BBB6-F5A92999B7D4}" destId="{4DD54F81-63B6-4ACF-A055-B5BD9680573A}" srcOrd="1" destOrd="0" parTransId="{489EE33B-B103-4B03-BB61-BACD527FDC0F}" sibTransId="{C7492F65-B882-4A49-98A4-1097646E9A61}"/>
    <dgm:cxn modelId="{CB1F5B53-6BDD-412B-8D97-CCC20D7CFAF2}" type="presOf" srcId="{CF00AA69-6BEF-4611-923D-327D1E3913F5}" destId="{4AE5F27E-77E4-4244-A862-AB0358DD0276}" srcOrd="0" destOrd="0" presId="urn:microsoft.com/office/officeart/2005/8/layout/hList9"/>
    <dgm:cxn modelId="{E9BD1889-9A5B-443B-8DE3-E54FF830DF62}" srcId="{6B11452F-ECEA-4892-BBB6-F5A92999B7D4}" destId="{32BF2D0A-1AB8-455B-9FBA-311D69418720}" srcOrd="0" destOrd="0" parTransId="{6C2653AB-FB56-4659-8072-8FFC7B118D33}" sibTransId="{59D8D9CA-6C70-4600-B418-A5CF167B1D9E}"/>
    <dgm:cxn modelId="{8A091F8E-A2A6-4DBE-8072-E2088BCC3D17}" type="presOf" srcId="{7DBA08BE-048A-46FD-9F67-6E89D0A3B91F}" destId="{F7F40FF2-35C9-4485-BDEE-29446FDEFA26}" srcOrd="1" destOrd="0" presId="urn:microsoft.com/office/officeart/2005/8/layout/hList9"/>
    <dgm:cxn modelId="{155F8E93-9876-4B97-9311-6142697D2AFC}" type="presOf" srcId="{4DD54F81-63B6-4ACF-A055-B5BD9680573A}" destId="{62982ABA-17DF-404B-861E-FBC68B675483}" srcOrd="1" destOrd="0" presId="urn:microsoft.com/office/officeart/2005/8/layout/hList9"/>
    <dgm:cxn modelId="{89613397-CA07-4A2F-9F5A-BB42177A8C2E}" srcId="{6B11452F-ECEA-4892-BBB6-F5A92999B7D4}" destId="{34E210A8-DA12-4D36-9194-2B5F63FA30BA}" srcOrd="2" destOrd="0" parTransId="{9A255542-8203-41F7-8A8F-3A94307734D1}" sibTransId="{7B6135A2-8FE8-474E-B184-4FE5E209F8CC}"/>
    <dgm:cxn modelId="{659A42A0-7F80-4C81-BD72-D452B9232829}" type="presOf" srcId="{4DD54F81-63B6-4ACF-A055-B5BD9680573A}" destId="{D0BE1BD5-9E82-41B8-AF0C-71E6B953C79D}" srcOrd="0" destOrd="0" presId="urn:microsoft.com/office/officeart/2005/8/layout/hList9"/>
    <dgm:cxn modelId="{F99846B1-5C74-4416-AA24-56CEBE867D82}" type="presOf" srcId="{7DBA08BE-048A-46FD-9F67-6E89D0A3B91F}" destId="{9D90B5B5-167B-409B-B8E5-E3BE1430B96D}" srcOrd="0" destOrd="0" presId="urn:microsoft.com/office/officeart/2005/8/layout/hList9"/>
    <dgm:cxn modelId="{7D08E3C5-06DE-4E32-8785-A3837743DE8C}" type="presOf" srcId="{34E210A8-DA12-4D36-9194-2B5F63FA30BA}" destId="{EC4C569F-8497-4116-953C-9646434C638D}" srcOrd="0" destOrd="0" presId="urn:microsoft.com/office/officeart/2005/8/layout/hList9"/>
    <dgm:cxn modelId="{2B7642D1-4F0D-489B-829E-B1828E77EA87}" type="presOf" srcId="{7789528C-826A-4085-9E00-41CF3E83F14A}" destId="{C8972E8C-F521-422F-B522-B900FF11BDE0}" srcOrd="0" destOrd="0" presId="urn:microsoft.com/office/officeart/2005/8/layout/hList9"/>
    <dgm:cxn modelId="{91D9B4DF-947D-4E4C-A637-C0D6A1851CDA}" type="presOf" srcId="{6D86BDE0-D440-4736-B2AA-EAB3D6946B6B}" destId="{18075C6C-F417-4568-86D7-8DB15947CBF9}" srcOrd="1" destOrd="0" presId="urn:microsoft.com/office/officeart/2005/8/layout/hList9"/>
    <dgm:cxn modelId="{484D9AEB-F28E-4D7C-AFB9-0A6FD6FE3A18}" type="presOf" srcId="{6D86BDE0-D440-4736-B2AA-EAB3D6946B6B}" destId="{44BF4EA4-5BD5-4570-9B94-E2311A80C2F9}" srcOrd="0" destOrd="0" presId="urn:microsoft.com/office/officeart/2005/8/layout/hList9"/>
    <dgm:cxn modelId="{8E9024F8-3D52-4D82-9C19-2963CE5C504E}" type="presOf" srcId="{3617FC8A-F22D-490D-A0CF-EA5ABA743B7F}" destId="{31EF929B-F4CF-4CA6-B4B4-87EB90A31EF5}" srcOrd="0" destOrd="0" presId="urn:microsoft.com/office/officeart/2005/8/layout/hList9"/>
    <dgm:cxn modelId="{F7C25AFB-07C3-4BEB-8C52-513748BB6CB7}" type="presParOf" srcId="{7D99885F-1CD0-45B1-B565-08BC18E30CFC}" destId="{C5C22011-4B02-41BA-B857-589A341CA8AB}" srcOrd="0" destOrd="0" presId="urn:microsoft.com/office/officeart/2005/8/layout/hList9"/>
    <dgm:cxn modelId="{CB928735-1594-494F-AC43-14B5A8DAA91A}" type="presParOf" srcId="{7D99885F-1CD0-45B1-B565-08BC18E30CFC}" destId="{32B294FF-0AE9-4686-89F9-130DB19ECEEF}" srcOrd="1" destOrd="0" presId="urn:microsoft.com/office/officeart/2005/8/layout/hList9"/>
    <dgm:cxn modelId="{343C0F2F-6B1D-459C-8830-FDADA894905E}" type="presParOf" srcId="{32B294FF-0AE9-4686-89F9-130DB19ECEEF}" destId="{05F8A160-60D6-4C5D-9B53-DDACB8D30834}" srcOrd="0" destOrd="0" presId="urn:microsoft.com/office/officeart/2005/8/layout/hList9"/>
    <dgm:cxn modelId="{8049769D-C89A-4BAE-AFF4-9D75A4EF5AFB}" type="presParOf" srcId="{32B294FF-0AE9-4686-89F9-130DB19ECEEF}" destId="{70BB8153-F6FA-4FBE-A660-D3CF6BBFF427}" srcOrd="1" destOrd="0" presId="urn:microsoft.com/office/officeart/2005/8/layout/hList9"/>
    <dgm:cxn modelId="{6B50BAC1-3E0A-4C71-9EEA-D0BC52714D80}" type="presParOf" srcId="{70BB8153-F6FA-4FBE-A660-D3CF6BBFF427}" destId="{4AE5F27E-77E4-4244-A862-AB0358DD0276}" srcOrd="0" destOrd="0" presId="urn:microsoft.com/office/officeart/2005/8/layout/hList9"/>
    <dgm:cxn modelId="{C0936C3A-AA2D-49C5-B8A2-4D8EE9DA923A}" type="presParOf" srcId="{70BB8153-F6FA-4FBE-A660-D3CF6BBFF427}" destId="{E578596C-15CE-4C7B-8980-613DEE2DA011}" srcOrd="1" destOrd="0" presId="urn:microsoft.com/office/officeart/2005/8/layout/hList9"/>
    <dgm:cxn modelId="{AFBD071C-5C50-48A3-ADB5-5024EBAC76B3}" type="presParOf" srcId="{7D99885F-1CD0-45B1-B565-08BC18E30CFC}" destId="{A194CE3D-F7ED-41EF-8E3A-5932BA5D7116}" srcOrd="2" destOrd="0" presId="urn:microsoft.com/office/officeart/2005/8/layout/hList9"/>
    <dgm:cxn modelId="{525C4996-B765-483A-BB4B-0122A483C3FB}" type="presParOf" srcId="{7D99885F-1CD0-45B1-B565-08BC18E30CFC}" destId="{C8972E8C-F521-422F-B522-B900FF11BDE0}" srcOrd="3" destOrd="0" presId="urn:microsoft.com/office/officeart/2005/8/layout/hList9"/>
    <dgm:cxn modelId="{8636919C-9BF3-416A-869F-0DD7A0A252FC}" type="presParOf" srcId="{7D99885F-1CD0-45B1-B565-08BC18E30CFC}" destId="{C063F8DB-1299-4520-830D-3DB2C752D75D}" srcOrd="4" destOrd="0" presId="urn:microsoft.com/office/officeart/2005/8/layout/hList9"/>
    <dgm:cxn modelId="{75F203A9-B3AF-4631-94DF-38C3442A4595}" type="presParOf" srcId="{7D99885F-1CD0-45B1-B565-08BC18E30CFC}" destId="{9754B754-9D86-4C96-A44E-A0914DF5D1A4}" srcOrd="5" destOrd="0" presId="urn:microsoft.com/office/officeart/2005/8/layout/hList9"/>
    <dgm:cxn modelId="{41C169D1-F9AE-4F05-9B5B-B83E8060D2C3}" type="presParOf" srcId="{7D99885F-1CD0-45B1-B565-08BC18E30CFC}" destId="{E6BB2D54-B16E-4EAA-89A7-660355FF718E}" srcOrd="6" destOrd="0" presId="urn:microsoft.com/office/officeart/2005/8/layout/hList9"/>
    <dgm:cxn modelId="{B09BA104-EB84-45C4-AFCA-A9BCF9FE3E7D}" type="presParOf" srcId="{E6BB2D54-B16E-4EAA-89A7-660355FF718E}" destId="{C64F8582-2D5A-4AA8-B193-74A683D3CFA6}" srcOrd="0" destOrd="0" presId="urn:microsoft.com/office/officeart/2005/8/layout/hList9"/>
    <dgm:cxn modelId="{055EBC12-472D-4F1F-9CBD-69866ED82309}" type="presParOf" srcId="{E6BB2D54-B16E-4EAA-89A7-660355FF718E}" destId="{44537A76-B3B1-49DC-A03B-3D9234D0FE3B}" srcOrd="1" destOrd="0" presId="urn:microsoft.com/office/officeart/2005/8/layout/hList9"/>
    <dgm:cxn modelId="{6EE6F6A6-7185-4391-B231-BD1E311F2EF1}" type="presParOf" srcId="{44537A76-B3B1-49DC-A03B-3D9234D0FE3B}" destId="{44BF4EA4-5BD5-4570-9B94-E2311A80C2F9}" srcOrd="0" destOrd="0" presId="urn:microsoft.com/office/officeart/2005/8/layout/hList9"/>
    <dgm:cxn modelId="{9B2D421C-08E4-462D-B2F5-99D3D0F50AF4}" type="presParOf" srcId="{44537A76-B3B1-49DC-A03B-3D9234D0FE3B}" destId="{18075C6C-F417-4568-86D7-8DB15947CBF9}" srcOrd="1" destOrd="0" presId="urn:microsoft.com/office/officeart/2005/8/layout/hList9"/>
    <dgm:cxn modelId="{340AD56D-DBEC-4959-90C0-2C67DD23F40E}" type="presParOf" srcId="{E6BB2D54-B16E-4EAA-89A7-660355FF718E}" destId="{735C4952-1B75-4541-A6A6-387D537BBBA8}" srcOrd="2" destOrd="0" presId="urn:microsoft.com/office/officeart/2005/8/layout/hList9"/>
    <dgm:cxn modelId="{563ED612-569C-4DB4-8FE2-4F016AA9AD9D}" type="presParOf" srcId="{735C4952-1B75-4541-A6A6-387D537BBBA8}" destId="{9D90B5B5-167B-409B-B8E5-E3BE1430B96D}" srcOrd="0" destOrd="0" presId="urn:microsoft.com/office/officeart/2005/8/layout/hList9"/>
    <dgm:cxn modelId="{B2CCC89C-5284-4D3C-9850-FF1743F0263A}" type="presParOf" srcId="{735C4952-1B75-4541-A6A6-387D537BBBA8}" destId="{F7F40FF2-35C9-4485-BDEE-29446FDEFA26}" srcOrd="1" destOrd="0" presId="urn:microsoft.com/office/officeart/2005/8/layout/hList9"/>
    <dgm:cxn modelId="{8184B79B-A01F-44AB-96FC-B4778580A50C}" type="presParOf" srcId="{7D99885F-1CD0-45B1-B565-08BC18E30CFC}" destId="{A3A37D9D-66C9-4266-9A57-009BA6187D0E}" srcOrd="7" destOrd="0" presId="urn:microsoft.com/office/officeart/2005/8/layout/hList9"/>
    <dgm:cxn modelId="{25B6E0E2-787C-434B-BBF3-CA80333EB400}" type="presParOf" srcId="{7D99885F-1CD0-45B1-B565-08BC18E30CFC}" destId="{31EF929B-F4CF-4CA6-B4B4-87EB90A31EF5}" srcOrd="8" destOrd="0" presId="urn:microsoft.com/office/officeart/2005/8/layout/hList9"/>
    <dgm:cxn modelId="{3457FD97-0C87-4322-888A-0AF3F7AC07FE}" type="presParOf" srcId="{7D99885F-1CD0-45B1-B565-08BC18E30CFC}" destId="{171B17B5-793B-4433-AF9F-7407C46C9413}" srcOrd="9" destOrd="0" presId="urn:microsoft.com/office/officeart/2005/8/layout/hList9"/>
    <dgm:cxn modelId="{8C78D0F4-39C8-4F95-AB09-179988FD01F0}" type="presParOf" srcId="{7D99885F-1CD0-45B1-B565-08BC18E30CFC}" destId="{9F9ED39C-6D5B-411F-93ED-34D70AC39707}" srcOrd="10" destOrd="0" presId="urn:microsoft.com/office/officeart/2005/8/layout/hList9"/>
    <dgm:cxn modelId="{5BA8D929-B2B9-4D9D-870C-B791F05D220A}" type="presParOf" srcId="{7D99885F-1CD0-45B1-B565-08BC18E30CFC}" destId="{1B72CB3B-FAA8-4507-98F4-4DBDD9F14A3E}" srcOrd="11" destOrd="0" presId="urn:microsoft.com/office/officeart/2005/8/layout/hList9"/>
    <dgm:cxn modelId="{45B5BD18-FF25-42D6-8AC4-98F67EA4BDBA}" type="presParOf" srcId="{1B72CB3B-FAA8-4507-98F4-4DBDD9F14A3E}" destId="{50885361-CE3D-4B87-9BCB-95A1909A3D55}" srcOrd="0" destOrd="0" presId="urn:microsoft.com/office/officeart/2005/8/layout/hList9"/>
    <dgm:cxn modelId="{996EA715-74E9-4959-A059-CAA4C1F9AF7B}" type="presParOf" srcId="{1B72CB3B-FAA8-4507-98F4-4DBDD9F14A3E}" destId="{A2DA99F3-88D8-4B6F-A3A7-F52878ADA6C5}" srcOrd="1" destOrd="0" presId="urn:microsoft.com/office/officeart/2005/8/layout/hList9"/>
    <dgm:cxn modelId="{62E61FCB-31E4-454C-8B67-F64B67956C4F}" type="presParOf" srcId="{A2DA99F3-88D8-4B6F-A3A7-F52878ADA6C5}" destId="{9F0E5A65-116B-40EB-A292-2F9B7FB31B52}" srcOrd="0" destOrd="0" presId="urn:microsoft.com/office/officeart/2005/8/layout/hList9"/>
    <dgm:cxn modelId="{960D9816-30EC-4134-9556-463989A40C11}" type="presParOf" srcId="{A2DA99F3-88D8-4B6F-A3A7-F52878ADA6C5}" destId="{37934731-DC16-4246-9637-736160E4C2D2}" srcOrd="1" destOrd="0" presId="urn:microsoft.com/office/officeart/2005/8/layout/hList9"/>
    <dgm:cxn modelId="{B3444C1C-83E6-4BB7-9584-982C41AE6FE6}" type="presParOf" srcId="{1B72CB3B-FAA8-4507-98F4-4DBDD9F14A3E}" destId="{72992C74-1B7E-4252-A3AC-57DC4EA52A1A}" srcOrd="2" destOrd="0" presId="urn:microsoft.com/office/officeart/2005/8/layout/hList9"/>
    <dgm:cxn modelId="{C259EFF8-FBAA-43EB-889C-A73DFEE75A79}" type="presParOf" srcId="{72992C74-1B7E-4252-A3AC-57DC4EA52A1A}" destId="{D0BE1BD5-9E82-41B8-AF0C-71E6B953C79D}" srcOrd="0" destOrd="0" presId="urn:microsoft.com/office/officeart/2005/8/layout/hList9"/>
    <dgm:cxn modelId="{93EF204F-CFFA-460C-89D6-551BBF511638}" type="presParOf" srcId="{72992C74-1B7E-4252-A3AC-57DC4EA52A1A}" destId="{62982ABA-17DF-404B-861E-FBC68B675483}" srcOrd="1" destOrd="0" presId="urn:microsoft.com/office/officeart/2005/8/layout/hList9"/>
    <dgm:cxn modelId="{85B1BE68-8F9A-4DEF-9B66-8B33672CAFB5}" type="presParOf" srcId="{1B72CB3B-FAA8-4507-98F4-4DBDD9F14A3E}" destId="{63126726-BA82-470E-89B5-90D5BAC8A1B0}" srcOrd="3" destOrd="0" presId="urn:microsoft.com/office/officeart/2005/8/layout/hList9"/>
    <dgm:cxn modelId="{69944503-01A3-48A6-B7C1-568027E148F0}" type="presParOf" srcId="{63126726-BA82-470E-89B5-90D5BAC8A1B0}" destId="{EC4C569F-8497-4116-953C-9646434C638D}" srcOrd="0" destOrd="0" presId="urn:microsoft.com/office/officeart/2005/8/layout/hList9"/>
    <dgm:cxn modelId="{1611DB75-26F1-4C57-8049-17A999AB1434}" type="presParOf" srcId="{63126726-BA82-470E-89B5-90D5BAC8A1B0}" destId="{D3421F1C-E946-4DD1-927B-E31EAFE31412}" srcOrd="1" destOrd="0" presId="urn:microsoft.com/office/officeart/2005/8/layout/hList9"/>
    <dgm:cxn modelId="{F8D02B02-77D4-4BAF-9218-0D83F54CD27A}" type="presParOf" srcId="{7D99885F-1CD0-45B1-B565-08BC18E30CFC}" destId="{487CBBC5-3F1E-4F41-A620-421B7B89BAA2}" srcOrd="12" destOrd="0" presId="urn:microsoft.com/office/officeart/2005/8/layout/hList9"/>
    <dgm:cxn modelId="{897A3B2E-8123-4E5B-A2AD-F4F84212D6DD}" type="presParOf" srcId="{7D99885F-1CD0-45B1-B565-08BC18E30CFC}" destId="{9E5ADBE2-B1C2-411E-8999-ABCB27AC65CC}" srcOrd="13" destOrd="0" presId="urn:microsoft.com/office/officeart/2005/8/layout/hList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CCEB730-FBD3-480F-AEE5-DA17053EC48F}"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FAED2953-2405-48B9-BAC7-17C25BA187F8}">
      <dgm:prSet phldrT="[Text]" custT="1"/>
      <dgm:spPr>
        <a:solidFill>
          <a:srgbClr val="0082CA">
            <a:lumMod val="75000"/>
          </a:srgbClr>
        </a:solidFill>
        <a:ln w="12700" cap="flat" cmpd="sng" algn="ctr">
          <a:solidFill>
            <a:srgbClr val="FFFFFF">
              <a:hueOff val="0"/>
              <a:satOff val="0"/>
              <a:lumOff val="0"/>
              <a:alphaOff val="0"/>
            </a:srgbClr>
          </a:solidFill>
          <a:prstDash val="solid"/>
          <a:miter lim="800000"/>
        </a:ln>
        <a:effectLst/>
      </dgm:spPr>
      <dgm:t>
        <a:bodyPr spcFirstLastPara="0" vert="horz" wrap="square" lIns="10160" tIns="10160" rIns="10160" bIns="10160" numCol="1" spcCol="1270" anchor="ctr" anchorCtr="0"/>
        <a:lstStyle/>
        <a:p>
          <a:pPr marL="0" lvl="0" indent="0" algn="ctr" defTabSz="355600">
            <a:lnSpc>
              <a:spcPct val="90000"/>
            </a:lnSpc>
            <a:spcBef>
              <a:spcPct val="0"/>
            </a:spcBef>
            <a:spcAft>
              <a:spcPct val="35000"/>
            </a:spcAft>
            <a:buNone/>
          </a:pPr>
          <a:r>
            <a:rPr lang="en-US" sz="800" kern="1200" dirty="0">
              <a:solidFill>
                <a:srgbClr val="FFFFFF"/>
              </a:solidFill>
              <a:latin typeface="Arial" panose="020B0604020202020204"/>
              <a:ea typeface="+mn-ea"/>
              <a:cs typeface="+mn-cs"/>
            </a:rPr>
            <a:t>Diagnosis</a:t>
          </a:r>
        </a:p>
      </dgm:t>
    </dgm:pt>
    <dgm:pt modelId="{A7BF7088-2C7A-4701-B3A5-57D1BBB1B19C}" type="parTrans" cxnId="{21402ACE-1A6F-41CB-AB9F-997DDFEF0ED1}">
      <dgm:prSet/>
      <dgm:spPr/>
      <dgm:t>
        <a:bodyPr/>
        <a:lstStyle/>
        <a:p>
          <a:endParaRPr lang="en-US"/>
        </a:p>
      </dgm:t>
    </dgm:pt>
    <dgm:pt modelId="{B88932D6-CB69-4D6A-84DC-E350B0E74045}" type="sibTrans" cxnId="{21402ACE-1A6F-41CB-AB9F-997DDFEF0ED1}">
      <dgm:prSet/>
      <dgm:spPr>
        <a:solidFill>
          <a:schemeClr val="accent2">
            <a:lumMod val="20000"/>
            <a:lumOff val="80000"/>
          </a:schemeClr>
        </a:solidFill>
      </dgm:spPr>
      <dgm:t>
        <a:bodyPr/>
        <a:lstStyle/>
        <a:p>
          <a:endParaRPr lang="en-US"/>
        </a:p>
      </dgm:t>
    </dgm:pt>
    <dgm:pt modelId="{491D40FB-588A-482E-AE12-FE214BD84E16}">
      <dgm:prSet phldrT="[Text]" custT="1"/>
      <dgm:spPr>
        <a:solidFill>
          <a:srgbClr val="006297">
            <a:alpha val="40000"/>
          </a:srgbClr>
        </a:solidFill>
      </dgm:spPr>
      <dgm:t>
        <a:bodyPr/>
        <a:lstStyle/>
        <a:p>
          <a:r>
            <a:rPr lang="en-US" sz="800" dirty="0"/>
            <a:t>Decision Making</a:t>
          </a:r>
        </a:p>
      </dgm:t>
    </dgm:pt>
    <dgm:pt modelId="{CBBD8D2B-8498-4EF0-A4B8-1F4B44E21526}" type="parTrans" cxnId="{B59D2910-C702-462F-A510-85A60A328E18}">
      <dgm:prSet/>
      <dgm:spPr/>
      <dgm:t>
        <a:bodyPr/>
        <a:lstStyle/>
        <a:p>
          <a:endParaRPr lang="en-US"/>
        </a:p>
      </dgm:t>
    </dgm:pt>
    <dgm:pt modelId="{B55D4955-3236-4ED1-9AC6-851230F07734}" type="sibTrans" cxnId="{B59D2910-C702-462F-A510-85A60A328E18}">
      <dgm:prSet/>
      <dgm:spPr>
        <a:solidFill>
          <a:schemeClr val="accent2">
            <a:lumMod val="20000"/>
            <a:lumOff val="80000"/>
          </a:schemeClr>
        </a:solidFill>
      </dgm:spPr>
      <dgm:t>
        <a:bodyPr/>
        <a:lstStyle/>
        <a:p>
          <a:endParaRPr lang="en-US"/>
        </a:p>
      </dgm:t>
    </dgm:pt>
    <dgm:pt modelId="{A0DDB812-D47F-412F-8F79-369E354C826F}">
      <dgm:prSet phldrT="[Text]" custT="1"/>
      <dgm:spPr>
        <a:solidFill>
          <a:srgbClr val="006297">
            <a:alpha val="40000"/>
          </a:srgbClr>
        </a:solidFill>
        <a:ln w="12700" cap="flat" cmpd="sng" algn="ctr">
          <a:solidFill>
            <a:srgbClr val="FFFFFF">
              <a:hueOff val="0"/>
              <a:satOff val="0"/>
              <a:lumOff val="0"/>
              <a:alphaOff val="0"/>
            </a:srgbClr>
          </a:solidFill>
          <a:prstDash val="solid"/>
          <a:miter lim="800000"/>
        </a:ln>
        <a:effectLst/>
      </dgm:spPr>
      <dgm:t>
        <a:bodyPr spcFirstLastPara="0" vert="horz" wrap="square" lIns="10160" tIns="10160" rIns="10160" bIns="10160" numCol="1" spcCol="1270" anchor="ctr" anchorCtr="0"/>
        <a:lstStyle/>
        <a:p>
          <a:pPr marL="0" lvl="0" indent="0" algn="ctr" defTabSz="355600">
            <a:lnSpc>
              <a:spcPct val="90000"/>
            </a:lnSpc>
            <a:spcBef>
              <a:spcPct val="0"/>
            </a:spcBef>
            <a:spcAft>
              <a:spcPct val="35000"/>
            </a:spcAft>
            <a:buNone/>
          </a:pPr>
          <a:r>
            <a:rPr lang="en-US" sz="800" kern="1200" dirty="0">
              <a:solidFill>
                <a:srgbClr val="FFFFFF"/>
              </a:solidFill>
              <a:latin typeface="Arial" panose="020B0604020202020204"/>
              <a:ea typeface="+mn-ea"/>
              <a:cs typeface="+mn-cs"/>
            </a:rPr>
            <a:t>Discovery</a:t>
          </a:r>
        </a:p>
      </dgm:t>
    </dgm:pt>
    <dgm:pt modelId="{F26C5ABB-5D68-48D7-B487-00EC194603CB}" type="parTrans" cxnId="{E40C675F-E0F9-475F-B435-36C8FFE70715}">
      <dgm:prSet/>
      <dgm:spPr/>
      <dgm:t>
        <a:bodyPr/>
        <a:lstStyle/>
        <a:p>
          <a:endParaRPr lang="en-US"/>
        </a:p>
      </dgm:t>
    </dgm:pt>
    <dgm:pt modelId="{D9C73296-B9CA-4D7C-9879-CD8F04FEB46B}" type="sibTrans" cxnId="{E40C675F-E0F9-475F-B435-36C8FFE70715}">
      <dgm:prSet/>
      <dgm:spPr>
        <a:solidFill>
          <a:schemeClr val="accent2">
            <a:lumMod val="20000"/>
            <a:lumOff val="80000"/>
          </a:schemeClr>
        </a:solidFill>
      </dgm:spPr>
      <dgm:t>
        <a:bodyPr/>
        <a:lstStyle/>
        <a:p>
          <a:endParaRPr lang="en-US"/>
        </a:p>
      </dgm:t>
    </dgm:pt>
    <dgm:pt modelId="{8B55237A-D616-4C50-96F0-347A7F037CD7}" type="pres">
      <dgm:prSet presAssocID="{9CCEB730-FBD3-480F-AEE5-DA17053EC48F}" presName="cycle" presStyleCnt="0">
        <dgm:presLayoutVars>
          <dgm:dir/>
          <dgm:resizeHandles val="exact"/>
        </dgm:presLayoutVars>
      </dgm:prSet>
      <dgm:spPr/>
    </dgm:pt>
    <dgm:pt modelId="{B8B643BE-9DB7-4372-9D09-79DFB6D3DF98}" type="pres">
      <dgm:prSet presAssocID="{FAED2953-2405-48B9-BAC7-17C25BA187F8}" presName="node" presStyleLbl="node1" presStyleIdx="0" presStyleCnt="3">
        <dgm:presLayoutVars>
          <dgm:bulletEnabled val="1"/>
        </dgm:presLayoutVars>
      </dgm:prSet>
      <dgm:spPr>
        <a:xfrm>
          <a:off x="657485" y="322"/>
          <a:ext cx="663765" cy="663765"/>
        </a:xfrm>
        <a:prstGeom prst="ellipse">
          <a:avLst/>
        </a:prstGeom>
      </dgm:spPr>
    </dgm:pt>
    <dgm:pt modelId="{9055F759-7343-4543-AFBB-A6C3480881E1}" type="pres">
      <dgm:prSet presAssocID="{B88932D6-CB69-4D6A-84DC-E350B0E74045}" presName="sibTrans" presStyleLbl="sibTrans2D1" presStyleIdx="0" presStyleCnt="3"/>
      <dgm:spPr/>
    </dgm:pt>
    <dgm:pt modelId="{12724C32-7D9F-4C2C-A55A-BBFA8FACDBE7}" type="pres">
      <dgm:prSet presAssocID="{B88932D6-CB69-4D6A-84DC-E350B0E74045}" presName="connectorText" presStyleLbl="sibTrans2D1" presStyleIdx="0" presStyleCnt="3"/>
      <dgm:spPr/>
    </dgm:pt>
    <dgm:pt modelId="{A3608407-6C5A-417F-A6EF-5DC450582ADD}" type="pres">
      <dgm:prSet presAssocID="{491D40FB-588A-482E-AE12-FE214BD84E16}" presName="node" presStyleLbl="node1" presStyleIdx="1" presStyleCnt="3">
        <dgm:presLayoutVars>
          <dgm:bulletEnabled val="1"/>
        </dgm:presLayoutVars>
      </dgm:prSet>
      <dgm:spPr/>
    </dgm:pt>
    <dgm:pt modelId="{214B4BBA-3204-49DD-AEE2-9C0AFF70BFBF}" type="pres">
      <dgm:prSet presAssocID="{B55D4955-3236-4ED1-9AC6-851230F07734}" presName="sibTrans" presStyleLbl="sibTrans2D1" presStyleIdx="1" presStyleCnt="3"/>
      <dgm:spPr/>
    </dgm:pt>
    <dgm:pt modelId="{0D8CEE64-830F-4112-A259-53F0609752BD}" type="pres">
      <dgm:prSet presAssocID="{B55D4955-3236-4ED1-9AC6-851230F07734}" presName="connectorText" presStyleLbl="sibTrans2D1" presStyleIdx="1" presStyleCnt="3"/>
      <dgm:spPr/>
    </dgm:pt>
    <dgm:pt modelId="{E2D35D0C-93BF-41FF-9F20-2F99069D8485}" type="pres">
      <dgm:prSet presAssocID="{A0DDB812-D47F-412F-8F79-369E354C826F}" presName="node" presStyleLbl="node1" presStyleIdx="2" presStyleCnt="3">
        <dgm:presLayoutVars>
          <dgm:bulletEnabled val="1"/>
        </dgm:presLayoutVars>
      </dgm:prSet>
      <dgm:spPr>
        <a:xfrm>
          <a:off x="159240" y="863307"/>
          <a:ext cx="663765" cy="663765"/>
        </a:xfrm>
        <a:prstGeom prst="ellipse">
          <a:avLst/>
        </a:prstGeom>
      </dgm:spPr>
    </dgm:pt>
    <dgm:pt modelId="{6B5C5066-9E44-4317-A54E-455C16D5B9D2}" type="pres">
      <dgm:prSet presAssocID="{D9C73296-B9CA-4D7C-9879-CD8F04FEB46B}" presName="sibTrans" presStyleLbl="sibTrans2D1" presStyleIdx="2" presStyleCnt="3"/>
      <dgm:spPr/>
    </dgm:pt>
    <dgm:pt modelId="{AE199F8E-3A03-4415-9319-E5AF833A2FE1}" type="pres">
      <dgm:prSet presAssocID="{D9C73296-B9CA-4D7C-9879-CD8F04FEB46B}" presName="connectorText" presStyleLbl="sibTrans2D1" presStyleIdx="2" presStyleCnt="3"/>
      <dgm:spPr/>
    </dgm:pt>
  </dgm:ptLst>
  <dgm:cxnLst>
    <dgm:cxn modelId="{B59D2910-C702-462F-A510-85A60A328E18}" srcId="{9CCEB730-FBD3-480F-AEE5-DA17053EC48F}" destId="{491D40FB-588A-482E-AE12-FE214BD84E16}" srcOrd="1" destOrd="0" parTransId="{CBBD8D2B-8498-4EF0-A4B8-1F4B44E21526}" sibTransId="{B55D4955-3236-4ED1-9AC6-851230F07734}"/>
    <dgm:cxn modelId="{E40C675F-E0F9-475F-B435-36C8FFE70715}" srcId="{9CCEB730-FBD3-480F-AEE5-DA17053EC48F}" destId="{A0DDB812-D47F-412F-8F79-369E354C826F}" srcOrd="2" destOrd="0" parTransId="{F26C5ABB-5D68-48D7-B487-00EC194603CB}" sibTransId="{D9C73296-B9CA-4D7C-9879-CD8F04FEB46B}"/>
    <dgm:cxn modelId="{AA5DC050-9C17-45D2-B6A6-493F4CB9D538}" type="presOf" srcId="{B55D4955-3236-4ED1-9AC6-851230F07734}" destId="{214B4BBA-3204-49DD-AEE2-9C0AFF70BFBF}" srcOrd="0" destOrd="0" presId="urn:microsoft.com/office/officeart/2005/8/layout/cycle2"/>
    <dgm:cxn modelId="{9D266078-2FFC-4CA7-BC47-95B3B466780A}" type="presOf" srcId="{B88932D6-CB69-4D6A-84DC-E350B0E74045}" destId="{12724C32-7D9F-4C2C-A55A-BBFA8FACDBE7}" srcOrd="1" destOrd="0" presId="urn:microsoft.com/office/officeart/2005/8/layout/cycle2"/>
    <dgm:cxn modelId="{6F38FB78-ED36-4919-B739-A0C08F012E0D}" type="presOf" srcId="{B88932D6-CB69-4D6A-84DC-E350B0E74045}" destId="{9055F759-7343-4543-AFBB-A6C3480881E1}" srcOrd="0" destOrd="0" presId="urn:microsoft.com/office/officeart/2005/8/layout/cycle2"/>
    <dgm:cxn modelId="{DE0CC67B-BFA1-4CAD-8E66-7A721564CDAA}" type="presOf" srcId="{D9C73296-B9CA-4D7C-9879-CD8F04FEB46B}" destId="{6B5C5066-9E44-4317-A54E-455C16D5B9D2}" srcOrd="0" destOrd="0" presId="urn:microsoft.com/office/officeart/2005/8/layout/cycle2"/>
    <dgm:cxn modelId="{44C12084-E91A-4055-B7E8-F86485BC409D}" type="presOf" srcId="{B55D4955-3236-4ED1-9AC6-851230F07734}" destId="{0D8CEE64-830F-4112-A259-53F0609752BD}" srcOrd="1" destOrd="0" presId="urn:microsoft.com/office/officeart/2005/8/layout/cycle2"/>
    <dgm:cxn modelId="{0B6485A4-FB8A-4CA4-B7D1-3C98ED94D46A}" type="presOf" srcId="{9CCEB730-FBD3-480F-AEE5-DA17053EC48F}" destId="{8B55237A-D616-4C50-96F0-347A7F037CD7}" srcOrd="0" destOrd="0" presId="urn:microsoft.com/office/officeart/2005/8/layout/cycle2"/>
    <dgm:cxn modelId="{05B73DA9-E6DE-4E03-B9FC-854A3A46DEE9}" type="presOf" srcId="{D9C73296-B9CA-4D7C-9879-CD8F04FEB46B}" destId="{AE199F8E-3A03-4415-9319-E5AF833A2FE1}" srcOrd="1" destOrd="0" presId="urn:microsoft.com/office/officeart/2005/8/layout/cycle2"/>
    <dgm:cxn modelId="{976B2EBF-0962-4124-B795-A5A882E7DF0E}" type="presOf" srcId="{FAED2953-2405-48B9-BAC7-17C25BA187F8}" destId="{B8B643BE-9DB7-4372-9D09-79DFB6D3DF98}" srcOrd="0" destOrd="0" presId="urn:microsoft.com/office/officeart/2005/8/layout/cycle2"/>
    <dgm:cxn modelId="{21402ACE-1A6F-41CB-AB9F-997DDFEF0ED1}" srcId="{9CCEB730-FBD3-480F-AEE5-DA17053EC48F}" destId="{FAED2953-2405-48B9-BAC7-17C25BA187F8}" srcOrd="0" destOrd="0" parTransId="{A7BF7088-2C7A-4701-B3A5-57D1BBB1B19C}" sibTransId="{B88932D6-CB69-4D6A-84DC-E350B0E74045}"/>
    <dgm:cxn modelId="{327D79D4-AB65-4873-92F3-BFA4AD2C6C95}" type="presOf" srcId="{A0DDB812-D47F-412F-8F79-369E354C826F}" destId="{E2D35D0C-93BF-41FF-9F20-2F99069D8485}" srcOrd="0" destOrd="0" presId="urn:microsoft.com/office/officeart/2005/8/layout/cycle2"/>
    <dgm:cxn modelId="{DFC5E6F5-1504-40DB-88D8-77FBA3E8D84C}" type="presOf" srcId="{491D40FB-588A-482E-AE12-FE214BD84E16}" destId="{A3608407-6C5A-417F-A6EF-5DC450582ADD}" srcOrd="0" destOrd="0" presId="urn:microsoft.com/office/officeart/2005/8/layout/cycle2"/>
    <dgm:cxn modelId="{4D0F8B39-53B0-4769-9675-98DC11002E45}" type="presParOf" srcId="{8B55237A-D616-4C50-96F0-347A7F037CD7}" destId="{B8B643BE-9DB7-4372-9D09-79DFB6D3DF98}" srcOrd="0" destOrd="0" presId="urn:microsoft.com/office/officeart/2005/8/layout/cycle2"/>
    <dgm:cxn modelId="{7D398AA4-08B8-4CE8-9B63-39226308E413}" type="presParOf" srcId="{8B55237A-D616-4C50-96F0-347A7F037CD7}" destId="{9055F759-7343-4543-AFBB-A6C3480881E1}" srcOrd="1" destOrd="0" presId="urn:microsoft.com/office/officeart/2005/8/layout/cycle2"/>
    <dgm:cxn modelId="{D7D6C15B-0DEB-4A52-A8E8-6E767C061E0A}" type="presParOf" srcId="{9055F759-7343-4543-AFBB-A6C3480881E1}" destId="{12724C32-7D9F-4C2C-A55A-BBFA8FACDBE7}" srcOrd="0" destOrd="0" presId="urn:microsoft.com/office/officeart/2005/8/layout/cycle2"/>
    <dgm:cxn modelId="{CD6F97A3-AFD5-457F-83E5-3865DAC0D0F4}" type="presParOf" srcId="{8B55237A-D616-4C50-96F0-347A7F037CD7}" destId="{A3608407-6C5A-417F-A6EF-5DC450582ADD}" srcOrd="2" destOrd="0" presId="urn:microsoft.com/office/officeart/2005/8/layout/cycle2"/>
    <dgm:cxn modelId="{E294DFA1-F0DF-4CCF-80E9-224082D18343}" type="presParOf" srcId="{8B55237A-D616-4C50-96F0-347A7F037CD7}" destId="{214B4BBA-3204-49DD-AEE2-9C0AFF70BFBF}" srcOrd="3" destOrd="0" presId="urn:microsoft.com/office/officeart/2005/8/layout/cycle2"/>
    <dgm:cxn modelId="{94BCD640-85BA-4141-8ADA-1B14728A1498}" type="presParOf" srcId="{214B4BBA-3204-49DD-AEE2-9C0AFF70BFBF}" destId="{0D8CEE64-830F-4112-A259-53F0609752BD}" srcOrd="0" destOrd="0" presId="urn:microsoft.com/office/officeart/2005/8/layout/cycle2"/>
    <dgm:cxn modelId="{ED13EAA5-5709-4E81-8F58-05A135C546EA}" type="presParOf" srcId="{8B55237A-D616-4C50-96F0-347A7F037CD7}" destId="{E2D35D0C-93BF-41FF-9F20-2F99069D8485}" srcOrd="4" destOrd="0" presId="urn:microsoft.com/office/officeart/2005/8/layout/cycle2"/>
    <dgm:cxn modelId="{8FE00EA9-C211-48A0-A80D-5E4CFA2AAD76}" type="presParOf" srcId="{8B55237A-D616-4C50-96F0-347A7F037CD7}" destId="{6B5C5066-9E44-4317-A54E-455C16D5B9D2}" srcOrd="5" destOrd="0" presId="urn:microsoft.com/office/officeart/2005/8/layout/cycle2"/>
    <dgm:cxn modelId="{6AFF9C94-7213-47C7-A277-46C63FDEE89F}" type="presParOf" srcId="{6B5C5066-9E44-4317-A54E-455C16D5B9D2}" destId="{AE199F8E-3A03-4415-9319-E5AF833A2FE1}"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CCEB730-FBD3-480F-AEE5-DA17053EC48F}"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FAED2953-2405-48B9-BAC7-17C25BA187F8}">
      <dgm:prSet phldrT="[Text]" custT="1"/>
      <dgm:spPr>
        <a:solidFill>
          <a:srgbClr val="0082CA">
            <a:lumMod val="75000"/>
          </a:srgbClr>
        </a:solidFill>
        <a:ln w="12700" cap="flat" cmpd="sng" algn="ctr">
          <a:solidFill>
            <a:srgbClr val="FFFFFF">
              <a:hueOff val="0"/>
              <a:satOff val="0"/>
              <a:lumOff val="0"/>
              <a:alphaOff val="0"/>
            </a:srgbClr>
          </a:solidFill>
          <a:prstDash val="solid"/>
          <a:miter lim="800000"/>
        </a:ln>
        <a:effectLst/>
      </dgm:spPr>
      <dgm:t>
        <a:bodyPr spcFirstLastPara="0" vert="horz" wrap="square" lIns="10160" tIns="10160" rIns="10160" bIns="10160" numCol="1" spcCol="1270" anchor="ctr" anchorCtr="0"/>
        <a:lstStyle/>
        <a:p>
          <a:pPr marL="0" lvl="0" indent="0" algn="ctr" defTabSz="355600">
            <a:lnSpc>
              <a:spcPct val="90000"/>
            </a:lnSpc>
            <a:spcBef>
              <a:spcPct val="0"/>
            </a:spcBef>
            <a:spcAft>
              <a:spcPct val="35000"/>
            </a:spcAft>
            <a:buNone/>
          </a:pPr>
          <a:r>
            <a:rPr lang="en-US" sz="800" kern="1200" dirty="0">
              <a:solidFill>
                <a:srgbClr val="FFFFFF"/>
              </a:solidFill>
              <a:latin typeface="Arial" panose="020B0604020202020204"/>
              <a:ea typeface="+mn-ea"/>
              <a:cs typeface="+mn-cs"/>
            </a:rPr>
            <a:t>Diagnosis</a:t>
          </a:r>
        </a:p>
      </dgm:t>
    </dgm:pt>
    <dgm:pt modelId="{A7BF7088-2C7A-4701-B3A5-57D1BBB1B19C}" type="parTrans" cxnId="{21402ACE-1A6F-41CB-AB9F-997DDFEF0ED1}">
      <dgm:prSet/>
      <dgm:spPr/>
      <dgm:t>
        <a:bodyPr/>
        <a:lstStyle/>
        <a:p>
          <a:endParaRPr lang="en-US"/>
        </a:p>
      </dgm:t>
    </dgm:pt>
    <dgm:pt modelId="{B88932D6-CB69-4D6A-84DC-E350B0E74045}" type="sibTrans" cxnId="{21402ACE-1A6F-41CB-AB9F-997DDFEF0ED1}">
      <dgm:prSet/>
      <dgm:spPr>
        <a:solidFill>
          <a:schemeClr val="accent2">
            <a:lumMod val="20000"/>
            <a:lumOff val="80000"/>
          </a:schemeClr>
        </a:solidFill>
      </dgm:spPr>
      <dgm:t>
        <a:bodyPr/>
        <a:lstStyle/>
        <a:p>
          <a:endParaRPr lang="en-US"/>
        </a:p>
      </dgm:t>
    </dgm:pt>
    <dgm:pt modelId="{491D40FB-588A-482E-AE12-FE214BD84E16}">
      <dgm:prSet phldrT="[Text]" custT="1"/>
      <dgm:spPr>
        <a:solidFill>
          <a:srgbClr val="006297">
            <a:alpha val="40000"/>
          </a:srgbClr>
        </a:solidFill>
      </dgm:spPr>
      <dgm:t>
        <a:bodyPr/>
        <a:lstStyle/>
        <a:p>
          <a:r>
            <a:rPr lang="en-US" sz="800" dirty="0"/>
            <a:t>Decision Making</a:t>
          </a:r>
        </a:p>
      </dgm:t>
    </dgm:pt>
    <dgm:pt modelId="{CBBD8D2B-8498-4EF0-A4B8-1F4B44E21526}" type="parTrans" cxnId="{B59D2910-C702-462F-A510-85A60A328E18}">
      <dgm:prSet/>
      <dgm:spPr/>
      <dgm:t>
        <a:bodyPr/>
        <a:lstStyle/>
        <a:p>
          <a:endParaRPr lang="en-US"/>
        </a:p>
      </dgm:t>
    </dgm:pt>
    <dgm:pt modelId="{B55D4955-3236-4ED1-9AC6-851230F07734}" type="sibTrans" cxnId="{B59D2910-C702-462F-A510-85A60A328E18}">
      <dgm:prSet/>
      <dgm:spPr>
        <a:solidFill>
          <a:schemeClr val="accent2">
            <a:lumMod val="20000"/>
            <a:lumOff val="80000"/>
          </a:schemeClr>
        </a:solidFill>
      </dgm:spPr>
      <dgm:t>
        <a:bodyPr/>
        <a:lstStyle/>
        <a:p>
          <a:endParaRPr lang="en-US"/>
        </a:p>
      </dgm:t>
    </dgm:pt>
    <dgm:pt modelId="{A0DDB812-D47F-412F-8F79-369E354C826F}">
      <dgm:prSet phldrT="[Text]" custT="1"/>
      <dgm:spPr>
        <a:solidFill>
          <a:srgbClr val="006297">
            <a:alpha val="40000"/>
          </a:srgbClr>
        </a:solidFill>
        <a:ln w="12700" cap="flat" cmpd="sng" algn="ctr">
          <a:solidFill>
            <a:srgbClr val="FFFFFF">
              <a:hueOff val="0"/>
              <a:satOff val="0"/>
              <a:lumOff val="0"/>
              <a:alphaOff val="0"/>
            </a:srgbClr>
          </a:solidFill>
          <a:prstDash val="solid"/>
          <a:miter lim="800000"/>
        </a:ln>
        <a:effectLst/>
      </dgm:spPr>
      <dgm:t>
        <a:bodyPr spcFirstLastPara="0" vert="horz" wrap="square" lIns="10160" tIns="10160" rIns="10160" bIns="10160" numCol="1" spcCol="1270" anchor="ctr" anchorCtr="0"/>
        <a:lstStyle/>
        <a:p>
          <a:pPr marL="0" lvl="0" indent="0" algn="ctr" defTabSz="355600">
            <a:lnSpc>
              <a:spcPct val="90000"/>
            </a:lnSpc>
            <a:spcBef>
              <a:spcPct val="0"/>
            </a:spcBef>
            <a:spcAft>
              <a:spcPct val="35000"/>
            </a:spcAft>
            <a:buNone/>
          </a:pPr>
          <a:r>
            <a:rPr lang="en-US" sz="800" kern="1200" dirty="0">
              <a:solidFill>
                <a:srgbClr val="FFFFFF"/>
              </a:solidFill>
              <a:latin typeface="Arial" panose="020B0604020202020204"/>
              <a:ea typeface="+mn-ea"/>
              <a:cs typeface="+mn-cs"/>
            </a:rPr>
            <a:t>Discovery</a:t>
          </a:r>
        </a:p>
      </dgm:t>
    </dgm:pt>
    <dgm:pt modelId="{F26C5ABB-5D68-48D7-B487-00EC194603CB}" type="parTrans" cxnId="{E40C675F-E0F9-475F-B435-36C8FFE70715}">
      <dgm:prSet/>
      <dgm:spPr/>
      <dgm:t>
        <a:bodyPr/>
        <a:lstStyle/>
        <a:p>
          <a:endParaRPr lang="en-US"/>
        </a:p>
      </dgm:t>
    </dgm:pt>
    <dgm:pt modelId="{D9C73296-B9CA-4D7C-9879-CD8F04FEB46B}" type="sibTrans" cxnId="{E40C675F-E0F9-475F-B435-36C8FFE70715}">
      <dgm:prSet/>
      <dgm:spPr>
        <a:solidFill>
          <a:schemeClr val="accent2">
            <a:lumMod val="20000"/>
            <a:lumOff val="80000"/>
          </a:schemeClr>
        </a:solidFill>
      </dgm:spPr>
      <dgm:t>
        <a:bodyPr/>
        <a:lstStyle/>
        <a:p>
          <a:endParaRPr lang="en-US"/>
        </a:p>
      </dgm:t>
    </dgm:pt>
    <dgm:pt modelId="{8B55237A-D616-4C50-96F0-347A7F037CD7}" type="pres">
      <dgm:prSet presAssocID="{9CCEB730-FBD3-480F-AEE5-DA17053EC48F}" presName="cycle" presStyleCnt="0">
        <dgm:presLayoutVars>
          <dgm:dir/>
          <dgm:resizeHandles val="exact"/>
        </dgm:presLayoutVars>
      </dgm:prSet>
      <dgm:spPr/>
    </dgm:pt>
    <dgm:pt modelId="{B8B643BE-9DB7-4372-9D09-79DFB6D3DF98}" type="pres">
      <dgm:prSet presAssocID="{FAED2953-2405-48B9-BAC7-17C25BA187F8}" presName="node" presStyleLbl="node1" presStyleIdx="0" presStyleCnt="3">
        <dgm:presLayoutVars>
          <dgm:bulletEnabled val="1"/>
        </dgm:presLayoutVars>
      </dgm:prSet>
      <dgm:spPr>
        <a:xfrm>
          <a:off x="657485" y="322"/>
          <a:ext cx="663765" cy="663765"/>
        </a:xfrm>
        <a:prstGeom prst="ellipse">
          <a:avLst/>
        </a:prstGeom>
      </dgm:spPr>
    </dgm:pt>
    <dgm:pt modelId="{9055F759-7343-4543-AFBB-A6C3480881E1}" type="pres">
      <dgm:prSet presAssocID="{B88932D6-CB69-4D6A-84DC-E350B0E74045}" presName="sibTrans" presStyleLbl="sibTrans2D1" presStyleIdx="0" presStyleCnt="3"/>
      <dgm:spPr/>
    </dgm:pt>
    <dgm:pt modelId="{12724C32-7D9F-4C2C-A55A-BBFA8FACDBE7}" type="pres">
      <dgm:prSet presAssocID="{B88932D6-CB69-4D6A-84DC-E350B0E74045}" presName="connectorText" presStyleLbl="sibTrans2D1" presStyleIdx="0" presStyleCnt="3"/>
      <dgm:spPr/>
    </dgm:pt>
    <dgm:pt modelId="{A3608407-6C5A-417F-A6EF-5DC450582ADD}" type="pres">
      <dgm:prSet presAssocID="{491D40FB-588A-482E-AE12-FE214BD84E16}" presName="node" presStyleLbl="node1" presStyleIdx="1" presStyleCnt="3">
        <dgm:presLayoutVars>
          <dgm:bulletEnabled val="1"/>
        </dgm:presLayoutVars>
      </dgm:prSet>
      <dgm:spPr/>
    </dgm:pt>
    <dgm:pt modelId="{214B4BBA-3204-49DD-AEE2-9C0AFF70BFBF}" type="pres">
      <dgm:prSet presAssocID="{B55D4955-3236-4ED1-9AC6-851230F07734}" presName="sibTrans" presStyleLbl="sibTrans2D1" presStyleIdx="1" presStyleCnt="3"/>
      <dgm:spPr/>
    </dgm:pt>
    <dgm:pt modelId="{0D8CEE64-830F-4112-A259-53F0609752BD}" type="pres">
      <dgm:prSet presAssocID="{B55D4955-3236-4ED1-9AC6-851230F07734}" presName="connectorText" presStyleLbl="sibTrans2D1" presStyleIdx="1" presStyleCnt="3"/>
      <dgm:spPr/>
    </dgm:pt>
    <dgm:pt modelId="{E2D35D0C-93BF-41FF-9F20-2F99069D8485}" type="pres">
      <dgm:prSet presAssocID="{A0DDB812-D47F-412F-8F79-369E354C826F}" presName="node" presStyleLbl="node1" presStyleIdx="2" presStyleCnt="3">
        <dgm:presLayoutVars>
          <dgm:bulletEnabled val="1"/>
        </dgm:presLayoutVars>
      </dgm:prSet>
      <dgm:spPr>
        <a:xfrm>
          <a:off x="159240" y="863307"/>
          <a:ext cx="663765" cy="663765"/>
        </a:xfrm>
        <a:prstGeom prst="ellipse">
          <a:avLst/>
        </a:prstGeom>
      </dgm:spPr>
    </dgm:pt>
    <dgm:pt modelId="{6B5C5066-9E44-4317-A54E-455C16D5B9D2}" type="pres">
      <dgm:prSet presAssocID="{D9C73296-B9CA-4D7C-9879-CD8F04FEB46B}" presName="sibTrans" presStyleLbl="sibTrans2D1" presStyleIdx="2" presStyleCnt="3"/>
      <dgm:spPr/>
    </dgm:pt>
    <dgm:pt modelId="{AE199F8E-3A03-4415-9319-E5AF833A2FE1}" type="pres">
      <dgm:prSet presAssocID="{D9C73296-B9CA-4D7C-9879-CD8F04FEB46B}" presName="connectorText" presStyleLbl="sibTrans2D1" presStyleIdx="2" presStyleCnt="3"/>
      <dgm:spPr/>
    </dgm:pt>
  </dgm:ptLst>
  <dgm:cxnLst>
    <dgm:cxn modelId="{B59D2910-C702-462F-A510-85A60A328E18}" srcId="{9CCEB730-FBD3-480F-AEE5-DA17053EC48F}" destId="{491D40FB-588A-482E-AE12-FE214BD84E16}" srcOrd="1" destOrd="0" parTransId="{CBBD8D2B-8498-4EF0-A4B8-1F4B44E21526}" sibTransId="{B55D4955-3236-4ED1-9AC6-851230F07734}"/>
    <dgm:cxn modelId="{E40C675F-E0F9-475F-B435-36C8FFE70715}" srcId="{9CCEB730-FBD3-480F-AEE5-DA17053EC48F}" destId="{A0DDB812-D47F-412F-8F79-369E354C826F}" srcOrd="2" destOrd="0" parTransId="{F26C5ABB-5D68-48D7-B487-00EC194603CB}" sibTransId="{D9C73296-B9CA-4D7C-9879-CD8F04FEB46B}"/>
    <dgm:cxn modelId="{AA5DC050-9C17-45D2-B6A6-493F4CB9D538}" type="presOf" srcId="{B55D4955-3236-4ED1-9AC6-851230F07734}" destId="{214B4BBA-3204-49DD-AEE2-9C0AFF70BFBF}" srcOrd="0" destOrd="0" presId="urn:microsoft.com/office/officeart/2005/8/layout/cycle2"/>
    <dgm:cxn modelId="{9D266078-2FFC-4CA7-BC47-95B3B466780A}" type="presOf" srcId="{B88932D6-CB69-4D6A-84DC-E350B0E74045}" destId="{12724C32-7D9F-4C2C-A55A-BBFA8FACDBE7}" srcOrd="1" destOrd="0" presId="urn:microsoft.com/office/officeart/2005/8/layout/cycle2"/>
    <dgm:cxn modelId="{6F38FB78-ED36-4919-B739-A0C08F012E0D}" type="presOf" srcId="{B88932D6-CB69-4D6A-84DC-E350B0E74045}" destId="{9055F759-7343-4543-AFBB-A6C3480881E1}" srcOrd="0" destOrd="0" presId="urn:microsoft.com/office/officeart/2005/8/layout/cycle2"/>
    <dgm:cxn modelId="{DE0CC67B-BFA1-4CAD-8E66-7A721564CDAA}" type="presOf" srcId="{D9C73296-B9CA-4D7C-9879-CD8F04FEB46B}" destId="{6B5C5066-9E44-4317-A54E-455C16D5B9D2}" srcOrd="0" destOrd="0" presId="urn:microsoft.com/office/officeart/2005/8/layout/cycle2"/>
    <dgm:cxn modelId="{44C12084-E91A-4055-B7E8-F86485BC409D}" type="presOf" srcId="{B55D4955-3236-4ED1-9AC6-851230F07734}" destId="{0D8CEE64-830F-4112-A259-53F0609752BD}" srcOrd="1" destOrd="0" presId="urn:microsoft.com/office/officeart/2005/8/layout/cycle2"/>
    <dgm:cxn modelId="{0B6485A4-FB8A-4CA4-B7D1-3C98ED94D46A}" type="presOf" srcId="{9CCEB730-FBD3-480F-AEE5-DA17053EC48F}" destId="{8B55237A-D616-4C50-96F0-347A7F037CD7}" srcOrd="0" destOrd="0" presId="urn:microsoft.com/office/officeart/2005/8/layout/cycle2"/>
    <dgm:cxn modelId="{05B73DA9-E6DE-4E03-B9FC-854A3A46DEE9}" type="presOf" srcId="{D9C73296-B9CA-4D7C-9879-CD8F04FEB46B}" destId="{AE199F8E-3A03-4415-9319-E5AF833A2FE1}" srcOrd="1" destOrd="0" presId="urn:microsoft.com/office/officeart/2005/8/layout/cycle2"/>
    <dgm:cxn modelId="{976B2EBF-0962-4124-B795-A5A882E7DF0E}" type="presOf" srcId="{FAED2953-2405-48B9-BAC7-17C25BA187F8}" destId="{B8B643BE-9DB7-4372-9D09-79DFB6D3DF98}" srcOrd="0" destOrd="0" presId="urn:microsoft.com/office/officeart/2005/8/layout/cycle2"/>
    <dgm:cxn modelId="{21402ACE-1A6F-41CB-AB9F-997DDFEF0ED1}" srcId="{9CCEB730-FBD3-480F-AEE5-DA17053EC48F}" destId="{FAED2953-2405-48B9-BAC7-17C25BA187F8}" srcOrd="0" destOrd="0" parTransId="{A7BF7088-2C7A-4701-B3A5-57D1BBB1B19C}" sibTransId="{B88932D6-CB69-4D6A-84DC-E350B0E74045}"/>
    <dgm:cxn modelId="{327D79D4-AB65-4873-92F3-BFA4AD2C6C95}" type="presOf" srcId="{A0DDB812-D47F-412F-8F79-369E354C826F}" destId="{E2D35D0C-93BF-41FF-9F20-2F99069D8485}" srcOrd="0" destOrd="0" presId="urn:microsoft.com/office/officeart/2005/8/layout/cycle2"/>
    <dgm:cxn modelId="{DFC5E6F5-1504-40DB-88D8-77FBA3E8D84C}" type="presOf" srcId="{491D40FB-588A-482E-AE12-FE214BD84E16}" destId="{A3608407-6C5A-417F-A6EF-5DC450582ADD}" srcOrd="0" destOrd="0" presId="urn:microsoft.com/office/officeart/2005/8/layout/cycle2"/>
    <dgm:cxn modelId="{4D0F8B39-53B0-4769-9675-98DC11002E45}" type="presParOf" srcId="{8B55237A-D616-4C50-96F0-347A7F037CD7}" destId="{B8B643BE-9DB7-4372-9D09-79DFB6D3DF98}" srcOrd="0" destOrd="0" presId="urn:microsoft.com/office/officeart/2005/8/layout/cycle2"/>
    <dgm:cxn modelId="{7D398AA4-08B8-4CE8-9B63-39226308E413}" type="presParOf" srcId="{8B55237A-D616-4C50-96F0-347A7F037CD7}" destId="{9055F759-7343-4543-AFBB-A6C3480881E1}" srcOrd="1" destOrd="0" presId="urn:microsoft.com/office/officeart/2005/8/layout/cycle2"/>
    <dgm:cxn modelId="{D7D6C15B-0DEB-4A52-A8E8-6E767C061E0A}" type="presParOf" srcId="{9055F759-7343-4543-AFBB-A6C3480881E1}" destId="{12724C32-7D9F-4C2C-A55A-BBFA8FACDBE7}" srcOrd="0" destOrd="0" presId="urn:microsoft.com/office/officeart/2005/8/layout/cycle2"/>
    <dgm:cxn modelId="{CD6F97A3-AFD5-457F-83E5-3865DAC0D0F4}" type="presParOf" srcId="{8B55237A-D616-4C50-96F0-347A7F037CD7}" destId="{A3608407-6C5A-417F-A6EF-5DC450582ADD}" srcOrd="2" destOrd="0" presId="urn:microsoft.com/office/officeart/2005/8/layout/cycle2"/>
    <dgm:cxn modelId="{E294DFA1-F0DF-4CCF-80E9-224082D18343}" type="presParOf" srcId="{8B55237A-D616-4C50-96F0-347A7F037CD7}" destId="{214B4BBA-3204-49DD-AEE2-9C0AFF70BFBF}" srcOrd="3" destOrd="0" presId="urn:microsoft.com/office/officeart/2005/8/layout/cycle2"/>
    <dgm:cxn modelId="{94BCD640-85BA-4141-8ADA-1B14728A1498}" type="presParOf" srcId="{214B4BBA-3204-49DD-AEE2-9C0AFF70BFBF}" destId="{0D8CEE64-830F-4112-A259-53F0609752BD}" srcOrd="0" destOrd="0" presId="urn:microsoft.com/office/officeart/2005/8/layout/cycle2"/>
    <dgm:cxn modelId="{ED13EAA5-5709-4E81-8F58-05A135C546EA}" type="presParOf" srcId="{8B55237A-D616-4C50-96F0-347A7F037CD7}" destId="{E2D35D0C-93BF-41FF-9F20-2F99069D8485}" srcOrd="4" destOrd="0" presId="urn:microsoft.com/office/officeart/2005/8/layout/cycle2"/>
    <dgm:cxn modelId="{8FE00EA9-C211-48A0-A80D-5E4CFA2AAD76}" type="presParOf" srcId="{8B55237A-D616-4C50-96F0-347A7F037CD7}" destId="{6B5C5066-9E44-4317-A54E-455C16D5B9D2}" srcOrd="5" destOrd="0" presId="urn:microsoft.com/office/officeart/2005/8/layout/cycle2"/>
    <dgm:cxn modelId="{6AFF9C94-7213-47C7-A277-46C63FDEE89F}" type="presParOf" srcId="{6B5C5066-9E44-4317-A54E-455C16D5B9D2}" destId="{AE199F8E-3A03-4415-9319-E5AF833A2FE1}"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CCEB730-FBD3-480F-AEE5-DA17053EC48F}"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FAED2953-2405-48B9-BAC7-17C25BA187F8}">
      <dgm:prSet phldrT="[Text]" custT="1"/>
      <dgm:spPr>
        <a:solidFill>
          <a:srgbClr val="006297">
            <a:alpha val="40000"/>
          </a:srgbClr>
        </a:solidFill>
        <a:ln w="12700" cap="flat" cmpd="sng" algn="ctr">
          <a:solidFill>
            <a:srgbClr val="FFFFFF">
              <a:hueOff val="0"/>
              <a:satOff val="0"/>
              <a:lumOff val="0"/>
              <a:alphaOff val="0"/>
            </a:srgbClr>
          </a:solidFill>
          <a:prstDash val="solid"/>
          <a:miter lim="800000"/>
        </a:ln>
        <a:effectLst/>
      </dgm:spPr>
      <dgm:t>
        <a:bodyPr spcFirstLastPara="0" vert="horz" wrap="square" lIns="10160" tIns="10160" rIns="10160" bIns="10160" numCol="1" spcCol="1270" anchor="ctr" anchorCtr="0"/>
        <a:lstStyle/>
        <a:p>
          <a:pPr marL="0" lvl="0" indent="0" algn="ctr" defTabSz="355600">
            <a:lnSpc>
              <a:spcPct val="90000"/>
            </a:lnSpc>
            <a:spcBef>
              <a:spcPct val="0"/>
            </a:spcBef>
            <a:spcAft>
              <a:spcPct val="35000"/>
            </a:spcAft>
            <a:buNone/>
          </a:pPr>
          <a:r>
            <a:rPr lang="en-US" sz="800" kern="1200" dirty="0">
              <a:solidFill>
                <a:srgbClr val="FFFFFF"/>
              </a:solidFill>
              <a:latin typeface="Arial" panose="020B0604020202020204"/>
              <a:ea typeface="+mn-ea"/>
              <a:cs typeface="+mn-cs"/>
            </a:rPr>
            <a:t>Diagnosis</a:t>
          </a:r>
        </a:p>
      </dgm:t>
    </dgm:pt>
    <dgm:pt modelId="{A7BF7088-2C7A-4701-B3A5-57D1BBB1B19C}" type="parTrans" cxnId="{21402ACE-1A6F-41CB-AB9F-997DDFEF0ED1}">
      <dgm:prSet/>
      <dgm:spPr/>
      <dgm:t>
        <a:bodyPr/>
        <a:lstStyle/>
        <a:p>
          <a:endParaRPr lang="en-US"/>
        </a:p>
      </dgm:t>
    </dgm:pt>
    <dgm:pt modelId="{B88932D6-CB69-4D6A-84DC-E350B0E74045}" type="sibTrans" cxnId="{21402ACE-1A6F-41CB-AB9F-997DDFEF0ED1}">
      <dgm:prSet/>
      <dgm:spPr>
        <a:solidFill>
          <a:schemeClr val="accent2">
            <a:lumMod val="20000"/>
            <a:lumOff val="80000"/>
          </a:schemeClr>
        </a:solidFill>
      </dgm:spPr>
      <dgm:t>
        <a:bodyPr/>
        <a:lstStyle/>
        <a:p>
          <a:endParaRPr lang="en-US"/>
        </a:p>
      </dgm:t>
    </dgm:pt>
    <dgm:pt modelId="{491D40FB-588A-482E-AE12-FE214BD84E16}">
      <dgm:prSet phldrT="[Text]" custT="1"/>
      <dgm:spPr>
        <a:solidFill>
          <a:srgbClr val="0082CA">
            <a:lumMod val="75000"/>
          </a:srgbClr>
        </a:solidFill>
        <a:ln w="12700" cap="flat" cmpd="sng" algn="ctr">
          <a:solidFill>
            <a:srgbClr val="FFFFFF">
              <a:hueOff val="0"/>
              <a:satOff val="0"/>
              <a:lumOff val="0"/>
              <a:alphaOff val="0"/>
            </a:srgbClr>
          </a:solidFill>
          <a:prstDash val="solid"/>
          <a:miter lim="800000"/>
        </a:ln>
        <a:effectLst/>
      </dgm:spPr>
      <dgm:t>
        <a:bodyPr spcFirstLastPara="0" vert="horz" wrap="square" lIns="10160" tIns="10160" rIns="10160" bIns="10160" numCol="1" spcCol="1270" anchor="ctr" anchorCtr="0"/>
        <a:lstStyle/>
        <a:p>
          <a:pPr marL="0" lvl="0" indent="0" algn="ctr" defTabSz="355600">
            <a:lnSpc>
              <a:spcPct val="90000"/>
            </a:lnSpc>
            <a:spcBef>
              <a:spcPct val="0"/>
            </a:spcBef>
            <a:spcAft>
              <a:spcPct val="35000"/>
            </a:spcAft>
            <a:buNone/>
          </a:pPr>
          <a:r>
            <a:rPr lang="en-US" sz="800" kern="1200" dirty="0">
              <a:solidFill>
                <a:srgbClr val="FFFFFF"/>
              </a:solidFill>
              <a:latin typeface="Arial" panose="020B0604020202020204"/>
              <a:ea typeface="+mn-ea"/>
              <a:cs typeface="+mn-cs"/>
            </a:rPr>
            <a:t>Decision Making</a:t>
          </a:r>
        </a:p>
      </dgm:t>
    </dgm:pt>
    <dgm:pt modelId="{CBBD8D2B-8498-4EF0-A4B8-1F4B44E21526}" type="parTrans" cxnId="{B59D2910-C702-462F-A510-85A60A328E18}">
      <dgm:prSet/>
      <dgm:spPr/>
      <dgm:t>
        <a:bodyPr/>
        <a:lstStyle/>
        <a:p>
          <a:endParaRPr lang="en-US"/>
        </a:p>
      </dgm:t>
    </dgm:pt>
    <dgm:pt modelId="{B55D4955-3236-4ED1-9AC6-851230F07734}" type="sibTrans" cxnId="{B59D2910-C702-462F-A510-85A60A328E18}">
      <dgm:prSet/>
      <dgm:spPr>
        <a:solidFill>
          <a:schemeClr val="accent2">
            <a:lumMod val="20000"/>
            <a:lumOff val="80000"/>
          </a:schemeClr>
        </a:solidFill>
      </dgm:spPr>
      <dgm:t>
        <a:bodyPr/>
        <a:lstStyle/>
        <a:p>
          <a:endParaRPr lang="en-US"/>
        </a:p>
      </dgm:t>
    </dgm:pt>
    <dgm:pt modelId="{A0DDB812-D47F-412F-8F79-369E354C826F}">
      <dgm:prSet phldrT="[Text]" custT="1"/>
      <dgm:spPr>
        <a:solidFill>
          <a:srgbClr val="006297">
            <a:alpha val="40000"/>
          </a:srgbClr>
        </a:solidFill>
        <a:ln w="12700" cap="flat" cmpd="sng" algn="ctr">
          <a:solidFill>
            <a:srgbClr val="FFFFFF">
              <a:hueOff val="0"/>
              <a:satOff val="0"/>
              <a:lumOff val="0"/>
              <a:alphaOff val="0"/>
            </a:srgbClr>
          </a:solidFill>
          <a:prstDash val="solid"/>
          <a:miter lim="800000"/>
        </a:ln>
        <a:effectLst/>
      </dgm:spPr>
      <dgm:t>
        <a:bodyPr spcFirstLastPara="0" vert="horz" wrap="square" lIns="10160" tIns="10160" rIns="10160" bIns="10160" numCol="1" spcCol="1270" anchor="ctr" anchorCtr="0"/>
        <a:lstStyle/>
        <a:p>
          <a:pPr marL="0" lvl="0" indent="0" algn="ctr" defTabSz="355600">
            <a:lnSpc>
              <a:spcPct val="90000"/>
            </a:lnSpc>
            <a:spcBef>
              <a:spcPct val="0"/>
            </a:spcBef>
            <a:spcAft>
              <a:spcPct val="35000"/>
            </a:spcAft>
            <a:buNone/>
          </a:pPr>
          <a:r>
            <a:rPr lang="en-US" sz="800" kern="1200" dirty="0">
              <a:solidFill>
                <a:srgbClr val="FFFFFF"/>
              </a:solidFill>
              <a:latin typeface="Arial" panose="020B0604020202020204"/>
              <a:ea typeface="+mn-ea"/>
              <a:cs typeface="+mn-cs"/>
            </a:rPr>
            <a:t>Discovery</a:t>
          </a:r>
        </a:p>
      </dgm:t>
    </dgm:pt>
    <dgm:pt modelId="{F26C5ABB-5D68-48D7-B487-00EC194603CB}" type="parTrans" cxnId="{E40C675F-E0F9-475F-B435-36C8FFE70715}">
      <dgm:prSet/>
      <dgm:spPr/>
      <dgm:t>
        <a:bodyPr/>
        <a:lstStyle/>
        <a:p>
          <a:endParaRPr lang="en-US"/>
        </a:p>
      </dgm:t>
    </dgm:pt>
    <dgm:pt modelId="{D9C73296-B9CA-4D7C-9879-CD8F04FEB46B}" type="sibTrans" cxnId="{E40C675F-E0F9-475F-B435-36C8FFE70715}">
      <dgm:prSet/>
      <dgm:spPr>
        <a:solidFill>
          <a:schemeClr val="accent2">
            <a:lumMod val="20000"/>
            <a:lumOff val="80000"/>
          </a:schemeClr>
        </a:solidFill>
      </dgm:spPr>
      <dgm:t>
        <a:bodyPr/>
        <a:lstStyle/>
        <a:p>
          <a:endParaRPr lang="en-US"/>
        </a:p>
      </dgm:t>
    </dgm:pt>
    <dgm:pt modelId="{8B55237A-D616-4C50-96F0-347A7F037CD7}" type="pres">
      <dgm:prSet presAssocID="{9CCEB730-FBD3-480F-AEE5-DA17053EC48F}" presName="cycle" presStyleCnt="0">
        <dgm:presLayoutVars>
          <dgm:dir/>
          <dgm:resizeHandles val="exact"/>
        </dgm:presLayoutVars>
      </dgm:prSet>
      <dgm:spPr/>
    </dgm:pt>
    <dgm:pt modelId="{B8B643BE-9DB7-4372-9D09-79DFB6D3DF98}" type="pres">
      <dgm:prSet presAssocID="{FAED2953-2405-48B9-BAC7-17C25BA187F8}" presName="node" presStyleLbl="node1" presStyleIdx="0" presStyleCnt="3">
        <dgm:presLayoutVars>
          <dgm:bulletEnabled val="1"/>
        </dgm:presLayoutVars>
      </dgm:prSet>
      <dgm:spPr>
        <a:xfrm>
          <a:off x="657485" y="322"/>
          <a:ext cx="663765" cy="663765"/>
        </a:xfrm>
        <a:prstGeom prst="ellipse">
          <a:avLst/>
        </a:prstGeom>
      </dgm:spPr>
    </dgm:pt>
    <dgm:pt modelId="{9055F759-7343-4543-AFBB-A6C3480881E1}" type="pres">
      <dgm:prSet presAssocID="{B88932D6-CB69-4D6A-84DC-E350B0E74045}" presName="sibTrans" presStyleLbl="sibTrans2D1" presStyleIdx="0" presStyleCnt="3"/>
      <dgm:spPr/>
    </dgm:pt>
    <dgm:pt modelId="{12724C32-7D9F-4C2C-A55A-BBFA8FACDBE7}" type="pres">
      <dgm:prSet presAssocID="{B88932D6-CB69-4D6A-84DC-E350B0E74045}" presName="connectorText" presStyleLbl="sibTrans2D1" presStyleIdx="0" presStyleCnt="3"/>
      <dgm:spPr/>
    </dgm:pt>
    <dgm:pt modelId="{A3608407-6C5A-417F-A6EF-5DC450582ADD}" type="pres">
      <dgm:prSet presAssocID="{491D40FB-588A-482E-AE12-FE214BD84E16}" presName="node" presStyleLbl="node1" presStyleIdx="1" presStyleCnt="3">
        <dgm:presLayoutVars>
          <dgm:bulletEnabled val="1"/>
        </dgm:presLayoutVars>
      </dgm:prSet>
      <dgm:spPr>
        <a:xfrm>
          <a:off x="1155729" y="863307"/>
          <a:ext cx="663765" cy="663765"/>
        </a:xfrm>
        <a:prstGeom prst="ellipse">
          <a:avLst/>
        </a:prstGeom>
      </dgm:spPr>
    </dgm:pt>
    <dgm:pt modelId="{214B4BBA-3204-49DD-AEE2-9C0AFF70BFBF}" type="pres">
      <dgm:prSet presAssocID="{B55D4955-3236-4ED1-9AC6-851230F07734}" presName="sibTrans" presStyleLbl="sibTrans2D1" presStyleIdx="1" presStyleCnt="3"/>
      <dgm:spPr/>
    </dgm:pt>
    <dgm:pt modelId="{0D8CEE64-830F-4112-A259-53F0609752BD}" type="pres">
      <dgm:prSet presAssocID="{B55D4955-3236-4ED1-9AC6-851230F07734}" presName="connectorText" presStyleLbl="sibTrans2D1" presStyleIdx="1" presStyleCnt="3"/>
      <dgm:spPr/>
    </dgm:pt>
    <dgm:pt modelId="{E2D35D0C-93BF-41FF-9F20-2F99069D8485}" type="pres">
      <dgm:prSet presAssocID="{A0DDB812-D47F-412F-8F79-369E354C826F}" presName="node" presStyleLbl="node1" presStyleIdx="2" presStyleCnt="3">
        <dgm:presLayoutVars>
          <dgm:bulletEnabled val="1"/>
        </dgm:presLayoutVars>
      </dgm:prSet>
      <dgm:spPr>
        <a:xfrm>
          <a:off x="159240" y="863307"/>
          <a:ext cx="663765" cy="663765"/>
        </a:xfrm>
        <a:prstGeom prst="ellipse">
          <a:avLst/>
        </a:prstGeom>
      </dgm:spPr>
    </dgm:pt>
    <dgm:pt modelId="{6B5C5066-9E44-4317-A54E-455C16D5B9D2}" type="pres">
      <dgm:prSet presAssocID="{D9C73296-B9CA-4D7C-9879-CD8F04FEB46B}" presName="sibTrans" presStyleLbl="sibTrans2D1" presStyleIdx="2" presStyleCnt="3"/>
      <dgm:spPr/>
    </dgm:pt>
    <dgm:pt modelId="{AE199F8E-3A03-4415-9319-E5AF833A2FE1}" type="pres">
      <dgm:prSet presAssocID="{D9C73296-B9CA-4D7C-9879-CD8F04FEB46B}" presName="connectorText" presStyleLbl="sibTrans2D1" presStyleIdx="2" presStyleCnt="3"/>
      <dgm:spPr/>
    </dgm:pt>
  </dgm:ptLst>
  <dgm:cxnLst>
    <dgm:cxn modelId="{B59D2910-C702-462F-A510-85A60A328E18}" srcId="{9CCEB730-FBD3-480F-AEE5-DA17053EC48F}" destId="{491D40FB-588A-482E-AE12-FE214BD84E16}" srcOrd="1" destOrd="0" parTransId="{CBBD8D2B-8498-4EF0-A4B8-1F4B44E21526}" sibTransId="{B55D4955-3236-4ED1-9AC6-851230F07734}"/>
    <dgm:cxn modelId="{E40C675F-E0F9-475F-B435-36C8FFE70715}" srcId="{9CCEB730-FBD3-480F-AEE5-DA17053EC48F}" destId="{A0DDB812-D47F-412F-8F79-369E354C826F}" srcOrd="2" destOrd="0" parTransId="{F26C5ABB-5D68-48D7-B487-00EC194603CB}" sibTransId="{D9C73296-B9CA-4D7C-9879-CD8F04FEB46B}"/>
    <dgm:cxn modelId="{AA5DC050-9C17-45D2-B6A6-493F4CB9D538}" type="presOf" srcId="{B55D4955-3236-4ED1-9AC6-851230F07734}" destId="{214B4BBA-3204-49DD-AEE2-9C0AFF70BFBF}" srcOrd="0" destOrd="0" presId="urn:microsoft.com/office/officeart/2005/8/layout/cycle2"/>
    <dgm:cxn modelId="{9D266078-2FFC-4CA7-BC47-95B3B466780A}" type="presOf" srcId="{B88932D6-CB69-4D6A-84DC-E350B0E74045}" destId="{12724C32-7D9F-4C2C-A55A-BBFA8FACDBE7}" srcOrd="1" destOrd="0" presId="urn:microsoft.com/office/officeart/2005/8/layout/cycle2"/>
    <dgm:cxn modelId="{6F38FB78-ED36-4919-B739-A0C08F012E0D}" type="presOf" srcId="{B88932D6-CB69-4D6A-84DC-E350B0E74045}" destId="{9055F759-7343-4543-AFBB-A6C3480881E1}" srcOrd="0" destOrd="0" presId="urn:microsoft.com/office/officeart/2005/8/layout/cycle2"/>
    <dgm:cxn modelId="{DE0CC67B-BFA1-4CAD-8E66-7A721564CDAA}" type="presOf" srcId="{D9C73296-B9CA-4D7C-9879-CD8F04FEB46B}" destId="{6B5C5066-9E44-4317-A54E-455C16D5B9D2}" srcOrd="0" destOrd="0" presId="urn:microsoft.com/office/officeart/2005/8/layout/cycle2"/>
    <dgm:cxn modelId="{44C12084-E91A-4055-B7E8-F86485BC409D}" type="presOf" srcId="{B55D4955-3236-4ED1-9AC6-851230F07734}" destId="{0D8CEE64-830F-4112-A259-53F0609752BD}" srcOrd="1" destOrd="0" presId="urn:microsoft.com/office/officeart/2005/8/layout/cycle2"/>
    <dgm:cxn modelId="{0B6485A4-FB8A-4CA4-B7D1-3C98ED94D46A}" type="presOf" srcId="{9CCEB730-FBD3-480F-AEE5-DA17053EC48F}" destId="{8B55237A-D616-4C50-96F0-347A7F037CD7}" srcOrd="0" destOrd="0" presId="urn:microsoft.com/office/officeart/2005/8/layout/cycle2"/>
    <dgm:cxn modelId="{05B73DA9-E6DE-4E03-B9FC-854A3A46DEE9}" type="presOf" srcId="{D9C73296-B9CA-4D7C-9879-CD8F04FEB46B}" destId="{AE199F8E-3A03-4415-9319-E5AF833A2FE1}" srcOrd="1" destOrd="0" presId="urn:microsoft.com/office/officeart/2005/8/layout/cycle2"/>
    <dgm:cxn modelId="{976B2EBF-0962-4124-B795-A5A882E7DF0E}" type="presOf" srcId="{FAED2953-2405-48B9-BAC7-17C25BA187F8}" destId="{B8B643BE-9DB7-4372-9D09-79DFB6D3DF98}" srcOrd="0" destOrd="0" presId="urn:microsoft.com/office/officeart/2005/8/layout/cycle2"/>
    <dgm:cxn modelId="{21402ACE-1A6F-41CB-AB9F-997DDFEF0ED1}" srcId="{9CCEB730-FBD3-480F-AEE5-DA17053EC48F}" destId="{FAED2953-2405-48B9-BAC7-17C25BA187F8}" srcOrd="0" destOrd="0" parTransId="{A7BF7088-2C7A-4701-B3A5-57D1BBB1B19C}" sibTransId="{B88932D6-CB69-4D6A-84DC-E350B0E74045}"/>
    <dgm:cxn modelId="{327D79D4-AB65-4873-92F3-BFA4AD2C6C95}" type="presOf" srcId="{A0DDB812-D47F-412F-8F79-369E354C826F}" destId="{E2D35D0C-93BF-41FF-9F20-2F99069D8485}" srcOrd="0" destOrd="0" presId="urn:microsoft.com/office/officeart/2005/8/layout/cycle2"/>
    <dgm:cxn modelId="{DFC5E6F5-1504-40DB-88D8-77FBA3E8D84C}" type="presOf" srcId="{491D40FB-588A-482E-AE12-FE214BD84E16}" destId="{A3608407-6C5A-417F-A6EF-5DC450582ADD}" srcOrd="0" destOrd="0" presId="urn:microsoft.com/office/officeart/2005/8/layout/cycle2"/>
    <dgm:cxn modelId="{4D0F8B39-53B0-4769-9675-98DC11002E45}" type="presParOf" srcId="{8B55237A-D616-4C50-96F0-347A7F037CD7}" destId="{B8B643BE-9DB7-4372-9D09-79DFB6D3DF98}" srcOrd="0" destOrd="0" presId="urn:microsoft.com/office/officeart/2005/8/layout/cycle2"/>
    <dgm:cxn modelId="{7D398AA4-08B8-4CE8-9B63-39226308E413}" type="presParOf" srcId="{8B55237A-D616-4C50-96F0-347A7F037CD7}" destId="{9055F759-7343-4543-AFBB-A6C3480881E1}" srcOrd="1" destOrd="0" presId="urn:microsoft.com/office/officeart/2005/8/layout/cycle2"/>
    <dgm:cxn modelId="{D7D6C15B-0DEB-4A52-A8E8-6E767C061E0A}" type="presParOf" srcId="{9055F759-7343-4543-AFBB-A6C3480881E1}" destId="{12724C32-7D9F-4C2C-A55A-BBFA8FACDBE7}" srcOrd="0" destOrd="0" presId="urn:microsoft.com/office/officeart/2005/8/layout/cycle2"/>
    <dgm:cxn modelId="{CD6F97A3-AFD5-457F-83E5-3865DAC0D0F4}" type="presParOf" srcId="{8B55237A-D616-4C50-96F0-347A7F037CD7}" destId="{A3608407-6C5A-417F-A6EF-5DC450582ADD}" srcOrd="2" destOrd="0" presId="urn:microsoft.com/office/officeart/2005/8/layout/cycle2"/>
    <dgm:cxn modelId="{E294DFA1-F0DF-4CCF-80E9-224082D18343}" type="presParOf" srcId="{8B55237A-D616-4C50-96F0-347A7F037CD7}" destId="{214B4BBA-3204-49DD-AEE2-9C0AFF70BFBF}" srcOrd="3" destOrd="0" presId="urn:microsoft.com/office/officeart/2005/8/layout/cycle2"/>
    <dgm:cxn modelId="{94BCD640-85BA-4141-8ADA-1B14728A1498}" type="presParOf" srcId="{214B4BBA-3204-49DD-AEE2-9C0AFF70BFBF}" destId="{0D8CEE64-830F-4112-A259-53F0609752BD}" srcOrd="0" destOrd="0" presId="urn:microsoft.com/office/officeart/2005/8/layout/cycle2"/>
    <dgm:cxn modelId="{ED13EAA5-5709-4E81-8F58-05A135C546EA}" type="presParOf" srcId="{8B55237A-D616-4C50-96F0-347A7F037CD7}" destId="{E2D35D0C-93BF-41FF-9F20-2F99069D8485}" srcOrd="4" destOrd="0" presId="urn:microsoft.com/office/officeart/2005/8/layout/cycle2"/>
    <dgm:cxn modelId="{8FE00EA9-C211-48A0-A80D-5E4CFA2AAD76}" type="presParOf" srcId="{8B55237A-D616-4C50-96F0-347A7F037CD7}" destId="{6B5C5066-9E44-4317-A54E-455C16D5B9D2}" srcOrd="5" destOrd="0" presId="urn:microsoft.com/office/officeart/2005/8/layout/cycle2"/>
    <dgm:cxn modelId="{6AFF9C94-7213-47C7-A277-46C63FDEE89F}" type="presParOf" srcId="{6B5C5066-9E44-4317-A54E-455C16D5B9D2}" destId="{AE199F8E-3A03-4415-9319-E5AF833A2FE1}"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B643BE-9DB7-4372-9D09-79DFB6D3DF98}">
      <dsp:nvSpPr>
        <dsp:cNvPr id="0" name=""/>
        <dsp:cNvSpPr/>
      </dsp:nvSpPr>
      <dsp:spPr>
        <a:xfrm>
          <a:off x="1473665" y="340"/>
          <a:ext cx="1212651" cy="1212651"/>
        </a:xfrm>
        <a:prstGeom prst="ellipse">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Diagnosis</a:t>
          </a:r>
        </a:p>
      </dsp:txBody>
      <dsp:txXfrm>
        <a:off x="1651254" y="177929"/>
        <a:ext cx="857473" cy="857473"/>
      </dsp:txXfrm>
    </dsp:sp>
    <dsp:sp modelId="{9055F759-7343-4543-AFBB-A6C3480881E1}">
      <dsp:nvSpPr>
        <dsp:cNvPr id="0" name=""/>
        <dsp:cNvSpPr/>
      </dsp:nvSpPr>
      <dsp:spPr>
        <a:xfrm rot="3600000">
          <a:off x="2369463" y="1182704"/>
          <a:ext cx="322499" cy="409269"/>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393651" y="1222664"/>
        <a:ext cx="225749" cy="245561"/>
      </dsp:txXfrm>
    </dsp:sp>
    <dsp:sp modelId="{A3608407-6C5A-417F-A6EF-5DC450582ADD}">
      <dsp:nvSpPr>
        <dsp:cNvPr id="0" name=""/>
        <dsp:cNvSpPr/>
      </dsp:nvSpPr>
      <dsp:spPr>
        <a:xfrm>
          <a:off x="2384236" y="1577495"/>
          <a:ext cx="1212651" cy="1212651"/>
        </a:xfrm>
        <a:prstGeom prst="ellipse">
          <a:avLst/>
        </a:prstGeom>
        <a:solidFill>
          <a:schemeClr val="accent2">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Decision Making</a:t>
          </a:r>
        </a:p>
      </dsp:txBody>
      <dsp:txXfrm>
        <a:off x="2561825" y="1755084"/>
        <a:ext cx="857473" cy="857473"/>
      </dsp:txXfrm>
    </dsp:sp>
    <dsp:sp modelId="{214B4BBA-3204-49DD-AEE2-9C0AFF70BFBF}">
      <dsp:nvSpPr>
        <dsp:cNvPr id="0" name=""/>
        <dsp:cNvSpPr/>
      </dsp:nvSpPr>
      <dsp:spPr>
        <a:xfrm rot="10800000">
          <a:off x="1927868" y="1979186"/>
          <a:ext cx="322499" cy="409269"/>
        </a:xfrm>
        <a:prstGeom prst="rightArrow">
          <a:avLst>
            <a:gd name="adj1" fmla="val 60000"/>
            <a:gd name="adj2" fmla="val 50000"/>
          </a:avLst>
        </a:prstGeom>
        <a:solidFill>
          <a:schemeClr val="accent2">
            <a:shade val="90000"/>
            <a:hueOff val="436463"/>
            <a:satOff val="-38295"/>
            <a:lumOff val="2470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2024618" y="2061040"/>
        <a:ext cx="225749" cy="245561"/>
      </dsp:txXfrm>
    </dsp:sp>
    <dsp:sp modelId="{E2D35D0C-93BF-41FF-9F20-2F99069D8485}">
      <dsp:nvSpPr>
        <dsp:cNvPr id="0" name=""/>
        <dsp:cNvSpPr/>
      </dsp:nvSpPr>
      <dsp:spPr>
        <a:xfrm>
          <a:off x="563095" y="1577495"/>
          <a:ext cx="1212651" cy="1212651"/>
        </a:xfrm>
        <a:prstGeom prst="ellipse">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Discovery</a:t>
          </a:r>
        </a:p>
      </dsp:txBody>
      <dsp:txXfrm>
        <a:off x="740684" y="1755084"/>
        <a:ext cx="857473" cy="857473"/>
      </dsp:txXfrm>
    </dsp:sp>
    <dsp:sp modelId="{6B5C5066-9E44-4317-A54E-455C16D5B9D2}">
      <dsp:nvSpPr>
        <dsp:cNvPr id="0" name=""/>
        <dsp:cNvSpPr/>
      </dsp:nvSpPr>
      <dsp:spPr>
        <a:xfrm rot="18000000">
          <a:off x="1458892" y="1198513"/>
          <a:ext cx="322499" cy="409269"/>
        </a:xfrm>
        <a:prstGeom prst="rightArrow">
          <a:avLst>
            <a:gd name="adj1" fmla="val 60000"/>
            <a:gd name="adj2" fmla="val 50000"/>
          </a:avLst>
        </a:prstGeom>
        <a:solidFill>
          <a:schemeClr val="accent2">
            <a:shade val="90000"/>
            <a:hueOff val="872925"/>
            <a:satOff val="-76589"/>
            <a:lumOff val="4939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483080" y="1322261"/>
        <a:ext cx="225749" cy="2455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B643BE-9DB7-4372-9D09-79DFB6D3DF98}">
      <dsp:nvSpPr>
        <dsp:cNvPr id="0" name=""/>
        <dsp:cNvSpPr/>
      </dsp:nvSpPr>
      <dsp:spPr>
        <a:xfrm>
          <a:off x="657485" y="322"/>
          <a:ext cx="663765" cy="663765"/>
        </a:xfrm>
        <a:prstGeom prst="ellipse">
          <a:avLst/>
        </a:prstGeom>
        <a:solidFill>
          <a:srgbClr val="006297">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Diagnosis</a:t>
          </a:r>
        </a:p>
      </dsp:txBody>
      <dsp:txXfrm>
        <a:off x="754691" y="97528"/>
        <a:ext cx="469353" cy="469353"/>
      </dsp:txXfrm>
    </dsp:sp>
    <dsp:sp modelId="{9055F759-7343-4543-AFBB-A6C3480881E1}">
      <dsp:nvSpPr>
        <dsp:cNvPr id="0" name=""/>
        <dsp:cNvSpPr/>
      </dsp:nvSpPr>
      <dsp:spPr>
        <a:xfrm rot="3600000">
          <a:off x="1147823" y="647364"/>
          <a:ext cx="176343" cy="224020"/>
        </a:xfrm>
        <a:prstGeom prst="rightArrow">
          <a:avLst>
            <a:gd name="adj1" fmla="val 60000"/>
            <a:gd name="adj2" fmla="val 5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161049" y="669260"/>
        <a:ext cx="123440" cy="134412"/>
      </dsp:txXfrm>
    </dsp:sp>
    <dsp:sp modelId="{A3608407-6C5A-417F-A6EF-5DC450582ADD}">
      <dsp:nvSpPr>
        <dsp:cNvPr id="0" name=""/>
        <dsp:cNvSpPr/>
      </dsp:nvSpPr>
      <dsp:spPr>
        <a:xfrm>
          <a:off x="1155729" y="863307"/>
          <a:ext cx="663765" cy="663765"/>
        </a:xfrm>
        <a:prstGeom prst="ellipse">
          <a:avLst/>
        </a:prstGeom>
        <a:solidFill>
          <a:srgbClr val="006297">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Decision Making</a:t>
          </a:r>
        </a:p>
      </dsp:txBody>
      <dsp:txXfrm>
        <a:off x="1252935" y="960513"/>
        <a:ext cx="469353" cy="469353"/>
      </dsp:txXfrm>
    </dsp:sp>
    <dsp:sp modelId="{214B4BBA-3204-49DD-AEE2-9C0AFF70BFBF}">
      <dsp:nvSpPr>
        <dsp:cNvPr id="0" name=""/>
        <dsp:cNvSpPr/>
      </dsp:nvSpPr>
      <dsp:spPr>
        <a:xfrm rot="10800000">
          <a:off x="906187" y="1083179"/>
          <a:ext cx="176343" cy="224020"/>
        </a:xfrm>
        <a:prstGeom prst="rightArrow">
          <a:avLst>
            <a:gd name="adj1" fmla="val 60000"/>
            <a:gd name="adj2" fmla="val 5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959090" y="1127983"/>
        <a:ext cx="123440" cy="134412"/>
      </dsp:txXfrm>
    </dsp:sp>
    <dsp:sp modelId="{E2D35D0C-93BF-41FF-9F20-2F99069D8485}">
      <dsp:nvSpPr>
        <dsp:cNvPr id="0" name=""/>
        <dsp:cNvSpPr/>
      </dsp:nvSpPr>
      <dsp:spPr>
        <a:xfrm>
          <a:off x="159240" y="863307"/>
          <a:ext cx="663765" cy="663765"/>
        </a:xfrm>
        <a:prstGeom prst="ellipse">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Discovery</a:t>
          </a:r>
        </a:p>
      </dsp:txBody>
      <dsp:txXfrm>
        <a:off x="256446" y="960513"/>
        <a:ext cx="469353" cy="469353"/>
      </dsp:txXfrm>
    </dsp:sp>
    <dsp:sp modelId="{6B5C5066-9E44-4317-A54E-455C16D5B9D2}">
      <dsp:nvSpPr>
        <dsp:cNvPr id="0" name=""/>
        <dsp:cNvSpPr/>
      </dsp:nvSpPr>
      <dsp:spPr>
        <a:xfrm rot="18000000">
          <a:off x="649578" y="656009"/>
          <a:ext cx="176343" cy="224020"/>
        </a:xfrm>
        <a:prstGeom prst="rightArrow">
          <a:avLst>
            <a:gd name="adj1" fmla="val 60000"/>
            <a:gd name="adj2" fmla="val 5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662804" y="723721"/>
        <a:ext cx="123440" cy="1344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B643BE-9DB7-4372-9D09-79DFB6D3DF98}">
      <dsp:nvSpPr>
        <dsp:cNvPr id="0" name=""/>
        <dsp:cNvSpPr/>
      </dsp:nvSpPr>
      <dsp:spPr>
        <a:xfrm>
          <a:off x="657485" y="322"/>
          <a:ext cx="663765" cy="663765"/>
        </a:xfrm>
        <a:prstGeom prst="ellipse">
          <a:avLst/>
        </a:prstGeom>
        <a:solidFill>
          <a:srgbClr val="006297">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Diagnosis</a:t>
          </a:r>
        </a:p>
      </dsp:txBody>
      <dsp:txXfrm>
        <a:off x="754691" y="97528"/>
        <a:ext cx="469353" cy="469353"/>
      </dsp:txXfrm>
    </dsp:sp>
    <dsp:sp modelId="{9055F759-7343-4543-AFBB-A6C3480881E1}">
      <dsp:nvSpPr>
        <dsp:cNvPr id="0" name=""/>
        <dsp:cNvSpPr/>
      </dsp:nvSpPr>
      <dsp:spPr>
        <a:xfrm rot="3600000">
          <a:off x="1147823" y="647364"/>
          <a:ext cx="176343" cy="224020"/>
        </a:xfrm>
        <a:prstGeom prst="rightArrow">
          <a:avLst>
            <a:gd name="adj1" fmla="val 60000"/>
            <a:gd name="adj2" fmla="val 5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161049" y="669260"/>
        <a:ext cx="123440" cy="134412"/>
      </dsp:txXfrm>
    </dsp:sp>
    <dsp:sp modelId="{A3608407-6C5A-417F-A6EF-5DC450582ADD}">
      <dsp:nvSpPr>
        <dsp:cNvPr id="0" name=""/>
        <dsp:cNvSpPr/>
      </dsp:nvSpPr>
      <dsp:spPr>
        <a:xfrm>
          <a:off x="1155729" y="863307"/>
          <a:ext cx="663765" cy="663765"/>
        </a:xfrm>
        <a:prstGeom prst="ellipse">
          <a:avLst/>
        </a:prstGeom>
        <a:solidFill>
          <a:srgbClr val="006297">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Decision Making</a:t>
          </a:r>
        </a:p>
      </dsp:txBody>
      <dsp:txXfrm>
        <a:off x="1252935" y="960513"/>
        <a:ext cx="469353" cy="469353"/>
      </dsp:txXfrm>
    </dsp:sp>
    <dsp:sp modelId="{214B4BBA-3204-49DD-AEE2-9C0AFF70BFBF}">
      <dsp:nvSpPr>
        <dsp:cNvPr id="0" name=""/>
        <dsp:cNvSpPr/>
      </dsp:nvSpPr>
      <dsp:spPr>
        <a:xfrm rot="10800000">
          <a:off x="906187" y="1083179"/>
          <a:ext cx="176343" cy="224020"/>
        </a:xfrm>
        <a:prstGeom prst="rightArrow">
          <a:avLst>
            <a:gd name="adj1" fmla="val 60000"/>
            <a:gd name="adj2" fmla="val 5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959090" y="1127983"/>
        <a:ext cx="123440" cy="134412"/>
      </dsp:txXfrm>
    </dsp:sp>
    <dsp:sp modelId="{E2D35D0C-93BF-41FF-9F20-2F99069D8485}">
      <dsp:nvSpPr>
        <dsp:cNvPr id="0" name=""/>
        <dsp:cNvSpPr/>
      </dsp:nvSpPr>
      <dsp:spPr>
        <a:xfrm>
          <a:off x="159240" y="863307"/>
          <a:ext cx="663765" cy="663765"/>
        </a:xfrm>
        <a:prstGeom prst="ellipse">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Discovery</a:t>
          </a:r>
        </a:p>
      </dsp:txBody>
      <dsp:txXfrm>
        <a:off x="256446" y="960513"/>
        <a:ext cx="469353" cy="469353"/>
      </dsp:txXfrm>
    </dsp:sp>
    <dsp:sp modelId="{6B5C5066-9E44-4317-A54E-455C16D5B9D2}">
      <dsp:nvSpPr>
        <dsp:cNvPr id="0" name=""/>
        <dsp:cNvSpPr/>
      </dsp:nvSpPr>
      <dsp:spPr>
        <a:xfrm rot="18000000">
          <a:off x="649578" y="656009"/>
          <a:ext cx="176343" cy="224020"/>
        </a:xfrm>
        <a:prstGeom prst="rightArrow">
          <a:avLst>
            <a:gd name="adj1" fmla="val 60000"/>
            <a:gd name="adj2" fmla="val 5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662804" y="723721"/>
        <a:ext cx="123440" cy="1344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B643BE-9DB7-4372-9D09-79DFB6D3DF98}">
      <dsp:nvSpPr>
        <dsp:cNvPr id="0" name=""/>
        <dsp:cNvSpPr/>
      </dsp:nvSpPr>
      <dsp:spPr>
        <a:xfrm>
          <a:off x="657485" y="322"/>
          <a:ext cx="663765" cy="663765"/>
        </a:xfrm>
        <a:prstGeom prst="ellipse">
          <a:avLst/>
        </a:prstGeom>
        <a:solidFill>
          <a:srgbClr val="006297">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Diagnosis</a:t>
          </a:r>
        </a:p>
      </dsp:txBody>
      <dsp:txXfrm>
        <a:off x="754691" y="97528"/>
        <a:ext cx="469353" cy="469353"/>
      </dsp:txXfrm>
    </dsp:sp>
    <dsp:sp modelId="{9055F759-7343-4543-AFBB-A6C3480881E1}">
      <dsp:nvSpPr>
        <dsp:cNvPr id="0" name=""/>
        <dsp:cNvSpPr/>
      </dsp:nvSpPr>
      <dsp:spPr>
        <a:xfrm rot="3600000">
          <a:off x="1147823" y="647364"/>
          <a:ext cx="176343" cy="224020"/>
        </a:xfrm>
        <a:prstGeom prst="rightArrow">
          <a:avLst>
            <a:gd name="adj1" fmla="val 60000"/>
            <a:gd name="adj2" fmla="val 5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161049" y="669260"/>
        <a:ext cx="123440" cy="134412"/>
      </dsp:txXfrm>
    </dsp:sp>
    <dsp:sp modelId="{A3608407-6C5A-417F-A6EF-5DC450582ADD}">
      <dsp:nvSpPr>
        <dsp:cNvPr id="0" name=""/>
        <dsp:cNvSpPr/>
      </dsp:nvSpPr>
      <dsp:spPr>
        <a:xfrm>
          <a:off x="1155729" y="863307"/>
          <a:ext cx="663765" cy="663765"/>
        </a:xfrm>
        <a:prstGeom prst="ellipse">
          <a:avLst/>
        </a:prstGeom>
        <a:solidFill>
          <a:srgbClr val="006297">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Decision Making</a:t>
          </a:r>
        </a:p>
      </dsp:txBody>
      <dsp:txXfrm>
        <a:off x="1252935" y="960513"/>
        <a:ext cx="469353" cy="469353"/>
      </dsp:txXfrm>
    </dsp:sp>
    <dsp:sp modelId="{214B4BBA-3204-49DD-AEE2-9C0AFF70BFBF}">
      <dsp:nvSpPr>
        <dsp:cNvPr id="0" name=""/>
        <dsp:cNvSpPr/>
      </dsp:nvSpPr>
      <dsp:spPr>
        <a:xfrm rot="10800000">
          <a:off x="906187" y="1083179"/>
          <a:ext cx="176343" cy="224020"/>
        </a:xfrm>
        <a:prstGeom prst="rightArrow">
          <a:avLst>
            <a:gd name="adj1" fmla="val 60000"/>
            <a:gd name="adj2" fmla="val 5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959090" y="1127983"/>
        <a:ext cx="123440" cy="134412"/>
      </dsp:txXfrm>
    </dsp:sp>
    <dsp:sp modelId="{E2D35D0C-93BF-41FF-9F20-2F99069D8485}">
      <dsp:nvSpPr>
        <dsp:cNvPr id="0" name=""/>
        <dsp:cNvSpPr/>
      </dsp:nvSpPr>
      <dsp:spPr>
        <a:xfrm>
          <a:off x="159240" y="863307"/>
          <a:ext cx="663765" cy="663765"/>
        </a:xfrm>
        <a:prstGeom prst="ellipse">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Discovery</a:t>
          </a:r>
        </a:p>
      </dsp:txBody>
      <dsp:txXfrm>
        <a:off x="256446" y="960513"/>
        <a:ext cx="469353" cy="469353"/>
      </dsp:txXfrm>
    </dsp:sp>
    <dsp:sp modelId="{6B5C5066-9E44-4317-A54E-455C16D5B9D2}">
      <dsp:nvSpPr>
        <dsp:cNvPr id="0" name=""/>
        <dsp:cNvSpPr/>
      </dsp:nvSpPr>
      <dsp:spPr>
        <a:xfrm rot="18000000">
          <a:off x="649578" y="656009"/>
          <a:ext cx="176343" cy="224020"/>
        </a:xfrm>
        <a:prstGeom prst="rightArrow">
          <a:avLst>
            <a:gd name="adj1" fmla="val 60000"/>
            <a:gd name="adj2" fmla="val 5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662804" y="723721"/>
        <a:ext cx="123440" cy="1344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B643BE-9DB7-4372-9D09-79DFB6D3DF98}">
      <dsp:nvSpPr>
        <dsp:cNvPr id="0" name=""/>
        <dsp:cNvSpPr/>
      </dsp:nvSpPr>
      <dsp:spPr>
        <a:xfrm>
          <a:off x="657485" y="322"/>
          <a:ext cx="663765" cy="663765"/>
        </a:xfrm>
        <a:prstGeom prst="ellipse">
          <a:avLst/>
        </a:prstGeom>
        <a:solidFill>
          <a:srgbClr val="006297">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Diagnosis</a:t>
          </a:r>
        </a:p>
      </dsp:txBody>
      <dsp:txXfrm>
        <a:off x="754691" y="97528"/>
        <a:ext cx="469353" cy="469353"/>
      </dsp:txXfrm>
    </dsp:sp>
    <dsp:sp modelId="{9055F759-7343-4543-AFBB-A6C3480881E1}">
      <dsp:nvSpPr>
        <dsp:cNvPr id="0" name=""/>
        <dsp:cNvSpPr/>
      </dsp:nvSpPr>
      <dsp:spPr>
        <a:xfrm rot="3600000">
          <a:off x="1147823" y="647364"/>
          <a:ext cx="176343" cy="224020"/>
        </a:xfrm>
        <a:prstGeom prst="rightArrow">
          <a:avLst>
            <a:gd name="adj1" fmla="val 60000"/>
            <a:gd name="adj2" fmla="val 5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161049" y="669260"/>
        <a:ext cx="123440" cy="134412"/>
      </dsp:txXfrm>
    </dsp:sp>
    <dsp:sp modelId="{A3608407-6C5A-417F-A6EF-5DC450582ADD}">
      <dsp:nvSpPr>
        <dsp:cNvPr id="0" name=""/>
        <dsp:cNvSpPr/>
      </dsp:nvSpPr>
      <dsp:spPr>
        <a:xfrm>
          <a:off x="1155729" y="863307"/>
          <a:ext cx="663765" cy="663765"/>
        </a:xfrm>
        <a:prstGeom prst="ellipse">
          <a:avLst/>
        </a:prstGeom>
        <a:solidFill>
          <a:srgbClr val="006297">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Decision Making</a:t>
          </a:r>
        </a:p>
      </dsp:txBody>
      <dsp:txXfrm>
        <a:off x="1252935" y="960513"/>
        <a:ext cx="469353" cy="469353"/>
      </dsp:txXfrm>
    </dsp:sp>
    <dsp:sp modelId="{214B4BBA-3204-49DD-AEE2-9C0AFF70BFBF}">
      <dsp:nvSpPr>
        <dsp:cNvPr id="0" name=""/>
        <dsp:cNvSpPr/>
      </dsp:nvSpPr>
      <dsp:spPr>
        <a:xfrm rot="10800000">
          <a:off x="906187" y="1083179"/>
          <a:ext cx="176343" cy="224020"/>
        </a:xfrm>
        <a:prstGeom prst="rightArrow">
          <a:avLst>
            <a:gd name="adj1" fmla="val 60000"/>
            <a:gd name="adj2" fmla="val 5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959090" y="1127983"/>
        <a:ext cx="123440" cy="134412"/>
      </dsp:txXfrm>
    </dsp:sp>
    <dsp:sp modelId="{E2D35D0C-93BF-41FF-9F20-2F99069D8485}">
      <dsp:nvSpPr>
        <dsp:cNvPr id="0" name=""/>
        <dsp:cNvSpPr/>
      </dsp:nvSpPr>
      <dsp:spPr>
        <a:xfrm>
          <a:off x="159240" y="863307"/>
          <a:ext cx="663765" cy="663765"/>
        </a:xfrm>
        <a:prstGeom prst="ellipse">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Discovery</a:t>
          </a:r>
        </a:p>
      </dsp:txBody>
      <dsp:txXfrm>
        <a:off x="256446" y="960513"/>
        <a:ext cx="469353" cy="469353"/>
      </dsp:txXfrm>
    </dsp:sp>
    <dsp:sp modelId="{6B5C5066-9E44-4317-A54E-455C16D5B9D2}">
      <dsp:nvSpPr>
        <dsp:cNvPr id="0" name=""/>
        <dsp:cNvSpPr/>
      </dsp:nvSpPr>
      <dsp:spPr>
        <a:xfrm rot="18000000">
          <a:off x="649578" y="656009"/>
          <a:ext cx="176343" cy="224020"/>
        </a:xfrm>
        <a:prstGeom prst="rightArrow">
          <a:avLst>
            <a:gd name="adj1" fmla="val 60000"/>
            <a:gd name="adj2" fmla="val 5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662804" y="723721"/>
        <a:ext cx="123440" cy="1344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E5F27E-77E4-4244-A862-AB0358DD0276}">
      <dsp:nvSpPr>
        <dsp:cNvPr id="0" name=""/>
        <dsp:cNvSpPr/>
      </dsp:nvSpPr>
      <dsp:spPr>
        <a:xfrm>
          <a:off x="925263" y="372171"/>
          <a:ext cx="1388417" cy="92607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Grant Applications</a:t>
          </a:r>
        </a:p>
      </dsp:txBody>
      <dsp:txXfrm>
        <a:off x="1147410" y="372171"/>
        <a:ext cx="1166270" cy="926074"/>
      </dsp:txXfrm>
    </dsp:sp>
    <dsp:sp modelId="{C8972E8C-F521-422F-B522-B900FF11BDE0}">
      <dsp:nvSpPr>
        <dsp:cNvPr id="0" name=""/>
        <dsp:cNvSpPr/>
      </dsp:nvSpPr>
      <dsp:spPr>
        <a:xfrm>
          <a:off x="184774" y="1926"/>
          <a:ext cx="925611" cy="92561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kern="1200" dirty="0"/>
            <a:t>Distress Statistics Generator</a:t>
          </a:r>
        </a:p>
      </dsp:txBody>
      <dsp:txXfrm>
        <a:off x="320327" y="137479"/>
        <a:ext cx="654505" cy="654505"/>
      </dsp:txXfrm>
    </dsp:sp>
    <dsp:sp modelId="{44BF4EA4-5BD5-4570-9B94-E2311A80C2F9}">
      <dsp:nvSpPr>
        <dsp:cNvPr id="0" name=""/>
        <dsp:cNvSpPr/>
      </dsp:nvSpPr>
      <dsp:spPr>
        <a:xfrm>
          <a:off x="3239292" y="372171"/>
          <a:ext cx="1388417" cy="92607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CEDS Content Guidelines</a:t>
          </a:r>
        </a:p>
      </dsp:txBody>
      <dsp:txXfrm>
        <a:off x="3461439" y="372171"/>
        <a:ext cx="1166270" cy="926074"/>
      </dsp:txXfrm>
    </dsp:sp>
    <dsp:sp modelId="{9D90B5B5-167B-409B-B8E5-E3BE1430B96D}">
      <dsp:nvSpPr>
        <dsp:cNvPr id="0" name=""/>
        <dsp:cNvSpPr/>
      </dsp:nvSpPr>
      <dsp:spPr>
        <a:xfrm>
          <a:off x="3239292" y="1298245"/>
          <a:ext cx="1388417" cy="92607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Disaster Recovery Plans</a:t>
          </a:r>
        </a:p>
      </dsp:txBody>
      <dsp:txXfrm>
        <a:off x="3461439" y="1298245"/>
        <a:ext cx="1166270" cy="926074"/>
      </dsp:txXfrm>
    </dsp:sp>
    <dsp:sp modelId="{31EF929B-F4CF-4CA6-B4B4-87EB90A31EF5}">
      <dsp:nvSpPr>
        <dsp:cNvPr id="0" name=""/>
        <dsp:cNvSpPr/>
      </dsp:nvSpPr>
      <dsp:spPr>
        <a:xfrm>
          <a:off x="2498803" y="1926"/>
          <a:ext cx="925611" cy="92561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kern="1200" dirty="0"/>
            <a:t>Data Explorer</a:t>
          </a:r>
        </a:p>
      </dsp:txBody>
      <dsp:txXfrm>
        <a:off x="2634356" y="137479"/>
        <a:ext cx="654505" cy="654505"/>
      </dsp:txXfrm>
    </dsp:sp>
    <dsp:sp modelId="{9F0E5A65-116B-40EB-A292-2F9B7FB31B52}">
      <dsp:nvSpPr>
        <dsp:cNvPr id="0" name=""/>
        <dsp:cNvSpPr/>
      </dsp:nvSpPr>
      <dsp:spPr>
        <a:xfrm>
          <a:off x="5553322" y="372171"/>
          <a:ext cx="1388417" cy="92607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Progress reports</a:t>
          </a:r>
        </a:p>
      </dsp:txBody>
      <dsp:txXfrm>
        <a:off x="5775468" y="372171"/>
        <a:ext cx="1166270" cy="926074"/>
      </dsp:txXfrm>
    </dsp:sp>
    <dsp:sp modelId="{D0BE1BD5-9E82-41B8-AF0C-71E6B953C79D}">
      <dsp:nvSpPr>
        <dsp:cNvPr id="0" name=""/>
        <dsp:cNvSpPr/>
      </dsp:nvSpPr>
      <dsp:spPr>
        <a:xfrm>
          <a:off x="5553322" y="1298245"/>
          <a:ext cx="1388417" cy="92607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Annual updates</a:t>
          </a:r>
        </a:p>
      </dsp:txBody>
      <dsp:txXfrm>
        <a:off x="5775468" y="1298245"/>
        <a:ext cx="1166270" cy="926074"/>
      </dsp:txXfrm>
    </dsp:sp>
    <dsp:sp modelId="{EC4C569F-8497-4116-953C-9646434C638D}">
      <dsp:nvSpPr>
        <dsp:cNvPr id="0" name=""/>
        <dsp:cNvSpPr/>
      </dsp:nvSpPr>
      <dsp:spPr>
        <a:xfrm>
          <a:off x="5553322" y="2224320"/>
          <a:ext cx="1388417" cy="92607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Board reports</a:t>
          </a:r>
        </a:p>
      </dsp:txBody>
      <dsp:txXfrm>
        <a:off x="5775468" y="2224320"/>
        <a:ext cx="1166270" cy="926074"/>
      </dsp:txXfrm>
    </dsp:sp>
    <dsp:sp modelId="{9E5ADBE2-B1C2-411E-8999-ABCB27AC65CC}">
      <dsp:nvSpPr>
        <dsp:cNvPr id="0" name=""/>
        <dsp:cNvSpPr/>
      </dsp:nvSpPr>
      <dsp:spPr>
        <a:xfrm>
          <a:off x="4812832" y="1926"/>
          <a:ext cx="925611" cy="92561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kern="1200" dirty="0"/>
            <a:t>Area Fact Sheets</a:t>
          </a:r>
        </a:p>
      </dsp:txBody>
      <dsp:txXfrm>
        <a:off x="4948385" y="137479"/>
        <a:ext cx="654505" cy="6545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B643BE-9DB7-4372-9D09-79DFB6D3DF98}">
      <dsp:nvSpPr>
        <dsp:cNvPr id="0" name=""/>
        <dsp:cNvSpPr/>
      </dsp:nvSpPr>
      <dsp:spPr>
        <a:xfrm>
          <a:off x="657485" y="322"/>
          <a:ext cx="663765" cy="663765"/>
        </a:xfrm>
        <a:prstGeom prst="ellipse">
          <a:avLst/>
        </a:prstGeom>
        <a:solidFill>
          <a:srgbClr val="0082CA">
            <a:lumMod val="75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solidFill>
                <a:srgbClr val="FFFFFF"/>
              </a:solidFill>
              <a:latin typeface="Arial" panose="020B0604020202020204"/>
              <a:ea typeface="+mn-ea"/>
              <a:cs typeface="+mn-cs"/>
            </a:rPr>
            <a:t>Diagnosis</a:t>
          </a:r>
        </a:p>
      </dsp:txBody>
      <dsp:txXfrm>
        <a:off x="754691" y="97528"/>
        <a:ext cx="469353" cy="469353"/>
      </dsp:txXfrm>
    </dsp:sp>
    <dsp:sp modelId="{9055F759-7343-4543-AFBB-A6C3480881E1}">
      <dsp:nvSpPr>
        <dsp:cNvPr id="0" name=""/>
        <dsp:cNvSpPr/>
      </dsp:nvSpPr>
      <dsp:spPr>
        <a:xfrm rot="3600000">
          <a:off x="1147823" y="647364"/>
          <a:ext cx="176343" cy="224020"/>
        </a:xfrm>
        <a:prstGeom prst="rightArrow">
          <a:avLst>
            <a:gd name="adj1" fmla="val 60000"/>
            <a:gd name="adj2" fmla="val 5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161049" y="669260"/>
        <a:ext cx="123440" cy="134412"/>
      </dsp:txXfrm>
    </dsp:sp>
    <dsp:sp modelId="{A3608407-6C5A-417F-A6EF-5DC450582ADD}">
      <dsp:nvSpPr>
        <dsp:cNvPr id="0" name=""/>
        <dsp:cNvSpPr/>
      </dsp:nvSpPr>
      <dsp:spPr>
        <a:xfrm>
          <a:off x="1155729" y="863307"/>
          <a:ext cx="663765" cy="663765"/>
        </a:xfrm>
        <a:prstGeom prst="ellipse">
          <a:avLst/>
        </a:prstGeom>
        <a:solidFill>
          <a:srgbClr val="006297">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Decision Making</a:t>
          </a:r>
        </a:p>
      </dsp:txBody>
      <dsp:txXfrm>
        <a:off x="1252935" y="960513"/>
        <a:ext cx="469353" cy="469353"/>
      </dsp:txXfrm>
    </dsp:sp>
    <dsp:sp modelId="{214B4BBA-3204-49DD-AEE2-9C0AFF70BFBF}">
      <dsp:nvSpPr>
        <dsp:cNvPr id="0" name=""/>
        <dsp:cNvSpPr/>
      </dsp:nvSpPr>
      <dsp:spPr>
        <a:xfrm rot="10800000">
          <a:off x="906187" y="1083179"/>
          <a:ext cx="176343" cy="224020"/>
        </a:xfrm>
        <a:prstGeom prst="rightArrow">
          <a:avLst>
            <a:gd name="adj1" fmla="val 60000"/>
            <a:gd name="adj2" fmla="val 5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959090" y="1127983"/>
        <a:ext cx="123440" cy="134412"/>
      </dsp:txXfrm>
    </dsp:sp>
    <dsp:sp modelId="{E2D35D0C-93BF-41FF-9F20-2F99069D8485}">
      <dsp:nvSpPr>
        <dsp:cNvPr id="0" name=""/>
        <dsp:cNvSpPr/>
      </dsp:nvSpPr>
      <dsp:spPr>
        <a:xfrm>
          <a:off x="159240" y="863307"/>
          <a:ext cx="663765" cy="663765"/>
        </a:xfrm>
        <a:prstGeom prst="ellipse">
          <a:avLst/>
        </a:prstGeom>
        <a:solidFill>
          <a:srgbClr val="006297">
            <a:alpha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solidFill>
                <a:srgbClr val="FFFFFF"/>
              </a:solidFill>
              <a:latin typeface="Arial" panose="020B0604020202020204"/>
              <a:ea typeface="+mn-ea"/>
              <a:cs typeface="+mn-cs"/>
            </a:rPr>
            <a:t>Discovery</a:t>
          </a:r>
        </a:p>
      </dsp:txBody>
      <dsp:txXfrm>
        <a:off x="256446" y="960513"/>
        <a:ext cx="469353" cy="469353"/>
      </dsp:txXfrm>
    </dsp:sp>
    <dsp:sp modelId="{6B5C5066-9E44-4317-A54E-455C16D5B9D2}">
      <dsp:nvSpPr>
        <dsp:cNvPr id="0" name=""/>
        <dsp:cNvSpPr/>
      </dsp:nvSpPr>
      <dsp:spPr>
        <a:xfrm rot="18000000">
          <a:off x="649578" y="656009"/>
          <a:ext cx="176343" cy="224020"/>
        </a:xfrm>
        <a:prstGeom prst="rightArrow">
          <a:avLst>
            <a:gd name="adj1" fmla="val 60000"/>
            <a:gd name="adj2" fmla="val 5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62804" y="723721"/>
        <a:ext cx="123440" cy="1344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B643BE-9DB7-4372-9D09-79DFB6D3DF98}">
      <dsp:nvSpPr>
        <dsp:cNvPr id="0" name=""/>
        <dsp:cNvSpPr/>
      </dsp:nvSpPr>
      <dsp:spPr>
        <a:xfrm>
          <a:off x="657485" y="322"/>
          <a:ext cx="663765" cy="663765"/>
        </a:xfrm>
        <a:prstGeom prst="ellipse">
          <a:avLst/>
        </a:prstGeom>
        <a:solidFill>
          <a:srgbClr val="0082CA">
            <a:lumMod val="75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solidFill>
                <a:srgbClr val="FFFFFF"/>
              </a:solidFill>
              <a:latin typeface="Arial" panose="020B0604020202020204"/>
              <a:ea typeface="+mn-ea"/>
              <a:cs typeface="+mn-cs"/>
            </a:rPr>
            <a:t>Diagnosis</a:t>
          </a:r>
        </a:p>
      </dsp:txBody>
      <dsp:txXfrm>
        <a:off x="754691" y="97528"/>
        <a:ext cx="469353" cy="469353"/>
      </dsp:txXfrm>
    </dsp:sp>
    <dsp:sp modelId="{9055F759-7343-4543-AFBB-A6C3480881E1}">
      <dsp:nvSpPr>
        <dsp:cNvPr id="0" name=""/>
        <dsp:cNvSpPr/>
      </dsp:nvSpPr>
      <dsp:spPr>
        <a:xfrm rot="3600000">
          <a:off x="1147823" y="647364"/>
          <a:ext cx="176343" cy="224020"/>
        </a:xfrm>
        <a:prstGeom prst="rightArrow">
          <a:avLst>
            <a:gd name="adj1" fmla="val 60000"/>
            <a:gd name="adj2" fmla="val 5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161049" y="669260"/>
        <a:ext cx="123440" cy="134412"/>
      </dsp:txXfrm>
    </dsp:sp>
    <dsp:sp modelId="{A3608407-6C5A-417F-A6EF-5DC450582ADD}">
      <dsp:nvSpPr>
        <dsp:cNvPr id="0" name=""/>
        <dsp:cNvSpPr/>
      </dsp:nvSpPr>
      <dsp:spPr>
        <a:xfrm>
          <a:off x="1155729" y="863307"/>
          <a:ext cx="663765" cy="663765"/>
        </a:xfrm>
        <a:prstGeom prst="ellipse">
          <a:avLst/>
        </a:prstGeom>
        <a:solidFill>
          <a:srgbClr val="006297">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Decision Making</a:t>
          </a:r>
        </a:p>
      </dsp:txBody>
      <dsp:txXfrm>
        <a:off x="1252935" y="960513"/>
        <a:ext cx="469353" cy="469353"/>
      </dsp:txXfrm>
    </dsp:sp>
    <dsp:sp modelId="{214B4BBA-3204-49DD-AEE2-9C0AFF70BFBF}">
      <dsp:nvSpPr>
        <dsp:cNvPr id="0" name=""/>
        <dsp:cNvSpPr/>
      </dsp:nvSpPr>
      <dsp:spPr>
        <a:xfrm rot="10800000">
          <a:off x="906187" y="1083179"/>
          <a:ext cx="176343" cy="224020"/>
        </a:xfrm>
        <a:prstGeom prst="rightArrow">
          <a:avLst>
            <a:gd name="adj1" fmla="val 60000"/>
            <a:gd name="adj2" fmla="val 5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959090" y="1127983"/>
        <a:ext cx="123440" cy="134412"/>
      </dsp:txXfrm>
    </dsp:sp>
    <dsp:sp modelId="{E2D35D0C-93BF-41FF-9F20-2F99069D8485}">
      <dsp:nvSpPr>
        <dsp:cNvPr id="0" name=""/>
        <dsp:cNvSpPr/>
      </dsp:nvSpPr>
      <dsp:spPr>
        <a:xfrm>
          <a:off x="159240" y="863307"/>
          <a:ext cx="663765" cy="663765"/>
        </a:xfrm>
        <a:prstGeom prst="ellipse">
          <a:avLst/>
        </a:prstGeom>
        <a:solidFill>
          <a:srgbClr val="006297">
            <a:alpha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solidFill>
                <a:srgbClr val="FFFFFF"/>
              </a:solidFill>
              <a:latin typeface="Arial" panose="020B0604020202020204"/>
              <a:ea typeface="+mn-ea"/>
              <a:cs typeface="+mn-cs"/>
            </a:rPr>
            <a:t>Discovery</a:t>
          </a:r>
        </a:p>
      </dsp:txBody>
      <dsp:txXfrm>
        <a:off x="256446" y="960513"/>
        <a:ext cx="469353" cy="469353"/>
      </dsp:txXfrm>
    </dsp:sp>
    <dsp:sp modelId="{6B5C5066-9E44-4317-A54E-455C16D5B9D2}">
      <dsp:nvSpPr>
        <dsp:cNvPr id="0" name=""/>
        <dsp:cNvSpPr/>
      </dsp:nvSpPr>
      <dsp:spPr>
        <a:xfrm rot="18000000">
          <a:off x="649578" y="656009"/>
          <a:ext cx="176343" cy="224020"/>
        </a:xfrm>
        <a:prstGeom prst="rightArrow">
          <a:avLst>
            <a:gd name="adj1" fmla="val 60000"/>
            <a:gd name="adj2" fmla="val 5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62804" y="723721"/>
        <a:ext cx="123440" cy="1344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B643BE-9DB7-4372-9D09-79DFB6D3DF98}">
      <dsp:nvSpPr>
        <dsp:cNvPr id="0" name=""/>
        <dsp:cNvSpPr/>
      </dsp:nvSpPr>
      <dsp:spPr>
        <a:xfrm>
          <a:off x="657485" y="322"/>
          <a:ext cx="663765" cy="663765"/>
        </a:xfrm>
        <a:prstGeom prst="ellipse">
          <a:avLst/>
        </a:prstGeom>
        <a:solidFill>
          <a:srgbClr val="006297">
            <a:alpha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solidFill>
                <a:srgbClr val="FFFFFF"/>
              </a:solidFill>
              <a:latin typeface="Arial" panose="020B0604020202020204"/>
              <a:ea typeface="+mn-ea"/>
              <a:cs typeface="+mn-cs"/>
            </a:rPr>
            <a:t>Diagnosis</a:t>
          </a:r>
        </a:p>
      </dsp:txBody>
      <dsp:txXfrm>
        <a:off x="754691" y="97528"/>
        <a:ext cx="469353" cy="469353"/>
      </dsp:txXfrm>
    </dsp:sp>
    <dsp:sp modelId="{9055F759-7343-4543-AFBB-A6C3480881E1}">
      <dsp:nvSpPr>
        <dsp:cNvPr id="0" name=""/>
        <dsp:cNvSpPr/>
      </dsp:nvSpPr>
      <dsp:spPr>
        <a:xfrm rot="3600000">
          <a:off x="1147823" y="647364"/>
          <a:ext cx="176343" cy="224020"/>
        </a:xfrm>
        <a:prstGeom prst="rightArrow">
          <a:avLst>
            <a:gd name="adj1" fmla="val 60000"/>
            <a:gd name="adj2" fmla="val 5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161049" y="669260"/>
        <a:ext cx="123440" cy="134412"/>
      </dsp:txXfrm>
    </dsp:sp>
    <dsp:sp modelId="{A3608407-6C5A-417F-A6EF-5DC450582ADD}">
      <dsp:nvSpPr>
        <dsp:cNvPr id="0" name=""/>
        <dsp:cNvSpPr/>
      </dsp:nvSpPr>
      <dsp:spPr>
        <a:xfrm>
          <a:off x="1155729" y="863307"/>
          <a:ext cx="663765" cy="663765"/>
        </a:xfrm>
        <a:prstGeom prst="ellipse">
          <a:avLst/>
        </a:prstGeom>
        <a:solidFill>
          <a:srgbClr val="0082CA">
            <a:lumMod val="75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solidFill>
                <a:srgbClr val="FFFFFF"/>
              </a:solidFill>
              <a:latin typeface="Arial" panose="020B0604020202020204"/>
              <a:ea typeface="+mn-ea"/>
              <a:cs typeface="+mn-cs"/>
            </a:rPr>
            <a:t>Decision Making</a:t>
          </a:r>
        </a:p>
      </dsp:txBody>
      <dsp:txXfrm>
        <a:off x="1252935" y="960513"/>
        <a:ext cx="469353" cy="469353"/>
      </dsp:txXfrm>
    </dsp:sp>
    <dsp:sp modelId="{214B4BBA-3204-49DD-AEE2-9C0AFF70BFBF}">
      <dsp:nvSpPr>
        <dsp:cNvPr id="0" name=""/>
        <dsp:cNvSpPr/>
      </dsp:nvSpPr>
      <dsp:spPr>
        <a:xfrm rot="10800000">
          <a:off x="906187" y="1083179"/>
          <a:ext cx="176343" cy="224020"/>
        </a:xfrm>
        <a:prstGeom prst="rightArrow">
          <a:avLst>
            <a:gd name="adj1" fmla="val 60000"/>
            <a:gd name="adj2" fmla="val 5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959090" y="1127983"/>
        <a:ext cx="123440" cy="134412"/>
      </dsp:txXfrm>
    </dsp:sp>
    <dsp:sp modelId="{E2D35D0C-93BF-41FF-9F20-2F99069D8485}">
      <dsp:nvSpPr>
        <dsp:cNvPr id="0" name=""/>
        <dsp:cNvSpPr/>
      </dsp:nvSpPr>
      <dsp:spPr>
        <a:xfrm>
          <a:off x="159240" y="863307"/>
          <a:ext cx="663765" cy="663765"/>
        </a:xfrm>
        <a:prstGeom prst="ellipse">
          <a:avLst/>
        </a:prstGeom>
        <a:solidFill>
          <a:srgbClr val="006297">
            <a:alpha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solidFill>
                <a:srgbClr val="FFFFFF"/>
              </a:solidFill>
              <a:latin typeface="Arial" panose="020B0604020202020204"/>
              <a:ea typeface="+mn-ea"/>
              <a:cs typeface="+mn-cs"/>
            </a:rPr>
            <a:t>Discovery</a:t>
          </a:r>
        </a:p>
      </dsp:txBody>
      <dsp:txXfrm>
        <a:off x="256446" y="960513"/>
        <a:ext cx="469353" cy="469353"/>
      </dsp:txXfrm>
    </dsp:sp>
    <dsp:sp modelId="{6B5C5066-9E44-4317-A54E-455C16D5B9D2}">
      <dsp:nvSpPr>
        <dsp:cNvPr id="0" name=""/>
        <dsp:cNvSpPr/>
      </dsp:nvSpPr>
      <dsp:spPr>
        <a:xfrm rot="18000000">
          <a:off x="649578" y="656009"/>
          <a:ext cx="176343" cy="224020"/>
        </a:xfrm>
        <a:prstGeom prst="rightArrow">
          <a:avLst>
            <a:gd name="adj1" fmla="val 60000"/>
            <a:gd name="adj2" fmla="val 5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62804" y="723721"/>
        <a:ext cx="123440" cy="134412"/>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251B2D-8B53-F842-85C8-79563F24CCA1}" type="datetimeFigureOut">
              <a:rPr lang="en-US" smtClean="0"/>
              <a:t>5/13/2024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437472-F350-E648-BF73-5FBCC1A166B4}" type="slidenum">
              <a:rPr lang="en-US" smtClean="0"/>
              <a:t>‹#›</a:t>
            </a:fld>
            <a:endParaRPr lang="en-US"/>
          </a:p>
        </p:txBody>
      </p:sp>
    </p:spTree>
    <p:extLst>
      <p:ext uri="{BB962C8B-B14F-4D97-AF65-F5344CB8AC3E}">
        <p14:creationId xmlns:p14="http://schemas.microsoft.com/office/powerpoint/2010/main" val="110821286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437472-F350-E648-BF73-5FBCC1A166B4}" type="slidenum">
              <a:rPr lang="en-US" smtClean="0"/>
              <a:t>1</a:t>
            </a:fld>
            <a:endParaRPr lang="en-US"/>
          </a:p>
        </p:txBody>
      </p:sp>
    </p:spTree>
    <p:extLst>
      <p:ext uri="{BB962C8B-B14F-4D97-AF65-F5344CB8AC3E}">
        <p14:creationId xmlns:p14="http://schemas.microsoft.com/office/powerpoint/2010/main" val="3624166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437472-F350-E648-BF73-5FBCC1A166B4}" type="slidenum">
              <a:rPr lang="en-US" smtClean="0"/>
              <a:t>4</a:t>
            </a:fld>
            <a:endParaRPr lang="en-US"/>
          </a:p>
        </p:txBody>
      </p:sp>
    </p:spTree>
    <p:extLst>
      <p:ext uri="{BB962C8B-B14F-4D97-AF65-F5344CB8AC3E}">
        <p14:creationId xmlns:p14="http://schemas.microsoft.com/office/powerpoint/2010/main" val="1723288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437472-F350-E648-BF73-5FBCC1A166B4}" type="slidenum">
              <a:rPr lang="en-US" smtClean="0"/>
              <a:t>5</a:t>
            </a:fld>
            <a:endParaRPr lang="en-US"/>
          </a:p>
        </p:txBody>
      </p:sp>
    </p:spTree>
    <p:extLst>
      <p:ext uri="{BB962C8B-B14F-4D97-AF65-F5344CB8AC3E}">
        <p14:creationId xmlns:p14="http://schemas.microsoft.com/office/powerpoint/2010/main" val="22522875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BA47E31-79AA-6498-BB50-34DBC4F5E400}"/>
              </a:ext>
            </a:extLst>
          </p:cNvPr>
          <p:cNvPicPr>
            <a:picLocks noChangeAspect="1"/>
          </p:cNvPicPr>
          <p:nvPr/>
        </p:nvPicPr>
        <p:blipFill>
          <a:blip r:embed="rId2"/>
          <a:srcRect l="28" r="28"/>
          <a:stretch/>
        </p:blipFill>
        <p:spPr>
          <a:xfrm>
            <a:off x="7348785" y="4566547"/>
            <a:ext cx="1581735" cy="548640"/>
          </a:xfrm>
          <a:prstGeom prst="rect">
            <a:avLst/>
          </a:prstGeom>
        </p:spPr>
      </p:pic>
      <p:pic>
        <p:nvPicPr>
          <p:cNvPr id="8" name="Graphic 7">
            <a:extLst>
              <a:ext uri="{FF2B5EF4-FFF2-40B4-BE49-F238E27FC236}">
                <a16:creationId xmlns:a16="http://schemas.microsoft.com/office/drawing/2014/main" id="{0FF942FA-E8D8-7F73-B508-F9761FA55B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3552" y="4720399"/>
            <a:ext cx="2181368" cy="246888"/>
          </a:xfrm>
          <a:prstGeom prst="rect">
            <a:avLst/>
          </a:prstGeom>
        </p:spPr>
      </p:pic>
      <p:pic>
        <p:nvPicPr>
          <p:cNvPr id="9" name="Picture 8">
            <a:extLst>
              <a:ext uri="{FF2B5EF4-FFF2-40B4-BE49-F238E27FC236}">
                <a16:creationId xmlns:a16="http://schemas.microsoft.com/office/drawing/2014/main" id="{6ABB4A7C-9367-147A-F4E6-9D55ED7060C9}"/>
              </a:ext>
            </a:extLst>
          </p:cNvPr>
          <p:cNvPicPr>
            <a:picLocks noChangeAspect="1"/>
          </p:cNvPicPr>
          <p:nvPr/>
        </p:nvPicPr>
        <p:blipFill>
          <a:blip r:embed="rId5"/>
          <a:srcRect t="6370" b="6370"/>
          <a:stretch/>
        </p:blipFill>
        <p:spPr>
          <a:xfrm>
            <a:off x="0" y="0"/>
            <a:ext cx="9142729" cy="4488688"/>
          </a:xfrm>
          <a:prstGeom prst="rect">
            <a:avLst/>
          </a:prstGeom>
        </p:spPr>
      </p:pic>
      <p:pic>
        <p:nvPicPr>
          <p:cNvPr id="10" name="Picture 9">
            <a:extLst>
              <a:ext uri="{FF2B5EF4-FFF2-40B4-BE49-F238E27FC236}">
                <a16:creationId xmlns:a16="http://schemas.microsoft.com/office/drawing/2014/main" id="{6A30F12D-B614-7EB2-5E16-F4CD0DB2A528}"/>
              </a:ext>
            </a:extLst>
          </p:cNvPr>
          <p:cNvPicPr>
            <a:picLocks noChangeAspect="1"/>
          </p:cNvPicPr>
          <p:nvPr/>
        </p:nvPicPr>
        <p:blipFill rotWithShape="1">
          <a:blip r:embed="rId6" cstate="hqprint">
            <a:alphaModFix amt="80000"/>
            <a:extLst>
              <a:ext uri="{28A0092B-C50C-407E-A947-70E740481C1C}">
                <a14:useLocalDpi xmlns:a14="http://schemas.microsoft.com/office/drawing/2010/main"/>
              </a:ext>
            </a:extLst>
          </a:blip>
          <a:srcRect t="-238"/>
          <a:stretch/>
        </p:blipFill>
        <p:spPr>
          <a:xfrm>
            <a:off x="-2858" y="-5342"/>
            <a:ext cx="9144000" cy="4499372"/>
          </a:xfrm>
          <a:prstGeom prst="rect">
            <a:avLst/>
          </a:prstGeom>
        </p:spPr>
      </p:pic>
      <p:sp>
        <p:nvSpPr>
          <p:cNvPr id="2" name="Title 1"/>
          <p:cNvSpPr>
            <a:spLocks noGrp="1"/>
          </p:cNvSpPr>
          <p:nvPr>
            <p:ph type="ctrTitle" hasCustomPrompt="1"/>
          </p:nvPr>
        </p:nvSpPr>
        <p:spPr>
          <a:xfrm>
            <a:off x="227329" y="923382"/>
            <a:ext cx="5002306" cy="2057400"/>
          </a:xfrm>
          <a:solidFill>
            <a:schemeClr val="accent2">
              <a:alpha val="85000"/>
            </a:schemeClr>
          </a:solidFill>
        </p:spPr>
        <p:txBody>
          <a:bodyPr lIns="228600" rIns="182880" bIns="0" anchor="ctr" anchorCtr="0"/>
          <a:lstStyle>
            <a:lvl1pPr marL="0" marR="0" indent="0" algn="l" defTabSz="685800" rtl="0" eaLnBrk="1" fontAlgn="auto" latinLnBrk="0" hangingPunct="1">
              <a:lnSpc>
                <a:spcPct val="90000"/>
              </a:lnSpc>
              <a:spcBef>
                <a:spcPct val="0"/>
              </a:spcBef>
              <a:spcAft>
                <a:spcPts val="0"/>
              </a:spcAft>
              <a:buClrTx/>
              <a:buSzTx/>
              <a:buFontTx/>
              <a:buNone/>
              <a:tabLst/>
              <a:defRPr sz="280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11" name="Rectangle 10">
            <a:extLst>
              <a:ext uri="{FF2B5EF4-FFF2-40B4-BE49-F238E27FC236}">
                <a16:creationId xmlns:a16="http://schemas.microsoft.com/office/drawing/2014/main" id="{17B593A0-1381-9E08-C43E-02227E369EC8}"/>
              </a:ext>
            </a:extLst>
          </p:cNvPr>
          <p:cNvSpPr/>
          <p:nvPr/>
        </p:nvSpPr>
        <p:spPr>
          <a:xfrm>
            <a:off x="-1271" y="923382"/>
            <a:ext cx="228600" cy="2057400"/>
          </a:xfrm>
          <a:prstGeom prst="rect">
            <a:avLst/>
          </a:prstGeom>
          <a:solidFill>
            <a:schemeClr val="tx2"/>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sp>
        <p:nvSpPr>
          <p:cNvPr id="13" name="Picture Placeholder 12">
            <a:extLst>
              <a:ext uri="{FF2B5EF4-FFF2-40B4-BE49-F238E27FC236}">
                <a16:creationId xmlns:a16="http://schemas.microsoft.com/office/drawing/2014/main" id="{1F840A56-6BA9-8FE9-4544-1F2426DC0701}"/>
              </a:ext>
            </a:extLst>
          </p:cNvPr>
          <p:cNvSpPr>
            <a:spLocks noGrp="1"/>
          </p:cNvSpPr>
          <p:nvPr>
            <p:ph type="pic" sz="quarter" idx="10" hasCustomPrompt="1"/>
          </p:nvPr>
        </p:nvSpPr>
        <p:spPr>
          <a:xfrm>
            <a:off x="5229542" y="923382"/>
            <a:ext cx="3911600" cy="2057400"/>
          </a:xfrm>
          <a:solidFill>
            <a:schemeClr val="bg1">
              <a:lumMod val="75000"/>
            </a:schemeClr>
          </a:solidFill>
        </p:spPr>
        <p:txBody>
          <a:bodyPr tIns="182880"/>
          <a:lstStyle>
            <a:lvl1pPr marL="0" indent="0" algn="ctr">
              <a:buFontTx/>
              <a:buNone/>
              <a:defRPr/>
            </a:lvl1pPr>
          </a:lstStyle>
          <a:p>
            <a:r>
              <a:rPr lang="en-US" dirty="0"/>
              <a:t>Click icon to insert an image</a:t>
            </a:r>
          </a:p>
        </p:txBody>
      </p:sp>
      <p:sp>
        <p:nvSpPr>
          <p:cNvPr id="3" name="Subtitle 2"/>
          <p:cNvSpPr>
            <a:spLocks noGrp="1"/>
          </p:cNvSpPr>
          <p:nvPr>
            <p:ph type="subTitle" idx="1" hasCustomPrompt="1"/>
          </p:nvPr>
        </p:nvSpPr>
        <p:spPr>
          <a:xfrm>
            <a:off x="463552" y="243457"/>
            <a:ext cx="2562036" cy="670943"/>
          </a:xfrm>
          <a:prstGeom prst="rect">
            <a:avLst/>
          </a:prstGeom>
        </p:spPr>
        <p:txBody>
          <a:bodyPr anchor="ctr" anchorCtr="0">
            <a:noAutofit/>
          </a:bodyPr>
          <a:lstStyle>
            <a:lvl1pPr marL="0" indent="0" algn="l">
              <a:buNone/>
              <a:defRPr sz="1600" b="1" cap="all" baseline="0">
                <a:solidFill>
                  <a:schemeClr val="bg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MONTH DAY, YEAR</a:t>
            </a:r>
          </a:p>
        </p:txBody>
      </p:sp>
      <p:sp>
        <p:nvSpPr>
          <p:cNvPr id="14" name="Text Placeholder 9">
            <a:extLst>
              <a:ext uri="{FF2B5EF4-FFF2-40B4-BE49-F238E27FC236}">
                <a16:creationId xmlns:a16="http://schemas.microsoft.com/office/drawing/2014/main" id="{1B8C1237-9E9A-A9B9-D997-F971E7E403B5}"/>
              </a:ext>
            </a:extLst>
          </p:cNvPr>
          <p:cNvSpPr>
            <a:spLocks noGrp="1"/>
          </p:cNvSpPr>
          <p:nvPr>
            <p:ph type="body" sz="quarter" idx="17" hasCustomPrompt="1"/>
          </p:nvPr>
        </p:nvSpPr>
        <p:spPr>
          <a:xfrm>
            <a:off x="469901" y="3229520"/>
            <a:ext cx="2692871" cy="295275"/>
          </a:xfrm>
        </p:spPr>
        <p:txBody>
          <a:bodyPr lIns="0" bIns="0" anchor="b">
            <a:normAutofit/>
          </a:bodyPr>
          <a:lstStyle>
            <a:lvl1pPr marL="0" indent="0">
              <a:spcBef>
                <a:spcPts val="0"/>
              </a:spcBef>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15" name="Text Placeholder 45">
            <a:extLst>
              <a:ext uri="{FF2B5EF4-FFF2-40B4-BE49-F238E27FC236}">
                <a16:creationId xmlns:a16="http://schemas.microsoft.com/office/drawing/2014/main" id="{F23F5504-504E-35E3-02E6-1E4869CD6AFC}"/>
              </a:ext>
            </a:extLst>
          </p:cNvPr>
          <p:cNvSpPr>
            <a:spLocks noGrp="1"/>
          </p:cNvSpPr>
          <p:nvPr>
            <p:ph type="body" sz="quarter" idx="18" hasCustomPrompt="1"/>
          </p:nvPr>
        </p:nvSpPr>
        <p:spPr>
          <a:xfrm>
            <a:off x="469901" y="3533777"/>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16" name="Text Placeholder 9">
            <a:extLst>
              <a:ext uri="{FF2B5EF4-FFF2-40B4-BE49-F238E27FC236}">
                <a16:creationId xmlns:a16="http://schemas.microsoft.com/office/drawing/2014/main" id="{864C7D51-4165-B55A-4253-6B2637C720C5}"/>
              </a:ext>
            </a:extLst>
          </p:cNvPr>
          <p:cNvSpPr>
            <a:spLocks noGrp="1"/>
          </p:cNvSpPr>
          <p:nvPr>
            <p:ph type="body" sz="quarter" idx="19" hasCustomPrompt="1"/>
          </p:nvPr>
        </p:nvSpPr>
        <p:spPr>
          <a:xfrm>
            <a:off x="3294286" y="3229520"/>
            <a:ext cx="2692871" cy="295275"/>
          </a:xfrm>
        </p:spPr>
        <p:txBody>
          <a:bodyPr lIns="0" bIns="0" anchor="b">
            <a:normAutofit/>
          </a:bodyPr>
          <a:lstStyle>
            <a:lvl1pPr marL="0" indent="0">
              <a:spcBef>
                <a:spcPts val="0"/>
              </a:spcBef>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17" name="Text Placeholder 45">
            <a:extLst>
              <a:ext uri="{FF2B5EF4-FFF2-40B4-BE49-F238E27FC236}">
                <a16:creationId xmlns:a16="http://schemas.microsoft.com/office/drawing/2014/main" id="{F0DE6988-954D-993F-40F1-7BB0D8A8E065}"/>
              </a:ext>
            </a:extLst>
          </p:cNvPr>
          <p:cNvSpPr>
            <a:spLocks noGrp="1"/>
          </p:cNvSpPr>
          <p:nvPr>
            <p:ph type="body" sz="quarter" idx="20" hasCustomPrompt="1"/>
          </p:nvPr>
        </p:nvSpPr>
        <p:spPr>
          <a:xfrm>
            <a:off x="3294286" y="3533777"/>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18" name="Text Placeholder 9">
            <a:extLst>
              <a:ext uri="{FF2B5EF4-FFF2-40B4-BE49-F238E27FC236}">
                <a16:creationId xmlns:a16="http://schemas.microsoft.com/office/drawing/2014/main" id="{5BBA2D86-84B3-B15A-ACC9-771B8BA77913}"/>
              </a:ext>
            </a:extLst>
          </p:cNvPr>
          <p:cNvSpPr>
            <a:spLocks noGrp="1"/>
          </p:cNvSpPr>
          <p:nvPr>
            <p:ph type="body" sz="quarter" idx="21" hasCustomPrompt="1"/>
          </p:nvPr>
        </p:nvSpPr>
        <p:spPr>
          <a:xfrm>
            <a:off x="6118671" y="3229520"/>
            <a:ext cx="2692871" cy="295275"/>
          </a:xfrm>
        </p:spPr>
        <p:txBody>
          <a:bodyPr lIns="0" bIns="0" anchor="b">
            <a:normAutofit/>
          </a:bodyPr>
          <a:lstStyle>
            <a:lvl1pPr marL="0" indent="0">
              <a:spcBef>
                <a:spcPts val="0"/>
              </a:spcBef>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19" name="Text Placeholder 45">
            <a:extLst>
              <a:ext uri="{FF2B5EF4-FFF2-40B4-BE49-F238E27FC236}">
                <a16:creationId xmlns:a16="http://schemas.microsoft.com/office/drawing/2014/main" id="{9F09511A-BF35-DDA5-9473-7AD4769E5BDE}"/>
              </a:ext>
            </a:extLst>
          </p:cNvPr>
          <p:cNvSpPr>
            <a:spLocks noGrp="1"/>
          </p:cNvSpPr>
          <p:nvPr>
            <p:ph type="body" sz="quarter" idx="22" hasCustomPrompt="1"/>
          </p:nvPr>
        </p:nvSpPr>
        <p:spPr>
          <a:xfrm>
            <a:off x="6118671" y="3533777"/>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Tree>
    <p:extLst>
      <p:ext uri="{BB962C8B-B14F-4D97-AF65-F5344CB8AC3E}">
        <p14:creationId xmlns:p14="http://schemas.microsoft.com/office/powerpoint/2010/main" val="38866532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Subtitle: 4 block big ide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8" name="Text Placeholder 5">
            <a:extLst>
              <a:ext uri="{FF2B5EF4-FFF2-40B4-BE49-F238E27FC236}">
                <a16:creationId xmlns:a16="http://schemas.microsoft.com/office/drawing/2014/main" id="{E51BF1D2-8C7B-AE42-B2C5-BF7A4CD559B5}"/>
              </a:ext>
            </a:extLst>
          </p:cNvPr>
          <p:cNvSpPr>
            <a:spLocks noGrp="1"/>
          </p:cNvSpPr>
          <p:nvPr>
            <p:ph type="body" sz="quarter" idx="16" hasCustomPrompt="1"/>
          </p:nvPr>
        </p:nvSpPr>
        <p:spPr>
          <a:xfrm>
            <a:off x="819628" y="1657348"/>
            <a:ext cx="3723118" cy="1426464"/>
          </a:xfrm>
          <a:solidFill>
            <a:schemeClr val="tx2"/>
          </a:solidFill>
        </p:spPr>
        <p:txBody>
          <a:bodyPr lIns="182880" tIns="182880" rIns="91440" bIns="91440" anchor="t" anchorCtr="0">
            <a:noAutofit/>
          </a:bodyPr>
          <a:lstStyle>
            <a:lvl1pPr marL="0" indent="0">
              <a:buNone/>
              <a:defRPr sz="24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Big idea/Topic</a:t>
            </a:r>
          </a:p>
        </p:txBody>
      </p:sp>
      <p:sp>
        <p:nvSpPr>
          <p:cNvPr id="9" name="Text Placeholder 5">
            <a:extLst>
              <a:ext uri="{FF2B5EF4-FFF2-40B4-BE49-F238E27FC236}">
                <a16:creationId xmlns:a16="http://schemas.microsoft.com/office/drawing/2014/main" id="{9CC8EC55-CB52-3EB0-0CD2-2FD334FE87CE}"/>
              </a:ext>
            </a:extLst>
          </p:cNvPr>
          <p:cNvSpPr>
            <a:spLocks noGrp="1"/>
          </p:cNvSpPr>
          <p:nvPr>
            <p:ph type="body" sz="quarter" idx="17" hasCustomPrompt="1"/>
          </p:nvPr>
        </p:nvSpPr>
        <p:spPr>
          <a:xfrm>
            <a:off x="4631138" y="1657349"/>
            <a:ext cx="3723118" cy="1426464"/>
          </a:xfrm>
          <a:solidFill>
            <a:schemeClr val="tx2"/>
          </a:solidFill>
        </p:spPr>
        <p:txBody>
          <a:bodyPr lIns="182880" tIns="182880" rIns="91440" bIns="91440" anchor="t" anchorCtr="0">
            <a:noAutofit/>
          </a:bodyPr>
          <a:lstStyle>
            <a:lvl1pPr marL="0" indent="0">
              <a:buNone/>
              <a:defRPr sz="24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Big idea/Topic</a:t>
            </a:r>
          </a:p>
        </p:txBody>
      </p:sp>
      <p:sp>
        <p:nvSpPr>
          <p:cNvPr id="11" name="Text Placeholder 5">
            <a:extLst>
              <a:ext uri="{FF2B5EF4-FFF2-40B4-BE49-F238E27FC236}">
                <a16:creationId xmlns:a16="http://schemas.microsoft.com/office/drawing/2014/main" id="{74492F8F-BB13-4522-9262-D3D4E3E35851}"/>
              </a:ext>
            </a:extLst>
          </p:cNvPr>
          <p:cNvSpPr>
            <a:spLocks noGrp="1"/>
          </p:cNvSpPr>
          <p:nvPr>
            <p:ph type="body" sz="quarter" idx="18" hasCustomPrompt="1"/>
          </p:nvPr>
        </p:nvSpPr>
        <p:spPr>
          <a:xfrm>
            <a:off x="819628" y="3174781"/>
            <a:ext cx="3723118" cy="1426464"/>
          </a:xfrm>
          <a:solidFill>
            <a:schemeClr val="tx2"/>
          </a:solidFill>
        </p:spPr>
        <p:txBody>
          <a:bodyPr lIns="182880" tIns="182880" rIns="91440" bIns="91440" anchor="t" anchorCtr="0">
            <a:noAutofit/>
          </a:bodyPr>
          <a:lstStyle>
            <a:lvl1pPr marL="0" indent="0">
              <a:buNone/>
              <a:defRPr sz="24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Big idea/Topic</a:t>
            </a:r>
          </a:p>
        </p:txBody>
      </p:sp>
      <p:sp>
        <p:nvSpPr>
          <p:cNvPr id="12" name="Text Placeholder 5">
            <a:extLst>
              <a:ext uri="{FF2B5EF4-FFF2-40B4-BE49-F238E27FC236}">
                <a16:creationId xmlns:a16="http://schemas.microsoft.com/office/drawing/2014/main" id="{59A5E982-F2D5-FC63-C9EC-95A25009EEB2}"/>
              </a:ext>
            </a:extLst>
          </p:cNvPr>
          <p:cNvSpPr>
            <a:spLocks noGrp="1"/>
          </p:cNvSpPr>
          <p:nvPr>
            <p:ph type="body" sz="quarter" idx="19" hasCustomPrompt="1"/>
          </p:nvPr>
        </p:nvSpPr>
        <p:spPr>
          <a:xfrm>
            <a:off x="4631138" y="3174781"/>
            <a:ext cx="3723118" cy="1426464"/>
          </a:xfrm>
          <a:solidFill>
            <a:schemeClr val="tx2"/>
          </a:solidFill>
        </p:spPr>
        <p:txBody>
          <a:bodyPr lIns="182880" tIns="182880" rIns="91440" bIns="91440" anchor="t" anchorCtr="0">
            <a:noAutofit/>
          </a:bodyPr>
          <a:lstStyle>
            <a:lvl1pPr marL="0" indent="0">
              <a:buNone/>
              <a:defRPr sz="24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Big idea/Topic</a:t>
            </a:r>
          </a:p>
        </p:txBody>
      </p:sp>
    </p:spTree>
    <p:extLst>
      <p:ext uri="{BB962C8B-B14F-4D97-AF65-F5344CB8AC3E}">
        <p14:creationId xmlns:p14="http://schemas.microsoft.com/office/powerpoint/2010/main" val="40088913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Subtitle: 3 column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6" name="Text Placeholder 5">
            <a:extLst>
              <a:ext uri="{FF2B5EF4-FFF2-40B4-BE49-F238E27FC236}">
                <a16:creationId xmlns:a16="http://schemas.microsoft.com/office/drawing/2014/main" id="{6FC0DE28-2C3E-0EAF-93C5-37D6D8C0CD54}"/>
              </a:ext>
            </a:extLst>
          </p:cNvPr>
          <p:cNvSpPr>
            <a:spLocks noGrp="1"/>
          </p:cNvSpPr>
          <p:nvPr>
            <p:ph type="body" sz="quarter" idx="14"/>
          </p:nvPr>
        </p:nvSpPr>
        <p:spPr>
          <a:xfrm>
            <a:off x="457199" y="3711575"/>
            <a:ext cx="2679698" cy="993775"/>
          </a:xfrm>
          <a:noFill/>
        </p:spPr>
        <p:txBody>
          <a:bodyPr lIns="0" tIns="91440" rIns="45720" bIns="45720">
            <a:normAutofit/>
          </a:bodyPr>
          <a:lstStyle>
            <a:lvl1pPr>
              <a:defRPr sz="1400"/>
            </a:lvl1pPr>
            <a:lvl2pPr>
              <a:defRPr sz="1400"/>
            </a:lvl2pPr>
            <a:lvl3pPr>
              <a:defRPr sz="1600"/>
            </a:lvl3pPr>
            <a:lvl4pPr>
              <a:defRPr sz="1600"/>
            </a:lvl4pPr>
            <a:lvl5pPr>
              <a:defRPr sz="1600"/>
            </a:lvl5pPr>
          </a:lstStyle>
          <a:p>
            <a:pPr lvl="0"/>
            <a:r>
              <a:rPr lang="en-US" dirty="0"/>
              <a:t>Click to edit Master text styles</a:t>
            </a:r>
          </a:p>
        </p:txBody>
      </p:sp>
      <p:sp>
        <p:nvSpPr>
          <p:cNvPr id="7" name="Text Placeholder 5">
            <a:extLst>
              <a:ext uri="{FF2B5EF4-FFF2-40B4-BE49-F238E27FC236}">
                <a16:creationId xmlns:a16="http://schemas.microsoft.com/office/drawing/2014/main" id="{27E01C83-966B-62F9-D4BF-6F48E204A567}"/>
              </a:ext>
            </a:extLst>
          </p:cNvPr>
          <p:cNvSpPr>
            <a:spLocks noGrp="1"/>
          </p:cNvSpPr>
          <p:nvPr>
            <p:ph type="body" sz="quarter" idx="15"/>
          </p:nvPr>
        </p:nvSpPr>
        <p:spPr>
          <a:xfrm>
            <a:off x="3302949" y="3711575"/>
            <a:ext cx="2679695" cy="993775"/>
          </a:xfrm>
          <a:noFill/>
        </p:spPr>
        <p:txBody>
          <a:bodyPr lIns="0" tIns="91440" rIns="45720" bIns="45720">
            <a:normAutofit/>
          </a:bodyPr>
          <a:lstStyle>
            <a:lvl1pPr>
              <a:defRPr sz="1400"/>
            </a:lvl1pPr>
            <a:lvl2pPr>
              <a:defRPr sz="1400"/>
            </a:lvl2pPr>
            <a:lvl3pPr>
              <a:defRPr sz="1600"/>
            </a:lvl3pPr>
            <a:lvl4pPr>
              <a:defRPr sz="1600"/>
            </a:lvl4pPr>
            <a:lvl5pPr>
              <a:defRPr sz="1600"/>
            </a:lvl5pPr>
          </a:lstStyle>
          <a:p>
            <a:pPr lvl="0"/>
            <a:r>
              <a:rPr lang="en-US" dirty="0"/>
              <a:t>Click to edit Master text styles</a:t>
            </a:r>
          </a:p>
        </p:txBody>
      </p:sp>
      <p:sp>
        <p:nvSpPr>
          <p:cNvPr id="5" name="Text Placeholder 5">
            <a:extLst>
              <a:ext uri="{FF2B5EF4-FFF2-40B4-BE49-F238E27FC236}">
                <a16:creationId xmlns:a16="http://schemas.microsoft.com/office/drawing/2014/main" id="{AD342F2D-DDFA-2AD9-2E71-9106C802294F}"/>
              </a:ext>
            </a:extLst>
          </p:cNvPr>
          <p:cNvSpPr>
            <a:spLocks noGrp="1"/>
          </p:cNvSpPr>
          <p:nvPr>
            <p:ph type="body" sz="quarter" idx="18"/>
          </p:nvPr>
        </p:nvSpPr>
        <p:spPr>
          <a:xfrm>
            <a:off x="6159500" y="3711575"/>
            <a:ext cx="2679700" cy="993775"/>
          </a:xfrm>
          <a:noFill/>
        </p:spPr>
        <p:txBody>
          <a:bodyPr lIns="0" tIns="91440" rIns="45720" bIns="45720">
            <a:normAutofit/>
          </a:bodyPr>
          <a:lstStyle>
            <a:lvl1pPr>
              <a:defRPr sz="1400"/>
            </a:lvl1pPr>
            <a:lvl2pPr>
              <a:defRPr sz="1400"/>
            </a:lvl2pPr>
            <a:lvl3pPr>
              <a:defRPr sz="1600"/>
            </a:lvl3pPr>
            <a:lvl4pPr>
              <a:defRPr sz="1600"/>
            </a:lvl4pPr>
            <a:lvl5pPr>
              <a:defRPr sz="1600"/>
            </a:lvl5pPr>
          </a:lstStyle>
          <a:p>
            <a:pPr lvl="0"/>
            <a:r>
              <a:rPr lang="en-US" dirty="0"/>
              <a:t>Click to edit Master text styles</a:t>
            </a:r>
          </a:p>
        </p:txBody>
      </p:sp>
      <p:sp>
        <p:nvSpPr>
          <p:cNvPr id="14" name="Picture Placeholder 13">
            <a:extLst>
              <a:ext uri="{FF2B5EF4-FFF2-40B4-BE49-F238E27FC236}">
                <a16:creationId xmlns:a16="http://schemas.microsoft.com/office/drawing/2014/main" id="{2117CC75-B838-68D6-2E0E-876246E59A71}"/>
              </a:ext>
            </a:extLst>
          </p:cNvPr>
          <p:cNvSpPr>
            <a:spLocks noGrp="1"/>
          </p:cNvSpPr>
          <p:nvPr>
            <p:ph type="pic" sz="quarter" idx="19"/>
          </p:nvPr>
        </p:nvSpPr>
        <p:spPr>
          <a:xfrm>
            <a:off x="457199" y="1657349"/>
            <a:ext cx="2679700" cy="2054225"/>
          </a:xfrm>
          <a:solidFill>
            <a:schemeClr val="bg1">
              <a:lumMod val="75000"/>
            </a:schemeClr>
          </a:solidFill>
        </p:spPr>
        <p:txBody>
          <a:bodyPr tIns="365760"/>
          <a:lstStyle>
            <a:lvl1pPr marL="0" indent="0" algn="ctr">
              <a:buFontTx/>
              <a:buNone/>
              <a:defRPr/>
            </a:lvl1pPr>
          </a:lstStyle>
          <a:p>
            <a:endParaRPr lang="en-US"/>
          </a:p>
        </p:txBody>
      </p:sp>
      <p:sp>
        <p:nvSpPr>
          <p:cNvPr id="15" name="Picture Placeholder 13">
            <a:extLst>
              <a:ext uri="{FF2B5EF4-FFF2-40B4-BE49-F238E27FC236}">
                <a16:creationId xmlns:a16="http://schemas.microsoft.com/office/drawing/2014/main" id="{44614E93-F67D-FFB0-1593-0C05E96A4FFD}"/>
              </a:ext>
            </a:extLst>
          </p:cNvPr>
          <p:cNvSpPr>
            <a:spLocks noGrp="1"/>
          </p:cNvSpPr>
          <p:nvPr>
            <p:ph type="pic" sz="quarter" idx="20"/>
          </p:nvPr>
        </p:nvSpPr>
        <p:spPr>
          <a:xfrm>
            <a:off x="3302950" y="1657349"/>
            <a:ext cx="2679700" cy="2054225"/>
          </a:xfrm>
          <a:solidFill>
            <a:schemeClr val="bg1">
              <a:lumMod val="75000"/>
            </a:schemeClr>
          </a:solidFill>
        </p:spPr>
        <p:txBody>
          <a:bodyPr tIns="365760"/>
          <a:lstStyle>
            <a:lvl1pPr marL="0" indent="0" algn="ctr">
              <a:buFontTx/>
              <a:buNone/>
              <a:defRPr/>
            </a:lvl1pPr>
          </a:lstStyle>
          <a:p>
            <a:endParaRPr lang="en-US"/>
          </a:p>
        </p:txBody>
      </p:sp>
      <p:sp>
        <p:nvSpPr>
          <p:cNvPr id="16" name="Picture Placeholder 13">
            <a:extLst>
              <a:ext uri="{FF2B5EF4-FFF2-40B4-BE49-F238E27FC236}">
                <a16:creationId xmlns:a16="http://schemas.microsoft.com/office/drawing/2014/main" id="{FF202DA5-E559-E016-1658-76A0FFD0A7A9}"/>
              </a:ext>
            </a:extLst>
          </p:cNvPr>
          <p:cNvSpPr>
            <a:spLocks noGrp="1"/>
          </p:cNvSpPr>
          <p:nvPr>
            <p:ph type="pic" sz="quarter" idx="21"/>
          </p:nvPr>
        </p:nvSpPr>
        <p:spPr>
          <a:xfrm>
            <a:off x="6159500" y="1657349"/>
            <a:ext cx="2679700" cy="2054225"/>
          </a:xfrm>
          <a:solidFill>
            <a:schemeClr val="bg1">
              <a:lumMod val="75000"/>
            </a:schemeClr>
          </a:solidFill>
        </p:spPr>
        <p:txBody>
          <a:bodyPr tIns="365760"/>
          <a:lstStyle>
            <a:lvl1pPr marL="0" indent="0" algn="ctr">
              <a:buFontTx/>
              <a:buNone/>
              <a:defRPr/>
            </a:lvl1pPr>
          </a:lstStyle>
          <a:p>
            <a:endParaRPr lang="en-US"/>
          </a:p>
        </p:txBody>
      </p:sp>
      <p:cxnSp>
        <p:nvCxnSpPr>
          <p:cNvPr id="18" name="Straight Connector 17">
            <a:extLst>
              <a:ext uri="{FF2B5EF4-FFF2-40B4-BE49-F238E27FC236}">
                <a16:creationId xmlns:a16="http://schemas.microsoft.com/office/drawing/2014/main" id="{B59A614F-1746-5E7E-6E40-C0C352E3B87C}"/>
              </a:ext>
            </a:extLst>
          </p:cNvPr>
          <p:cNvCxnSpPr/>
          <p:nvPr/>
        </p:nvCxnSpPr>
        <p:spPr>
          <a:xfrm>
            <a:off x="3219924" y="1521151"/>
            <a:ext cx="0" cy="327304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F24D771-DA9F-AFF7-8014-770E6875CD71}"/>
              </a:ext>
            </a:extLst>
          </p:cNvPr>
          <p:cNvCxnSpPr/>
          <p:nvPr/>
        </p:nvCxnSpPr>
        <p:spPr>
          <a:xfrm>
            <a:off x="6078494" y="1521151"/>
            <a:ext cx="0" cy="327304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5" name="Media Placeholder 4">
            <a:extLst>
              <a:ext uri="{FF2B5EF4-FFF2-40B4-BE49-F238E27FC236}">
                <a16:creationId xmlns:a16="http://schemas.microsoft.com/office/drawing/2014/main" id="{4BDB185A-767C-30D3-5FC4-487AEE46B025}"/>
              </a:ext>
            </a:extLst>
          </p:cNvPr>
          <p:cNvSpPr>
            <a:spLocks noGrp="1"/>
          </p:cNvSpPr>
          <p:nvPr>
            <p:ph type="media" sz="quarter" idx="11" hasCustomPrompt="1"/>
          </p:nvPr>
        </p:nvSpPr>
        <p:spPr>
          <a:xfrm>
            <a:off x="0" y="0"/>
            <a:ext cx="9144000" cy="5143500"/>
          </a:xfrm>
          <a:solidFill>
            <a:schemeClr val="tx1"/>
          </a:solidFill>
        </p:spPr>
        <p:txBody>
          <a:bodyPr lIns="0" tIns="1371600"/>
          <a:lstStyle>
            <a:lvl1pPr marL="0" indent="0" algn="ctr">
              <a:buFontTx/>
              <a:buNone/>
              <a:defRPr>
                <a:solidFill>
                  <a:schemeClr val="bg1"/>
                </a:solidFill>
              </a:defRPr>
            </a:lvl1pPr>
          </a:lstStyle>
          <a:p>
            <a:r>
              <a:rPr lang="en-US" dirty="0"/>
              <a:t>CLICK ICON TO INSERT VIDEO</a:t>
            </a:r>
          </a:p>
        </p:txBody>
      </p:sp>
      <p:sp>
        <p:nvSpPr>
          <p:cNvPr id="2" name="Title 1">
            <a:extLst>
              <a:ext uri="{FF2B5EF4-FFF2-40B4-BE49-F238E27FC236}">
                <a16:creationId xmlns:a16="http://schemas.microsoft.com/office/drawing/2014/main" id="{A5D9493A-47CC-919A-B438-67612BC54B04}"/>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solidFill>
                  <a:schemeClr val="bg1"/>
                </a:solidFill>
              </a:defRPr>
            </a:lvl1pPr>
          </a:lstStyle>
          <a:p>
            <a:r>
              <a:rPr lang="en-US" dirty="0"/>
              <a:t>Headline in all caps 28pt </a:t>
            </a:r>
            <a:br>
              <a:rPr lang="en-US" dirty="0"/>
            </a:br>
            <a:r>
              <a:rPr lang="en-US" dirty="0"/>
              <a:t>preferred as one or two lines</a:t>
            </a:r>
          </a:p>
        </p:txBody>
      </p:sp>
    </p:spTree>
    <p:extLst>
      <p:ext uri="{BB962C8B-B14F-4D97-AF65-F5344CB8AC3E}">
        <p14:creationId xmlns:p14="http://schemas.microsoft.com/office/powerpoint/2010/main" val="225037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losing slide Argonn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DEC59-F5CF-CEAA-802E-33C6505C449D}"/>
              </a:ext>
            </a:extLst>
          </p:cNvPr>
          <p:cNvPicPr>
            <a:picLocks noChangeAspect="1"/>
          </p:cNvPicPr>
          <p:nvPr/>
        </p:nvPicPr>
        <p:blipFill>
          <a:blip r:embed="rId2"/>
          <a:srcRect t="5" b="5"/>
          <a:stretch/>
        </p:blipFill>
        <p:spPr>
          <a:xfrm>
            <a:off x="0" y="0"/>
            <a:ext cx="9142729" cy="5143500"/>
          </a:xfrm>
          <a:prstGeom prst="rect">
            <a:avLst/>
          </a:prstGeom>
        </p:spPr>
      </p:pic>
      <p:pic>
        <p:nvPicPr>
          <p:cNvPr id="9" name="Picture 8">
            <a:extLst>
              <a:ext uri="{FF2B5EF4-FFF2-40B4-BE49-F238E27FC236}">
                <a16:creationId xmlns:a16="http://schemas.microsoft.com/office/drawing/2014/main" id="{B80802B6-4722-244C-B8A6-46B69A03D820}"/>
              </a:ext>
            </a:extLst>
          </p:cNvPr>
          <p:cNvPicPr>
            <a:picLocks noChangeAspect="1"/>
          </p:cNvPicPr>
          <p:nvPr/>
        </p:nvPicPr>
        <p:blipFill rotWithShape="1">
          <a:blip r:embed="rId3" cstate="hqprint">
            <a:alphaModFix amt="80000"/>
            <a:extLst>
              <a:ext uri="{28A0092B-C50C-407E-A947-70E740481C1C}">
                <a14:useLocalDpi xmlns:a14="http://schemas.microsoft.com/office/drawing/2010/main"/>
              </a:ext>
            </a:extLst>
          </a:blip>
          <a:srcRect l="7274" t="-204" r="7262" b="2069"/>
          <a:stretch/>
        </p:blipFill>
        <p:spPr>
          <a:xfrm>
            <a:off x="0" y="-10684"/>
            <a:ext cx="9144000" cy="5154184"/>
          </a:xfrm>
          <a:prstGeom prst="rect">
            <a:avLst/>
          </a:prstGeom>
        </p:spPr>
      </p:pic>
      <p:grpSp>
        <p:nvGrpSpPr>
          <p:cNvPr id="2" name="Group 1">
            <a:extLst>
              <a:ext uri="{FF2B5EF4-FFF2-40B4-BE49-F238E27FC236}">
                <a16:creationId xmlns:a16="http://schemas.microsoft.com/office/drawing/2014/main" id="{51AD80AF-1545-2888-DC5C-2ACBBB58F56B}"/>
              </a:ext>
            </a:extLst>
          </p:cNvPr>
          <p:cNvGrpSpPr>
            <a:grpSpLocks noChangeAspect="1"/>
          </p:cNvGrpSpPr>
          <p:nvPr/>
        </p:nvGrpSpPr>
        <p:grpSpPr bwMode="auto">
          <a:xfrm>
            <a:off x="1586265" y="1304924"/>
            <a:ext cx="5971470" cy="2336662"/>
            <a:chOff x="4398" y="-378"/>
            <a:chExt cx="1104" cy="432"/>
          </a:xfrm>
        </p:grpSpPr>
        <p:sp>
          <p:nvSpPr>
            <p:cNvPr id="3" name="Rectangle 2">
              <a:extLst>
                <a:ext uri="{FF2B5EF4-FFF2-40B4-BE49-F238E27FC236}">
                  <a16:creationId xmlns:a16="http://schemas.microsoft.com/office/drawing/2014/main" id="{76CD385B-D85D-B64D-C7C5-0741D4FDA11F}"/>
                </a:ext>
              </a:extLst>
            </p:cNvPr>
            <p:cNvSpPr>
              <a:spLocks noChangeArrowheads="1"/>
            </p:cNvSpPr>
            <p:nvPr/>
          </p:nvSpPr>
          <p:spPr bwMode="auto">
            <a:xfrm>
              <a:off x="4398" y="-378"/>
              <a:ext cx="1104" cy="432"/>
            </a:xfrm>
            <a:prstGeom prst="rect">
              <a:avLst/>
            </a:prstGeom>
            <a:noFill/>
            <a:ln w="0">
              <a:no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sp>
          <p:nvSpPr>
            <p:cNvPr id="6" name="Freeform 5">
              <a:extLst>
                <a:ext uri="{FF2B5EF4-FFF2-40B4-BE49-F238E27FC236}">
                  <a16:creationId xmlns:a16="http://schemas.microsoft.com/office/drawing/2014/main" id="{5565DEB9-167C-3795-A7E1-78040F365E4B}"/>
                </a:ext>
              </a:extLst>
            </p:cNvPr>
            <p:cNvSpPr>
              <a:spLocks noEditPoints="1"/>
            </p:cNvSpPr>
            <p:nvPr/>
          </p:nvSpPr>
          <p:spPr bwMode="auto">
            <a:xfrm>
              <a:off x="5198" y="-264"/>
              <a:ext cx="194" cy="168"/>
            </a:xfrm>
            <a:custGeom>
              <a:avLst/>
              <a:gdLst>
                <a:gd name="T0" fmla="*/ 405 w 580"/>
                <a:gd name="T1" fmla="*/ 360 h 502"/>
                <a:gd name="T2" fmla="*/ 441 w 580"/>
                <a:gd name="T3" fmla="*/ 422 h 502"/>
                <a:gd name="T4" fmla="*/ 473 w 580"/>
                <a:gd name="T5" fmla="*/ 478 h 502"/>
                <a:gd name="T6" fmla="*/ 485 w 580"/>
                <a:gd name="T7" fmla="*/ 478 h 502"/>
                <a:gd name="T8" fmla="*/ 518 w 580"/>
                <a:gd name="T9" fmla="*/ 422 h 502"/>
                <a:gd name="T10" fmla="*/ 554 w 580"/>
                <a:gd name="T11" fmla="*/ 360 h 502"/>
                <a:gd name="T12" fmla="*/ 392 w 580"/>
                <a:gd name="T13" fmla="*/ 338 h 502"/>
                <a:gd name="T14" fmla="*/ 186 w 580"/>
                <a:gd name="T15" fmla="*/ 357 h 502"/>
                <a:gd name="T16" fmla="*/ 153 w 580"/>
                <a:gd name="T17" fmla="*/ 415 h 502"/>
                <a:gd name="T18" fmla="*/ 119 w 580"/>
                <a:gd name="T19" fmla="*/ 473 h 502"/>
                <a:gd name="T20" fmla="*/ 471 w 580"/>
                <a:gd name="T21" fmla="*/ 493 h 502"/>
                <a:gd name="T22" fmla="*/ 452 w 580"/>
                <a:gd name="T23" fmla="*/ 461 h 502"/>
                <a:gd name="T24" fmla="*/ 416 w 580"/>
                <a:gd name="T25" fmla="*/ 399 h 502"/>
                <a:gd name="T26" fmla="*/ 387 w 580"/>
                <a:gd name="T27" fmla="*/ 347 h 502"/>
                <a:gd name="T28" fmla="*/ 13 w 580"/>
                <a:gd name="T29" fmla="*/ 338 h 502"/>
                <a:gd name="T30" fmla="*/ 33 w 580"/>
                <a:gd name="T31" fmla="*/ 373 h 502"/>
                <a:gd name="T32" fmla="*/ 71 w 580"/>
                <a:gd name="T33" fmla="*/ 438 h 502"/>
                <a:gd name="T34" fmla="*/ 98 w 580"/>
                <a:gd name="T35" fmla="*/ 485 h 502"/>
                <a:gd name="T36" fmla="*/ 112 w 580"/>
                <a:gd name="T37" fmla="*/ 467 h 502"/>
                <a:gd name="T38" fmla="*/ 148 w 580"/>
                <a:gd name="T39" fmla="*/ 405 h 502"/>
                <a:gd name="T40" fmla="*/ 180 w 580"/>
                <a:gd name="T41" fmla="*/ 349 h 502"/>
                <a:gd name="T42" fmla="*/ 290 w 580"/>
                <a:gd name="T43" fmla="*/ 178 h 502"/>
                <a:gd name="T44" fmla="*/ 270 w 580"/>
                <a:gd name="T45" fmla="*/ 213 h 502"/>
                <a:gd name="T46" fmla="*/ 232 w 580"/>
                <a:gd name="T47" fmla="*/ 278 h 502"/>
                <a:gd name="T48" fmla="*/ 204 w 580"/>
                <a:gd name="T49" fmla="*/ 326 h 502"/>
                <a:gd name="T50" fmla="*/ 370 w 580"/>
                <a:gd name="T51" fmla="*/ 319 h 502"/>
                <a:gd name="T52" fmla="*/ 338 w 580"/>
                <a:gd name="T53" fmla="*/ 262 h 502"/>
                <a:gd name="T54" fmla="*/ 302 w 580"/>
                <a:gd name="T55" fmla="*/ 200 h 502"/>
                <a:gd name="T56" fmla="*/ 384 w 580"/>
                <a:gd name="T57" fmla="*/ 14 h 502"/>
                <a:gd name="T58" fmla="*/ 366 w 580"/>
                <a:gd name="T59" fmla="*/ 47 h 502"/>
                <a:gd name="T60" fmla="*/ 330 w 580"/>
                <a:gd name="T61" fmla="*/ 109 h 502"/>
                <a:gd name="T62" fmla="*/ 300 w 580"/>
                <a:gd name="T63" fmla="*/ 160 h 502"/>
                <a:gd name="T64" fmla="*/ 301 w 580"/>
                <a:gd name="T65" fmla="*/ 178 h 502"/>
                <a:gd name="T66" fmla="*/ 331 w 580"/>
                <a:gd name="T67" fmla="*/ 232 h 502"/>
                <a:gd name="T68" fmla="*/ 369 w 580"/>
                <a:gd name="T69" fmla="*/ 296 h 502"/>
                <a:gd name="T70" fmla="*/ 387 w 580"/>
                <a:gd name="T71" fmla="*/ 329 h 502"/>
                <a:gd name="T72" fmla="*/ 554 w 580"/>
                <a:gd name="T73" fmla="*/ 307 h 502"/>
                <a:gd name="T74" fmla="*/ 510 w 580"/>
                <a:gd name="T75" fmla="*/ 231 h 502"/>
                <a:gd name="T76" fmla="*/ 454 w 580"/>
                <a:gd name="T77" fmla="*/ 135 h 502"/>
                <a:gd name="T78" fmla="*/ 406 w 580"/>
                <a:gd name="T79" fmla="*/ 52 h 502"/>
                <a:gd name="T80" fmla="*/ 384 w 580"/>
                <a:gd name="T81" fmla="*/ 14 h 502"/>
                <a:gd name="T82" fmla="*/ 182 w 580"/>
                <a:gd name="T83" fmla="*/ 36 h 502"/>
                <a:gd name="T84" fmla="*/ 138 w 580"/>
                <a:gd name="T85" fmla="*/ 112 h 502"/>
                <a:gd name="T86" fmla="*/ 83 w 580"/>
                <a:gd name="T87" fmla="*/ 208 h 502"/>
                <a:gd name="T88" fmla="*/ 35 w 580"/>
                <a:gd name="T89" fmla="*/ 291 h 502"/>
                <a:gd name="T90" fmla="*/ 13 w 580"/>
                <a:gd name="T91" fmla="*/ 329 h 502"/>
                <a:gd name="T92" fmla="*/ 203 w 580"/>
                <a:gd name="T93" fmla="*/ 310 h 502"/>
                <a:gd name="T94" fmla="*/ 239 w 580"/>
                <a:gd name="T95" fmla="*/ 249 h 502"/>
                <a:gd name="T96" fmla="*/ 273 w 580"/>
                <a:gd name="T97" fmla="*/ 188 h 502"/>
                <a:gd name="T98" fmla="*/ 283 w 580"/>
                <a:gd name="T99" fmla="*/ 167 h 502"/>
                <a:gd name="T100" fmla="*/ 259 w 580"/>
                <a:gd name="T101" fmla="*/ 124 h 502"/>
                <a:gd name="T102" fmla="*/ 222 w 580"/>
                <a:gd name="T103" fmla="*/ 61 h 502"/>
                <a:gd name="T104" fmla="*/ 196 w 580"/>
                <a:gd name="T105" fmla="*/ 17 h 502"/>
                <a:gd name="T106" fmla="*/ 209 w 580"/>
                <a:gd name="T107" fmla="*/ 20 h 502"/>
                <a:gd name="T108" fmla="*/ 242 w 580"/>
                <a:gd name="T109" fmla="*/ 77 h 502"/>
                <a:gd name="T110" fmla="*/ 277 w 580"/>
                <a:gd name="T111" fmla="*/ 138 h 502"/>
                <a:gd name="T112" fmla="*/ 292 w 580"/>
                <a:gd name="T113" fmla="*/ 157 h 502"/>
                <a:gd name="T114" fmla="*/ 319 w 580"/>
                <a:gd name="T115" fmla="*/ 110 h 502"/>
                <a:gd name="T116" fmla="*/ 356 w 580"/>
                <a:gd name="T117" fmla="*/ 44 h 502"/>
                <a:gd name="T118" fmla="*/ 376 w 580"/>
                <a:gd name="T119" fmla="*/ 9 h 502"/>
                <a:gd name="T120" fmla="*/ 580 w 580"/>
                <a:gd name="T121" fmla="*/ 334 h 502"/>
                <a:gd name="T122" fmla="*/ 192 w 580"/>
                <a:gd name="T123"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0" h="502">
                  <a:moveTo>
                    <a:pt x="392" y="338"/>
                  </a:moveTo>
                  <a:lnTo>
                    <a:pt x="394" y="342"/>
                  </a:lnTo>
                  <a:lnTo>
                    <a:pt x="399" y="349"/>
                  </a:lnTo>
                  <a:lnTo>
                    <a:pt x="405" y="360"/>
                  </a:lnTo>
                  <a:lnTo>
                    <a:pt x="413" y="373"/>
                  </a:lnTo>
                  <a:lnTo>
                    <a:pt x="421" y="389"/>
                  </a:lnTo>
                  <a:lnTo>
                    <a:pt x="431" y="405"/>
                  </a:lnTo>
                  <a:lnTo>
                    <a:pt x="441" y="422"/>
                  </a:lnTo>
                  <a:lnTo>
                    <a:pt x="450" y="438"/>
                  </a:lnTo>
                  <a:lnTo>
                    <a:pt x="459" y="453"/>
                  </a:lnTo>
                  <a:lnTo>
                    <a:pt x="467" y="467"/>
                  </a:lnTo>
                  <a:lnTo>
                    <a:pt x="473" y="478"/>
                  </a:lnTo>
                  <a:lnTo>
                    <a:pt x="477" y="485"/>
                  </a:lnTo>
                  <a:lnTo>
                    <a:pt x="479" y="488"/>
                  </a:lnTo>
                  <a:lnTo>
                    <a:pt x="481" y="485"/>
                  </a:lnTo>
                  <a:lnTo>
                    <a:pt x="485" y="478"/>
                  </a:lnTo>
                  <a:lnTo>
                    <a:pt x="491" y="467"/>
                  </a:lnTo>
                  <a:lnTo>
                    <a:pt x="500" y="453"/>
                  </a:lnTo>
                  <a:lnTo>
                    <a:pt x="509" y="438"/>
                  </a:lnTo>
                  <a:lnTo>
                    <a:pt x="518" y="422"/>
                  </a:lnTo>
                  <a:lnTo>
                    <a:pt x="528" y="405"/>
                  </a:lnTo>
                  <a:lnTo>
                    <a:pt x="538" y="389"/>
                  </a:lnTo>
                  <a:lnTo>
                    <a:pt x="546" y="373"/>
                  </a:lnTo>
                  <a:lnTo>
                    <a:pt x="554" y="360"/>
                  </a:lnTo>
                  <a:lnTo>
                    <a:pt x="560" y="349"/>
                  </a:lnTo>
                  <a:lnTo>
                    <a:pt x="565" y="342"/>
                  </a:lnTo>
                  <a:lnTo>
                    <a:pt x="567" y="338"/>
                  </a:lnTo>
                  <a:lnTo>
                    <a:pt x="392" y="338"/>
                  </a:lnTo>
                  <a:close/>
                  <a:moveTo>
                    <a:pt x="197" y="338"/>
                  </a:moveTo>
                  <a:lnTo>
                    <a:pt x="196" y="341"/>
                  </a:lnTo>
                  <a:lnTo>
                    <a:pt x="192" y="347"/>
                  </a:lnTo>
                  <a:lnTo>
                    <a:pt x="186" y="357"/>
                  </a:lnTo>
                  <a:lnTo>
                    <a:pt x="179" y="369"/>
                  </a:lnTo>
                  <a:lnTo>
                    <a:pt x="171" y="383"/>
                  </a:lnTo>
                  <a:lnTo>
                    <a:pt x="162" y="399"/>
                  </a:lnTo>
                  <a:lnTo>
                    <a:pt x="153" y="415"/>
                  </a:lnTo>
                  <a:lnTo>
                    <a:pt x="144" y="431"/>
                  </a:lnTo>
                  <a:lnTo>
                    <a:pt x="135" y="446"/>
                  </a:lnTo>
                  <a:lnTo>
                    <a:pt x="126" y="461"/>
                  </a:lnTo>
                  <a:lnTo>
                    <a:pt x="119" y="473"/>
                  </a:lnTo>
                  <a:lnTo>
                    <a:pt x="114" y="483"/>
                  </a:lnTo>
                  <a:lnTo>
                    <a:pt x="110" y="490"/>
                  </a:lnTo>
                  <a:lnTo>
                    <a:pt x="108" y="493"/>
                  </a:lnTo>
                  <a:lnTo>
                    <a:pt x="471" y="493"/>
                  </a:lnTo>
                  <a:lnTo>
                    <a:pt x="469" y="490"/>
                  </a:lnTo>
                  <a:lnTo>
                    <a:pt x="465" y="483"/>
                  </a:lnTo>
                  <a:lnTo>
                    <a:pt x="460" y="473"/>
                  </a:lnTo>
                  <a:lnTo>
                    <a:pt x="452" y="461"/>
                  </a:lnTo>
                  <a:lnTo>
                    <a:pt x="444" y="446"/>
                  </a:lnTo>
                  <a:lnTo>
                    <a:pt x="435" y="431"/>
                  </a:lnTo>
                  <a:lnTo>
                    <a:pt x="426" y="415"/>
                  </a:lnTo>
                  <a:lnTo>
                    <a:pt x="416" y="399"/>
                  </a:lnTo>
                  <a:lnTo>
                    <a:pt x="408" y="383"/>
                  </a:lnTo>
                  <a:lnTo>
                    <a:pt x="399" y="369"/>
                  </a:lnTo>
                  <a:lnTo>
                    <a:pt x="392" y="357"/>
                  </a:lnTo>
                  <a:lnTo>
                    <a:pt x="387" y="347"/>
                  </a:lnTo>
                  <a:lnTo>
                    <a:pt x="383" y="341"/>
                  </a:lnTo>
                  <a:lnTo>
                    <a:pt x="382" y="338"/>
                  </a:lnTo>
                  <a:lnTo>
                    <a:pt x="197" y="338"/>
                  </a:lnTo>
                  <a:close/>
                  <a:moveTo>
                    <a:pt x="13" y="338"/>
                  </a:moveTo>
                  <a:lnTo>
                    <a:pt x="15" y="342"/>
                  </a:lnTo>
                  <a:lnTo>
                    <a:pt x="19" y="349"/>
                  </a:lnTo>
                  <a:lnTo>
                    <a:pt x="25" y="359"/>
                  </a:lnTo>
                  <a:lnTo>
                    <a:pt x="33" y="373"/>
                  </a:lnTo>
                  <a:lnTo>
                    <a:pt x="42" y="388"/>
                  </a:lnTo>
                  <a:lnTo>
                    <a:pt x="51" y="405"/>
                  </a:lnTo>
                  <a:lnTo>
                    <a:pt x="61" y="421"/>
                  </a:lnTo>
                  <a:lnTo>
                    <a:pt x="71" y="438"/>
                  </a:lnTo>
                  <a:lnTo>
                    <a:pt x="80" y="453"/>
                  </a:lnTo>
                  <a:lnTo>
                    <a:pt x="87" y="467"/>
                  </a:lnTo>
                  <a:lnTo>
                    <a:pt x="94" y="478"/>
                  </a:lnTo>
                  <a:lnTo>
                    <a:pt x="98" y="485"/>
                  </a:lnTo>
                  <a:lnTo>
                    <a:pt x="100" y="488"/>
                  </a:lnTo>
                  <a:lnTo>
                    <a:pt x="102" y="485"/>
                  </a:lnTo>
                  <a:lnTo>
                    <a:pt x="106" y="478"/>
                  </a:lnTo>
                  <a:lnTo>
                    <a:pt x="112" y="467"/>
                  </a:lnTo>
                  <a:lnTo>
                    <a:pt x="120" y="453"/>
                  </a:lnTo>
                  <a:lnTo>
                    <a:pt x="129" y="438"/>
                  </a:lnTo>
                  <a:lnTo>
                    <a:pt x="138" y="422"/>
                  </a:lnTo>
                  <a:lnTo>
                    <a:pt x="148" y="405"/>
                  </a:lnTo>
                  <a:lnTo>
                    <a:pt x="157" y="389"/>
                  </a:lnTo>
                  <a:lnTo>
                    <a:pt x="166" y="373"/>
                  </a:lnTo>
                  <a:lnTo>
                    <a:pt x="174" y="360"/>
                  </a:lnTo>
                  <a:lnTo>
                    <a:pt x="180" y="349"/>
                  </a:lnTo>
                  <a:lnTo>
                    <a:pt x="184" y="342"/>
                  </a:lnTo>
                  <a:lnTo>
                    <a:pt x="186" y="338"/>
                  </a:lnTo>
                  <a:lnTo>
                    <a:pt x="13" y="338"/>
                  </a:lnTo>
                  <a:close/>
                  <a:moveTo>
                    <a:pt x="290" y="178"/>
                  </a:moveTo>
                  <a:lnTo>
                    <a:pt x="288" y="182"/>
                  </a:lnTo>
                  <a:lnTo>
                    <a:pt x="284" y="189"/>
                  </a:lnTo>
                  <a:lnTo>
                    <a:pt x="277" y="200"/>
                  </a:lnTo>
                  <a:lnTo>
                    <a:pt x="270" y="213"/>
                  </a:lnTo>
                  <a:lnTo>
                    <a:pt x="261" y="229"/>
                  </a:lnTo>
                  <a:lnTo>
                    <a:pt x="251" y="245"/>
                  </a:lnTo>
                  <a:lnTo>
                    <a:pt x="242" y="262"/>
                  </a:lnTo>
                  <a:lnTo>
                    <a:pt x="232" y="278"/>
                  </a:lnTo>
                  <a:lnTo>
                    <a:pt x="224" y="293"/>
                  </a:lnTo>
                  <a:lnTo>
                    <a:pt x="215" y="308"/>
                  </a:lnTo>
                  <a:lnTo>
                    <a:pt x="209" y="319"/>
                  </a:lnTo>
                  <a:lnTo>
                    <a:pt x="204" y="326"/>
                  </a:lnTo>
                  <a:lnTo>
                    <a:pt x="202" y="329"/>
                  </a:lnTo>
                  <a:lnTo>
                    <a:pt x="376" y="329"/>
                  </a:lnTo>
                  <a:lnTo>
                    <a:pt x="375" y="326"/>
                  </a:lnTo>
                  <a:lnTo>
                    <a:pt x="370" y="319"/>
                  </a:lnTo>
                  <a:lnTo>
                    <a:pt x="364" y="308"/>
                  </a:lnTo>
                  <a:lnTo>
                    <a:pt x="356" y="293"/>
                  </a:lnTo>
                  <a:lnTo>
                    <a:pt x="347" y="278"/>
                  </a:lnTo>
                  <a:lnTo>
                    <a:pt x="338" y="262"/>
                  </a:lnTo>
                  <a:lnTo>
                    <a:pt x="328" y="245"/>
                  </a:lnTo>
                  <a:lnTo>
                    <a:pt x="319" y="229"/>
                  </a:lnTo>
                  <a:lnTo>
                    <a:pt x="310" y="213"/>
                  </a:lnTo>
                  <a:lnTo>
                    <a:pt x="302" y="200"/>
                  </a:lnTo>
                  <a:lnTo>
                    <a:pt x="296" y="189"/>
                  </a:lnTo>
                  <a:lnTo>
                    <a:pt x="292" y="182"/>
                  </a:lnTo>
                  <a:lnTo>
                    <a:pt x="290" y="178"/>
                  </a:lnTo>
                  <a:close/>
                  <a:moveTo>
                    <a:pt x="384" y="14"/>
                  </a:moveTo>
                  <a:lnTo>
                    <a:pt x="383" y="17"/>
                  </a:lnTo>
                  <a:lnTo>
                    <a:pt x="379" y="23"/>
                  </a:lnTo>
                  <a:lnTo>
                    <a:pt x="373" y="33"/>
                  </a:lnTo>
                  <a:lnTo>
                    <a:pt x="366" y="47"/>
                  </a:lnTo>
                  <a:lnTo>
                    <a:pt x="358" y="61"/>
                  </a:lnTo>
                  <a:lnTo>
                    <a:pt x="349" y="77"/>
                  </a:lnTo>
                  <a:lnTo>
                    <a:pt x="339" y="93"/>
                  </a:lnTo>
                  <a:lnTo>
                    <a:pt x="330" y="109"/>
                  </a:lnTo>
                  <a:lnTo>
                    <a:pt x="321" y="124"/>
                  </a:lnTo>
                  <a:lnTo>
                    <a:pt x="313" y="139"/>
                  </a:lnTo>
                  <a:lnTo>
                    <a:pt x="306" y="151"/>
                  </a:lnTo>
                  <a:lnTo>
                    <a:pt x="300" y="160"/>
                  </a:lnTo>
                  <a:lnTo>
                    <a:pt x="297" y="167"/>
                  </a:lnTo>
                  <a:lnTo>
                    <a:pt x="295" y="169"/>
                  </a:lnTo>
                  <a:lnTo>
                    <a:pt x="297" y="172"/>
                  </a:lnTo>
                  <a:lnTo>
                    <a:pt x="301" y="178"/>
                  </a:lnTo>
                  <a:lnTo>
                    <a:pt x="306" y="188"/>
                  </a:lnTo>
                  <a:lnTo>
                    <a:pt x="314" y="201"/>
                  </a:lnTo>
                  <a:lnTo>
                    <a:pt x="322" y="216"/>
                  </a:lnTo>
                  <a:lnTo>
                    <a:pt x="331" y="232"/>
                  </a:lnTo>
                  <a:lnTo>
                    <a:pt x="341" y="249"/>
                  </a:lnTo>
                  <a:lnTo>
                    <a:pt x="351" y="265"/>
                  </a:lnTo>
                  <a:lnTo>
                    <a:pt x="360" y="282"/>
                  </a:lnTo>
                  <a:lnTo>
                    <a:pt x="369" y="296"/>
                  </a:lnTo>
                  <a:lnTo>
                    <a:pt x="376" y="310"/>
                  </a:lnTo>
                  <a:lnTo>
                    <a:pt x="382" y="320"/>
                  </a:lnTo>
                  <a:lnTo>
                    <a:pt x="386" y="327"/>
                  </a:lnTo>
                  <a:lnTo>
                    <a:pt x="387" y="329"/>
                  </a:lnTo>
                  <a:lnTo>
                    <a:pt x="567" y="329"/>
                  </a:lnTo>
                  <a:lnTo>
                    <a:pt x="565" y="326"/>
                  </a:lnTo>
                  <a:lnTo>
                    <a:pt x="560" y="319"/>
                  </a:lnTo>
                  <a:lnTo>
                    <a:pt x="554" y="307"/>
                  </a:lnTo>
                  <a:lnTo>
                    <a:pt x="545" y="291"/>
                  </a:lnTo>
                  <a:lnTo>
                    <a:pt x="535" y="273"/>
                  </a:lnTo>
                  <a:lnTo>
                    <a:pt x="523" y="253"/>
                  </a:lnTo>
                  <a:lnTo>
                    <a:pt x="510" y="231"/>
                  </a:lnTo>
                  <a:lnTo>
                    <a:pt x="496" y="208"/>
                  </a:lnTo>
                  <a:lnTo>
                    <a:pt x="482" y="184"/>
                  </a:lnTo>
                  <a:lnTo>
                    <a:pt x="468" y="159"/>
                  </a:lnTo>
                  <a:lnTo>
                    <a:pt x="454" y="135"/>
                  </a:lnTo>
                  <a:lnTo>
                    <a:pt x="441" y="112"/>
                  </a:lnTo>
                  <a:lnTo>
                    <a:pt x="428" y="90"/>
                  </a:lnTo>
                  <a:lnTo>
                    <a:pt x="416" y="70"/>
                  </a:lnTo>
                  <a:lnTo>
                    <a:pt x="406" y="52"/>
                  </a:lnTo>
                  <a:lnTo>
                    <a:pt x="397" y="36"/>
                  </a:lnTo>
                  <a:lnTo>
                    <a:pt x="391" y="24"/>
                  </a:lnTo>
                  <a:lnTo>
                    <a:pt x="386" y="17"/>
                  </a:lnTo>
                  <a:lnTo>
                    <a:pt x="384" y="14"/>
                  </a:lnTo>
                  <a:close/>
                  <a:moveTo>
                    <a:pt x="194" y="14"/>
                  </a:moveTo>
                  <a:lnTo>
                    <a:pt x="193" y="17"/>
                  </a:lnTo>
                  <a:lnTo>
                    <a:pt x="188" y="24"/>
                  </a:lnTo>
                  <a:lnTo>
                    <a:pt x="182" y="36"/>
                  </a:lnTo>
                  <a:lnTo>
                    <a:pt x="173" y="52"/>
                  </a:lnTo>
                  <a:lnTo>
                    <a:pt x="163" y="70"/>
                  </a:lnTo>
                  <a:lnTo>
                    <a:pt x="151" y="90"/>
                  </a:lnTo>
                  <a:lnTo>
                    <a:pt x="138" y="112"/>
                  </a:lnTo>
                  <a:lnTo>
                    <a:pt x="125" y="135"/>
                  </a:lnTo>
                  <a:lnTo>
                    <a:pt x="111" y="159"/>
                  </a:lnTo>
                  <a:lnTo>
                    <a:pt x="97" y="184"/>
                  </a:lnTo>
                  <a:lnTo>
                    <a:pt x="83" y="208"/>
                  </a:lnTo>
                  <a:lnTo>
                    <a:pt x="69" y="231"/>
                  </a:lnTo>
                  <a:lnTo>
                    <a:pt x="57" y="253"/>
                  </a:lnTo>
                  <a:lnTo>
                    <a:pt x="45" y="273"/>
                  </a:lnTo>
                  <a:lnTo>
                    <a:pt x="35" y="291"/>
                  </a:lnTo>
                  <a:lnTo>
                    <a:pt x="26" y="307"/>
                  </a:lnTo>
                  <a:lnTo>
                    <a:pt x="19" y="319"/>
                  </a:lnTo>
                  <a:lnTo>
                    <a:pt x="15" y="326"/>
                  </a:lnTo>
                  <a:lnTo>
                    <a:pt x="13" y="329"/>
                  </a:lnTo>
                  <a:lnTo>
                    <a:pt x="192" y="329"/>
                  </a:lnTo>
                  <a:lnTo>
                    <a:pt x="193" y="327"/>
                  </a:lnTo>
                  <a:lnTo>
                    <a:pt x="197" y="320"/>
                  </a:lnTo>
                  <a:lnTo>
                    <a:pt x="203" y="310"/>
                  </a:lnTo>
                  <a:lnTo>
                    <a:pt x="210" y="296"/>
                  </a:lnTo>
                  <a:lnTo>
                    <a:pt x="219" y="282"/>
                  </a:lnTo>
                  <a:lnTo>
                    <a:pt x="229" y="265"/>
                  </a:lnTo>
                  <a:lnTo>
                    <a:pt x="239" y="249"/>
                  </a:lnTo>
                  <a:lnTo>
                    <a:pt x="248" y="232"/>
                  </a:lnTo>
                  <a:lnTo>
                    <a:pt x="258" y="216"/>
                  </a:lnTo>
                  <a:lnTo>
                    <a:pt x="266" y="201"/>
                  </a:lnTo>
                  <a:lnTo>
                    <a:pt x="273" y="188"/>
                  </a:lnTo>
                  <a:lnTo>
                    <a:pt x="279" y="178"/>
                  </a:lnTo>
                  <a:lnTo>
                    <a:pt x="283" y="172"/>
                  </a:lnTo>
                  <a:lnTo>
                    <a:pt x="285" y="169"/>
                  </a:lnTo>
                  <a:lnTo>
                    <a:pt x="283" y="167"/>
                  </a:lnTo>
                  <a:lnTo>
                    <a:pt x="280" y="160"/>
                  </a:lnTo>
                  <a:lnTo>
                    <a:pt x="274" y="151"/>
                  </a:lnTo>
                  <a:lnTo>
                    <a:pt x="267" y="139"/>
                  </a:lnTo>
                  <a:lnTo>
                    <a:pt x="259" y="124"/>
                  </a:lnTo>
                  <a:lnTo>
                    <a:pt x="250" y="109"/>
                  </a:lnTo>
                  <a:lnTo>
                    <a:pt x="241" y="93"/>
                  </a:lnTo>
                  <a:lnTo>
                    <a:pt x="231" y="77"/>
                  </a:lnTo>
                  <a:lnTo>
                    <a:pt x="222" y="61"/>
                  </a:lnTo>
                  <a:lnTo>
                    <a:pt x="213" y="47"/>
                  </a:lnTo>
                  <a:lnTo>
                    <a:pt x="206" y="33"/>
                  </a:lnTo>
                  <a:lnTo>
                    <a:pt x="200" y="23"/>
                  </a:lnTo>
                  <a:lnTo>
                    <a:pt x="196" y="17"/>
                  </a:lnTo>
                  <a:lnTo>
                    <a:pt x="194" y="14"/>
                  </a:lnTo>
                  <a:close/>
                  <a:moveTo>
                    <a:pt x="202" y="9"/>
                  </a:moveTo>
                  <a:lnTo>
                    <a:pt x="204" y="12"/>
                  </a:lnTo>
                  <a:lnTo>
                    <a:pt x="209" y="20"/>
                  </a:lnTo>
                  <a:lnTo>
                    <a:pt x="215" y="30"/>
                  </a:lnTo>
                  <a:lnTo>
                    <a:pt x="224" y="44"/>
                  </a:lnTo>
                  <a:lnTo>
                    <a:pt x="232" y="60"/>
                  </a:lnTo>
                  <a:lnTo>
                    <a:pt x="242" y="77"/>
                  </a:lnTo>
                  <a:lnTo>
                    <a:pt x="251" y="93"/>
                  </a:lnTo>
                  <a:lnTo>
                    <a:pt x="261" y="110"/>
                  </a:lnTo>
                  <a:lnTo>
                    <a:pt x="270" y="125"/>
                  </a:lnTo>
                  <a:lnTo>
                    <a:pt x="277" y="138"/>
                  </a:lnTo>
                  <a:lnTo>
                    <a:pt x="284" y="149"/>
                  </a:lnTo>
                  <a:lnTo>
                    <a:pt x="288" y="157"/>
                  </a:lnTo>
                  <a:lnTo>
                    <a:pt x="290" y="160"/>
                  </a:lnTo>
                  <a:lnTo>
                    <a:pt x="292" y="157"/>
                  </a:lnTo>
                  <a:lnTo>
                    <a:pt x="296" y="149"/>
                  </a:lnTo>
                  <a:lnTo>
                    <a:pt x="302" y="138"/>
                  </a:lnTo>
                  <a:lnTo>
                    <a:pt x="310" y="125"/>
                  </a:lnTo>
                  <a:lnTo>
                    <a:pt x="319" y="110"/>
                  </a:lnTo>
                  <a:lnTo>
                    <a:pt x="328" y="93"/>
                  </a:lnTo>
                  <a:lnTo>
                    <a:pt x="338" y="77"/>
                  </a:lnTo>
                  <a:lnTo>
                    <a:pt x="347" y="60"/>
                  </a:lnTo>
                  <a:lnTo>
                    <a:pt x="356" y="44"/>
                  </a:lnTo>
                  <a:lnTo>
                    <a:pt x="364" y="30"/>
                  </a:lnTo>
                  <a:lnTo>
                    <a:pt x="370" y="20"/>
                  </a:lnTo>
                  <a:lnTo>
                    <a:pt x="375" y="12"/>
                  </a:lnTo>
                  <a:lnTo>
                    <a:pt x="376" y="9"/>
                  </a:lnTo>
                  <a:lnTo>
                    <a:pt x="202" y="9"/>
                  </a:lnTo>
                  <a:close/>
                  <a:moveTo>
                    <a:pt x="192" y="0"/>
                  </a:moveTo>
                  <a:lnTo>
                    <a:pt x="387" y="0"/>
                  </a:lnTo>
                  <a:lnTo>
                    <a:pt x="580" y="334"/>
                  </a:lnTo>
                  <a:lnTo>
                    <a:pt x="482" y="502"/>
                  </a:lnTo>
                  <a:lnTo>
                    <a:pt x="97" y="502"/>
                  </a:lnTo>
                  <a:lnTo>
                    <a:pt x="0" y="334"/>
                  </a:lnTo>
                  <a:lnTo>
                    <a:pt x="192"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 name="Freeform 6">
              <a:extLst>
                <a:ext uri="{FF2B5EF4-FFF2-40B4-BE49-F238E27FC236}">
                  <a16:creationId xmlns:a16="http://schemas.microsoft.com/office/drawing/2014/main" id="{8FE0E757-FE52-0454-B46D-2E78143B3057}"/>
                </a:ext>
              </a:extLst>
            </p:cNvPr>
            <p:cNvSpPr>
              <a:spLocks/>
            </p:cNvSpPr>
            <p:nvPr/>
          </p:nvSpPr>
          <p:spPr bwMode="auto">
            <a:xfrm>
              <a:off x="4791" y="-60"/>
              <a:ext cx="28" cy="34"/>
            </a:xfrm>
            <a:custGeom>
              <a:avLst/>
              <a:gdLst>
                <a:gd name="T0" fmla="*/ 0 w 84"/>
                <a:gd name="T1" fmla="*/ 0 h 101"/>
                <a:gd name="T2" fmla="*/ 25 w 84"/>
                <a:gd name="T3" fmla="*/ 0 h 101"/>
                <a:gd name="T4" fmla="*/ 53 w 84"/>
                <a:gd name="T5" fmla="*/ 48 h 101"/>
                <a:gd name="T6" fmla="*/ 66 w 84"/>
                <a:gd name="T7" fmla="*/ 72 h 101"/>
                <a:gd name="T8" fmla="*/ 66 w 84"/>
                <a:gd name="T9" fmla="*/ 60 h 101"/>
                <a:gd name="T10" fmla="*/ 65 w 84"/>
                <a:gd name="T11" fmla="*/ 45 h 101"/>
                <a:gd name="T12" fmla="*/ 65 w 84"/>
                <a:gd name="T13" fmla="*/ 32 h 101"/>
                <a:gd name="T14" fmla="*/ 65 w 84"/>
                <a:gd name="T15" fmla="*/ 0 h 101"/>
                <a:gd name="T16" fmla="*/ 84 w 84"/>
                <a:gd name="T17" fmla="*/ 0 h 101"/>
                <a:gd name="T18" fmla="*/ 84 w 84"/>
                <a:gd name="T19" fmla="*/ 101 h 101"/>
                <a:gd name="T20" fmla="*/ 58 w 84"/>
                <a:gd name="T21" fmla="*/ 101 h 101"/>
                <a:gd name="T22" fmla="*/ 29 w 84"/>
                <a:gd name="T23" fmla="*/ 50 h 101"/>
                <a:gd name="T24" fmla="*/ 23 w 84"/>
                <a:gd name="T25" fmla="*/ 39 h 101"/>
                <a:gd name="T26" fmla="*/ 18 w 84"/>
                <a:gd name="T27" fmla="*/ 28 h 101"/>
                <a:gd name="T28" fmla="*/ 18 w 84"/>
                <a:gd name="T29" fmla="*/ 39 h 101"/>
                <a:gd name="T30" fmla="*/ 19 w 84"/>
                <a:gd name="T31" fmla="*/ 52 h 101"/>
                <a:gd name="T32" fmla="*/ 19 w 84"/>
                <a:gd name="T33" fmla="*/ 65 h 101"/>
                <a:gd name="T34" fmla="*/ 19 w 84"/>
                <a:gd name="T35" fmla="*/ 101 h 101"/>
                <a:gd name="T36" fmla="*/ 0 w 84"/>
                <a:gd name="T37" fmla="*/ 101 h 101"/>
                <a:gd name="T38" fmla="*/ 0 w 84"/>
                <a:gd name="T3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01">
                  <a:moveTo>
                    <a:pt x="0" y="0"/>
                  </a:moveTo>
                  <a:lnTo>
                    <a:pt x="25" y="0"/>
                  </a:lnTo>
                  <a:lnTo>
                    <a:pt x="53" y="48"/>
                  </a:lnTo>
                  <a:lnTo>
                    <a:pt x="66" y="72"/>
                  </a:lnTo>
                  <a:lnTo>
                    <a:pt x="66" y="60"/>
                  </a:lnTo>
                  <a:lnTo>
                    <a:pt x="65" y="45"/>
                  </a:lnTo>
                  <a:lnTo>
                    <a:pt x="65" y="32"/>
                  </a:lnTo>
                  <a:lnTo>
                    <a:pt x="65" y="0"/>
                  </a:lnTo>
                  <a:lnTo>
                    <a:pt x="84" y="0"/>
                  </a:lnTo>
                  <a:lnTo>
                    <a:pt x="84" y="101"/>
                  </a:lnTo>
                  <a:lnTo>
                    <a:pt x="58" y="101"/>
                  </a:lnTo>
                  <a:lnTo>
                    <a:pt x="29" y="50"/>
                  </a:lnTo>
                  <a:lnTo>
                    <a:pt x="23" y="39"/>
                  </a:lnTo>
                  <a:lnTo>
                    <a:pt x="18" y="28"/>
                  </a:lnTo>
                  <a:lnTo>
                    <a:pt x="18" y="39"/>
                  </a:lnTo>
                  <a:lnTo>
                    <a:pt x="19" y="52"/>
                  </a:lnTo>
                  <a:lnTo>
                    <a:pt x="19" y="65"/>
                  </a:lnTo>
                  <a:lnTo>
                    <a:pt x="19" y="101"/>
                  </a:lnTo>
                  <a:lnTo>
                    <a:pt x="0" y="101"/>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 name="Freeform 9">
              <a:extLst>
                <a:ext uri="{FF2B5EF4-FFF2-40B4-BE49-F238E27FC236}">
                  <a16:creationId xmlns:a16="http://schemas.microsoft.com/office/drawing/2014/main" id="{B232BC4C-7669-EF14-BF72-E10264276B2B}"/>
                </a:ext>
              </a:extLst>
            </p:cNvPr>
            <p:cNvSpPr>
              <a:spLocks noEditPoints="1"/>
            </p:cNvSpPr>
            <p:nvPr/>
          </p:nvSpPr>
          <p:spPr bwMode="auto">
            <a:xfrm>
              <a:off x="4826" y="-60"/>
              <a:ext cx="31" cy="34"/>
            </a:xfrm>
            <a:custGeom>
              <a:avLst/>
              <a:gdLst>
                <a:gd name="T0" fmla="*/ 45 w 92"/>
                <a:gd name="T1" fmla="*/ 22 h 101"/>
                <a:gd name="T2" fmla="*/ 40 w 92"/>
                <a:gd name="T3" fmla="*/ 39 h 101"/>
                <a:gd name="T4" fmla="*/ 31 w 92"/>
                <a:gd name="T5" fmla="*/ 65 h 101"/>
                <a:gd name="T6" fmla="*/ 59 w 92"/>
                <a:gd name="T7" fmla="*/ 65 h 101"/>
                <a:gd name="T8" fmla="*/ 49 w 92"/>
                <a:gd name="T9" fmla="*/ 39 h 101"/>
                <a:gd name="T10" fmla="*/ 45 w 92"/>
                <a:gd name="T11" fmla="*/ 22 h 101"/>
                <a:gd name="T12" fmla="*/ 45 w 92"/>
                <a:gd name="T13" fmla="*/ 22 h 101"/>
                <a:gd name="T14" fmla="*/ 35 w 92"/>
                <a:gd name="T15" fmla="*/ 0 h 101"/>
                <a:gd name="T16" fmla="*/ 56 w 92"/>
                <a:gd name="T17" fmla="*/ 0 h 101"/>
                <a:gd name="T18" fmla="*/ 92 w 92"/>
                <a:gd name="T19" fmla="*/ 101 h 101"/>
                <a:gd name="T20" fmla="*/ 71 w 92"/>
                <a:gd name="T21" fmla="*/ 101 h 101"/>
                <a:gd name="T22" fmla="*/ 64 w 92"/>
                <a:gd name="T23" fmla="*/ 80 h 101"/>
                <a:gd name="T24" fmla="*/ 26 w 92"/>
                <a:gd name="T25" fmla="*/ 80 h 101"/>
                <a:gd name="T26" fmla="*/ 19 w 92"/>
                <a:gd name="T27" fmla="*/ 101 h 101"/>
                <a:gd name="T28" fmla="*/ 0 w 92"/>
                <a:gd name="T29" fmla="*/ 101 h 101"/>
                <a:gd name="T30" fmla="*/ 35 w 92"/>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101">
                  <a:moveTo>
                    <a:pt x="45" y="22"/>
                  </a:moveTo>
                  <a:lnTo>
                    <a:pt x="40" y="39"/>
                  </a:lnTo>
                  <a:lnTo>
                    <a:pt x="31" y="65"/>
                  </a:lnTo>
                  <a:lnTo>
                    <a:pt x="59" y="65"/>
                  </a:lnTo>
                  <a:lnTo>
                    <a:pt x="49" y="39"/>
                  </a:lnTo>
                  <a:lnTo>
                    <a:pt x="45" y="22"/>
                  </a:lnTo>
                  <a:lnTo>
                    <a:pt x="45" y="22"/>
                  </a:lnTo>
                  <a:close/>
                  <a:moveTo>
                    <a:pt x="35" y="0"/>
                  </a:moveTo>
                  <a:lnTo>
                    <a:pt x="56" y="0"/>
                  </a:lnTo>
                  <a:lnTo>
                    <a:pt x="92" y="101"/>
                  </a:lnTo>
                  <a:lnTo>
                    <a:pt x="71" y="101"/>
                  </a:lnTo>
                  <a:lnTo>
                    <a:pt x="64"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2" name="Freeform 11">
              <a:extLst>
                <a:ext uri="{FF2B5EF4-FFF2-40B4-BE49-F238E27FC236}">
                  <a16:creationId xmlns:a16="http://schemas.microsoft.com/office/drawing/2014/main" id="{D9CB1566-3B6F-D974-B99B-98362F89B5B5}"/>
                </a:ext>
              </a:extLst>
            </p:cNvPr>
            <p:cNvSpPr>
              <a:spLocks/>
            </p:cNvSpPr>
            <p:nvPr/>
          </p:nvSpPr>
          <p:spPr bwMode="auto">
            <a:xfrm>
              <a:off x="4859" y="-60"/>
              <a:ext cx="24" cy="34"/>
            </a:xfrm>
            <a:custGeom>
              <a:avLst/>
              <a:gdLst>
                <a:gd name="T0" fmla="*/ 0 w 71"/>
                <a:gd name="T1" fmla="*/ 0 h 101"/>
                <a:gd name="T2" fmla="*/ 71 w 71"/>
                <a:gd name="T3" fmla="*/ 0 h 101"/>
                <a:gd name="T4" fmla="*/ 71 w 71"/>
                <a:gd name="T5" fmla="*/ 17 h 101"/>
                <a:gd name="T6" fmla="*/ 46 w 71"/>
                <a:gd name="T7" fmla="*/ 17 h 101"/>
                <a:gd name="T8" fmla="*/ 46 w 71"/>
                <a:gd name="T9" fmla="*/ 101 h 101"/>
                <a:gd name="T10" fmla="*/ 26 w 71"/>
                <a:gd name="T11" fmla="*/ 101 h 101"/>
                <a:gd name="T12" fmla="*/ 26 w 71"/>
                <a:gd name="T13" fmla="*/ 17 h 101"/>
                <a:gd name="T14" fmla="*/ 0 w 71"/>
                <a:gd name="T15" fmla="*/ 17 h 101"/>
                <a:gd name="T16" fmla="*/ 0 w 7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01">
                  <a:moveTo>
                    <a:pt x="0" y="0"/>
                  </a:moveTo>
                  <a:lnTo>
                    <a:pt x="71" y="0"/>
                  </a:lnTo>
                  <a:lnTo>
                    <a:pt x="71" y="17"/>
                  </a:lnTo>
                  <a:lnTo>
                    <a:pt x="46" y="17"/>
                  </a:lnTo>
                  <a:lnTo>
                    <a:pt x="46" y="101"/>
                  </a:lnTo>
                  <a:lnTo>
                    <a:pt x="26" y="101"/>
                  </a:lnTo>
                  <a:lnTo>
                    <a:pt x="26" y="17"/>
                  </a:lnTo>
                  <a:lnTo>
                    <a:pt x="0" y="17"/>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3" name="Rectangle 12">
              <a:extLst>
                <a:ext uri="{FF2B5EF4-FFF2-40B4-BE49-F238E27FC236}">
                  <a16:creationId xmlns:a16="http://schemas.microsoft.com/office/drawing/2014/main" id="{FF8EB310-A2A0-95FF-5EA7-C095B7DE66D2}"/>
                </a:ext>
              </a:extLst>
            </p:cNvPr>
            <p:cNvSpPr>
              <a:spLocks noChangeArrowheads="1"/>
            </p:cNvSpPr>
            <p:nvPr/>
          </p:nvSpPr>
          <p:spPr bwMode="auto">
            <a:xfrm>
              <a:off x="4890" y="-60"/>
              <a:ext cx="7" cy="34"/>
            </a:xfrm>
            <a:prstGeom prst="rect">
              <a:avLst/>
            </a:prstGeom>
            <a:solidFill>
              <a:srgbClr val="FFFFFF"/>
            </a:solidFill>
            <a:ln w="0">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4" name="Freeform 13">
              <a:extLst>
                <a:ext uri="{FF2B5EF4-FFF2-40B4-BE49-F238E27FC236}">
                  <a16:creationId xmlns:a16="http://schemas.microsoft.com/office/drawing/2014/main" id="{B66B2319-5837-09EE-F1F7-D88A4F5475D3}"/>
                </a:ext>
              </a:extLst>
            </p:cNvPr>
            <p:cNvSpPr>
              <a:spLocks noEditPoints="1"/>
            </p:cNvSpPr>
            <p:nvPr/>
          </p:nvSpPr>
          <p:spPr bwMode="auto">
            <a:xfrm>
              <a:off x="4905" y="-60"/>
              <a:ext cx="31" cy="34"/>
            </a:xfrm>
            <a:custGeom>
              <a:avLst/>
              <a:gdLst>
                <a:gd name="T0" fmla="*/ 47 w 94"/>
                <a:gd name="T1" fmla="*/ 17 h 104"/>
                <a:gd name="T2" fmla="*/ 39 w 94"/>
                <a:gd name="T3" fmla="*/ 18 h 104"/>
                <a:gd name="T4" fmla="*/ 32 w 94"/>
                <a:gd name="T5" fmla="*/ 22 h 104"/>
                <a:gd name="T6" fmla="*/ 26 w 94"/>
                <a:gd name="T7" fmla="*/ 29 h 104"/>
                <a:gd name="T8" fmla="*/ 22 w 94"/>
                <a:gd name="T9" fmla="*/ 39 h 104"/>
                <a:gd name="T10" fmla="*/ 21 w 94"/>
                <a:gd name="T11" fmla="*/ 51 h 104"/>
                <a:gd name="T12" fmla="*/ 22 w 94"/>
                <a:gd name="T13" fmla="*/ 63 h 104"/>
                <a:gd name="T14" fmla="*/ 25 w 94"/>
                <a:gd name="T15" fmla="*/ 72 h 104"/>
                <a:gd name="T16" fmla="*/ 30 w 94"/>
                <a:gd name="T17" fmla="*/ 80 h 104"/>
                <a:gd name="T18" fmla="*/ 37 w 94"/>
                <a:gd name="T19" fmla="*/ 84 h 104"/>
                <a:gd name="T20" fmla="*/ 47 w 94"/>
                <a:gd name="T21" fmla="*/ 86 h 104"/>
                <a:gd name="T22" fmla="*/ 55 w 94"/>
                <a:gd name="T23" fmla="*/ 85 h 104"/>
                <a:gd name="T24" fmla="*/ 62 w 94"/>
                <a:gd name="T25" fmla="*/ 81 h 104"/>
                <a:gd name="T26" fmla="*/ 68 w 94"/>
                <a:gd name="T27" fmla="*/ 74 h 104"/>
                <a:gd name="T28" fmla="*/ 72 w 94"/>
                <a:gd name="T29" fmla="*/ 65 h 104"/>
                <a:gd name="T30" fmla="*/ 74 w 94"/>
                <a:gd name="T31" fmla="*/ 52 h 104"/>
                <a:gd name="T32" fmla="*/ 72 w 94"/>
                <a:gd name="T33" fmla="*/ 37 h 104"/>
                <a:gd name="T34" fmla="*/ 67 w 94"/>
                <a:gd name="T35" fmla="*/ 26 h 104"/>
                <a:gd name="T36" fmla="*/ 59 w 94"/>
                <a:gd name="T37" fmla="*/ 19 h 104"/>
                <a:gd name="T38" fmla="*/ 47 w 94"/>
                <a:gd name="T39" fmla="*/ 17 h 104"/>
                <a:gd name="T40" fmla="*/ 49 w 94"/>
                <a:gd name="T41" fmla="*/ 0 h 104"/>
                <a:gd name="T42" fmla="*/ 62 w 94"/>
                <a:gd name="T43" fmla="*/ 1 h 104"/>
                <a:gd name="T44" fmla="*/ 73 w 94"/>
                <a:gd name="T45" fmla="*/ 5 h 104"/>
                <a:gd name="T46" fmla="*/ 82 w 94"/>
                <a:gd name="T47" fmla="*/ 12 h 104"/>
                <a:gd name="T48" fmla="*/ 89 w 94"/>
                <a:gd name="T49" fmla="*/ 22 h 104"/>
                <a:gd name="T50" fmla="*/ 93 w 94"/>
                <a:gd name="T51" fmla="*/ 34 h 104"/>
                <a:gd name="T52" fmla="*/ 94 w 94"/>
                <a:gd name="T53" fmla="*/ 50 h 104"/>
                <a:gd name="T54" fmla="*/ 93 w 94"/>
                <a:gd name="T55" fmla="*/ 66 h 104"/>
                <a:gd name="T56" fmla="*/ 88 w 94"/>
                <a:gd name="T57" fmla="*/ 79 h 104"/>
                <a:gd name="T58" fmla="*/ 80 w 94"/>
                <a:gd name="T59" fmla="*/ 89 h 104"/>
                <a:gd name="T60" fmla="*/ 70 w 94"/>
                <a:gd name="T61" fmla="*/ 97 h 104"/>
                <a:gd name="T62" fmla="*/ 59 w 94"/>
                <a:gd name="T63" fmla="*/ 102 h 104"/>
                <a:gd name="T64" fmla="*/ 46 w 94"/>
                <a:gd name="T65" fmla="*/ 104 h 104"/>
                <a:gd name="T66" fmla="*/ 32 w 94"/>
                <a:gd name="T67" fmla="*/ 102 h 104"/>
                <a:gd name="T68" fmla="*/ 20 w 94"/>
                <a:gd name="T69" fmla="*/ 97 h 104"/>
                <a:gd name="T70" fmla="*/ 11 w 94"/>
                <a:gd name="T71" fmla="*/ 90 h 104"/>
                <a:gd name="T72" fmla="*/ 5 w 94"/>
                <a:gd name="T73" fmla="*/ 80 h 104"/>
                <a:gd name="T74" fmla="*/ 1 w 94"/>
                <a:gd name="T75" fmla="*/ 67 h 104"/>
                <a:gd name="T76" fmla="*/ 0 w 94"/>
                <a:gd name="T77" fmla="*/ 53 h 104"/>
                <a:gd name="T78" fmla="*/ 2 w 94"/>
                <a:gd name="T79" fmla="*/ 37 h 104"/>
                <a:gd name="T80" fmla="*/ 7 w 94"/>
                <a:gd name="T81" fmla="*/ 24 h 104"/>
                <a:gd name="T82" fmla="*/ 15 w 94"/>
                <a:gd name="T83" fmla="*/ 14 h 104"/>
                <a:gd name="T84" fmla="*/ 24 w 94"/>
                <a:gd name="T85" fmla="*/ 6 h 104"/>
                <a:gd name="T86" fmla="*/ 36 w 94"/>
                <a:gd name="T87" fmla="*/ 1 h 104"/>
                <a:gd name="T88" fmla="*/ 49 w 94"/>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04">
                  <a:moveTo>
                    <a:pt x="47" y="17"/>
                  </a:moveTo>
                  <a:lnTo>
                    <a:pt x="39" y="18"/>
                  </a:lnTo>
                  <a:lnTo>
                    <a:pt x="32" y="22"/>
                  </a:lnTo>
                  <a:lnTo>
                    <a:pt x="26" y="29"/>
                  </a:lnTo>
                  <a:lnTo>
                    <a:pt x="22" y="39"/>
                  </a:lnTo>
                  <a:lnTo>
                    <a:pt x="21" y="51"/>
                  </a:lnTo>
                  <a:lnTo>
                    <a:pt x="22" y="63"/>
                  </a:lnTo>
                  <a:lnTo>
                    <a:pt x="25" y="72"/>
                  </a:lnTo>
                  <a:lnTo>
                    <a:pt x="30" y="80"/>
                  </a:lnTo>
                  <a:lnTo>
                    <a:pt x="37" y="84"/>
                  </a:lnTo>
                  <a:lnTo>
                    <a:pt x="47" y="86"/>
                  </a:lnTo>
                  <a:lnTo>
                    <a:pt x="55" y="85"/>
                  </a:lnTo>
                  <a:lnTo>
                    <a:pt x="62" y="81"/>
                  </a:lnTo>
                  <a:lnTo>
                    <a:pt x="68" y="74"/>
                  </a:lnTo>
                  <a:lnTo>
                    <a:pt x="72" y="65"/>
                  </a:lnTo>
                  <a:lnTo>
                    <a:pt x="74" y="52"/>
                  </a:lnTo>
                  <a:lnTo>
                    <a:pt x="72" y="37"/>
                  </a:lnTo>
                  <a:lnTo>
                    <a:pt x="67" y="26"/>
                  </a:lnTo>
                  <a:lnTo>
                    <a:pt x="59" y="19"/>
                  </a:lnTo>
                  <a:lnTo>
                    <a:pt x="47" y="17"/>
                  </a:lnTo>
                  <a:close/>
                  <a:moveTo>
                    <a:pt x="49" y="0"/>
                  </a:moveTo>
                  <a:lnTo>
                    <a:pt x="62" y="1"/>
                  </a:lnTo>
                  <a:lnTo>
                    <a:pt x="73" y="5"/>
                  </a:lnTo>
                  <a:lnTo>
                    <a:pt x="82" y="12"/>
                  </a:lnTo>
                  <a:lnTo>
                    <a:pt x="89" y="22"/>
                  </a:lnTo>
                  <a:lnTo>
                    <a:pt x="93" y="34"/>
                  </a:lnTo>
                  <a:lnTo>
                    <a:pt x="94" y="50"/>
                  </a:lnTo>
                  <a:lnTo>
                    <a:pt x="93" y="66"/>
                  </a:lnTo>
                  <a:lnTo>
                    <a:pt x="88" y="79"/>
                  </a:lnTo>
                  <a:lnTo>
                    <a:pt x="80" y="89"/>
                  </a:lnTo>
                  <a:lnTo>
                    <a:pt x="70" y="97"/>
                  </a:lnTo>
                  <a:lnTo>
                    <a:pt x="59" y="102"/>
                  </a:lnTo>
                  <a:lnTo>
                    <a:pt x="46" y="104"/>
                  </a:lnTo>
                  <a:lnTo>
                    <a:pt x="32" y="102"/>
                  </a:lnTo>
                  <a:lnTo>
                    <a:pt x="20" y="97"/>
                  </a:lnTo>
                  <a:lnTo>
                    <a:pt x="11" y="90"/>
                  </a:lnTo>
                  <a:lnTo>
                    <a:pt x="5" y="80"/>
                  </a:lnTo>
                  <a:lnTo>
                    <a:pt x="1" y="67"/>
                  </a:lnTo>
                  <a:lnTo>
                    <a:pt x="0" y="53"/>
                  </a:lnTo>
                  <a:lnTo>
                    <a:pt x="2" y="37"/>
                  </a:lnTo>
                  <a:lnTo>
                    <a:pt x="7" y="24"/>
                  </a:lnTo>
                  <a:lnTo>
                    <a:pt x="15" y="14"/>
                  </a:lnTo>
                  <a:lnTo>
                    <a:pt x="24" y="6"/>
                  </a:lnTo>
                  <a:lnTo>
                    <a:pt x="36" y="1"/>
                  </a:lnTo>
                  <a:lnTo>
                    <a:pt x="4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5" name="Freeform 14">
              <a:extLst>
                <a:ext uri="{FF2B5EF4-FFF2-40B4-BE49-F238E27FC236}">
                  <a16:creationId xmlns:a16="http://schemas.microsoft.com/office/drawing/2014/main" id="{AE3CE8EC-1722-1CDF-4233-5020330DE765}"/>
                </a:ext>
              </a:extLst>
            </p:cNvPr>
            <p:cNvSpPr>
              <a:spLocks/>
            </p:cNvSpPr>
            <p:nvPr/>
          </p:nvSpPr>
          <p:spPr bwMode="auto">
            <a:xfrm>
              <a:off x="4943" y="-60"/>
              <a:ext cx="28" cy="34"/>
            </a:xfrm>
            <a:custGeom>
              <a:avLst/>
              <a:gdLst>
                <a:gd name="T0" fmla="*/ 0 w 83"/>
                <a:gd name="T1" fmla="*/ 0 h 101"/>
                <a:gd name="T2" fmla="*/ 25 w 83"/>
                <a:gd name="T3" fmla="*/ 0 h 101"/>
                <a:gd name="T4" fmla="*/ 53 w 83"/>
                <a:gd name="T5" fmla="*/ 48 h 101"/>
                <a:gd name="T6" fmla="*/ 65 w 83"/>
                <a:gd name="T7" fmla="*/ 72 h 101"/>
                <a:gd name="T8" fmla="*/ 65 w 83"/>
                <a:gd name="T9" fmla="*/ 60 h 101"/>
                <a:gd name="T10" fmla="*/ 64 w 83"/>
                <a:gd name="T11" fmla="*/ 45 h 101"/>
                <a:gd name="T12" fmla="*/ 64 w 83"/>
                <a:gd name="T13" fmla="*/ 32 h 101"/>
                <a:gd name="T14" fmla="*/ 64 w 83"/>
                <a:gd name="T15" fmla="*/ 0 h 101"/>
                <a:gd name="T16" fmla="*/ 83 w 83"/>
                <a:gd name="T17" fmla="*/ 0 h 101"/>
                <a:gd name="T18" fmla="*/ 83 w 83"/>
                <a:gd name="T19" fmla="*/ 101 h 101"/>
                <a:gd name="T20" fmla="*/ 58 w 83"/>
                <a:gd name="T21" fmla="*/ 101 h 101"/>
                <a:gd name="T22" fmla="*/ 29 w 83"/>
                <a:gd name="T23" fmla="*/ 50 h 101"/>
                <a:gd name="T24" fmla="*/ 18 w 83"/>
                <a:gd name="T25" fmla="*/ 28 h 101"/>
                <a:gd name="T26" fmla="*/ 18 w 83"/>
                <a:gd name="T27" fmla="*/ 39 h 101"/>
                <a:gd name="T28" fmla="*/ 19 w 83"/>
                <a:gd name="T29" fmla="*/ 52 h 101"/>
                <a:gd name="T30" fmla="*/ 19 w 83"/>
                <a:gd name="T31" fmla="*/ 65 h 101"/>
                <a:gd name="T32" fmla="*/ 19 w 83"/>
                <a:gd name="T33" fmla="*/ 101 h 101"/>
                <a:gd name="T34" fmla="*/ 0 w 83"/>
                <a:gd name="T35" fmla="*/ 101 h 101"/>
                <a:gd name="T36" fmla="*/ 0 w 83"/>
                <a:gd name="T3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1">
                  <a:moveTo>
                    <a:pt x="0" y="0"/>
                  </a:moveTo>
                  <a:lnTo>
                    <a:pt x="25" y="0"/>
                  </a:lnTo>
                  <a:lnTo>
                    <a:pt x="53" y="48"/>
                  </a:lnTo>
                  <a:lnTo>
                    <a:pt x="65" y="72"/>
                  </a:lnTo>
                  <a:lnTo>
                    <a:pt x="65" y="60"/>
                  </a:lnTo>
                  <a:lnTo>
                    <a:pt x="64" y="45"/>
                  </a:lnTo>
                  <a:lnTo>
                    <a:pt x="64" y="32"/>
                  </a:lnTo>
                  <a:lnTo>
                    <a:pt x="64" y="0"/>
                  </a:lnTo>
                  <a:lnTo>
                    <a:pt x="83" y="0"/>
                  </a:lnTo>
                  <a:lnTo>
                    <a:pt x="83" y="101"/>
                  </a:lnTo>
                  <a:lnTo>
                    <a:pt x="58" y="101"/>
                  </a:lnTo>
                  <a:lnTo>
                    <a:pt x="29" y="50"/>
                  </a:lnTo>
                  <a:lnTo>
                    <a:pt x="18" y="28"/>
                  </a:lnTo>
                  <a:lnTo>
                    <a:pt x="18" y="39"/>
                  </a:lnTo>
                  <a:lnTo>
                    <a:pt x="19" y="52"/>
                  </a:lnTo>
                  <a:lnTo>
                    <a:pt x="19" y="65"/>
                  </a:lnTo>
                  <a:lnTo>
                    <a:pt x="19" y="101"/>
                  </a:lnTo>
                  <a:lnTo>
                    <a:pt x="0" y="101"/>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6" name="Freeform 15">
              <a:extLst>
                <a:ext uri="{FF2B5EF4-FFF2-40B4-BE49-F238E27FC236}">
                  <a16:creationId xmlns:a16="http://schemas.microsoft.com/office/drawing/2014/main" id="{EE8FFFD1-62A4-349B-CC3F-92AB9CA1C941}"/>
                </a:ext>
              </a:extLst>
            </p:cNvPr>
            <p:cNvSpPr>
              <a:spLocks noEditPoints="1"/>
            </p:cNvSpPr>
            <p:nvPr/>
          </p:nvSpPr>
          <p:spPr bwMode="auto">
            <a:xfrm>
              <a:off x="4978" y="-60"/>
              <a:ext cx="31" cy="34"/>
            </a:xfrm>
            <a:custGeom>
              <a:avLst/>
              <a:gdLst>
                <a:gd name="T0" fmla="*/ 45 w 93"/>
                <a:gd name="T1" fmla="*/ 22 h 101"/>
                <a:gd name="T2" fmla="*/ 40 w 93"/>
                <a:gd name="T3" fmla="*/ 39 h 101"/>
                <a:gd name="T4" fmla="*/ 31 w 93"/>
                <a:gd name="T5" fmla="*/ 65 h 101"/>
                <a:gd name="T6" fmla="*/ 60 w 93"/>
                <a:gd name="T7" fmla="*/ 65 h 101"/>
                <a:gd name="T8" fmla="*/ 49 w 93"/>
                <a:gd name="T9" fmla="*/ 39 h 101"/>
                <a:gd name="T10" fmla="*/ 45 w 93"/>
                <a:gd name="T11" fmla="*/ 22 h 101"/>
                <a:gd name="T12" fmla="*/ 45 w 93"/>
                <a:gd name="T13" fmla="*/ 22 h 101"/>
                <a:gd name="T14" fmla="*/ 35 w 93"/>
                <a:gd name="T15" fmla="*/ 0 h 101"/>
                <a:gd name="T16" fmla="*/ 57 w 93"/>
                <a:gd name="T17" fmla="*/ 0 h 101"/>
                <a:gd name="T18" fmla="*/ 93 w 93"/>
                <a:gd name="T19" fmla="*/ 101 h 101"/>
                <a:gd name="T20" fmla="*/ 72 w 93"/>
                <a:gd name="T21" fmla="*/ 101 h 101"/>
                <a:gd name="T22" fmla="*/ 65 w 93"/>
                <a:gd name="T23" fmla="*/ 80 h 101"/>
                <a:gd name="T24" fmla="*/ 26 w 93"/>
                <a:gd name="T25" fmla="*/ 80 h 101"/>
                <a:gd name="T26" fmla="*/ 19 w 93"/>
                <a:gd name="T27" fmla="*/ 101 h 101"/>
                <a:gd name="T28" fmla="*/ 0 w 93"/>
                <a:gd name="T29" fmla="*/ 101 h 101"/>
                <a:gd name="T30" fmla="*/ 35 w 93"/>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01">
                  <a:moveTo>
                    <a:pt x="45" y="22"/>
                  </a:moveTo>
                  <a:lnTo>
                    <a:pt x="40" y="39"/>
                  </a:lnTo>
                  <a:lnTo>
                    <a:pt x="31" y="65"/>
                  </a:lnTo>
                  <a:lnTo>
                    <a:pt x="60" y="65"/>
                  </a:lnTo>
                  <a:lnTo>
                    <a:pt x="49" y="39"/>
                  </a:lnTo>
                  <a:lnTo>
                    <a:pt x="45" y="22"/>
                  </a:lnTo>
                  <a:lnTo>
                    <a:pt x="45" y="22"/>
                  </a:lnTo>
                  <a:close/>
                  <a:moveTo>
                    <a:pt x="35" y="0"/>
                  </a:moveTo>
                  <a:lnTo>
                    <a:pt x="57" y="0"/>
                  </a:lnTo>
                  <a:lnTo>
                    <a:pt x="93" y="101"/>
                  </a:lnTo>
                  <a:lnTo>
                    <a:pt x="72" y="101"/>
                  </a:lnTo>
                  <a:lnTo>
                    <a:pt x="65"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7" name="Freeform 16">
              <a:extLst>
                <a:ext uri="{FF2B5EF4-FFF2-40B4-BE49-F238E27FC236}">
                  <a16:creationId xmlns:a16="http://schemas.microsoft.com/office/drawing/2014/main" id="{5E84AAD6-D7E3-BA42-F46F-C703A1E120EF}"/>
                </a:ext>
              </a:extLst>
            </p:cNvPr>
            <p:cNvSpPr>
              <a:spLocks/>
            </p:cNvSpPr>
            <p:nvPr/>
          </p:nvSpPr>
          <p:spPr bwMode="auto">
            <a:xfrm>
              <a:off x="5016" y="-60"/>
              <a:ext cx="18" cy="34"/>
            </a:xfrm>
            <a:custGeom>
              <a:avLst/>
              <a:gdLst>
                <a:gd name="T0" fmla="*/ 0 w 52"/>
                <a:gd name="T1" fmla="*/ 0 h 101"/>
                <a:gd name="T2" fmla="*/ 19 w 52"/>
                <a:gd name="T3" fmla="*/ 0 h 101"/>
                <a:gd name="T4" fmla="*/ 19 w 52"/>
                <a:gd name="T5" fmla="*/ 84 h 101"/>
                <a:gd name="T6" fmla="*/ 52 w 52"/>
                <a:gd name="T7" fmla="*/ 84 h 101"/>
                <a:gd name="T8" fmla="*/ 52 w 52"/>
                <a:gd name="T9" fmla="*/ 101 h 101"/>
                <a:gd name="T10" fmla="*/ 0 w 52"/>
                <a:gd name="T11" fmla="*/ 101 h 101"/>
                <a:gd name="T12" fmla="*/ 0 w 52"/>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52" h="101">
                  <a:moveTo>
                    <a:pt x="0" y="0"/>
                  </a:moveTo>
                  <a:lnTo>
                    <a:pt x="19" y="0"/>
                  </a:lnTo>
                  <a:lnTo>
                    <a:pt x="19" y="84"/>
                  </a:lnTo>
                  <a:lnTo>
                    <a:pt x="52" y="84"/>
                  </a:lnTo>
                  <a:lnTo>
                    <a:pt x="52" y="101"/>
                  </a:lnTo>
                  <a:lnTo>
                    <a:pt x="0" y="101"/>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8" name="Freeform 17">
              <a:extLst>
                <a:ext uri="{FF2B5EF4-FFF2-40B4-BE49-F238E27FC236}">
                  <a16:creationId xmlns:a16="http://schemas.microsoft.com/office/drawing/2014/main" id="{437E8A8B-0E42-BBAB-948B-135BA959A7D9}"/>
                </a:ext>
              </a:extLst>
            </p:cNvPr>
            <p:cNvSpPr>
              <a:spLocks/>
            </p:cNvSpPr>
            <p:nvPr/>
          </p:nvSpPr>
          <p:spPr bwMode="auto">
            <a:xfrm>
              <a:off x="5054" y="-60"/>
              <a:ext cx="18" cy="34"/>
            </a:xfrm>
            <a:custGeom>
              <a:avLst/>
              <a:gdLst>
                <a:gd name="T0" fmla="*/ 0 w 52"/>
                <a:gd name="T1" fmla="*/ 0 h 101"/>
                <a:gd name="T2" fmla="*/ 19 w 52"/>
                <a:gd name="T3" fmla="*/ 0 h 101"/>
                <a:gd name="T4" fmla="*/ 19 w 52"/>
                <a:gd name="T5" fmla="*/ 84 h 101"/>
                <a:gd name="T6" fmla="*/ 52 w 52"/>
                <a:gd name="T7" fmla="*/ 84 h 101"/>
                <a:gd name="T8" fmla="*/ 52 w 52"/>
                <a:gd name="T9" fmla="*/ 101 h 101"/>
                <a:gd name="T10" fmla="*/ 0 w 52"/>
                <a:gd name="T11" fmla="*/ 101 h 101"/>
                <a:gd name="T12" fmla="*/ 0 w 52"/>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52" h="101">
                  <a:moveTo>
                    <a:pt x="0" y="0"/>
                  </a:moveTo>
                  <a:lnTo>
                    <a:pt x="19" y="0"/>
                  </a:lnTo>
                  <a:lnTo>
                    <a:pt x="19" y="84"/>
                  </a:lnTo>
                  <a:lnTo>
                    <a:pt x="52" y="84"/>
                  </a:lnTo>
                  <a:lnTo>
                    <a:pt x="52" y="101"/>
                  </a:lnTo>
                  <a:lnTo>
                    <a:pt x="0" y="101"/>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9" name="Freeform 18">
              <a:extLst>
                <a:ext uri="{FF2B5EF4-FFF2-40B4-BE49-F238E27FC236}">
                  <a16:creationId xmlns:a16="http://schemas.microsoft.com/office/drawing/2014/main" id="{3CB36C56-30D2-744F-C850-901ED90BE86C}"/>
                </a:ext>
              </a:extLst>
            </p:cNvPr>
            <p:cNvSpPr>
              <a:spLocks noEditPoints="1"/>
            </p:cNvSpPr>
            <p:nvPr/>
          </p:nvSpPr>
          <p:spPr bwMode="auto">
            <a:xfrm>
              <a:off x="5079" y="-60"/>
              <a:ext cx="31" cy="34"/>
            </a:xfrm>
            <a:custGeom>
              <a:avLst/>
              <a:gdLst>
                <a:gd name="T0" fmla="*/ 46 w 93"/>
                <a:gd name="T1" fmla="*/ 22 h 101"/>
                <a:gd name="T2" fmla="*/ 41 w 93"/>
                <a:gd name="T3" fmla="*/ 39 h 101"/>
                <a:gd name="T4" fmla="*/ 32 w 93"/>
                <a:gd name="T5" fmla="*/ 65 h 101"/>
                <a:gd name="T6" fmla="*/ 60 w 93"/>
                <a:gd name="T7" fmla="*/ 65 h 101"/>
                <a:gd name="T8" fmla="*/ 50 w 93"/>
                <a:gd name="T9" fmla="*/ 39 h 101"/>
                <a:gd name="T10" fmla="*/ 46 w 93"/>
                <a:gd name="T11" fmla="*/ 22 h 101"/>
                <a:gd name="T12" fmla="*/ 46 w 93"/>
                <a:gd name="T13" fmla="*/ 22 h 101"/>
                <a:gd name="T14" fmla="*/ 35 w 93"/>
                <a:gd name="T15" fmla="*/ 0 h 101"/>
                <a:gd name="T16" fmla="*/ 57 w 93"/>
                <a:gd name="T17" fmla="*/ 0 h 101"/>
                <a:gd name="T18" fmla="*/ 93 w 93"/>
                <a:gd name="T19" fmla="*/ 101 h 101"/>
                <a:gd name="T20" fmla="*/ 72 w 93"/>
                <a:gd name="T21" fmla="*/ 101 h 101"/>
                <a:gd name="T22" fmla="*/ 65 w 93"/>
                <a:gd name="T23" fmla="*/ 80 h 101"/>
                <a:gd name="T24" fmla="*/ 26 w 93"/>
                <a:gd name="T25" fmla="*/ 80 h 101"/>
                <a:gd name="T26" fmla="*/ 19 w 93"/>
                <a:gd name="T27" fmla="*/ 101 h 101"/>
                <a:gd name="T28" fmla="*/ 0 w 93"/>
                <a:gd name="T29" fmla="*/ 101 h 101"/>
                <a:gd name="T30" fmla="*/ 35 w 93"/>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01">
                  <a:moveTo>
                    <a:pt x="46" y="22"/>
                  </a:moveTo>
                  <a:lnTo>
                    <a:pt x="41" y="39"/>
                  </a:lnTo>
                  <a:lnTo>
                    <a:pt x="32" y="65"/>
                  </a:lnTo>
                  <a:lnTo>
                    <a:pt x="60" y="65"/>
                  </a:lnTo>
                  <a:lnTo>
                    <a:pt x="50" y="39"/>
                  </a:lnTo>
                  <a:lnTo>
                    <a:pt x="46" y="22"/>
                  </a:lnTo>
                  <a:lnTo>
                    <a:pt x="46" y="22"/>
                  </a:lnTo>
                  <a:close/>
                  <a:moveTo>
                    <a:pt x="35" y="0"/>
                  </a:moveTo>
                  <a:lnTo>
                    <a:pt x="57" y="0"/>
                  </a:lnTo>
                  <a:lnTo>
                    <a:pt x="93" y="101"/>
                  </a:lnTo>
                  <a:lnTo>
                    <a:pt x="72" y="101"/>
                  </a:lnTo>
                  <a:lnTo>
                    <a:pt x="65"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0" name="Freeform 19">
              <a:extLst>
                <a:ext uri="{FF2B5EF4-FFF2-40B4-BE49-F238E27FC236}">
                  <a16:creationId xmlns:a16="http://schemas.microsoft.com/office/drawing/2014/main" id="{B40A1785-166A-8C92-FEC2-E6E478BBF6AF}"/>
                </a:ext>
              </a:extLst>
            </p:cNvPr>
            <p:cNvSpPr>
              <a:spLocks noEditPoints="1"/>
            </p:cNvSpPr>
            <p:nvPr/>
          </p:nvSpPr>
          <p:spPr bwMode="auto">
            <a:xfrm>
              <a:off x="5117" y="-60"/>
              <a:ext cx="23" cy="34"/>
            </a:xfrm>
            <a:custGeom>
              <a:avLst/>
              <a:gdLst>
                <a:gd name="T0" fmla="*/ 28 w 70"/>
                <a:gd name="T1" fmla="*/ 56 h 101"/>
                <a:gd name="T2" fmla="*/ 26 w 70"/>
                <a:gd name="T3" fmla="*/ 56 h 101"/>
                <a:gd name="T4" fmla="*/ 24 w 70"/>
                <a:gd name="T5" fmla="*/ 56 h 101"/>
                <a:gd name="T6" fmla="*/ 22 w 70"/>
                <a:gd name="T7" fmla="*/ 57 h 101"/>
                <a:gd name="T8" fmla="*/ 20 w 70"/>
                <a:gd name="T9" fmla="*/ 57 h 101"/>
                <a:gd name="T10" fmla="*/ 20 w 70"/>
                <a:gd name="T11" fmla="*/ 85 h 101"/>
                <a:gd name="T12" fmla="*/ 22 w 70"/>
                <a:gd name="T13" fmla="*/ 85 h 101"/>
                <a:gd name="T14" fmla="*/ 26 w 70"/>
                <a:gd name="T15" fmla="*/ 85 h 101"/>
                <a:gd name="T16" fmla="*/ 30 w 70"/>
                <a:gd name="T17" fmla="*/ 85 h 101"/>
                <a:gd name="T18" fmla="*/ 38 w 70"/>
                <a:gd name="T19" fmla="*/ 84 h 101"/>
                <a:gd name="T20" fmla="*/ 44 w 70"/>
                <a:gd name="T21" fmla="*/ 81 h 101"/>
                <a:gd name="T22" fmla="*/ 48 w 70"/>
                <a:gd name="T23" fmla="*/ 77 h 101"/>
                <a:gd name="T24" fmla="*/ 49 w 70"/>
                <a:gd name="T25" fmla="*/ 70 h 101"/>
                <a:gd name="T26" fmla="*/ 47 w 70"/>
                <a:gd name="T27" fmla="*/ 64 h 101"/>
                <a:gd name="T28" fmla="*/ 43 w 70"/>
                <a:gd name="T29" fmla="*/ 60 h 101"/>
                <a:gd name="T30" fmla="*/ 37 w 70"/>
                <a:gd name="T31" fmla="*/ 57 h 101"/>
                <a:gd name="T32" fmla="*/ 28 w 70"/>
                <a:gd name="T33" fmla="*/ 56 h 101"/>
                <a:gd name="T34" fmla="*/ 31 w 70"/>
                <a:gd name="T35" fmla="*/ 15 h 101"/>
                <a:gd name="T36" fmla="*/ 25 w 70"/>
                <a:gd name="T37" fmla="*/ 15 h 101"/>
                <a:gd name="T38" fmla="*/ 20 w 70"/>
                <a:gd name="T39" fmla="*/ 16 h 101"/>
                <a:gd name="T40" fmla="*/ 20 w 70"/>
                <a:gd name="T41" fmla="*/ 42 h 101"/>
                <a:gd name="T42" fmla="*/ 23 w 70"/>
                <a:gd name="T43" fmla="*/ 42 h 101"/>
                <a:gd name="T44" fmla="*/ 27 w 70"/>
                <a:gd name="T45" fmla="*/ 42 h 101"/>
                <a:gd name="T46" fmla="*/ 38 w 70"/>
                <a:gd name="T47" fmla="*/ 40 h 101"/>
                <a:gd name="T48" fmla="*/ 45 w 70"/>
                <a:gd name="T49" fmla="*/ 35 h 101"/>
                <a:gd name="T50" fmla="*/ 47 w 70"/>
                <a:gd name="T51" fmla="*/ 28 h 101"/>
                <a:gd name="T52" fmla="*/ 46 w 70"/>
                <a:gd name="T53" fmla="*/ 23 h 101"/>
                <a:gd name="T54" fmla="*/ 44 w 70"/>
                <a:gd name="T55" fmla="*/ 19 h 101"/>
                <a:gd name="T56" fmla="*/ 39 w 70"/>
                <a:gd name="T57" fmla="*/ 16 h 101"/>
                <a:gd name="T58" fmla="*/ 31 w 70"/>
                <a:gd name="T59" fmla="*/ 15 h 101"/>
                <a:gd name="T60" fmla="*/ 34 w 70"/>
                <a:gd name="T61" fmla="*/ 0 h 101"/>
                <a:gd name="T62" fmla="*/ 48 w 70"/>
                <a:gd name="T63" fmla="*/ 1 h 101"/>
                <a:gd name="T64" fmla="*/ 59 w 70"/>
                <a:gd name="T65" fmla="*/ 6 h 101"/>
                <a:gd name="T66" fmla="*/ 65 w 70"/>
                <a:gd name="T67" fmla="*/ 14 h 101"/>
                <a:gd name="T68" fmla="*/ 68 w 70"/>
                <a:gd name="T69" fmla="*/ 25 h 101"/>
                <a:gd name="T70" fmla="*/ 66 w 70"/>
                <a:gd name="T71" fmla="*/ 34 h 101"/>
                <a:gd name="T72" fmla="*/ 60 w 70"/>
                <a:gd name="T73" fmla="*/ 42 h 101"/>
                <a:gd name="T74" fmla="*/ 52 w 70"/>
                <a:gd name="T75" fmla="*/ 47 h 101"/>
                <a:gd name="T76" fmla="*/ 52 w 70"/>
                <a:gd name="T77" fmla="*/ 47 h 101"/>
                <a:gd name="T78" fmla="*/ 60 w 70"/>
                <a:gd name="T79" fmla="*/ 51 h 101"/>
                <a:gd name="T80" fmla="*/ 65 w 70"/>
                <a:gd name="T81" fmla="*/ 56 h 101"/>
                <a:gd name="T82" fmla="*/ 68 w 70"/>
                <a:gd name="T83" fmla="*/ 62 h 101"/>
                <a:gd name="T84" fmla="*/ 70 w 70"/>
                <a:gd name="T85" fmla="*/ 70 h 101"/>
                <a:gd name="T86" fmla="*/ 69 w 70"/>
                <a:gd name="T87" fmla="*/ 77 h 101"/>
                <a:gd name="T88" fmla="*/ 66 w 70"/>
                <a:gd name="T89" fmla="*/ 85 h 101"/>
                <a:gd name="T90" fmla="*/ 61 w 70"/>
                <a:gd name="T91" fmla="*/ 91 h 101"/>
                <a:gd name="T92" fmla="*/ 53 w 70"/>
                <a:gd name="T93" fmla="*/ 96 h 101"/>
                <a:gd name="T94" fmla="*/ 43 w 70"/>
                <a:gd name="T95" fmla="*/ 100 h 101"/>
                <a:gd name="T96" fmla="*/ 29 w 70"/>
                <a:gd name="T97" fmla="*/ 101 h 101"/>
                <a:gd name="T98" fmla="*/ 17 w 70"/>
                <a:gd name="T99" fmla="*/ 101 h 101"/>
                <a:gd name="T100" fmla="*/ 0 w 70"/>
                <a:gd name="T101" fmla="*/ 101 h 101"/>
                <a:gd name="T102" fmla="*/ 0 w 70"/>
                <a:gd name="T103" fmla="*/ 0 h 101"/>
                <a:gd name="T104" fmla="*/ 16 w 70"/>
                <a:gd name="T105" fmla="*/ 0 h 101"/>
                <a:gd name="T106" fmla="*/ 34 w 70"/>
                <a:gd name="T10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0" h="101">
                  <a:moveTo>
                    <a:pt x="28" y="56"/>
                  </a:moveTo>
                  <a:lnTo>
                    <a:pt x="26" y="56"/>
                  </a:lnTo>
                  <a:lnTo>
                    <a:pt x="24" y="56"/>
                  </a:lnTo>
                  <a:lnTo>
                    <a:pt x="22" y="57"/>
                  </a:lnTo>
                  <a:lnTo>
                    <a:pt x="20" y="57"/>
                  </a:lnTo>
                  <a:lnTo>
                    <a:pt x="20" y="85"/>
                  </a:lnTo>
                  <a:lnTo>
                    <a:pt x="22" y="85"/>
                  </a:lnTo>
                  <a:lnTo>
                    <a:pt x="26" y="85"/>
                  </a:lnTo>
                  <a:lnTo>
                    <a:pt x="30" y="85"/>
                  </a:lnTo>
                  <a:lnTo>
                    <a:pt x="38" y="84"/>
                  </a:lnTo>
                  <a:lnTo>
                    <a:pt x="44" y="81"/>
                  </a:lnTo>
                  <a:lnTo>
                    <a:pt x="48" y="77"/>
                  </a:lnTo>
                  <a:lnTo>
                    <a:pt x="49" y="70"/>
                  </a:lnTo>
                  <a:lnTo>
                    <a:pt x="47" y="64"/>
                  </a:lnTo>
                  <a:lnTo>
                    <a:pt x="43" y="60"/>
                  </a:lnTo>
                  <a:lnTo>
                    <a:pt x="37" y="57"/>
                  </a:lnTo>
                  <a:lnTo>
                    <a:pt x="28" y="56"/>
                  </a:lnTo>
                  <a:close/>
                  <a:moveTo>
                    <a:pt x="31" y="15"/>
                  </a:moveTo>
                  <a:lnTo>
                    <a:pt x="25" y="15"/>
                  </a:lnTo>
                  <a:lnTo>
                    <a:pt x="20" y="16"/>
                  </a:lnTo>
                  <a:lnTo>
                    <a:pt x="20" y="42"/>
                  </a:lnTo>
                  <a:lnTo>
                    <a:pt x="23" y="42"/>
                  </a:lnTo>
                  <a:lnTo>
                    <a:pt x="27" y="42"/>
                  </a:lnTo>
                  <a:lnTo>
                    <a:pt x="38" y="40"/>
                  </a:lnTo>
                  <a:lnTo>
                    <a:pt x="45" y="35"/>
                  </a:lnTo>
                  <a:lnTo>
                    <a:pt x="47" y="28"/>
                  </a:lnTo>
                  <a:lnTo>
                    <a:pt x="46" y="23"/>
                  </a:lnTo>
                  <a:lnTo>
                    <a:pt x="44" y="19"/>
                  </a:lnTo>
                  <a:lnTo>
                    <a:pt x="39" y="16"/>
                  </a:lnTo>
                  <a:lnTo>
                    <a:pt x="31" y="15"/>
                  </a:lnTo>
                  <a:close/>
                  <a:moveTo>
                    <a:pt x="34" y="0"/>
                  </a:moveTo>
                  <a:lnTo>
                    <a:pt x="48" y="1"/>
                  </a:lnTo>
                  <a:lnTo>
                    <a:pt x="59" y="6"/>
                  </a:lnTo>
                  <a:lnTo>
                    <a:pt x="65" y="14"/>
                  </a:lnTo>
                  <a:lnTo>
                    <a:pt x="68" y="25"/>
                  </a:lnTo>
                  <a:lnTo>
                    <a:pt x="66" y="34"/>
                  </a:lnTo>
                  <a:lnTo>
                    <a:pt x="60" y="42"/>
                  </a:lnTo>
                  <a:lnTo>
                    <a:pt x="52" y="47"/>
                  </a:lnTo>
                  <a:lnTo>
                    <a:pt x="52" y="47"/>
                  </a:lnTo>
                  <a:lnTo>
                    <a:pt x="60" y="51"/>
                  </a:lnTo>
                  <a:lnTo>
                    <a:pt x="65" y="56"/>
                  </a:lnTo>
                  <a:lnTo>
                    <a:pt x="68" y="62"/>
                  </a:lnTo>
                  <a:lnTo>
                    <a:pt x="70" y="70"/>
                  </a:lnTo>
                  <a:lnTo>
                    <a:pt x="69" y="77"/>
                  </a:lnTo>
                  <a:lnTo>
                    <a:pt x="66" y="85"/>
                  </a:lnTo>
                  <a:lnTo>
                    <a:pt x="61" y="91"/>
                  </a:lnTo>
                  <a:lnTo>
                    <a:pt x="53" y="96"/>
                  </a:lnTo>
                  <a:lnTo>
                    <a:pt x="43" y="100"/>
                  </a:lnTo>
                  <a:lnTo>
                    <a:pt x="29" y="101"/>
                  </a:lnTo>
                  <a:lnTo>
                    <a:pt x="17" y="101"/>
                  </a:lnTo>
                  <a:lnTo>
                    <a:pt x="0" y="101"/>
                  </a:lnTo>
                  <a:lnTo>
                    <a:pt x="0" y="0"/>
                  </a:lnTo>
                  <a:lnTo>
                    <a:pt x="16" y="0"/>
                  </a:lnTo>
                  <a:lnTo>
                    <a:pt x="34"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1" name="Freeform 20">
              <a:extLst>
                <a:ext uri="{FF2B5EF4-FFF2-40B4-BE49-F238E27FC236}">
                  <a16:creationId xmlns:a16="http://schemas.microsoft.com/office/drawing/2014/main" id="{AD14BA40-FA0A-AEE8-AAB4-A326F991367D}"/>
                </a:ext>
              </a:extLst>
            </p:cNvPr>
            <p:cNvSpPr>
              <a:spLocks noEditPoints="1"/>
            </p:cNvSpPr>
            <p:nvPr/>
          </p:nvSpPr>
          <p:spPr bwMode="auto">
            <a:xfrm>
              <a:off x="5147" y="-60"/>
              <a:ext cx="31" cy="34"/>
            </a:xfrm>
            <a:custGeom>
              <a:avLst/>
              <a:gdLst>
                <a:gd name="T0" fmla="*/ 47 w 94"/>
                <a:gd name="T1" fmla="*/ 17 h 104"/>
                <a:gd name="T2" fmla="*/ 39 w 94"/>
                <a:gd name="T3" fmla="*/ 18 h 104"/>
                <a:gd name="T4" fmla="*/ 32 w 94"/>
                <a:gd name="T5" fmla="*/ 22 h 104"/>
                <a:gd name="T6" fmla="*/ 26 w 94"/>
                <a:gd name="T7" fmla="*/ 29 h 104"/>
                <a:gd name="T8" fmla="*/ 22 w 94"/>
                <a:gd name="T9" fmla="*/ 39 h 104"/>
                <a:gd name="T10" fmla="*/ 20 w 94"/>
                <a:gd name="T11" fmla="*/ 51 h 104"/>
                <a:gd name="T12" fmla="*/ 21 w 94"/>
                <a:gd name="T13" fmla="*/ 63 h 104"/>
                <a:gd name="T14" fmla="*/ 25 w 94"/>
                <a:gd name="T15" fmla="*/ 72 h 104"/>
                <a:gd name="T16" fmla="*/ 30 w 94"/>
                <a:gd name="T17" fmla="*/ 80 h 104"/>
                <a:gd name="T18" fmla="*/ 37 w 94"/>
                <a:gd name="T19" fmla="*/ 84 h 104"/>
                <a:gd name="T20" fmla="*/ 47 w 94"/>
                <a:gd name="T21" fmla="*/ 86 h 104"/>
                <a:gd name="T22" fmla="*/ 54 w 94"/>
                <a:gd name="T23" fmla="*/ 85 h 104"/>
                <a:gd name="T24" fmla="*/ 62 w 94"/>
                <a:gd name="T25" fmla="*/ 81 h 104"/>
                <a:gd name="T26" fmla="*/ 68 w 94"/>
                <a:gd name="T27" fmla="*/ 74 h 104"/>
                <a:gd name="T28" fmla="*/ 72 w 94"/>
                <a:gd name="T29" fmla="*/ 65 h 104"/>
                <a:gd name="T30" fmla="*/ 74 w 94"/>
                <a:gd name="T31" fmla="*/ 52 h 104"/>
                <a:gd name="T32" fmla="*/ 72 w 94"/>
                <a:gd name="T33" fmla="*/ 37 h 104"/>
                <a:gd name="T34" fmla="*/ 67 w 94"/>
                <a:gd name="T35" fmla="*/ 26 h 104"/>
                <a:gd name="T36" fmla="*/ 58 w 94"/>
                <a:gd name="T37" fmla="*/ 19 h 104"/>
                <a:gd name="T38" fmla="*/ 47 w 94"/>
                <a:gd name="T39" fmla="*/ 17 h 104"/>
                <a:gd name="T40" fmla="*/ 49 w 94"/>
                <a:gd name="T41" fmla="*/ 0 h 104"/>
                <a:gd name="T42" fmla="*/ 61 w 94"/>
                <a:gd name="T43" fmla="*/ 1 h 104"/>
                <a:gd name="T44" fmla="*/ 72 w 94"/>
                <a:gd name="T45" fmla="*/ 5 h 104"/>
                <a:gd name="T46" fmla="*/ 81 w 94"/>
                <a:gd name="T47" fmla="*/ 12 h 104"/>
                <a:gd name="T48" fmla="*/ 88 w 94"/>
                <a:gd name="T49" fmla="*/ 22 h 104"/>
                <a:gd name="T50" fmla="*/ 93 w 94"/>
                <a:gd name="T51" fmla="*/ 34 h 104"/>
                <a:gd name="T52" fmla="*/ 94 w 94"/>
                <a:gd name="T53" fmla="*/ 50 h 104"/>
                <a:gd name="T54" fmla="*/ 92 w 94"/>
                <a:gd name="T55" fmla="*/ 66 h 104"/>
                <a:gd name="T56" fmla="*/ 88 w 94"/>
                <a:gd name="T57" fmla="*/ 79 h 104"/>
                <a:gd name="T58" fmla="*/ 80 w 94"/>
                <a:gd name="T59" fmla="*/ 89 h 104"/>
                <a:gd name="T60" fmla="*/ 70 w 94"/>
                <a:gd name="T61" fmla="*/ 97 h 104"/>
                <a:gd name="T62" fmla="*/ 58 w 94"/>
                <a:gd name="T63" fmla="*/ 102 h 104"/>
                <a:gd name="T64" fmla="*/ 45 w 94"/>
                <a:gd name="T65" fmla="*/ 104 h 104"/>
                <a:gd name="T66" fmla="*/ 31 w 94"/>
                <a:gd name="T67" fmla="*/ 102 h 104"/>
                <a:gd name="T68" fmla="*/ 20 w 94"/>
                <a:gd name="T69" fmla="*/ 97 h 104"/>
                <a:gd name="T70" fmla="*/ 11 w 94"/>
                <a:gd name="T71" fmla="*/ 90 h 104"/>
                <a:gd name="T72" fmla="*/ 5 w 94"/>
                <a:gd name="T73" fmla="*/ 80 h 104"/>
                <a:gd name="T74" fmla="*/ 1 w 94"/>
                <a:gd name="T75" fmla="*/ 67 h 104"/>
                <a:gd name="T76" fmla="*/ 0 w 94"/>
                <a:gd name="T77" fmla="*/ 53 h 104"/>
                <a:gd name="T78" fmla="*/ 2 w 94"/>
                <a:gd name="T79" fmla="*/ 37 h 104"/>
                <a:gd name="T80" fmla="*/ 7 w 94"/>
                <a:gd name="T81" fmla="*/ 24 h 104"/>
                <a:gd name="T82" fmla="*/ 14 w 94"/>
                <a:gd name="T83" fmla="*/ 14 h 104"/>
                <a:gd name="T84" fmla="*/ 24 w 94"/>
                <a:gd name="T85" fmla="*/ 6 h 104"/>
                <a:gd name="T86" fmla="*/ 36 w 94"/>
                <a:gd name="T87" fmla="*/ 1 h 104"/>
                <a:gd name="T88" fmla="*/ 49 w 94"/>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04">
                  <a:moveTo>
                    <a:pt x="47" y="17"/>
                  </a:moveTo>
                  <a:lnTo>
                    <a:pt x="39" y="18"/>
                  </a:lnTo>
                  <a:lnTo>
                    <a:pt x="32" y="22"/>
                  </a:lnTo>
                  <a:lnTo>
                    <a:pt x="26" y="29"/>
                  </a:lnTo>
                  <a:lnTo>
                    <a:pt x="22" y="39"/>
                  </a:lnTo>
                  <a:lnTo>
                    <a:pt x="20" y="51"/>
                  </a:lnTo>
                  <a:lnTo>
                    <a:pt x="21" y="63"/>
                  </a:lnTo>
                  <a:lnTo>
                    <a:pt x="25" y="72"/>
                  </a:lnTo>
                  <a:lnTo>
                    <a:pt x="30" y="80"/>
                  </a:lnTo>
                  <a:lnTo>
                    <a:pt x="37" y="84"/>
                  </a:lnTo>
                  <a:lnTo>
                    <a:pt x="47" y="86"/>
                  </a:lnTo>
                  <a:lnTo>
                    <a:pt x="54" y="85"/>
                  </a:lnTo>
                  <a:lnTo>
                    <a:pt x="62" y="81"/>
                  </a:lnTo>
                  <a:lnTo>
                    <a:pt x="68" y="74"/>
                  </a:lnTo>
                  <a:lnTo>
                    <a:pt x="72" y="65"/>
                  </a:lnTo>
                  <a:lnTo>
                    <a:pt x="74" y="52"/>
                  </a:lnTo>
                  <a:lnTo>
                    <a:pt x="72" y="37"/>
                  </a:lnTo>
                  <a:lnTo>
                    <a:pt x="67" y="26"/>
                  </a:lnTo>
                  <a:lnTo>
                    <a:pt x="58" y="19"/>
                  </a:lnTo>
                  <a:lnTo>
                    <a:pt x="47" y="17"/>
                  </a:lnTo>
                  <a:close/>
                  <a:moveTo>
                    <a:pt x="49" y="0"/>
                  </a:moveTo>
                  <a:lnTo>
                    <a:pt x="61" y="1"/>
                  </a:lnTo>
                  <a:lnTo>
                    <a:pt x="72" y="5"/>
                  </a:lnTo>
                  <a:lnTo>
                    <a:pt x="81" y="12"/>
                  </a:lnTo>
                  <a:lnTo>
                    <a:pt x="88" y="22"/>
                  </a:lnTo>
                  <a:lnTo>
                    <a:pt x="93" y="34"/>
                  </a:lnTo>
                  <a:lnTo>
                    <a:pt x="94" y="50"/>
                  </a:lnTo>
                  <a:lnTo>
                    <a:pt x="92" y="66"/>
                  </a:lnTo>
                  <a:lnTo>
                    <a:pt x="88" y="79"/>
                  </a:lnTo>
                  <a:lnTo>
                    <a:pt x="80" y="89"/>
                  </a:lnTo>
                  <a:lnTo>
                    <a:pt x="70" y="97"/>
                  </a:lnTo>
                  <a:lnTo>
                    <a:pt x="58" y="102"/>
                  </a:lnTo>
                  <a:lnTo>
                    <a:pt x="45" y="104"/>
                  </a:lnTo>
                  <a:lnTo>
                    <a:pt x="31" y="102"/>
                  </a:lnTo>
                  <a:lnTo>
                    <a:pt x="20" y="97"/>
                  </a:lnTo>
                  <a:lnTo>
                    <a:pt x="11" y="90"/>
                  </a:lnTo>
                  <a:lnTo>
                    <a:pt x="5" y="80"/>
                  </a:lnTo>
                  <a:lnTo>
                    <a:pt x="1" y="67"/>
                  </a:lnTo>
                  <a:lnTo>
                    <a:pt x="0" y="53"/>
                  </a:lnTo>
                  <a:lnTo>
                    <a:pt x="2" y="37"/>
                  </a:lnTo>
                  <a:lnTo>
                    <a:pt x="7" y="24"/>
                  </a:lnTo>
                  <a:lnTo>
                    <a:pt x="14" y="14"/>
                  </a:lnTo>
                  <a:lnTo>
                    <a:pt x="24" y="6"/>
                  </a:lnTo>
                  <a:lnTo>
                    <a:pt x="36" y="1"/>
                  </a:lnTo>
                  <a:lnTo>
                    <a:pt x="4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2" name="Freeform 21">
              <a:extLst>
                <a:ext uri="{FF2B5EF4-FFF2-40B4-BE49-F238E27FC236}">
                  <a16:creationId xmlns:a16="http://schemas.microsoft.com/office/drawing/2014/main" id="{F53EFE26-AADB-5300-83B9-45257C4CF115}"/>
                </a:ext>
              </a:extLst>
            </p:cNvPr>
            <p:cNvSpPr>
              <a:spLocks noEditPoints="1"/>
            </p:cNvSpPr>
            <p:nvPr/>
          </p:nvSpPr>
          <p:spPr bwMode="auto">
            <a:xfrm>
              <a:off x="5186" y="-60"/>
              <a:ext cx="24" cy="34"/>
            </a:xfrm>
            <a:custGeom>
              <a:avLst/>
              <a:gdLst>
                <a:gd name="T0" fmla="*/ 26 w 71"/>
                <a:gd name="T1" fmla="*/ 15 h 101"/>
                <a:gd name="T2" fmla="*/ 22 w 71"/>
                <a:gd name="T3" fmla="*/ 16 h 101"/>
                <a:gd name="T4" fmla="*/ 19 w 71"/>
                <a:gd name="T5" fmla="*/ 16 h 101"/>
                <a:gd name="T6" fmla="*/ 19 w 71"/>
                <a:gd name="T7" fmla="*/ 45 h 101"/>
                <a:gd name="T8" fmla="*/ 20 w 71"/>
                <a:gd name="T9" fmla="*/ 45 h 101"/>
                <a:gd name="T10" fmla="*/ 23 w 71"/>
                <a:gd name="T11" fmla="*/ 45 h 101"/>
                <a:gd name="T12" fmla="*/ 26 w 71"/>
                <a:gd name="T13" fmla="*/ 45 h 101"/>
                <a:gd name="T14" fmla="*/ 36 w 71"/>
                <a:gd name="T15" fmla="*/ 43 h 101"/>
                <a:gd name="T16" fmla="*/ 42 w 71"/>
                <a:gd name="T17" fmla="*/ 38 h 101"/>
                <a:gd name="T18" fmla="*/ 44 w 71"/>
                <a:gd name="T19" fmla="*/ 30 h 101"/>
                <a:gd name="T20" fmla="*/ 42 w 71"/>
                <a:gd name="T21" fmla="*/ 22 h 101"/>
                <a:gd name="T22" fmla="*/ 36 w 71"/>
                <a:gd name="T23" fmla="*/ 17 h 101"/>
                <a:gd name="T24" fmla="*/ 26 w 71"/>
                <a:gd name="T25" fmla="*/ 15 h 101"/>
                <a:gd name="T26" fmla="*/ 28 w 71"/>
                <a:gd name="T27" fmla="*/ 0 h 101"/>
                <a:gd name="T28" fmla="*/ 40 w 71"/>
                <a:gd name="T29" fmla="*/ 1 h 101"/>
                <a:gd name="T30" fmla="*/ 51 w 71"/>
                <a:gd name="T31" fmla="*/ 4 h 101"/>
                <a:gd name="T32" fmla="*/ 58 w 71"/>
                <a:gd name="T33" fmla="*/ 9 h 101"/>
                <a:gd name="T34" fmla="*/ 63 w 71"/>
                <a:gd name="T35" fmla="*/ 17 h 101"/>
                <a:gd name="T36" fmla="*/ 64 w 71"/>
                <a:gd name="T37" fmla="*/ 28 h 101"/>
                <a:gd name="T38" fmla="*/ 63 w 71"/>
                <a:gd name="T39" fmla="*/ 38 h 101"/>
                <a:gd name="T40" fmla="*/ 57 w 71"/>
                <a:gd name="T41" fmla="*/ 47 h 101"/>
                <a:gd name="T42" fmla="*/ 49 w 71"/>
                <a:gd name="T43" fmla="*/ 53 h 101"/>
                <a:gd name="T44" fmla="*/ 39 w 71"/>
                <a:gd name="T45" fmla="*/ 56 h 101"/>
                <a:gd name="T46" fmla="*/ 43 w 71"/>
                <a:gd name="T47" fmla="*/ 62 h 101"/>
                <a:gd name="T48" fmla="*/ 47 w 71"/>
                <a:gd name="T49" fmla="*/ 67 h 101"/>
                <a:gd name="T50" fmla="*/ 71 w 71"/>
                <a:gd name="T51" fmla="*/ 101 h 101"/>
                <a:gd name="T52" fmla="*/ 47 w 71"/>
                <a:gd name="T53" fmla="*/ 101 h 101"/>
                <a:gd name="T54" fmla="*/ 19 w 71"/>
                <a:gd name="T55" fmla="*/ 59 h 101"/>
                <a:gd name="T56" fmla="*/ 19 w 71"/>
                <a:gd name="T57" fmla="*/ 59 h 101"/>
                <a:gd name="T58" fmla="*/ 19 w 71"/>
                <a:gd name="T59" fmla="*/ 101 h 101"/>
                <a:gd name="T60" fmla="*/ 0 w 71"/>
                <a:gd name="T61" fmla="*/ 101 h 101"/>
                <a:gd name="T62" fmla="*/ 0 w 71"/>
                <a:gd name="T63" fmla="*/ 0 h 101"/>
                <a:gd name="T64" fmla="*/ 12 w 71"/>
                <a:gd name="T65" fmla="*/ 0 h 101"/>
                <a:gd name="T66" fmla="*/ 28 w 71"/>
                <a:gd name="T6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101">
                  <a:moveTo>
                    <a:pt x="26" y="15"/>
                  </a:moveTo>
                  <a:lnTo>
                    <a:pt x="22" y="16"/>
                  </a:lnTo>
                  <a:lnTo>
                    <a:pt x="19" y="16"/>
                  </a:lnTo>
                  <a:lnTo>
                    <a:pt x="19" y="45"/>
                  </a:lnTo>
                  <a:lnTo>
                    <a:pt x="20" y="45"/>
                  </a:lnTo>
                  <a:lnTo>
                    <a:pt x="23" y="45"/>
                  </a:lnTo>
                  <a:lnTo>
                    <a:pt x="26" y="45"/>
                  </a:lnTo>
                  <a:lnTo>
                    <a:pt x="36" y="43"/>
                  </a:lnTo>
                  <a:lnTo>
                    <a:pt x="42" y="38"/>
                  </a:lnTo>
                  <a:lnTo>
                    <a:pt x="44" y="30"/>
                  </a:lnTo>
                  <a:lnTo>
                    <a:pt x="42" y="22"/>
                  </a:lnTo>
                  <a:lnTo>
                    <a:pt x="36" y="17"/>
                  </a:lnTo>
                  <a:lnTo>
                    <a:pt x="26" y="15"/>
                  </a:lnTo>
                  <a:close/>
                  <a:moveTo>
                    <a:pt x="28" y="0"/>
                  </a:moveTo>
                  <a:lnTo>
                    <a:pt x="40" y="1"/>
                  </a:lnTo>
                  <a:lnTo>
                    <a:pt x="51" y="4"/>
                  </a:lnTo>
                  <a:lnTo>
                    <a:pt x="58" y="9"/>
                  </a:lnTo>
                  <a:lnTo>
                    <a:pt x="63" y="17"/>
                  </a:lnTo>
                  <a:lnTo>
                    <a:pt x="64" y="28"/>
                  </a:lnTo>
                  <a:lnTo>
                    <a:pt x="63" y="38"/>
                  </a:lnTo>
                  <a:lnTo>
                    <a:pt x="57" y="47"/>
                  </a:lnTo>
                  <a:lnTo>
                    <a:pt x="49" y="53"/>
                  </a:lnTo>
                  <a:lnTo>
                    <a:pt x="39" y="56"/>
                  </a:lnTo>
                  <a:lnTo>
                    <a:pt x="43" y="62"/>
                  </a:lnTo>
                  <a:lnTo>
                    <a:pt x="47" y="67"/>
                  </a:lnTo>
                  <a:lnTo>
                    <a:pt x="71" y="101"/>
                  </a:lnTo>
                  <a:lnTo>
                    <a:pt x="47" y="101"/>
                  </a:lnTo>
                  <a:lnTo>
                    <a:pt x="19" y="59"/>
                  </a:lnTo>
                  <a:lnTo>
                    <a:pt x="19" y="59"/>
                  </a:lnTo>
                  <a:lnTo>
                    <a:pt x="19" y="101"/>
                  </a:lnTo>
                  <a:lnTo>
                    <a:pt x="0" y="101"/>
                  </a:lnTo>
                  <a:lnTo>
                    <a:pt x="0" y="0"/>
                  </a:lnTo>
                  <a:lnTo>
                    <a:pt x="12" y="0"/>
                  </a:lnTo>
                  <a:lnTo>
                    <a:pt x="28"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3" name="Freeform 22">
              <a:extLst>
                <a:ext uri="{FF2B5EF4-FFF2-40B4-BE49-F238E27FC236}">
                  <a16:creationId xmlns:a16="http://schemas.microsoft.com/office/drawing/2014/main" id="{A9A2957D-AF01-C662-87B7-53C079509D26}"/>
                </a:ext>
              </a:extLst>
            </p:cNvPr>
            <p:cNvSpPr>
              <a:spLocks noEditPoints="1"/>
            </p:cNvSpPr>
            <p:nvPr/>
          </p:nvSpPr>
          <p:spPr bwMode="auto">
            <a:xfrm>
              <a:off x="5275" y="-60"/>
              <a:ext cx="31" cy="34"/>
            </a:xfrm>
            <a:custGeom>
              <a:avLst/>
              <a:gdLst>
                <a:gd name="T0" fmla="*/ 47 w 95"/>
                <a:gd name="T1" fmla="*/ 17 h 104"/>
                <a:gd name="T2" fmla="*/ 39 w 95"/>
                <a:gd name="T3" fmla="*/ 18 h 104"/>
                <a:gd name="T4" fmla="*/ 32 w 95"/>
                <a:gd name="T5" fmla="*/ 22 h 104"/>
                <a:gd name="T6" fmla="*/ 26 w 95"/>
                <a:gd name="T7" fmla="*/ 29 h 104"/>
                <a:gd name="T8" fmla="*/ 22 w 95"/>
                <a:gd name="T9" fmla="*/ 39 h 104"/>
                <a:gd name="T10" fmla="*/ 21 w 95"/>
                <a:gd name="T11" fmla="*/ 51 h 104"/>
                <a:gd name="T12" fmla="*/ 22 w 95"/>
                <a:gd name="T13" fmla="*/ 63 h 104"/>
                <a:gd name="T14" fmla="*/ 25 w 95"/>
                <a:gd name="T15" fmla="*/ 72 h 104"/>
                <a:gd name="T16" fmla="*/ 30 w 95"/>
                <a:gd name="T17" fmla="*/ 80 h 104"/>
                <a:gd name="T18" fmla="*/ 38 w 95"/>
                <a:gd name="T19" fmla="*/ 84 h 104"/>
                <a:gd name="T20" fmla="*/ 47 w 95"/>
                <a:gd name="T21" fmla="*/ 86 h 104"/>
                <a:gd name="T22" fmla="*/ 55 w 95"/>
                <a:gd name="T23" fmla="*/ 85 h 104"/>
                <a:gd name="T24" fmla="*/ 62 w 95"/>
                <a:gd name="T25" fmla="*/ 81 h 104"/>
                <a:gd name="T26" fmla="*/ 68 w 95"/>
                <a:gd name="T27" fmla="*/ 74 h 104"/>
                <a:gd name="T28" fmla="*/ 73 w 95"/>
                <a:gd name="T29" fmla="*/ 65 h 104"/>
                <a:gd name="T30" fmla="*/ 74 w 95"/>
                <a:gd name="T31" fmla="*/ 52 h 104"/>
                <a:gd name="T32" fmla="*/ 72 w 95"/>
                <a:gd name="T33" fmla="*/ 37 h 104"/>
                <a:gd name="T34" fmla="*/ 67 w 95"/>
                <a:gd name="T35" fmla="*/ 26 h 104"/>
                <a:gd name="T36" fmla="*/ 59 w 95"/>
                <a:gd name="T37" fmla="*/ 19 h 104"/>
                <a:gd name="T38" fmla="*/ 47 w 95"/>
                <a:gd name="T39" fmla="*/ 17 h 104"/>
                <a:gd name="T40" fmla="*/ 49 w 95"/>
                <a:gd name="T41" fmla="*/ 0 h 104"/>
                <a:gd name="T42" fmla="*/ 62 w 95"/>
                <a:gd name="T43" fmla="*/ 1 h 104"/>
                <a:gd name="T44" fmla="*/ 73 w 95"/>
                <a:gd name="T45" fmla="*/ 5 h 104"/>
                <a:gd name="T46" fmla="*/ 82 w 95"/>
                <a:gd name="T47" fmla="*/ 12 h 104"/>
                <a:gd name="T48" fmla="*/ 89 w 95"/>
                <a:gd name="T49" fmla="*/ 22 h 104"/>
                <a:gd name="T50" fmla="*/ 93 w 95"/>
                <a:gd name="T51" fmla="*/ 34 h 104"/>
                <a:gd name="T52" fmla="*/ 95 w 95"/>
                <a:gd name="T53" fmla="*/ 50 h 104"/>
                <a:gd name="T54" fmla="*/ 93 w 95"/>
                <a:gd name="T55" fmla="*/ 66 h 104"/>
                <a:gd name="T56" fmla="*/ 88 w 95"/>
                <a:gd name="T57" fmla="*/ 79 h 104"/>
                <a:gd name="T58" fmla="*/ 80 w 95"/>
                <a:gd name="T59" fmla="*/ 89 h 104"/>
                <a:gd name="T60" fmla="*/ 70 w 95"/>
                <a:gd name="T61" fmla="*/ 97 h 104"/>
                <a:gd name="T62" fmla="*/ 59 w 95"/>
                <a:gd name="T63" fmla="*/ 102 h 104"/>
                <a:gd name="T64" fmla="*/ 46 w 95"/>
                <a:gd name="T65" fmla="*/ 104 h 104"/>
                <a:gd name="T66" fmla="*/ 32 w 95"/>
                <a:gd name="T67" fmla="*/ 102 h 104"/>
                <a:gd name="T68" fmla="*/ 20 w 95"/>
                <a:gd name="T69" fmla="*/ 97 h 104"/>
                <a:gd name="T70" fmla="*/ 12 w 95"/>
                <a:gd name="T71" fmla="*/ 90 h 104"/>
                <a:gd name="T72" fmla="*/ 5 w 95"/>
                <a:gd name="T73" fmla="*/ 80 h 104"/>
                <a:gd name="T74" fmla="*/ 2 w 95"/>
                <a:gd name="T75" fmla="*/ 67 h 104"/>
                <a:gd name="T76" fmla="*/ 0 w 95"/>
                <a:gd name="T77" fmla="*/ 53 h 104"/>
                <a:gd name="T78" fmla="*/ 2 w 95"/>
                <a:gd name="T79" fmla="*/ 37 h 104"/>
                <a:gd name="T80" fmla="*/ 7 w 95"/>
                <a:gd name="T81" fmla="*/ 24 h 104"/>
                <a:gd name="T82" fmla="*/ 15 w 95"/>
                <a:gd name="T83" fmla="*/ 14 h 104"/>
                <a:gd name="T84" fmla="*/ 25 w 95"/>
                <a:gd name="T85" fmla="*/ 6 h 104"/>
                <a:gd name="T86" fmla="*/ 36 w 95"/>
                <a:gd name="T87" fmla="*/ 1 h 104"/>
                <a:gd name="T88" fmla="*/ 49 w 95"/>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 h="104">
                  <a:moveTo>
                    <a:pt x="47" y="17"/>
                  </a:moveTo>
                  <a:lnTo>
                    <a:pt x="39" y="18"/>
                  </a:lnTo>
                  <a:lnTo>
                    <a:pt x="32" y="22"/>
                  </a:lnTo>
                  <a:lnTo>
                    <a:pt x="26" y="29"/>
                  </a:lnTo>
                  <a:lnTo>
                    <a:pt x="22" y="39"/>
                  </a:lnTo>
                  <a:lnTo>
                    <a:pt x="21" y="51"/>
                  </a:lnTo>
                  <a:lnTo>
                    <a:pt x="22" y="63"/>
                  </a:lnTo>
                  <a:lnTo>
                    <a:pt x="25" y="72"/>
                  </a:lnTo>
                  <a:lnTo>
                    <a:pt x="30" y="80"/>
                  </a:lnTo>
                  <a:lnTo>
                    <a:pt x="38" y="84"/>
                  </a:lnTo>
                  <a:lnTo>
                    <a:pt x="47" y="86"/>
                  </a:lnTo>
                  <a:lnTo>
                    <a:pt x="55" y="85"/>
                  </a:lnTo>
                  <a:lnTo>
                    <a:pt x="62" y="81"/>
                  </a:lnTo>
                  <a:lnTo>
                    <a:pt x="68" y="74"/>
                  </a:lnTo>
                  <a:lnTo>
                    <a:pt x="73" y="65"/>
                  </a:lnTo>
                  <a:lnTo>
                    <a:pt x="74" y="52"/>
                  </a:lnTo>
                  <a:lnTo>
                    <a:pt x="72" y="37"/>
                  </a:lnTo>
                  <a:lnTo>
                    <a:pt x="67" y="26"/>
                  </a:lnTo>
                  <a:lnTo>
                    <a:pt x="59" y="19"/>
                  </a:lnTo>
                  <a:lnTo>
                    <a:pt x="47" y="17"/>
                  </a:lnTo>
                  <a:close/>
                  <a:moveTo>
                    <a:pt x="49" y="0"/>
                  </a:moveTo>
                  <a:lnTo>
                    <a:pt x="62" y="1"/>
                  </a:lnTo>
                  <a:lnTo>
                    <a:pt x="73" y="5"/>
                  </a:lnTo>
                  <a:lnTo>
                    <a:pt x="82" y="12"/>
                  </a:lnTo>
                  <a:lnTo>
                    <a:pt x="89" y="22"/>
                  </a:lnTo>
                  <a:lnTo>
                    <a:pt x="93" y="34"/>
                  </a:lnTo>
                  <a:lnTo>
                    <a:pt x="95" y="50"/>
                  </a:lnTo>
                  <a:lnTo>
                    <a:pt x="93" y="66"/>
                  </a:lnTo>
                  <a:lnTo>
                    <a:pt x="88" y="79"/>
                  </a:lnTo>
                  <a:lnTo>
                    <a:pt x="80" y="89"/>
                  </a:lnTo>
                  <a:lnTo>
                    <a:pt x="70" y="97"/>
                  </a:lnTo>
                  <a:lnTo>
                    <a:pt x="59" y="102"/>
                  </a:lnTo>
                  <a:lnTo>
                    <a:pt x="46" y="104"/>
                  </a:lnTo>
                  <a:lnTo>
                    <a:pt x="32" y="102"/>
                  </a:lnTo>
                  <a:lnTo>
                    <a:pt x="20" y="97"/>
                  </a:lnTo>
                  <a:lnTo>
                    <a:pt x="12" y="90"/>
                  </a:lnTo>
                  <a:lnTo>
                    <a:pt x="5" y="80"/>
                  </a:lnTo>
                  <a:lnTo>
                    <a:pt x="2" y="67"/>
                  </a:lnTo>
                  <a:lnTo>
                    <a:pt x="0" y="53"/>
                  </a:lnTo>
                  <a:lnTo>
                    <a:pt x="2" y="37"/>
                  </a:lnTo>
                  <a:lnTo>
                    <a:pt x="7" y="24"/>
                  </a:lnTo>
                  <a:lnTo>
                    <a:pt x="15" y="14"/>
                  </a:lnTo>
                  <a:lnTo>
                    <a:pt x="25" y="6"/>
                  </a:lnTo>
                  <a:lnTo>
                    <a:pt x="36" y="1"/>
                  </a:lnTo>
                  <a:lnTo>
                    <a:pt x="4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4" name="Freeform 23">
              <a:extLst>
                <a:ext uri="{FF2B5EF4-FFF2-40B4-BE49-F238E27FC236}">
                  <a16:creationId xmlns:a16="http://schemas.microsoft.com/office/drawing/2014/main" id="{D4F28FD7-5217-9241-6FC8-3E7395B83626}"/>
                </a:ext>
              </a:extLst>
            </p:cNvPr>
            <p:cNvSpPr>
              <a:spLocks noEditPoints="1"/>
            </p:cNvSpPr>
            <p:nvPr/>
          </p:nvSpPr>
          <p:spPr bwMode="auto">
            <a:xfrm>
              <a:off x="5313" y="-60"/>
              <a:ext cx="24" cy="34"/>
            </a:xfrm>
            <a:custGeom>
              <a:avLst/>
              <a:gdLst>
                <a:gd name="T0" fmla="*/ 27 w 72"/>
                <a:gd name="T1" fmla="*/ 15 h 101"/>
                <a:gd name="T2" fmla="*/ 23 w 72"/>
                <a:gd name="T3" fmla="*/ 16 h 101"/>
                <a:gd name="T4" fmla="*/ 19 w 72"/>
                <a:gd name="T5" fmla="*/ 16 h 101"/>
                <a:gd name="T6" fmla="*/ 19 w 72"/>
                <a:gd name="T7" fmla="*/ 45 h 101"/>
                <a:gd name="T8" fmla="*/ 22 w 72"/>
                <a:gd name="T9" fmla="*/ 45 h 101"/>
                <a:gd name="T10" fmla="*/ 26 w 72"/>
                <a:gd name="T11" fmla="*/ 45 h 101"/>
                <a:gd name="T12" fmla="*/ 36 w 72"/>
                <a:gd name="T13" fmla="*/ 43 h 101"/>
                <a:gd name="T14" fmla="*/ 42 w 72"/>
                <a:gd name="T15" fmla="*/ 38 h 101"/>
                <a:gd name="T16" fmla="*/ 45 w 72"/>
                <a:gd name="T17" fmla="*/ 30 h 101"/>
                <a:gd name="T18" fmla="*/ 43 w 72"/>
                <a:gd name="T19" fmla="*/ 22 h 101"/>
                <a:gd name="T20" fmla="*/ 37 w 72"/>
                <a:gd name="T21" fmla="*/ 17 h 101"/>
                <a:gd name="T22" fmla="*/ 27 w 72"/>
                <a:gd name="T23" fmla="*/ 15 h 101"/>
                <a:gd name="T24" fmla="*/ 29 w 72"/>
                <a:gd name="T25" fmla="*/ 0 h 101"/>
                <a:gd name="T26" fmla="*/ 41 w 72"/>
                <a:gd name="T27" fmla="*/ 1 h 101"/>
                <a:gd name="T28" fmla="*/ 51 w 72"/>
                <a:gd name="T29" fmla="*/ 4 h 101"/>
                <a:gd name="T30" fmla="*/ 58 w 72"/>
                <a:gd name="T31" fmla="*/ 9 h 101"/>
                <a:gd name="T32" fmla="*/ 63 w 72"/>
                <a:gd name="T33" fmla="*/ 17 h 101"/>
                <a:gd name="T34" fmla="*/ 65 w 72"/>
                <a:gd name="T35" fmla="*/ 28 h 101"/>
                <a:gd name="T36" fmla="*/ 63 w 72"/>
                <a:gd name="T37" fmla="*/ 38 h 101"/>
                <a:gd name="T38" fmla="*/ 58 w 72"/>
                <a:gd name="T39" fmla="*/ 47 h 101"/>
                <a:gd name="T40" fmla="*/ 50 w 72"/>
                <a:gd name="T41" fmla="*/ 53 h 101"/>
                <a:gd name="T42" fmla="*/ 39 w 72"/>
                <a:gd name="T43" fmla="*/ 56 h 101"/>
                <a:gd name="T44" fmla="*/ 44 w 72"/>
                <a:gd name="T45" fmla="*/ 62 h 101"/>
                <a:gd name="T46" fmla="*/ 48 w 72"/>
                <a:gd name="T47" fmla="*/ 67 h 101"/>
                <a:gd name="T48" fmla="*/ 72 w 72"/>
                <a:gd name="T49" fmla="*/ 101 h 101"/>
                <a:gd name="T50" fmla="*/ 48 w 72"/>
                <a:gd name="T51" fmla="*/ 101 h 101"/>
                <a:gd name="T52" fmla="*/ 20 w 72"/>
                <a:gd name="T53" fmla="*/ 59 h 101"/>
                <a:gd name="T54" fmla="*/ 19 w 72"/>
                <a:gd name="T55" fmla="*/ 59 h 101"/>
                <a:gd name="T56" fmla="*/ 19 w 72"/>
                <a:gd name="T57" fmla="*/ 101 h 101"/>
                <a:gd name="T58" fmla="*/ 0 w 72"/>
                <a:gd name="T59" fmla="*/ 101 h 101"/>
                <a:gd name="T60" fmla="*/ 0 w 72"/>
                <a:gd name="T61" fmla="*/ 0 h 101"/>
                <a:gd name="T62" fmla="*/ 13 w 72"/>
                <a:gd name="T63" fmla="*/ 0 h 101"/>
                <a:gd name="T64" fmla="*/ 29 w 72"/>
                <a:gd name="T65"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1">
                  <a:moveTo>
                    <a:pt x="27" y="15"/>
                  </a:moveTo>
                  <a:lnTo>
                    <a:pt x="23" y="16"/>
                  </a:lnTo>
                  <a:lnTo>
                    <a:pt x="19" y="16"/>
                  </a:lnTo>
                  <a:lnTo>
                    <a:pt x="19" y="45"/>
                  </a:lnTo>
                  <a:lnTo>
                    <a:pt x="22" y="45"/>
                  </a:lnTo>
                  <a:lnTo>
                    <a:pt x="26" y="45"/>
                  </a:lnTo>
                  <a:lnTo>
                    <a:pt x="36" y="43"/>
                  </a:lnTo>
                  <a:lnTo>
                    <a:pt x="42" y="38"/>
                  </a:lnTo>
                  <a:lnTo>
                    <a:pt x="45" y="30"/>
                  </a:lnTo>
                  <a:lnTo>
                    <a:pt x="43" y="22"/>
                  </a:lnTo>
                  <a:lnTo>
                    <a:pt x="37" y="17"/>
                  </a:lnTo>
                  <a:lnTo>
                    <a:pt x="27" y="15"/>
                  </a:lnTo>
                  <a:close/>
                  <a:moveTo>
                    <a:pt x="29" y="0"/>
                  </a:moveTo>
                  <a:lnTo>
                    <a:pt x="41" y="1"/>
                  </a:lnTo>
                  <a:lnTo>
                    <a:pt x="51" y="4"/>
                  </a:lnTo>
                  <a:lnTo>
                    <a:pt x="58" y="9"/>
                  </a:lnTo>
                  <a:lnTo>
                    <a:pt x="63" y="17"/>
                  </a:lnTo>
                  <a:lnTo>
                    <a:pt x="65" y="28"/>
                  </a:lnTo>
                  <a:lnTo>
                    <a:pt x="63" y="38"/>
                  </a:lnTo>
                  <a:lnTo>
                    <a:pt x="58" y="47"/>
                  </a:lnTo>
                  <a:lnTo>
                    <a:pt x="50" y="53"/>
                  </a:lnTo>
                  <a:lnTo>
                    <a:pt x="39" y="56"/>
                  </a:lnTo>
                  <a:lnTo>
                    <a:pt x="44" y="62"/>
                  </a:lnTo>
                  <a:lnTo>
                    <a:pt x="48" y="67"/>
                  </a:lnTo>
                  <a:lnTo>
                    <a:pt x="72" y="101"/>
                  </a:lnTo>
                  <a:lnTo>
                    <a:pt x="48" y="101"/>
                  </a:lnTo>
                  <a:lnTo>
                    <a:pt x="20" y="59"/>
                  </a:lnTo>
                  <a:lnTo>
                    <a:pt x="19" y="59"/>
                  </a:lnTo>
                  <a:lnTo>
                    <a:pt x="19" y="101"/>
                  </a:lnTo>
                  <a:lnTo>
                    <a:pt x="0" y="101"/>
                  </a:lnTo>
                  <a:lnTo>
                    <a:pt x="0" y="0"/>
                  </a:lnTo>
                  <a:lnTo>
                    <a:pt x="13" y="0"/>
                  </a:lnTo>
                  <a:lnTo>
                    <a:pt x="2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5" name="Freeform 24">
              <a:extLst>
                <a:ext uri="{FF2B5EF4-FFF2-40B4-BE49-F238E27FC236}">
                  <a16:creationId xmlns:a16="http://schemas.microsoft.com/office/drawing/2014/main" id="{99D481BF-CB2D-A7C3-4C4D-511365071394}"/>
                </a:ext>
              </a:extLst>
            </p:cNvPr>
            <p:cNvSpPr>
              <a:spLocks noEditPoints="1"/>
            </p:cNvSpPr>
            <p:nvPr/>
          </p:nvSpPr>
          <p:spPr bwMode="auto">
            <a:xfrm>
              <a:off x="5215" y="-60"/>
              <a:ext cx="30" cy="34"/>
            </a:xfrm>
            <a:custGeom>
              <a:avLst/>
              <a:gdLst>
                <a:gd name="T0" fmla="*/ 45 w 92"/>
                <a:gd name="T1" fmla="*/ 22 h 101"/>
                <a:gd name="T2" fmla="*/ 40 w 92"/>
                <a:gd name="T3" fmla="*/ 39 h 101"/>
                <a:gd name="T4" fmla="*/ 31 w 92"/>
                <a:gd name="T5" fmla="*/ 65 h 101"/>
                <a:gd name="T6" fmla="*/ 59 w 92"/>
                <a:gd name="T7" fmla="*/ 65 h 101"/>
                <a:gd name="T8" fmla="*/ 50 w 92"/>
                <a:gd name="T9" fmla="*/ 39 h 101"/>
                <a:gd name="T10" fmla="*/ 45 w 92"/>
                <a:gd name="T11" fmla="*/ 22 h 101"/>
                <a:gd name="T12" fmla="*/ 45 w 92"/>
                <a:gd name="T13" fmla="*/ 22 h 101"/>
                <a:gd name="T14" fmla="*/ 35 w 92"/>
                <a:gd name="T15" fmla="*/ 0 h 101"/>
                <a:gd name="T16" fmla="*/ 57 w 92"/>
                <a:gd name="T17" fmla="*/ 0 h 101"/>
                <a:gd name="T18" fmla="*/ 92 w 92"/>
                <a:gd name="T19" fmla="*/ 101 h 101"/>
                <a:gd name="T20" fmla="*/ 71 w 92"/>
                <a:gd name="T21" fmla="*/ 101 h 101"/>
                <a:gd name="T22" fmla="*/ 64 w 92"/>
                <a:gd name="T23" fmla="*/ 80 h 101"/>
                <a:gd name="T24" fmla="*/ 26 w 92"/>
                <a:gd name="T25" fmla="*/ 80 h 101"/>
                <a:gd name="T26" fmla="*/ 19 w 92"/>
                <a:gd name="T27" fmla="*/ 101 h 101"/>
                <a:gd name="T28" fmla="*/ 0 w 92"/>
                <a:gd name="T29" fmla="*/ 101 h 101"/>
                <a:gd name="T30" fmla="*/ 35 w 92"/>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101">
                  <a:moveTo>
                    <a:pt x="45" y="22"/>
                  </a:moveTo>
                  <a:lnTo>
                    <a:pt x="40" y="39"/>
                  </a:lnTo>
                  <a:lnTo>
                    <a:pt x="31" y="65"/>
                  </a:lnTo>
                  <a:lnTo>
                    <a:pt x="59" y="65"/>
                  </a:lnTo>
                  <a:lnTo>
                    <a:pt x="50" y="39"/>
                  </a:lnTo>
                  <a:lnTo>
                    <a:pt x="45" y="22"/>
                  </a:lnTo>
                  <a:lnTo>
                    <a:pt x="45" y="22"/>
                  </a:lnTo>
                  <a:close/>
                  <a:moveTo>
                    <a:pt x="35" y="0"/>
                  </a:moveTo>
                  <a:lnTo>
                    <a:pt x="57" y="0"/>
                  </a:lnTo>
                  <a:lnTo>
                    <a:pt x="92" y="101"/>
                  </a:lnTo>
                  <a:lnTo>
                    <a:pt x="71" y="101"/>
                  </a:lnTo>
                  <a:lnTo>
                    <a:pt x="64"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6" name="Freeform 25">
              <a:extLst>
                <a:ext uri="{FF2B5EF4-FFF2-40B4-BE49-F238E27FC236}">
                  <a16:creationId xmlns:a16="http://schemas.microsoft.com/office/drawing/2014/main" id="{AF294EDE-59D8-BED8-7D48-96D6C020185C}"/>
                </a:ext>
              </a:extLst>
            </p:cNvPr>
            <p:cNvSpPr>
              <a:spLocks/>
            </p:cNvSpPr>
            <p:nvPr/>
          </p:nvSpPr>
          <p:spPr bwMode="auto">
            <a:xfrm>
              <a:off x="5247" y="-60"/>
              <a:ext cx="24" cy="34"/>
            </a:xfrm>
            <a:custGeom>
              <a:avLst/>
              <a:gdLst>
                <a:gd name="T0" fmla="*/ 0 w 71"/>
                <a:gd name="T1" fmla="*/ 0 h 101"/>
                <a:gd name="T2" fmla="*/ 71 w 71"/>
                <a:gd name="T3" fmla="*/ 0 h 101"/>
                <a:gd name="T4" fmla="*/ 71 w 71"/>
                <a:gd name="T5" fmla="*/ 17 h 101"/>
                <a:gd name="T6" fmla="*/ 45 w 71"/>
                <a:gd name="T7" fmla="*/ 17 h 101"/>
                <a:gd name="T8" fmla="*/ 45 w 71"/>
                <a:gd name="T9" fmla="*/ 101 h 101"/>
                <a:gd name="T10" fmla="*/ 25 w 71"/>
                <a:gd name="T11" fmla="*/ 101 h 101"/>
                <a:gd name="T12" fmla="*/ 25 w 71"/>
                <a:gd name="T13" fmla="*/ 17 h 101"/>
                <a:gd name="T14" fmla="*/ 0 w 71"/>
                <a:gd name="T15" fmla="*/ 17 h 101"/>
                <a:gd name="T16" fmla="*/ 0 w 7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01">
                  <a:moveTo>
                    <a:pt x="0" y="0"/>
                  </a:moveTo>
                  <a:lnTo>
                    <a:pt x="71" y="0"/>
                  </a:lnTo>
                  <a:lnTo>
                    <a:pt x="71" y="17"/>
                  </a:lnTo>
                  <a:lnTo>
                    <a:pt x="45" y="17"/>
                  </a:lnTo>
                  <a:lnTo>
                    <a:pt x="45" y="101"/>
                  </a:lnTo>
                  <a:lnTo>
                    <a:pt x="25" y="101"/>
                  </a:lnTo>
                  <a:lnTo>
                    <a:pt x="25" y="17"/>
                  </a:lnTo>
                  <a:lnTo>
                    <a:pt x="0" y="17"/>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7" name="Freeform 26">
              <a:extLst>
                <a:ext uri="{FF2B5EF4-FFF2-40B4-BE49-F238E27FC236}">
                  <a16:creationId xmlns:a16="http://schemas.microsoft.com/office/drawing/2014/main" id="{AA351A76-FF7A-054E-DAC1-AE30A3924D15}"/>
                </a:ext>
              </a:extLst>
            </p:cNvPr>
            <p:cNvSpPr>
              <a:spLocks/>
            </p:cNvSpPr>
            <p:nvPr/>
          </p:nvSpPr>
          <p:spPr bwMode="auto">
            <a:xfrm>
              <a:off x="5341" y="-60"/>
              <a:ext cx="28" cy="34"/>
            </a:xfrm>
            <a:custGeom>
              <a:avLst/>
              <a:gdLst>
                <a:gd name="T0" fmla="*/ 0 w 83"/>
                <a:gd name="T1" fmla="*/ 0 h 101"/>
                <a:gd name="T2" fmla="*/ 21 w 83"/>
                <a:gd name="T3" fmla="*/ 0 h 101"/>
                <a:gd name="T4" fmla="*/ 34 w 83"/>
                <a:gd name="T5" fmla="*/ 29 h 101"/>
                <a:gd name="T6" fmla="*/ 41 w 83"/>
                <a:gd name="T7" fmla="*/ 46 h 101"/>
                <a:gd name="T8" fmla="*/ 41 w 83"/>
                <a:gd name="T9" fmla="*/ 46 h 101"/>
                <a:gd name="T10" fmla="*/ 45 w 83"/>
                <a:gd name="T11" fmla="*/ 37 h 101"/>
                <a:gd name="T12" fmla="*/ 49 w 83"/>
                <a:gd name="T13" fmla="*/ 27 h 101"/>
                <a:gd name="T14" fmla="*/ 62 w 83"/>
                <a:gd name="T15" fmla="*/ 0 h 101"/>
                <a:gd name="T16" fmla="*/ 83 w 83"/>
                <a:gd name="T17" fmla="*/ 0 h 101"/>
                <a:gd name="T18" fmla="*/ 50 w 83"/>
                <a:gd name="T19" fmla="*/ 65 h 101"/>
                <a:gd name="T20" fmla="*/ 50 w 83"/>
                <a:gd name="T21" fmla="*/ 101 h 101"/>
                <a:gd name="T22" fmla="*/ 31 w 83"/>
                <a:gd name="T23" fmla="*/ 101 h 101"/>
                <a:gd name="T24" fmla="*/ 31 w 83"/>
                <a:gd name="T25" fmla="*/ 65 h 101"/>
                <a:gd name="T26" fmla="*/ 0 w 83"/>
                <a:gd name="T2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101">
                  <a:moveTo>
                    <a:pt x="0" y="0"/>
                  </a:moveTo>
                  <a:lnTo>
                    <a:pt x="21" y="0"/>
                  </a:lnTo>
                  <a:lnTo>
                    <a:pt x="34" y="29"/>
                  </a:lnTo>
                  <a:lnTo>
                    <a:pt x="41" y="46"/>
                  </a:lnTo>
                  <a:lnTo>
                    <a:pt x="41" y="46"/>
                  </a:lnTo>
                  <a:lnTo>
                    <a:pt x="45" y="37"/>
                  </a:lnTo>
                  <a:lnTo>
                    <a:pt x="49" y="27"/>
                  </a:lnTo>
                  <a:lnTo>
                    <a:pt x="62" y="0"/>
                  </a:lnTo>
                  <a:lnTo>
                    <a:pt x="83" y="0"/>
                  </a:lnTo>
                  <a:lnTo>
                    <a:pt x="50" y="65"/>
                  </a:lnTo>
                  <a:lnTo>
                    <a:pt x="50" y="101"/>
                  </a:lnTo>
                  <a:lnTo>
                    <a:pt x="31" y="101"/>
                  </a:lnTo>
                  <a:lnTo>
                    <a:pt x="31" y="65"/>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8" name="Freeform 27">
              <a:extLst>
                <a:ext uri="{FF2B5EF4-FFF2-40B4-BE49-F238E27FC236}">
                  <a16:creationId xmlns:a16="http://schemas.microsoft.com/office/drawing/2014/main" id="{C5153723-E9C0-3E32-FDFC-B9C26DD0CF30}"/>
                </a:ext>
              </a:extLst>
            </p:cNvPr>
            <p:cNvSpPr>
              <a:spLocks noEditPoints="1"/>
            </p:cNvSpPr>
            <p:nvPr/>
          </p:nvSpPr>
          <p:spPr bwMode="auto">
            <a:xfrm>
              <a:off x="4505" y="-230"/>
              <a:ext cx="115" cy="132"/>
            </a:xfrm>
            <a:custGeom>
              <a:avLst/>
              <a:gdLst>
                <a:gd name="T0" fmla="*/ 170 w 345"/>
                <a:gd name="T1" fmla="*/ 48 h 398"/>
                <a:gd name="T2" fmla="*/ 162 w 345"/>
                <a:gd name="T3" fmla="*/ 77 h 398"/>
                <a:gd name="T4" fmla="*/ 152 w 345"/>
                <a:gd name="T5" fmla="*/ 106 h 398"/>
                <a:gd name="T6" fmla="*/ 95 w 345"/>
                <a:gd name="T7" fmla="*/ 264 h 398"/>
                <a:gd name="T8" fmla="*/ 246 w 345"/>
                <a:gd name="T9" fmla="*/ 264 h 398"/>
                <a:gd name="T10" fmla="*/ 189 w 345"/>
                <a:gd name="T11" fmla="*/ 107 h 398"/>
                <a:gd name="T12" fmla="*/ 179 w 345"/>
                <a:gd name="T13" fmla="*/ 78 h 398"/>
                <a:gd name="T14" fmla="*/ 171 w 345"/>
                <a:gd name="T15" fmla="*/ 48 h 398"/>
                <a:gd name="T16" fmla="*/ 170 w 345"/>
                <a:gd name="T17" fmla="*/ 48 h 398"/>
                <a:gd name="T18" fmla="*/ 148 w 345"/>
                <a:gd name="T19" fmla="*/ 0 h 398"/>
                <a:gd name="T20" fmla="*/ 197 w 345"/>
                <a:gd name="T21" fmla="*/ 0 h 398"/>
                <a:gd name="T22" fmla="*/ 345 w 345"/>
                <a:gd name="T23" fmla="*/ 398 h 398"/>
                <a:gd name="T24" fmla="*/ 293 w 345"/>
                <a:gd name="T25" fmla="*/ 398 h 398"/>
                <a:gd name="T26" fmla="*/ 259 w 345"/>
                <a:gd name="T27" fmla="*/ 300 h 398"/>
                <a:gd name="T28" fmla="*/ 81 w 345"/>
                <a:gd name="T29" fmla="*/ 300 h 398"/>
                <a:gd name="T30" fmla="*/ 46 w 345"/>
                <a:gd name="T31" fmla="*/ 398 h 398"/>
                <a:gd name="T32" fmla="*/ 0 w 345"/>
                <a:gd name="T33" fmla="*/ 398 h 398"/>
                <a:gd name="T34" fmla="*/ 148 w 345"/>
                <a:gd name="T3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5" h="398">
                  <a:moveTo>
                    <a:pt x="170" y="48"/>
                  </a:moveTo>
                  <a:lnTo>
                    <a:pt x="162" y="77"/>
                  </a:lnTo>
                  <a:lnTo>
                    <a:pt x="152" y="106"/>
                  </a:lnTo>
                  <a:lnTo>
                    <a:pt x="95" y="264"/>
                  </a:lnTo>
                  <a:lnTo>
                    <a:pt x="246" y="264"/>
                  </a:lnTo>
                  <a:lnTo>
                    <a:pt x="189" y="107"/>
                  </a:lnTo>
                  <a:lnTo>
                    <a:pt x="179" y="78"/>
                  </a:lnTo>
                  <a:lnTo>
                    <a:pt x="171" y="48"/>
                  </a:lnTo>
                  <a:lnTo>
                    <a:pt x="170" y="48"/>
                  </a:lnTo>
                  <a:close/>
                  <a:moveTo>
                    <a:pt x="148" y="0"/>
                  </a:moveTo>
                  <a:lnTo>
                    <a:pt x="197" y="0"/>
                  </a:lnTo>
                  <a:lnTo>
                    <a:pt x="345" y="398"/>
                  </a:lnTo>
                  <a:lnTo>
                    <a:pt x="293" y="398"/>
                  </a:lnTo>
                  <a:lnTo>
                    <a:pt x="259" y="300"/>
                  </a:lnTo>
                  <a:lnTo>
                    <a:pt x="81" y="300"/>
                  </a:lnTo>
                  <a:lnTo>
                    <a:pt x="46" y="398"/>
                  </a:lnTo>
                  <a:lnTo>
                    <a:pt x="0" y="398"/>
                  </a:lnTo>
                  <a:lnTo>
                    <a:pt x="148"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9" name="Freeform 28">
              <a:extLst>
                <a:ext uri="{FF2B5EF4-FFF2-40B4-BE49-F238E27FC236}">
                  <a16:creationId xmlns:a16="http://schemas.microsoft.com/office/drawing/2014/main" id="{7173713A-E6BD-D8B0-6BA4-46555FEBE18A}"/>
                </a:ext>
              </a:extLst>
            </p:cNvPr>
            <p:cNvSpPr>
              <a:spLocks/>
            </p:cNvSpPr>
            <p:nvPr/>
          </p:nvSpPr>
          <p:spPr bwMode="auto">
            <a:xfrm>
              <a:off x="4633" y="-197"/>
              <a:ext cx="47" cy="99"/>
            </a:xfrm>
            <a:custGeom>
              <a:avLst/>
              <a:gdLst>
                <a:gd name="T0" fmla="*/ 119 w 141"/>
                <a:gd name="T1" fmla="*/ 0 h 299"/>
                <a:gd name="T2" fmla="*/ 141 w 141"/>
                <a:gd name="T3" fmla="*/ 0 h 299"/>
                <a:gd name="T4" fmla="*/ 139 w 141"/>
                <a:gd name="T5" fmla="*/ 44 h 299"/>
                <a:gd name="T6" fmla="*/ 119 w 141"/>
                <a:gd name="T7" fmla="*/ 42 h 299"/>
                <a:gd name="T8" fmla="*/ 101 w 141"/>
                <a:gd name="T9" fmla="*/ 45 h 299"/>
                <a:gd name="T10" fmla="*/ 86 w 141"/>
                <a:gd name="T11" fmla="*/ 53 h 299"/>
                <a:gd name="T12" fmla="*/ 73 w 141"/>
                <a:gd name="T13" fmla="*/ 64 h 299"/>
                <a:gd name="T14" fmla="*/ 62 w 141"/>
                <a:gd name="T15" fmla="*/ 79 h 299"/>
                <a:gd name="T16" fmla="*/ 54 w 141"/>
                <a:gd name="T17" fmla="*/ 99 h 299"/>
                <a:gd name="T18" fmla="*/ 48 w 141"/>
                <a:gd name="T19" fmla="*/ 123 h 299"/>
                <a:gd name="T20" fmla="*/ 45 w 141"/>
                <a:gd name="T21" fmla="*/ 151 h 299"/>
                <a:gd name="T22" fmla="*/ 44 w 141"/>
                <a:gd name="T23" fmla="*/ 182 h 299"/>
                <a:gd name="T24" fmla="*/ 44 w 141"/>
                <a:gd name="T25" fmla="*/ 299 h 299"/>
                <a:gd name="T26" fmla="*/ 0 w 141"/>
                <a:gd name="T27" fmla="*/ 299 h 299"/>
                <a:gd name="T28" fmla="*/ 0 w 141"/>
                <a:gd name="T29" fmla="*/ 5 h 299"/>
                <a:gd name="T30" fmla="*/ 43 w 141"/>
                <a:gd name="T31" fmla="*/ 5 h 299"/>
                <a:gd name="T32" fmla="*/ 43 w 141"/>
                <a:gd name="T33" fmla="*/ 27 h 299"/>
                <a:gd name="T34" fmla="*/ 40 w 141"/>
                <a:gd name="T35" fmla="*/ 53 h 299"/>
                <a:gd name="T36" fmla="*/ 37 w 141"/>
                <a:gd name="T37" fmla="*/ 79 h 299"/>
                <a:gd name="T38" fmla="*/ 37 w 141"/>
                <a:gd name="T39" fmla="*/ 79 h 299"/>
                <a:gd name="T40" fmla="*/ 43 w 141"/>
                <a:gd name="T41" fmla="*/ 63 h 299"/>
                <a:gd name="T42" fmla="*/ 50 w 141"/>
                <a:gd name="T43" fmla="*/ 48 h 299"/>
                <a:gd name="T44" fmla="*/ 59 w 141"/>
                <a:gd name="T45" fmla="*/ 34 h 299"/>
                <a:gd name="T46" fmla="*/ 71 w 141"/>
                <a:gd name="T47" fmla="*/ 21 h 299"/>
                <a:gd name="T48" fmla="*/ 84 w 141"/>
                <a:gd name="T49" fmla="*/ 11 h 299"/>
                <a:gd name="T50" fmla="*/ 101 w 141"/>
                <a:gd name="T51" fmla="*/ 3 h 299"/>
                <a:gd name="T52" fmla="*/ 119 w 141"/>
                <a:gd name="T53"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1" h="299">
                  <a:moveTo>
                    <a:pt x="119" y="0"/>
                  </a:moveTo>
                  <a:lnTo>
                    <a:pt x="141" y="0"/>
                  </a:lnTo>
                  <a:lnTo>
                    <a:pt x="139" y="44"/>
                  </a:lnTo>
                  <a:lnTo>
                    <a:pt x="119" y="42"/>
                  </a:lnTo>
                  <a:lnTo>
                    <a:pt x="101" y="45"/>
                  </a:lnTo>
                  <a:lnTo>
                    <a:pt x="86" y="53"/>
                  </a:lnTo>
                  <a:lnTo>
                    <a:pt x="73" y="64"/>
                  </a:lnTo>
                  <a:lnTo>
                    <a:pt x="62" y="79"/>
                  </a:lnTo>
                  <a:lnTo>
                    <a:pt x="54" y="99"/>
                  </a:lnTo>
                  <a:lnTo>
                    <a:pt x="48" y="123"/>
                  </a:lnTo>
                  <a:lnTo>
                    <a:pt x="45" y="151"/>
                  </a:lnTo>
                  <a:lnTo>
                    <a:pt x="44" y="182"/>
                  </a:lnTo>
                  <a:lnTo>
                    <a:pt x="44" y="299"/>
                  </a:lnTo>
                  <a:lnTo>
                    <a:pt x="0" y="299"/>
                  </a:lnTo>
                  <a:lnTo>
                    <a:pt x="0" y="5"/>
                  </a:lnTo>
                  <a:lnTo>
                    <a:pt x="43" y="5"/>
                  </a:lnTo>
                  <a:lnTo>
                    <a:pt x="43" y="27"/>
                  </a:lnTo>
                  <a:lnTo>
                    <a:pt x="40" y="53"/>
                  </a:lnTo>
                  <a:lnTo>
                    <a:pt x="37" y="79"/>
                  </a:lnTo>
                  <a:lnTo>
                    <a:pt x="37" y="79"/>
                  </a:lnTo>
                  <a:lnTo>
                    <a:pt x="43" y="63"/>
                  </a:lnTo>
                  <a:lnTo>
                    <a:pt x="50" y="48"/>
                  </a:lnTo>
                  <a:lnTo>
                    <a:pt x="59" y="34"/>
                  </a:lnTo>
                  <a:lnTo>
                    <a:pt x="71" y="21"/>
                  </a:lnTo>
                  <a:lnTo>
                    <a:pt x="84" y="11"/>
                  </a:lnTo>
                  <a:lnTo>
                    <a:pt x="101" y="3"/>
                  </a:lnTo>
                  <a:lnTo>
                    <a:pt x="11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0" name="Freeform 29">
              <a:extLst>
                <a:ext uri="{FF2B5EF4-FFF2-40B4-BE49-F238E27FC236}">
                  <a16:creationId xmlns:a16="http://schemas.microsoft.com/office/drawing/2014/main" id="{EB3DBC03-9BE5-866F-6785-87A56284F35D}"/>
                </a:ext>
              </a:extLst>
            </p:cNvPr>
            <p:cNvSpPr>
              <a:spLocks noEditPoints="1"/>
            </p:cNvSpPr>
            <p:nvPr/>
          </p:nvSpPr>
          <p:spPr bwMode="auto">
            <a:xfrm>
              <a:off x="4684" y="-197"/>
              <a:ext cx="94" cy="151"/>
            </a:xfrm>
            <a:custGeom>
              <a:avLst/>
              <a:gdLst>
                <a:gd name="T0" fmla="*/ 56 w 282"/>
                <a:gd name="T1" fmla="*/ 325 h 453"/>
                <a:gd name="T2" fmla="*/ 47 w 282"/>
                <a:gd name="T3" fmla="*/ 375 h 453"/>
                <a:gd name="T4" fmla="*/ 76 w 282"/>
                <a:gd name="T5" fmla="*/ 406 h 453"/>
                <a:gd name="T6" fmla="*/ 131 w 282"/>
                <a:gd name="T7" fmla="*/ 417 h 453"/>
                <a:gd name="T8" fmla="*/ 198 w 282"/>
                <a:gd name="T9" fmla="*/ 403 h 453"/>
                <a:gd name="T10" fmla="*/ 230 w 282"/>
                <a:gd name="T11" fmla="*/ 367 h 453"/>
                <a:gd name="T12" fmla="*/ 225 w 282"/>
                <a:gd name="T13" fmla="*/ 323 h 453"/>
                <a:gd name="T14" fmla="*/ 186 w 282"/>
                <a:gd name="T15" fmla="*/ 302 h 453"/>
                <a:gd name="T16" fmla="*/ 95 w 282"/>
                <a:gd name="T17" fmla="*/ 300 h 453"/>
                <a:gd name="T18" fmla="*/ 116 w 282"/>
                <a:gd name="T19" fmla="*/ 36 h 453"/>
                <a:gd name="T20" fmla="*/ 70 w 282"/>
                <a:gd name="T21" fmla="*/ 61 h 453"/>
                <a:gd name="T22" fmla="*/ 54 w 282"/>
                <a:gd name="T23" fmla="*/ 109 h 453"/>
                <a:gd name="T24" fmla="*/ 70 w 282"/>
                <a:gd name="T25" fmla="*/ 158 h 453"/>
                <a:gd name="T26" fmla="*/ 114 w 282"/>
                <a:gd name="T27" fmla="*/ 181 h 453"/>
                <a:gd name="T28" fmla="*/ 170 w 282"/>
                <a:gd name="T29" fmla="*/ 176 h 453"/>
                <a:gd name="T30" fmla="*/ 206 w 282"/>
                <a:gd name="T31" fmla="*/ 144 h 453"/>
                <a:gd name="T32" fmla="*/ 211 w 282"/>
                <a:gd name="T33" fmla="*/ 89 h 453"/>
                <a:gd name="T34" fmla="*/ 186 w 282"/>
                <a:gd name="T35" fmla="*/ 48 h 453"/>
                <a:gd name="T36" fmla="*/ 136 w 282"/>
                <a:gd name="T37" fmla="*/ 34 h 453"/>
                <a:gd name="T38" fmla="*/ 168 w 282"/>
                <a:gd name="T39" fmla="*/ 2 h 453"/>
                <a:gd name="T40" fmla="*/ 192 w 282"/>
                <a:gd name="T41" fmla="*/ 4 h 453"/>
                <a:gd name="T42" fmla="*/ 218 w 282"/>
                <a:gd name="T43" fmla="*/ 5 h 453"/>
                <a:gd name="T44" fmla="*/ 247 w 282"/>
                <a:gd name="T45" fmla="*/ 40 h 453"/>
                <a:gd name="T46" fmla="*/ 230 w 282"/>
                <a:gd name="T47" fmla="*/ 39 h 453"/>
                <a:gd name="T48" fmla="*/ 229 w 282"/>
                <a:gd name="T49" fmla="*/ 40 h 453"/>
                <a:gd name="T50" fmla="*/ 255 w 282"/>
                <a:gd name="T51" fmla="*/ 84 h 453"/>
                <a:gd name="T52" fmla="*/ 251 w 282"/>
                <a:gd name="T53" fmla="*/ 144 h 453"/>
                <a:gd name="T54" fmla="*/ 218 w 282"/>
                <a:gd name="T55" fmla="*/ 190 h 453"/>
                <a:gd name="T56" fmla="*/ 157 w 282"/>
                <a:gd name="T57" fmla="*/ 213 h 453"/>
                <a:gd name="T58" fmla="*/ 101 w 282"/>
                <a:gd name="T59" fmla="*/ 213 h 453"/>
                <a:gd name="T60" fmla="*/ 73 w 282"/>
                <a:gd name="T61" fmla="*/ 222 h 453"/>
                <a:gd name="T62" fmla="*/ 69 w 282"/>
                <a:gd name="T63" fmla="*/ 246 h 453"/>
                <a:gd name="T64" fmla="*/ 101 w 282"/>
                <a:gd name="T65" fmla="*/ 261 h 453"/>
                <a:gd name="T66" fmla="*/ 204 w 282"/>
                <a:gd name="T67" fmla="*/ 264 h 453"/>
                <a:gd name="T68" fmla="*/ 258 w 282"/>
                <a:gd name="T69" fmla="*/ 291 h 453"/>
                <a:gd name="T70" fmla="*/ 276 w 282"/>
                <a:gd name="T71" fmla="*/ 344 h 453"/>
                <a:gd name="T72" fmla="*/ 252 w 282"/>
                <a:gd name="T73" fmla="*/ 407 h 453"/>
                <a:gd name="T74" fmla="*/ 185 w 282"/>
                <a:gd name="T75" fmla="*/ 445 h 453"/>
                <a:gd name="T76" fmla="*/ 95 w 282"/>
                <a:gd name="T77" fmla="*/ 452 h 453"/>
                <a:gd name="T78" fmla="*/ 33 w 282"/>
                <a:gd name="T79" fmla="*/ 431 h 453"/>
                <a:gd name="T80" fmla="*/ 2 w 282"/>
                <a:gd name="T81" fmla="*/ 387 h 453"/>
                <a:gd name="T82" fmla="*/ 10 w 282"/>
                <a:gd name="T83" fmla="*/ 327 h 453"/>
                <a:gd name="T84" fmla="*/ 51 w 282"/>
                <a:gd name="T85" fmla="*/ 289 h 453"/>
                <a:gd name="T86" fmla="*/ 23 w 282"/>
                <a:gd name="T87" fmla="*/ 260 h 453"/>
                <a:gd name="T88" fmla="*/ 30 w 282"/>
                <a:gd name="T89" fmla="*/ 218 h 453"/>
                <a:gd name="T90" fmla="*/ 38 w 282"/>
                <a:gd name="T91" fmla="*/ 187 h 453"/>
                <a:gd name="T92" fmla="*/ 12 w 282"/>
                <a:gd name="T93" fmla="*/ 136 h 453"/>
                <a:gd name="T94" fmla="*/ 19 w 282"/>
                <a:gd name="T95" fmla="*/ 69 h 453"/>
                <a:gd name="T96" fmla="*/ 62 w 282"/>
                <a:gd name="T97" fmla="*/ 20 h 453"/>
                <a:gd name="T98" fmla="*/ 138 w 282"/>
                <a:gd name="T99"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2" h="453">
                  <a:moveTo>
                    <a:pt x="86" y="300"/>
                  </a:moveTo>
                  <a:lnTo>
                    <a:pt x="69" y="311"/>
                  </a:lnTo>
                  <a:lnTo>
                    <a:pt x="56" y="325"/>
                  </a:lnTo>
                  <a:lnTo>
                    <a:pt x="47" y="341"/>
                  </a:lnTo>
                  <a:lnTo>
                    <a:pt x="44" y="358"/>
                  </a:lnTo>
                  <a:lnTo>
                    <a:pt x="47" y="375"/>
                  </a:lnTo>
                  <a:lnTo>
                    <a:pt x="53" y="387"/>
                  </a:lnTo>
                  <a:lnTo>
                    <a:pt x="63" y="398"/>
                  </a:lnTo>
                  <a:lnTo>
                    <a:pt x="76" y="406"/>
                  </a:lnTo>
                  <a:lnTo>
                    <a:pt x="91" y="412"/>
                  </a:lnTo>
                  <a:lnTo>
                    <a:pt x="111" y="416"/>
                  </a:lnTo>
                  <a:lnTo>
                    <a:pt x="131" y="417"/>
                  </a:lnTo>
                  <a:lnTo>
                    <a:pt x="156" y="415"/>
                  </a:lnTo>
                  <a:lnTo>
                    <a:pt x="179" y="411"/>
                  </a:lnTo>
                  <a:lnTo>
                    <a:pt x="198" y="403"/>
                  </a:lnTo>
                  <a:lnTo>
                    <a:pt x="212" y="393"/>
                  </a:lnTo>
                  <a:lnTo>
                    <a:pt x="223" y="381"/>
                  </a:lnTo>
                  <a:lnTo>
                    <a:pt x="230" y="367"/>
                  </a:lnTo>
                  <a:lnTo>
                    <a:pt x="232" y="350"/>
                  </a:lnTo>
                  <a:lnTo>
                    <a:pt x="231" y="336"/>
                  </a:lnTo>
                  <a:lnTo>
                    <a:pt x="225" y="323"/>
                  </a:lnTo>
                  <a:lnTo>
                    <a:pt x="216" y="314"/>
                  </a:lnTo>
                  <a:lnTo>
                    <a:pt x="203" y="306"/>
                  </a:lnTo>
                  <a:lnTo>
                    <a:pt x="186" y="302"/>
                  </a:lnTo>
                  <a:lnTo>
                    <a:pt x="166" y="300"/>
                  </a:lnTo>
                  <a:lnTo>
                    <a:pt x="105" y="300"/>
                  </a:lnTo>
                  <a:lnTo>
                    <a:pt x="95" y="300"/>
                  </a:lnTo>
                  <a:lnTo>
                    <a:pt x="86" y="300"/>
                  </a:lnTo>
                  <a:close/>
                  <a:moveTo>
                    <a:pt x="136" y="34"/>
                  </a:moveTo>
                  <a:lnTo>
                    <a:pt x="116" y="36"/>
                  </a:lnTo>
                  <a:lnTo>
                    <a:pt x="97" y="41"/>
                  </a:lnTo>
                  <a:lnTo>
                    <a:pt x="82" y="50"/>
                  </a:lnTo>
                  <a:lnTo>
                    <a:pt x="70" y="61"/>
                  </a:lnTo>
                  <a:lnTo>
                    <a:pt x="61" y="75"/>
                  </a:lnTo>
                  <a:lnTo>
                    <a:pt x="56" y="91"/>
                  </a:lnTo>
                  <a:lnTo>
                    <a:pt x="54" y="109"/>
                  </a:lnTo>
                  <a:lnTo>
                    <a:pt x="56" y="128"/>
                  </a:lnTo>
                  <a:lnTo>
                    <a:pt x="61" y="144"/>
                  </a:lnTo>
                  <a:lnTo>
                    <a:pt x="70" y="158"/>
                  </a:lnTo>
                  <a:lnTo>
                    <a:pt x="81" y="168"/>
                  </a:lnTo>
                  <a:lnTo>
                    <a:pt x="95" y="176"/>
                  </a:lnTo>
                  <a:lnTo>
                    <a:pt x="114" y="181"/>
                  </a:lnTo>
                  <a:lnTo>
                    <a:pt x="134" y="182"/>
                  </a:lnTo>
                  <a:lnTo>
                    <a:pt x="153" y="181"/>
                  </a:lnTo>
                  <a:lnTo>
                    <a:pt x="170" y="176"/>
                  </a:lnTo>
                  <a:lnTo>
                    <a:pt x="185" y="168"/>
                  </a:lnTo>
                  <a:lnTo>
                    <a:pt x="197" y="158"/>
                  </a:lnTo>
                  <a:lnTo>
                    <a:pt x="206" y="144"/>
                  </a:lnTo>
                  <a:lnTo>
                    <a:pt x="211" y="128"/>
                  </a:lnTo>
                  <a:lnTo>
                    <a:pt x="213" y="109"/>
                  </a:lnTo>
                  <a:lnTo>
                    <a:pt x="211" y="89"/>
                  </a:lnTo>
                  <a:lnTo>
                    <a:pt x="206" y="73"/>
                  </a:lnTo>
                  <a:lnTo>
                    <a:pt x="198" y="59"/>
                  </a:lnTo>
                  <a:lnTo>
                    <a:pt x="186" y="48"/>
                  </a:lnTo>
                  <a:lnTo>
                    <a:pt x="172" y="41"/>
                  </a:lnTo>
                  <a:lnTo>
                    <a:pt x="155" y="36"/>
                  </a:lnTo>
                  <a:lnTo>
                    <a:pt x="136" y="34"/>
                  </a:lnTo>
                  <a:close/>
                  <a:moveTo>
                    <a:pt x="138" y="0"/>
                  </a:moveTo>
                  <a:lnTo>
                    <a:pt x="154" y="1"/>
                  </a:lnTo>
                  <a:lnTo>
                    <a:pt x="168" y="2"/>
                  </a:lnTo>
                  <a:lnTo>
                    <a:pt x="173" y="3"/>
                  </a:lnTo>
                  <a:lnTo>
                    <a:pt x="181" y="3"/>
                  </a:lnTo>
                  <a:lnTo>
                    <a:pt x="192" y="4"/>
                  </a:lnTo>
                  <a:lnTo>
                    <a:pt x="203" y="5"/>
                  </a:lnTo>
                  <a:lnTo>
                    <a:pt x="212" y="5"/>
                  </a:lnTo>
                  <a:lnTo>
                    <a:pt x="218" y="5"/>
                  </a:lnTo>
                  <a:lnTo>
                    <a:pt x="282" y="5"/>
                  </a:lnTo>
                  <a:lnTo>
                    <a:pt x="282" y="40"/>
                  </a:lnTo>
                  <a:lnTo>
                    <a:pt x="247" y="40"/>
                  </a:lnTo>
                  <a:lnTo>
                    <a:pt x="243" y="40"/>
                  </a:lnTo>
                  <a:lnTo>
                    <a:pt x="236" y="39"/>
                  </a:lnTo>
                  <a:lnTo>
                    <a:pt x="230" y="39"/>
                  </a:lnTo>
                  <a:lnTo>
                    <a:pt x="227" y="39"/>
                  </a:lnTo>
                  <a:lnTo>
                    <a:pt x="228" y="39"/>
                  </a:lnTo>
                  <a:lnTo>
                    <a:pt x="229" y="40"/>
                  </a:lnTo>
                  <a:lnTo>
                    <a:pt x="240" y="52"/>
                  </a:lnTo>
                  <a:lnTo>
                    <a:pt x="249" y="67"/>
                  </a:lnTo>
                  <a:lnTo>
                    <a:pt x="255" y="84"/>
                  </a:lnTo>
                  <a:lnTo>
                    <a:pt x="257" y="104"/>
                  </a:lnTo>
                  <a:lnTo>
                    <a:pt x="255" y="125"/>
                  </a:lnTo>
                  <a:lnTo>
                    <a:pt x="251" y="144"/>
                  </a:lnTo>
                  <a:lnTo>
                    <a:pt x="243" y="161"/>
                  </a:lnTo>
                  <a:lnTo>
                    <a:pt x="232" y="177"/>
                  </a:lnTo>
                  <a:lnTo>
                    <a:pt x="218" y="190"/>
                  </a:lnTo>
                  <a:lnTo>
                    <a:pt x="200" y="200"/>
                  </a:lnTo>
                  <a:lnTo>
                    <a:pt x="180" y="208"/>
                  </a:lnTo>
                  <a:lnTo>
                    <a:pt x="157" y="213"/>
                  </a:lnTo>
                  <a:lnTo>
                    <a:pt x="130" y="215"/>
                  </a:lnTo>
                  <a:lnTo>
                    <a:pt x="116" y="214"/>
                  </a:lnTo>
                  <a:lnTo>
                    <a:pt x="101" y="213"/>
                  </a:lnTo>
                  <a:lnTo>
                    <a:pt x="89" y="211"/>
                  </a:lnTo>
                  <a:lnTo>
                    <a:pt x="79" y="216"/>
                  </a:lnTo>
                  <a:lnTo>
                    <a:pt x="73" y="222"/>
                  </a:lnTo>
                  <a:lnTo>
                    <a:pt x="69" y="230"/>
                  </a:lnTo>
                  <a:lnTo>
                    <a:pt x="67" y="237"/>
                  </a:lnTo>
                  <a:lnTo>
                    <a:pt x="69" y="246"/>
                  </a:lnTo>
                  <a:lnTo>
                    <a:pt x="75" y="253"/>
                  </a:lnTo>
                  <a:lnTo>
                    <a:pt x="86" y="258"/>
                  </a:lnTo>
                  <a:lnTo>
                    <a:pt x="101" y="261"/>
                  </a:lnTo>
                  <a:lnTo>
                    <a:pt x="121" y="262"/>
                  </a:lnTo>
                  <a:lnTo>
                    <a:pt x="178" y="262"/>
                  </a:lnTo>
                  <a:lnTo>
                    <a:pt x="204" y="264"/>
                  </a:lnTo>
                  <a:lnTo>
                    <a:pt x="225" y="269"/>
                  </a:lnTo>
                  <a:lnTo>
                    <a:pt x="244" y="278"/>
                  </a:lnTo>
                  <a:lnTo>
                    <a:pt x="258" y="291"/>
                  </a:lnTo>
                  <a:lnTo>
                    <a:pt x="268" y="306"/>
                  </a:lnTo>
                  <a:lnTo>
                    <a:pt x="274" y="324"/>
                  </a:lnTo>
                  <a:lnTo>
                    <a:pt x="276" y="344"/>
                  </a:lnTo>
                  <a:lnTo>
                    <a:pt x="274" y="368"/>
                  </a:lnTo>
                  <a:lnTo>
                    <a:pt x="265" y="388"/>
                  </a:lnTo>
                  <a:lnTo>
                    <a:pt x="252" y="407"/>
                  </a:lnTo>
                  <a:lnTo>
                    <a:pt x="233" y="422"/>
                  </a:lnTo>
                  <a:lnTo>
                    <a:pt x="211" y="435"/>
                  </a:lnTo>
                  <a:lnTo>
                    <a:pt x="185" y="445"/>
                  </a:lnTo>
                  <a:lnTo>
                    <a:pt x="155" y="451"/>
                  </a:lnTo>
                  <a:lnTo>
                    <a:pt x="123" y="453"/>
                  </a:lnTo>
                  <a:lnTo>
                    <a:pt x="95" y="452"/>
                  </a:lnTo>
                  <a:lnTo>
                    <a:pt x="72" y="447"/>
                  </a:lnTo>
                  <a:lnTo>
                    <a:pt x="51" y="441"/>
                  </a:lnTo>
                  <a:lnTo>
                    <a:pt x="33" y="431"/>
                  </a:lnTo>
                  <a:lnTo>
                    <a:pt x="19" y="419"/>
                  </a:lnTo>
                  <a:lnTo>
                    <a:pt x="9" y="404"/>
                  </a:lnTo>
                  <a:lnTo>
                    <a:pt x="2" y="387"/>
                  </a:lnTo>
                  <a:lnTo>
                    <a:pt x="0" y="367"/>
                  </a:lnTo>
                  <a:lnTo>
                    <a:pt x="3" y="345"/>
                  </a:lnTo>
                  <a:lnTo>
                    <a:pt x="10" y="327"/>
                  </a:lnTo>
                  <a:lnTo>
                    <a:pt x="21" y="311"/>
                  </a:lnTo>
                  <a:lnTo>
                    <a:pt x="35" y="299"/>
                  </a:lnTo>
                  <a:lnTo>
                    <a:pt x="51" y="289"/>
                  </a:lnTo>
                  <a:lnTo>
                    <a:pt x="39" y="281"/>
                  </a:lnTo>
                  <a:lnTo>
                    <a:pt x="29" y="271"/>
                  </a:lnTo>
                  <a:lnTo>
                    <a:pt x="23" y="260"/>
                  </a:lnTo>
                  <a:lnTo>
                    <a:pt x="21" y="246"/>
                  </a:lnTo>
                  <a:lnTo>
                    <a:pt x="24" y="232"/>
                  </a:lnTo>
                  <a:lnTo>
                    <a:pt x="30" y="218"/>
                  </a:lnTo>
                  <a:lnTo>
                    <a:pt x="40" y="207"/>
                  </a:lnTo>
                  <a:lnTo>
                    <a:pt x="54" y="199"/>
                  </a:lnTo>
                  <a:lnTo>
                    <a:pt x="38" y="187"/>
                  </a:lnTo>
                  <a:lnTo>
                    <a:pt x="26" y="172"/>
                  </a:lnTo>
                  <a:lnTo>
                    <a:pt x="17" y="155"/>
                  </a:lnTo>
                  <a:lnTo>
                    <a:pt x="12" y="136"/>
                  </a:lnTo>
                  <a:lnTo>
                    <a:pt x="10" y="114"/>
                  </a:lnTo>
                  <a:lnTo>
                    <a:pt x="12" y="90"/>
                  </a:lnTo>
                  <a:lnTo>
                    <a:pt x="19" y="69"/>
                  </a:lnTo>
                  <a:lnTo>
                    <a:pt x="30" y="50"/>
                  </a:lnTo>
                  <a:lnTo>
                    <a:pt x="44" y="34"/>
                  </a:lnTo>
                  <a:lnTo>
                    <a:pt x="62" y="20"/>
                  </a:lnTo>
                  <a:lnTo>
                    <a:pt x="84" y="9"/>
                  </a:lnTo>
                  <a:lnTo>
                    <a:pt x="110" y="2"/>
                  </a:lnTo>
                  <a:lnTo>
                    <a:pt x="138"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1" name="Freeform 30">
              <a:extLst>
                <a:ext uri="{FF2B5EF4-FFF2-40B4-BE49-F238E27FC236}">
                  <a16:creationId xmlns:a16="http://schemas.microsoft.com/office/drawing/2014/main" id="{94CB488D-89A1-9496-B5EA-6DDDCE7C663B}"/>
                </a:ext>
              </a:extLst>
            </p:cNvPr>
            <p:cNvSpPr>
              <a:spLocks noEditPoints="1"/>
            </p:cNvSpPr>
            <p:nvPr/>
          </p:nvSpPr>
          <p:spPr bwMode="auto">
            <a:xfrm>
              <a:off x="4782" y="-197"/>
              <a:ext cx="90" cy="101"/>
            </a:xfrm>
            <a:custGeom>
              <a:avLst/>
              <a:gdLst>
                <a:gd name="T0" fmla="*/ 121 w 270"/>
                <a:gd name="T1" fmla="*/ 38 h 304"/>
                <a:gd name="T2" fmla="*/ 93 w 270"/>
                <a:gd name="T3" fmla="*/ 48 h 304"/>
                <a:gd name="T4" fmla="*/ 68 w 270"/>
                <a:gd name="T5" fmla="*/ 70 h 304"/>
                <a:gd name="T6" fmla="*/ 52 w 270"/>
                <a:gd name="T7" fmla="*/ 104 h 304"/>
                <a:gd name="T8" fmla="*/ 46 w 270"/>
                <a:gd name="T9" fmla="*/ 150 h 304"/>
                <a:gd name="T10" fmla="*/ 52 w 270"/>
                <a:gd name="T11" fmla="*/ 200 h 304"/>
                <a:gd name="T12" fmla="*/ 69 w 270"/>
                <a:gd name="T13" fmla="*/ 236 h 304"/>
                <a:gd name="T14" fmla="*/ 98 w 270"/>
                <a:gd name="T15" fmla="*/ 259 h 304"/>
                <a:gd name="T16" fmla="*/ 136 w 270"/>
                <a:gd name="T17" fmla="*/ 266 h 304"/>
                <a:gd name="T18" fmla="*/ 166 w 270"/>
                <a:gd name="T19" fmla="*/ 261 h 304"/>
                <a:gd name="T20" fmla="*/ 192 w 270"/>
                <a:gd name="T21" fmla="*/ 244 h 304"/>
                <a:gd name="T22" fmla="*/ 211 w 270"/>
                <a:gd name="T23" fmla="*/ 216 h 304"/>
                <a:gd name="T24" fmla="*/ 222 w 270"/>
                <a:gd name="T25" fmla="*/ 176 h 304"/>
                <a:gd name="T26" fmla="*/ 223 w 270"/>
                <a:gd name="T27" fmla="*/ 125 h 304"/>
                <a:gd name="T28" fmla="*/ 212 w 270"/>
                <a:gd name="T29" fmla="*/ 83 h 304"/>
                <a:gd name="T30" fmla="*/ 190 w 270"/>
                <a:gd name="T31" fmla="*/ 54 h 304"/>
                <a:gd name="T32" fmla="*/ 157 w 270"/>
                <a:gd name="T33" fmla="*/ 38 h 304"/>
                <a:gd name="T34" fmla="*/ 140 w 270"/>
                <a:gd name="T35" fmla="*/ 0 h 304"/>
                <a:gd name="T36" fmla="*/ 181 w 270"/>
                <a:gd name="T37" fmla="*/ 5 h 304"/>
                <a:gd name="T38" fmla="*/ 217 w 270"/>
                <a:gd name="T39" fmla="*/ 21 h 304"/>
                <a:gd name="T40" fmla="*/ 245 w 270"/>
                <a:gd name="T41" fmla="*/ 49 h 304"/>
                <a:gd name="T42" fmla="*/ 263 w 270"/>
                <a:gd name="T43" fmla="*/ 90 h 304"/>
                <a:gd name="T44" fmla="*/ 270 w 270"/>
                <a:gd name="T45" fmla="*/ 147 h 304"/>
                <a:gd name="T46" fmla="*/ 262 w 270"/>
                <a:gd name="T47" fmla="*/ 202 h 304"/>
                <a:gd name="T48" fmla="*/ 240 w 270"/>
                <a:gd name="T49" fmla="*/ 248 h 304"/>
                <a:gd name="T50" fmla="*/ 205 w 270"/>
                <a:gd name="T51" fmla="*/ 283 h 304"/>
                <a:gd name="T52" fmla="*/ 157 w 270"/>
                <a:gd name="T53" fmla="*/ 301 h 304"/>
                <a:gd name="T54" fmla="*/ 105 w 270"/>
                <a:gd name="T55" fmla="*/ 302 h 304"/>
                <a:gd name="T56" fmla="*/ 61 w 270"/>
                <a:gd name="T57" fmla="*/ 288 h 304"/>
                <a:gd name="T58" fmla="*/ 28 w 270"/>
                <a:gd name="T59" fmla="*/ 259 h 304"/>
                <a:gd name="T60" fmla="*/ 7 w 270"/>
                <a:gd name="T61" fmla="*/ 214 h 304"/>
                <a:gd name="T62" fmla="*/ 0 w 270"/>
                <a:gd name="T63" fmla="*/ 154 h 304"/>
                <a:gd name="T64" fmla="*/ 8 w 270"/>
                <a:gd name="T65" fmla="*/ 100 h 304"/>
                <a:gd name="T66" fmla="*/ 29 w 270"/>
                <a:gd name="T67" fmla="*/ 55 h 304"/>
                <a:gd name="T68" fmla="*/ 64 w 270"/>
                <a:gd name="T69" fmla="*/ 21 h 304"/>
                <a:gd name="T70" fmla="*/ 113 w 270"/>
                <a:gd name="T71" fmla="*/ 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0" h="304">
                  <a:moveTo>
                    <a:pt x="136" y="36"/>
                  </a:moveTo>
                  <a:lnTo>
                    <a:pt x="121" y="38"/>
                  </a:lnTo>
                  <a:lnTo>
                    <a:pt x="107" y="42"/>
                  </a:lnTo>
                  <a:lnTo>
                    <a:pt x="93" y="48"/>
                  </a:lnTo>
                  <a:lnTo>
                    <a:pt x="79" y="58"/>
                  </a:lnTo>
                  <a:lnTo>
                    <a:pt x="68" y="70"/>
                  </a:lnTo>
                  <a:lnTo>
                    <a:pt x="59" y="85"/>
                  </a:lnTo>
                  <a:lnTo>
                    <a:pt x="52" y="104"/>
                  </a:lnTo>
                  <a:lnTo>
                    <a:pt x="48" y="126"/>
                  </a:lnTo>
                  <a:lnTo>
                    <a:pt x="46" y="150"/>
                  </a:lnTo>
                  <a:lnTo>
                    <a:pt x="47" y="177"/>
                  </a:lnTo>
                  <a:lnTo>
                    <a:pt x="52" y="200"/>
                  </a:lnTo>
                  <a:lnTo>
                    <a:pt x="59" y="220"/>
                  </a:lnTo>
                  <a:lnTo>
                    <a:pt x="69" y="236"/>
                  </a:lnTo>
                  <a:lnTo>
                    <a:pt x="82" y="249"/>
                  </a:lnTo>
                  <a:lnTo>
                    <a:pt x="98" y="259"/>
                  </a:lnTo>
                  <a:lnTo>
                    <a:pt x="116" y="264"/>
                  </a:lnTo>
                  <a:lnTo>
                    <a:pt x="136" y="266"/>
                  </a:lnTo>
                  <a:lnTo>
                    <a:pt x="151" y="265"/>
                  </a:lnTo>
                  <a:lnTo>
                    <a:pt x="166" y="261"/>
                  </a:lnTo>
                  <a:lnTo>
                    <a:pt x="179" y="254"/>
                  </a:lnTo>
                  <a:lnTo>
                    <a:pt x="192" y="244"/>
                  </a:lnTo>
                  <a:lnTo>
                    <a:pt x="203" y="232"/>
                  </a:lnTo>
                  <a:lnTo>
                    <a:pt x="211" y="216"/>
                  </a:lnTo>
                  <a:lnTo>
                    <a:pt x="218" y="197"/>
                  </a:lnTo>
                  <a:lnTo>
                    <a:pt x="222" y="176"/>
                  </a:lnTo>
                  <a:lnTo>
                    <a:pt x="224" y="150"/>
                  </a:lnTo>
                  <a:lnTo>
                    <a:pt x="223" y="125"/>
                  </a:lnTo>
                  <a:lnTo>
                    <a:pt x="218" y="102"/>
                  </a:lnTo>
                  <a:lnTo>
                    <a:pt x="212" y="83"/>
                  </a:lnTo>
                  <a:lnTo>
                    <a:pt x="202" y="66"/>
                  </a:lnTo>
                  <a:lnTo>
                    <a:pt x="190" y="54"/>
                  </a:lnTo>
                  <a:lnTo>
                    <a:pt x="175" y="44"/>
                  </a:lnTo>
                  <a:lnTo>
                    <a:pt x="157" y="38"/>
                  </a:lnTo>
                  <a:lnTo>
                    <a:pt x="136" y="36"/>
                  </a:lnTo>
                  <a:close/>
                  <a:moveTo>
                    <a:pt x="140" y="0"/>
                  </a:moveTo>
                  <a:lnTo>
                    <a:pt x="161" y="1"/>
                  </a:lnTo>
                  <a:lnTo>
                    <a:pt x="181" y="5"/>
                  </a:lnTo>
                  <a:lnTo>
                    <a:pt x="200" y="11"/>
                  </a:lnTo>
                  <a:lnTo>
                    <a:pt x="217" y="21"/>
                  </a:lnTo>
                  <a:lnTo>
                    <a:pt x="232" y="33"/>
                  </a:lnTo>
                  <a:lnTo>
                    <a:pt x="245" y="49"/>
                  </a:lnTo>
                  <a:lnTo>
                    <a:pt x="255" y="68"/>
                  </a:lnTo>
                  <a:lnTo>
                    <a:pt x="263" y="90"/>
                  </a:lnTo>
                  <a:lnTo>
                    <a:pt x="268" y="117"/>
                  </a:lnTo>
                  <a:lnTo>
                    <a:pt x="270" y="147"/>
                  </a:lnTo>
                  <a:lnTo>
                    <a:pt x="268" y="176"/>
                  </a:lnTo>
                  <a:lnTo>
                    <a:pt x="262" y="202"/>
                  </a:lnTo>
                  <a:lnTo>
                    <a:pt x="253" y="227"/>
                  </a:lnTo>
                  <a:lnTo>
                    <a:pt x="240" y="248"/>
                  </a:lnTo>
                  <a:lnTo>
                    <a:pt x="224" y="267"/>
                  </a:lnTo>
                  <a:lnTo>
                    <a:pt x="205" y="283"/>
                  </a:lnTo>
                  <a:lnTo>
                    <a:pt x="182" y="294"/>
                  </a:lnTo>
                  <a:lnTo>
                    <a:pt x="157" y="301"/>
                  </a:lnTo>
                  <a:lnTo>
                    <a:pt x="130" y="304"/>
                  </a:lnTo>
                  <a:lnTo>
                    <a:pt x="105" y="302"/>
                  </a:lnTo>
                  <a:lnTo>
                    <a:pt x="81" y="297"/>
                  </a:lnTo>
                  <a:lnTo>
                    <a:pt x="61" y="288"/>
                  </a:lnTo>
                  <a:lnTo>
                    <a:pt x="43" y="275"/>
                  </a:lnTo>
                  <a:lnTo>
                    <a:pt x="28" y="259"/>
                  </a:lnTo>
                  <a:lnTo>
                    <a:pt x="16" y="238"/>
                  </a:lnTo>
                  <a:lnTo>
                    <a:pt x="7" y="214"/>
                  </a:lnTo>
                  <a:lnTo>
                    <a:pt x="2" y="186"/>
                  </a:lnTo>
                  <a:lnTo>
                    <a:pt x="0" y="154"/>
                  </a:lnTo>
                  <a:lnTo>
                    <a:pt x="2" y="127"/>
                  </a:lnTo>
                  <a:lnTo>
                    <a:pt x="8" y="100"/>
                  </a:lnTo>
                  <a:lnTo>
                    <a:pt x="17" y="76"/>
                  </a:lnTo>
                  <a:lnTo>
                    <a:pt x="29" y="55"/>
                  </a:lnTo>
                  <a:lnTo>
                    <a:pt x="45" y="36"/>
                  </a:lnTo>
                  <a:lnTo>
                    <a:pt x="64" y="21"/>
                  </a:lnTo>
                  <a:lnTo>
                    <a:pt x="87" y="10"/>
                  </a:lnTo>
                  <a:lnTo>
                    <a:pt x="113" y="3"/>
                  </a:lnTo>
                  <a:lnTo>
                    <a:pt x="14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2" name="Freeform 31">
              <a:extLst>
                <a:ext uri="{FF2B5EF4-FFF2-40B4-BE49-F238E27FC236}">
                  <a16:creationId xmlns:a16="http://schemas.microsoft.com/office/drawing/2014/main" id="{F82B6D05-26D1-7D26-324D-082520DB6C84}"/>
                </a:ext>
              </a:extLst>
            </p:cNvPr>
            <p:cNvSpPr>
              <a:spLocks/>
            </p:cNvSpPr>
            <p:nvPr/>
          </p:nvSpPr>
          <p:spPr bwMode="auto">
            <a:xfrm>
              <a:off x="4885" y="-198"/>
              <a:ext cx="78" cy="100"/>
            </a:xfrm>
            <a:custGeom>
              <a:avLst/>
              <a:gdLst>
                <a:gd name="T0" fmla="*/ 146 w 233"/>
                <a:gd name="T1" fmla="*/ 0 h 300"/>
                <a:gd name="T2" fmla="*/ 166 w 233"/>
                <a:gd name="T3" fmla="*/ 2 h 300"/>
                <a:gd name="T4" fmla="*/ 184 w 233"/>
                <a:gd name="T5" fmla="*/ 6 h 300"/>
                <a:gd name="T6" fmla="*/ 198 w 233"/>
                <a:gd name="T7" fmla="*/ 13 h 300"/>
                <a:gd name="T8" fmla="*/ 210 w 233"/>
                <a:gd name="T9" fmla="*/ 23 h 300"/>
                <a:gd name="T10" fmla="*/ 219 w 233"/>
                <a:gd name="T11" fmla="*/ 34 h 300"/>
                <a:gd name="T12" fmla="*/ 225 w 233"/>
                <a:gd name="T13" fmla="*/ 47 h 300"/>
                <a:gd name="T14" fmla="*/ 230 w 233"/>
                <a:gd name="T15" fmla="*/ 62 h 300"/>
                <a:gd name="T16" fmla="*/ 233 w 233"/>
                <a:gd name="T17" fmla="*/ 78 h 300"/>
                <a:gd name="T18" fmla="*/ 233 w 233"/>
                <a:gd name="T19" fmla="*/ 95 h 300"/>
                <a:gd name="T20" fmla="*/ 233 w 233"/>
                <a:gd name="T21" fmla="*/ 300 h 300"/>
                <a:gd name="T22" fmla="*/ 189 w 233"/>
                <a:gd name="T23" fmla="*/ 300 h 300"/>
                <a:gd name="T24" fmla="*/ 189 w 233"/>
                <a:gd name="T25" fmla="*/ 110 h 300"/>
                <a:gd name="T26" fmla="*/ 188 w 233"/>
                <a:gd name="T27" fmla="*/ 91 h 300"/>
                <a:gd name="T28" fmla="*/ 186 w 233"/>
                <a:gd name="T29" fmla="*/ 75 h 300"/>
                <a:gd name="T30" fmla="*/ 181 w 233"/>
                <a:gd name="T31" fmla="*/ 61 h 300"/>
                <a:gd name="T32" fmla="*/ 174 w 233"/>
                <a:gd name="T33" fmla="*/ 51 h 300"/>
                <a:gd name="T34" fmla="*/ 164 w 233"/>
                <a:gd name="T35" fmla="*/ 43 h 300"/>
                <a:gd name="T36" fmla="*/ 151 w 233"/>
                <a:gd name="T37" fmla="*/ 38 h 300"/>
                <a:gd name="T38" fmla="*/ 135 w 233"/>
                <a:gd name="T39" fmla="*/ 37 h 300"/>
                <a:gd name="T40" fmla="*/ 116 w 233"/>
                <a:gd name="T41" fmla="*/ 39 h 300"/>
                <a:gd name="T42" fmla="*/ 98 w 233"/>
                <a:gd name="T43" fmla="*/ 46 h 300"/>
                <a:gd name="T44" fmla="*/ 83 w 233"/>
                <a:gd name="T45" fmla="*/ 57 h 300"/>
                <a:gd name="T46" fmla="*/ 70 w 233"/>
                <a:gd name="T47" fmla="*/ 71 h 300"/>
                <a:gd name="T48" fmla="*/ 60 w 233"/>
                <a:gd name="T49" fmla="*/ 89 h 300"/>
                <a:gd name="T50" fmla="*/ 51 w 233"/>
                <a:gd name="T51" fmla="*/ 111 h 300"/>
                <a:gd name="T52" fmla="*/ 46 w 233"/>
                <a:gd name="T53" fmla="*/ 134 h 300"/>
                <a:gd name="T54" fmla="*/ 44 w 233"/>
                <a:gd name="T55" fmla="*/ 159 h 300"/>
                <a:gd name="T56" fmla="*/ 44 w 233"/>
                <a:gd name="T57" fmla="*/ 300 h 300"/>
                <a:gd name="T58" fmla="*/ 0 w 233"/>
                <a:gd name="T59" fmla="*/ 300 h 300"/>
                <a:gd name="T60" fmla="*/ 0 w 233"/>
                <a:gd name="T61" fmla="*/ 6 h 300"/>
                <a:gd name="T62" fmla="*/ 44 w 233"/>
                <a:gd name="T63" fmla="*/ 6 h 300"/>
                <a:gd name="T64" fmla="*/ 43 w 233"/>
                <a:gd name="T65" fmla="*/ 28 h 300"/>
                <a:gd name="T66" fmla="*/ 41 w 233"/>
                <a:gd name="T67" fmla="*/ 51 h 300"/>
                <a:gd name="T68" fmla="*/ 39 w 233"/>
                <a:gd name="T69" fmla="*/ 71 h 300"/>
                <a:gd name="T70" fmla="*/ 40 w 233"/>
                <a:gd name="T71" fmla="*/ 72 h 300"/>
                <a:gd name="T72" fmla="*/ 50 w 233"/>
                <a:gd name="T73" fmla="*/ 52 h 300"/>
                <a:gd name="T74" fmla="*/ 64 w 233"/>
                <a:gd name="T75" fmla="*/ 34 h 300"/>
                <a:gd name="T76" fmla="*/ 80 w 233"/>
                <a:gd name="T77" fmla="*/ 20 h 300"/>
                <a:gd name="T78" fmla="*/ 99 w 233"/>
                <a:gd name="T79" fmla="*/ 9 h 300"/>
                <a:gd name="T80" fmla="*/ 121 w 233"/>
                <a:gd name="T81" fmla="*/ 3 h 300"/>
                <a:gd name="T82" fmla="*/ 146 w 233"/>
                <a:gd name="T8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 h="300">
                  <a:moveTo>
                    <a:pt x="146" y="0"/>
                  </a:moveTo>
                  <a:lnTo>
                    <a:pt x="166" y="2"/>
                  </a:lnTo>
                  <a:lnTo>
                    <a:pt x="184" y="6"/>
                  </a:lnTo>
                  <a:lnTo>
                    <a:pt x="198" y="13"/>
                  </a:lnTo>
                  <a:lnTo>
                    <a:pt x="210" y="23"/>
                  </a:lnTo>
                  <a:lnTo>
                    <a:pt x="219" y="34"/>
                  </a:lnTo>
                  <a:lnTo>
                    <a:pt x="225" y="47"/>
                  </a:lnTo>
                  <a:lnTo>
                    <a:pt x="230" y="62"/>
                  </a:lnTo>
                  <a:lnTo>
                    <a:pt x="233" y="78"/>
                  </a:lnTo>
                  <a:lnTo>
                    <a:pt x="233" y="95"/>
                  </a:lnTo>
                  <a:lnTo>
                    <a:pt x="233" y="300"/>
                  </a:lnTo>
                  <a:lnTo>
                    <a:pt x="189" y="300"/>
                  </a:lnTo>
                  <a:lnTo>
                    <a:pt x="189" y="110"/>
                  </a:lnTo>
                  <a:lnTo>
                    <a:pt x="188" y="91"/>
                  </a:lnTo>
                  <a:lnTo>
                    <a:pt x="186" y="75"/>
                  </a:lnTo>
                  <a:lnTo>
                    <a:pt x="181" y="61"/>
                  </a:lnTo>
                  <a:lnTo>
                    <a:pt x="174" y="51"/>
                  </a:lnTo>
                  <a:lnTo>
                    <a:pt x="164" y="43"/>
                  </a:lnTo>
                  <a:lnTo>
                    <a:pt x="151" y="38"/>
                  </a:lnTo>
                  <a:lnTo>
                    <a:pt x="135" y="37"/>
                  </a:lnTo>
                  <a:lnTo>
                    <a:pt x="116" y="39"/>
                  </a:lnTo>
                  <a:lnTo>
                    <a:pt x="98" y="46"/>
                  </a:lnTo>
                  <a:lnTo>
                    <a:pt x="83" y="57"/>
                  </a:lnTo>
                  <a:lnTo>
                    <a:pt x="70" y="71"/>
                  </a:lnTo>
                  <a:lnTo>
                    <a:pt x="60" y="89"/>
                  </a:lnTo>
                  <a:lnTo>
                    <a:pt x="51" y="111"/>
                  </a:lnTo>
                  <a:lnTo>
                    <a:pt x="46" y="134"/>
                  </a:lnTo>
                  <a:lnTo>
                    <a:pt x="44" y="159"/>
                  </a:lnTo>
                  <a:lnTo>
                    <a:pt x="44" y="300"/>
                  </a:lnTo>
                  <a:lnTo>
                    <a:pt x="0" y="300"/>
                  </a:lnTo>
                  <a:lnTo>
                    <a:pt x="0" y="6"/>
                  </a:lnTo>
                  <a:lnTo>
                    <a:pt x="44" y="6"/>
                  </a:lnTo>
                  <a:lnTo>
                    <a:pt x="43" y="28"/>
                  </a:lnTo>
                  <a:lnTo>
                    <a:pt x="41" y="51"/>
                  </a:lnTo>
                  <a:lnTo>
                    <a:pt x="39" y="71"/>
                  </a:lnTo>
                  <a:lnTo>
                    <a:pt x="40" y="72"/>
                  </a:lnTo>
                  <a:lnTo>
                    <a:pt x="50" y="52"/>
                  </a:lnTo>
                  <a:lnTo>
                    <a:pt x="64" y="34"/>
                  </a:lnTo>
                  <a:lnTo>
                    <a:pt x="80" y="20"/>
                  </a:lnTo>
                  <a:lnTo>
                    <a:pt x="99" y="9"/>
                  </a:lnTo>
                  <a:lnTo>
                    <a:pt x="121" y="3"/>
                  </a:lnTo>
                  <a:lnTo>
                    <a:pt x="146"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3" name="Freeform 32">
              <a:extLst>
                <a:ext uri="{FF2B5EF4-FFF2-40B4-BE49-F238E27FC236}">
                  <a16:creationId xmlns:a16="http://schemas.microsoft.com/office/drawing/2014/main" id="{A7998B92-58EA-387E-5784-4DDD979F477D}"/>
                </a:ext>
              </a:extLst>
            </p:cNvPr>
            <p:cNvSpPr>
              <a:spLocks/>
            </p:cNvSpPr>
            <p:nvPr/>
          </p:nvSpPr>
          <p:spPr bwMode="auto">
            <a:xfrm>
              <a:off x="4988" y="-198"/>
              <a:ext cx="77" cy="100"/>
            </a:xfrm>
            <a:custGeom>
              <a:avLst/>
              <a:gdLst>
                <a:gd name="T0" fmla="*/ 145 w 233"/>
                <a:gd name="T1" fmla="*/ 0 h 300"/>
                <a:gd name="T2" fmla="*/ 166 w 233"/>
                <a:gd name="T3" fmla="*/ 2 h 300"/>
                <a:gd name="T4" fmla="*/ 183 w 233"/>
                <a:gd name="T5" fmla="*/ 6 h 300"/>
                <a:gd name="T6" fmla="*/ 198 w 233"/>
                <a:gd name="T7" fmla="*/ 13 h 300"/>
                <a:gd name="T8" fmla="*/ 209 w 233"/>
                <a:gd name="T9" fmla="*/ 23 h 300"/>
                <a:gd name="T10" fmla="*/ 218 w 233"/>
                <a:gd name="T11" fmla="*/ 34 h 300"/>
                <a:gd name="T12" fmla="*/ 225 w 233"/>
                <a:gd name="T13" fmla="*/ 47 h 300"/>
                <a:gd name="T14" fmla="*/ 230 w 233"/>
                <a:gd name="T15" fmla="*/ 62 h 300"/>
                <a:gd name="T16" fmla="*/ 232 w 233"/>
                <a:gd name="T17" fmla="*/ 78 h 300"/>
                <a:gd name="T18" fmla="*/ 233 w 233"/>
                <a:gd name="T19" fmla="*/ 95 h 300"/>
                <a:gd name="T20" fmla="*/ 233 w 233"/>
                <a:gd name="T21" fmla="*/ 300 h 300"/>
                <a:gd name="T22" fmla="*/ 189 w 233"/>
                <a:gd name="T23" fmla="*/ 300 h 300"/>
                <a:gd name="T24" fmla="*/ 189 w 233"/>
                <a:gd name="T25" fmla="*/ 110 h 300"/>
                <a:gd name="T26" fmla="*/ 188 w 233"/>
                <a:gd name="T27" fmla="*/ 91 h 300"/>
                <a:gd name="T28" fmla="*/ 185 w 233"/>
                <a:gd name="T29" fmla="*/ 75 h 300"/>
                <a:gd name="T30" fmla="*/ 181 w 233"/>
                <a:gd name="T31" fmla="*/ 61 h 300"/>
                <a:gd name="T32" fmla="*/ 173 w 233"/>
                <a:gd name="T33" fmla="*/ 51 h 300"/>
                <a:gd name="T34" fmla="*/ 163 w 233"/>
                <a:gd name="T35" fmla="*/ 43 h 300"/>
                <a:gd name="T36" fmla="*/ 150 w 233"/>
                <a:gd name="T37" fmla="*/ 38 h 300"/>
                <a:gd name="T38" fmla="*/ 134 w 233"/>
                <a:gd name="T39" fmla="*/ 37 h 300"/>
                <a:gd name="T40" fmla="*/ 115 w 233"/>
                <a:gd name="T41" fmla="*/ 39 h 300"/>
                <a:gd name="T42" fmla="*/ 98 w 233"/>
                <a:gd name="T43" fmla="*/ 46 h 300"/>
                <a:gd name="T44" fmla="*/ 83 w 233"/>
                <a:gd name="T45" fmla="*/ 57 h 300"/>
                <a:gd name="T46" fmla="*/ 70 w 233"/>
                <a:gd name="T47" fmla="*/ 71 h 300"/>
                <a:gd name="T48" fmla="*/ 59 w 233"/>
                <a:gd name="T49" fmla="*/ 89 h 300"/>
                <a:gd name="T50" fmla="*/ 51 w 233"/>
                <a:gd name="T51" fmla="*/ 111 h 300"/>
                <a:gd name="T52" fmla="*/ 46 w 233"/>
                <a:gd name="T53" fmla="*/ 134 h 300"/>
                <a:gd name="T54" fmla="*/ 45 w 233"/>
                <a:gd name="T55" fmla="*/ 159 h 300"/>
                <a:gd name="T56" fmla="*/ 45 w 233"/>
                <a:gd name="T57" fmla="*/ 300 h 300"/>
                <a:gd name="T58" fmla="*/ 0 w 233"/>
                <a:gd name="T59" fmla="*/ 300 h 300"/>
                <a:gd name="T60" fmla="*/ 0 w 233"/>
                <a:gd name="T61" fmla="*/ 6 h 300"/>
                <a:gd name="T62" fmla="*/ 44 w 233"/>
                <a:gd name="T63" fmla="*/ 6 h 300"/>
                <a:gd name="T64" fmla="*/ 44 w 233"/>
                <a:gd name="T65" fmla="*/ 28 h 300"/>
                <a:gd name="T66" fmla="*/ 42 w 233"/>
                <a:gd name="T67" fmla="*/ 51 h 300"/>
                <a:gd name="T68" fmla="*/ 39 w 233"/>
                <a:gd name="T69" fmla="*/ 71 h 300"/>
                <a:gd name="T70" fmla="*/ 41 w 233"/>
                <a:gd name="T71" fmla="*/ 72 h 300"/>
                <a:gd name="T72" fmla="*/ 51 w 233"/>
                <a:gd name="T73" fmla="*/ 52 h 300"/>
                <a:gd name="T74" fmla="*/ 64 w 233"/>
                <a:gd name="T75" fmla="*/ 34 h 300"/>
                <a:gd name="T76" fmla="*/ 80 w 233"/>
                <a:gd name="T77" fmla="*/ 20 h 300"/>
                <a:gd name="T78" fmla="*/ 99 w 233"/>
                <a:gd name="T79" fmla="*/ 9 h 300"/>
                <a:gd name="T80" fmla="*/ 121 w 233"/>
                <a:gd name="T81" fmla="*/ 3 h 300"/>
                <a:gd name="T82" fmla="*/ 145 w 233"/>
                <a:gd name="T8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 h="300">
                  <a:moveTo>
                    <a:pt x="145" y="0"/>
                  </a:moveTo>
                  <a:lnTo>
                    <a:pt x="166" y="2"/>
                  </a:lnTo>
                  <a:lnTo>
                    <a:pt x="183" y="6"/>
                  </a:lnTo>
                  <a:lnTo>
                    <a:pt x="198" y="13"/>
                  </a:lnTo>
                  <a:lnTo>
                    <a:pt x="209" y="23"/>
                  </a:lnTo>
                  <a:lnTo>
                    <a:pt x="218" y="34"/>
                  </a:lnTo>
                  <a:lnTo>
                    <a:pt x="225" y="47"/>
                  </a:lnTo>
                  <a:lnTo>
                    <a:pt x="230" y="62"/>
                  </a:lnTo>
                  <a:lnTo>
                    <a:pt x="232" y="78"/>
                  </a:lnTo>
                  <a:lnTo>
                    <a:pt x="233" y="95"/>
                  </a:lnTo>
                  <a:lnTo>
                    <a:pt x="233" y="300"/>
                  </a:lnTo>
                  <a:lnTo>
                    <a:pt x="189" y="300"/>
                  </a:lnTo>
                  <a:lnTo>
                    <a:pt x="189" y="110"/>
                  </a:lnTo>
                  <a:lnTo>
                    <a:pt x="188" y="91"/>
                  </a:lnTo>
                  <a:lnTo>
                    <a:pt x="185" y="75"/>
                  </a:lnTo>
                  <a:lnTo>
                    <a:pt x="181" y="61"/>
                  </a:lnTo>
                  <a:lnTo>
                    <a:pt x="173" y="51"/>
                  </a:lnTo>
                  <a:lnTo>
                    <a:pt x="163" y="43"/>
                  </a:lnTo>
                  <a:lnTo>
                    <a:pt x="150" y="38"/>
                  </a:lnTo>
                  <a:lnTo>
                    <a:pt x="134" y="37"/>
                  </a:lnTo>
                  <a:lnTo>
                    <a:pt x="115" y="39"/>
                  </a:lnTo>
                  <a:lnTo>
                    <a:pt x="98" y="46"/>
                  </a:lnTo>
                  <a:lnTo>
                    <a:pt x="83" y="57"/>
                  </a:lnTo>
                  <a:lnTo>
                    <a:pt x="70" y="71"/>
                  </a:lnTo>
                  <a:lnTo>
                    <a:pt x="59" y="89"/>
                  </a:lnTo>
                  <a:lnTo>
                    <a:pt x="51" y="111"/>
                  </a:lnTo>
                  <a:lnTo>
                    <a:pt x="46" y="134"/>
                  </a:lnTo>
                  <a:lnTo>
                    <a:pt x="45" y="159"/>
                  </a:lnTo>
                  <a:lnTo>
                    <a:pt x="45" y="300"/>
                  </a:lnTo>
                  <a:lnTo>
                    <a:pt x="0" y="300"/>
                  </a:lnTo>
                  <a:lnTo>
                    <a:pt x="0" y="6"/>
                  </a:lnTo>
                  <a:lnTo>
                    <a:pt x="44" y="6"/>
                  </a:lnTo>
                  <a:lnTo>
                    <a:pt x="44" y="28"/>
                  </a:lnTo>
                  <a:lnTo>
                    <a:pt x="42" y="51"/>
                  </a:lnTo>
                  <a:lnTo>
                    <a:pt x="39" y="71"/>
                  </a:lnTo>
                  <a:lnTo>
                    <a:pt x="41" y="72"/>
                  </a:lnTo>
                  <a:lnTo>
                    <a:pt x="51" y="52"/>
                  </a:lnTo>
                  <a:lnTo>
                    <a:pt x="64" y="34"/>
                  </a:lnTo>
                  <a:lnTo>
                    <a:pt x="80" y="20"/>
                  </a:lnTo>
                  <a:lnTo>
                    <a:pt x="99" y="9"/>
                  </a:lnTo>
                  <a:lnTo>
                    <a:pt x="121" y="3"/>
                  </a:lnTo>
                  <a:lnTo>
                    <a:pt x="14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4" name="Freeform 33">
              <a:extLst>
                <a:ext uri="{FF2B5EF4-FFF2-40B4-BE49-F238E27FC236}">
                  <a16:creationId xmlns:a16="http://schemas.microsoft.com/office/drawing/2014/main" id="{B56C46F5-2C31-BDC3-35E1-7087BBFFEDFD}"/>
                </a:ext>
              </a:extLst>
            </p:cNvPr>
            <p:cNvSpPr>
              <a:spLocks noEditPoints="1"/>
            </p:cNvSpPr>
            <p:nvPr/>
          </p:nvSpPr>
          <p:spPr bwMode="auto">
            <a:xfrm>
              <a:off x="5079" y="-197"/>
              <a:ext cx="81" cy="101"/>
            </a:xfrm>
            <a:custGeom>
              <a:avLst/>
              <a:gdLst>
                <a:gd name="T0" fmla="*/ 127 w 243"/>
                <a:gd name="T1" fmla="*/ 34 h 304"/>
                <a:gd name="T2" fmla="*/ 107 w 243"/>
                <a:gd name="T3" fmla="*/ 36 h 304"/>
                <a:gd name="T4" fmla="*/ 90 w 243"/>
                <a:gd name="T5" fmla="*/ 43 h 304"/>
                <a:gd name="T6" fmla="*/ 75 w 243"/>
                <a:gd name="T7" fmla="*/ 54 h 304"/>
                <a:gd name="T8" fmla="*/ 63 w 243"/>
                <a:gd name="T9" fmla="*/ 69 h 304"/>
                <a:gd name="T10" fmla="*/ 54 w 243"/>
                <a:gd name="T11" fmla="*/ 88 h 304"/>
                <a:gd name="T12" fmla="*/ 49 w 243"/>
                <a:gd name="T13" fmla="*/ 110 h 304"/>
                <a:gd name="T14" fmla="*/ 197 w 243"/>
                <a:gd name="T15" fmla="*/ 110 h 304"/>
                <a:gd name="T16" fmla="*/ 196 w 243"/>
                <a:gd name="T17" fmla="*/ 91 h 304"/>
                <a:gd name="T18" fmla="*/ 191 w 243"/>
                <a:gd name="T19" fmla="*/ 75 h 304"/>
                <a:gd name="T20" fmla="*/ 184 w 243"/>
                <a:gd name="T21" fmla="*/ 61 h 304"/>
                <a:gd name="T22" fmla="*/ 173 w 243"/>
                <a:gd name="T23" fmla="*/ 49 h 304"/>
                <a:gd name="T24" fmla="*/ 160 w 243"/>
                <a:gd name="T25" fmla="*/ 41 h 304"/>
                <a:gd name="T26" fmla="*/ 145 w 243"/>
                <a:gd name="T27" fmla="*/ 35 h 304"/>
                <a:gd name="T28" fmla="*/ 127 w 243"/>
                <a:gd name="T29" fmla="*/ 34 h 304"/>
                <a:gd name="T30" fmla="*/ 129 w 243"/>
                <a:gd name="T31" fmla="*/ 0 h 304"/>
                <a:gd name="T32" fmla="*/ 154 w 243"/>
                <a:gd name="T33" fmla="*/ 2 h 304"/>
                <a:gd name="T34" fmla="*/ 176 w 243"/>
                <a:gd name="T35" fmla="*/ 8 h 304"/>
                <a:gd name="T36" fmla="*/ 194 w 243"/>
                <a:gd name="T37" fmla="*/ 17 h 304"/>
                <a:gd name="T38" fmla="*/ 210 w 243"/>
                <a:gd name="T39" fmla="*/ 29 h 304"/>
                <a:gd name="T40" fmla="*/ 222 w 243"/>
                <a:gd name="T41" fmla="*/ 44 h 304"/>
                <a:gd name="T42" fmla="*/ 231 w 243"/>
                <a:gd name="T43" fmla="*/ 61 h 304"/>
                <a:gd name="T44" fmla="*/ 238 w 243"/>
                <a:gd name="T45" fmla="*/ 79 h 304"/>
                <a:gd name="T46" fmla="*/ 242 w 243"/>
                <a:gd name="T47" fmla="*/ 99 h 304"/>
                <a:gd name="T48" fmla="*/ 243 w 243"/>
                <a:gd name="T49" fmla="*/ 122 h 304"/>
                <a:gd name="T50" fmla="*/ 243 w 243"/>
                <a:gd name="T51" fmla="*/ 131 h 304"/>
                <a:gd name="T52" fmla="*/ 242 w 243"/>
                <a:gd name="T53" fmla="*/ 143 h 304"/>
                <a:gd name="T54" fmla="*/ 47 w 243"/>
                <a:gd name="T55" fmla="*/ 143 h 304"/>
                <a:gd name="T56" fmla="*/ 47 w 243"/>
                <a:gd name="T57" fmla="*/ 171 h 304"/>
                <a:gd name="T58" fmla="*/ 50 w 243"/>
                <a:gd name="T59" fmla="*/ 194 h 304"/>
                <a:gd name="T60" fmla="*/ 56 w 243"/>
                <a:gd name="T61" fmla="*/ 214 h 304"/>
                <a:gd name="T62" fmla="*/ 64 w 243"/>
                <a:gd name="T63" fmla="*/ 231 h 304"/>
                <a:gd name="T64" fmla="*/ 75 w 243"/>
                <a:gd name="T65" fmla="*/ 244 h 304"/>
                <a:gd name="T66" fmla="*/ 89 w 243"/>
                <a:gd name="T67" fmla="*/ 255 h 304"/>
                <a:gd name="T68" fmla="*/ 105 w 243"/>
                <a:gd name="T69" fmla="*/ 262 h 304"/>
                <a:gd name="T70" fmla="*/ 123 w 243"/>
                <a:gd name="T71" fmla="*/ 266 h 304"/>
                <a:gd name="T72" fmla="*/ 144 w 243"/>
                <a:gd name="T73" fmla="*/ 267 h 304"/>
                <a:gd name="T74" fmla="*/ 167 w 243"/>
                <a:gd name="T75" fmla="*/ 266 h 304"/>
                <a:gd name="T76" fmla="*/ 189 w 243"/>
                <a:gd name="T77" fmla="*/ 262 h 304"/>
                <a:gd name="T78" fmla="*/ 210 w 243"/>
                <a:gd name="T79" fmla="*/ 256 h 304"/>
                <a:gd name="T80" fmla="*/ 228 w 243"/>
                <a:gd name="T81" fmla="*/ 249 h 304"/>
                <a:gd name="T82" fmla="*/ 232 w 243"/>
                <a:gd name="T83" fmla="*/ 286 h 304"/>
                <a:gd name="T84" fmla="*/ 203 w 243"/>
                <a:gd name="T85" fmla="*/ 296 h 304"/>
                <a:gd name="T86" fmla="*/ 171 w 243"/>
                <a:gd name="T87" fmla="*/ 302 h 304"/>
                <a:gd name="T88" fmla="*/ 136 w 243"/>
                <a:gd name="T89" fmla="*/ 304 h 304"/>
                <a:gd name="T90" fmla="*/ 108 w 243"/>
                <a:gd name="T91" fmla="*/ 302 h 304"/>
                <a:gd name="T92" fmla="*/ 83 w 243"/>
                <a:gd name="T93" fmla="*/ 297 h 304"/>
                <a:gd name="T94" fmla="*/ 62 w 243"/>
                <a:gd name="T95" fmla="*/ 288 h 304"/>
                <a:gd name="T96" fmla="*/ 43 w 243"/>
                <a:gd name="T97" fmla="*/ 275 h 304"/>
                <a:gd name="T98" fmla="*/ 28 w 243"/>
                <a:gd name="T99" fmla="*/ 259 h 304"/>
                <a:gd name="T100" fmla="*/ 15 w 243"/>
                <a:gd name="T101" fmla="*/ 238 h 304"/>
                <a:gd name="T102" fmla="*/ 7 w 243"/>
                <a:gd name="T103" fmla="*/ 214 h 304"/>
                <a:gd name="T104" fmla="*/ 1 w 243"/>
                <a:gd name="T105" fmla="*/ 186 h 304"/>
                <a:gd name="T106" fmla="*/ 0 w 243"/>
                <a:gd name="T107" fmla="*/ 154 h 304"/>
                <a:gd name="T108" fmla="*/ 1 w 243"/>
                <a:gd name="T109" fmla="*/ 126 h 304"/>
                <a:gd name="T110" fmla="*/ 7 w 243"/>
                <a:gd name="T111" fmla="*/ 98 h 304"/>
                <a:gd name="T112" fmla="*/ 15 w 243"/>
                <a:gd name="T113" fmla="*/ 74 h 304"/>
                <a:gd name="T114" fmla="*/ 27 w 243"/>
                <a:gd name="T115" fmla="*/ 53 h 304"/>
                <a:gd name="T116" fmla="*/ 42 w 243"/>
                <a:gd name="T117" fmla="*/ 35 h 304"/>
                <a:gd name="T118" fmla="*/ 60 w 243"/>
                <a:gd name="T119" fmla="*/ 20 h 304"/>
                <a:gd name="T120" fmla="*/ 80 w 243"/>
                <a:gd name="T121" fmla="*/ 9 h 304"/>
                <a:gd name="T122" fmla="*/ 103 w 243"/>
                <a:gd name="T123" fmla="*/ 2 h 304"/>
                <a:gd name="T124" fmla="*/ 129 w 243"/>
                <a:gd name="T125"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304">
                  <a:moveTo>
                    <a:pt x="127" y="34"/>
                  </a:moveTo>
                  <a:lnTo>
                    <a:pt x="107" y="36"/>
                  </a:lnTo>
                  <a:lnTo>
                    <a:pt x="90" y="43"/>
                  </a:lnTo>
                  <a:lnTo>
                    <a:pt x="75" y="54"/>
                  </a:lnTo>
                  <a:lnTo>
                    <a:pt x="63" y="69"/>
                  </a:lnTo>
                  <a:lnTo>
                    <a:pt x="54" y="88"/>
                  </a:lnTo>
                  <a:lnTo>
                    <a:pt x="49" y="110"/>
                  </a:lnTo>
                  <a:lnTo>
                    <a:pt x="197" y="110"/>
                  </a:lnTo>
                  <a:lnTo>
                    <a:pt x="196" y="91"/>
                  </a:lnTo>
                  <a:lnTo>
                    <a:pt x="191" y="75"/>
                  </a:lnTo>
                  <a:lnTo>
                    <a:pt x="184" y="61"/>
                  </a:lnTo>
                  <a:lnTo>
                    <a:pt x="173" y="49"/>
                  </a:lnTo>
                  <a:lnTo>
                    <a:pt x="160" y="41"/>
                  </a:lnTo>
                  <a:lnTo>
                    <a:pt x="145" y="35"/>
                  </a:lnTo>
                  <a:lnTo>
                    <a:pt x="127" y="34"/>
                  </a:lnTo>
                  <a:close/>
                  <a:moveTo>
                    <a:pt x="129" y="0"/>
                  </a:moveTo>
                  <a:lnTo>
                    <a:pt x="154" y="2"/>
                  </a:lnTo>
                  <a:lnTo>
                    <a:pt x="176" y="8"/>
                  </a:lnTo>
                  <a:lnTo>
                    <a:pt x="194" y="17"/>
                  </a:lnTo>
                  <a:lnTo>
                    <a:pt x="210" y="29"/>
                  </a:lnTo>
                  <a:lnTo>
                    <a:pt x="222" y="44"/>
                  </a:lnTo>
                  <a:lnTo>
                    <a:pt x="231" y="61"/>
                  </a:lnTo>
                  <a:lnTo>
                    <a:pt x="238" y="79"/>
                  </a:lnTo>
                  <a:lnTo>
                    <a:pt x="242" y="99"/>
                  </a:lnTo>
                  <a:lnTo>
                    <a:pt x="243" y="122"/>
                  </a:lnTo>
                  <a:lnTo>
                    <a:pt x="243" y="131"/>
                  </a:lnTo>
                  <a:lnTo>
                    <a:pt x="242" y="143"/>
                  </a:lnTo>
                  <a:lnTo>
                    <a:pt x="47" y="143"/>
                  </a:lnTo>
                  <a:lnTo>
                    <a:pt x="47" y="171"/>
                  </a:lnTo>
                  <a:lnTo>
                    <a:pt x="50" y="194"/>
                  </a:lnTo>
                  <a:lnTo>
                    <a:pt x="56" y="214"/>
                  </a:lnTo>
                  <a:lnTo>
                    <a:pt x="64" y="231"/>
                  </a:lnTo>
                  <a:lnTo>
                    <a:pt x="75" y="244"/>
                  </a:lnTo>
                  <a:lnTo>
                    <a:pt x="89" y="255"/>
                  </a:lnTo>
                  <a:lnTo>
                    <a:pt x="105" y="262"/>
                  </a:lnTo>
                  <a:lnTo>
                    <a:pt x="123" y="266"/>
                  </a:lnTo>
                  <a:lnTo>
                    <a:pt x="144" y="267"/>
                  </a:lnTo>
                  <a:lnTo>
                    <a:pt x="167" y="266"/>
                  </a:lnTo>
                  <a:lnTo>
                    <a:pt x="189" y="262"/>
                  </a:lnTo>
                  <a:lnTo>
                    <a:pt x="210" y="256"/>
                  </a:lnTo>
                  <a:lnTo>
                    <a:pt x="228" y="249"/>
                  </a:lnTo>
                  <a:lnTo>
                    <a:pt x="232" y="286"/>
                  </a:lnTo>
                  <a:lnTo>
                    <a:pt x="203" y="296"/>
                  </a:lnTo>
                  <a:lnTo>
                    <a:pt x="171" y="302"/>
                  </a:lnTo>
                  <a:lnTo>
                    <a:pt x="136" y="304"/>
                  </a:lnTo>
                  <a:lnTo>
                    <a:pt x="108" y="302"/>
                  </a:lnTo>
                  <a:lnTo>
                    <a:pt x="83" y="297"/>
                  </a:lnTo>
                  <a:lnTo>
                    <a:pt x="62" y="288"/>
                  </a:lnTo>
                  <a:lnTo>
                    <a:pt x="43" y="275"/>
                  </a:lnTo>
                  <a:lnTo>
                    <a:pt x="28" y="259"/>
                  </a:lnTo>
                  <a:lnTo>
                    <a:pt x="15" y="238"/>
                  </a:lnTo>
                  <a:lnTo>
                    <a:pt x="7" y="214"/>
                  </a:lnTo>
                  <a:lnTo>
                    <a:pt x="1" y="186"/>
                  </a:lnTo>
                  <a:lnTo>
                    <a:pt x="0" y="154"/>
                  </a:lnTo>
                  <a:lnTo>
                    <a:pt x="1" y="126"/>
                  </a:lnTo>
                  <a:lnTo>
                    <a:pt x="7" y="98"/>
                  </a:lnTo>
                  <a:lnTo>
                    <a:pt x="15" y="74"/>
                  </a:lnTo>
                  <a:lnTo>
                    <a:pt x="27" y="53"/>
                  </a:lnTo>
                  <a:lnTo>
                    <a:pt x="42" y="35"/>
                  </a:lnTo>
                  <a:lnTo>
                    <a:pt x="60" y="20"/>
                  </a:lnTo>
                  <a:lnTo>
                    <a:pt x="80" y="9"/>
                  </a:lnTo>
                  <a:lnTo>
                    <a:pt x="103" y="2"/>
                  </a:lnTo>
                  <a:lnTo>
                    <a:pt x="12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grpSp>
    </p:spTree>
    <p:extLst>
      <p:ext uri="{BB962C8B-B14F-4D97-AF65-F5344CB8AC3E}">
        <p14:creationId xmlns:p14="http://schemas.microsoft.com/office/powerpoint/2010/main" val="34761368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losing slide Argonne DO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DEC59-F5CF-CEAA-802E-33C6505C449D}"/>
              </a:ext>
            </a:extLst>
          </p:cNvPr>
          <p:cNvPicPr>
            <a:picLocks noChangeAspect="1"/>
          </p:cNvPicPr>
          <p:nvPr/>
        </p:nvPicPr>
        <p:blipFill>
          <a:blip r:embed="rId2"/>
          <a:srcRect t="5" b="5"/>
          <a:stretch/>
        </p:blipFill>
        <p:spPr>
          <a:xfrm>
            <a:off x="0" y="0"/>
            <a:ext cx="9142729" cy="5143500"/>
          </a:xfrm>
          <a:prstGeom prst="rect">
            <a:avLst/>
          </a:prstGeom>
        </p:spPr>
      </p:pic>
      <p:pic>
        <p:nvPicPr>
          <p:cNvPr id="9" name="Picture 8">
            <a:extLst>
              <a:ext uri="{FF2B5EF4-FFF2-40B4-BE49-F238E27FC236}">
                <a16:creationId xmlns:a16="http://schemas.microsoft.com/office/drawing/2014/main" id="{B80802B6-4722-244C-B8A6-46B69A03D820}"/>
              </a:ext>
            </a:extLst>
          </p:cNvPr>
          <p:cNvPicPr>
            <a:picLocks noChangeAspect="1"/>
          </p:cNvPicPr>
          <p:nvPr/>
        </p:nvPicPr>
        <p:blipFill rotWithShape="1">
          <a:blip r:embed="rId3" cstate="hqprint">
            <a:alphaModFix amt="80000"/>
            <a:extLst>
              <a:ext uri="{28A0092B-C50C-407E-A947-70E740481C1C}">
                <a14:useLocalDpi xmlns:a14="http://schemas.microsoft.com/office/drawing/2010/main"/>
              </a:ext>
            </a:extLst>
          </a:blip>
          <a:srcRect l="7274" t="-204" r="7262" b="2069"/>
          <a:stretch/>
        </p:blipFill>
        <p:spPr>
          <a:xfrm>
            <a:off x="0" y="-10684"/>
            <a:ext cx="9144000" cy="5154184"/>
          </a:xfrm>
          <a:prstGeom prst="rect">
            <a:avLst/>
          </a:prstGeom>
        </p:spPr>
      </p:pic>
      <p:pic>
        <p:nvPicPr>
          <p:cNvPr id="4" name="Picture 3">
            <a:extLst>
              <a:ext uri="{FF2B5EF4-FFF2-40B4-BE49-F238E27FC236}">
                <a16:creationId xmlns:a16="http://schemas.microsoft.com/office/drawing/2014/main" id="{E5C3EFED-6AB1-6CD2-BB88-649D0449AB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9168" y="2217548"/>
            <a:ext cx="3025121" cy="777190"/>
          </a:xfrm>
          <a:prstGeom prst="rect">
            <a:avLst/>
          </a:prstGeom>
        </p:spPr>
      </p:pic>
      <p:grpSp>
        <p:nvGrpSpPr>
          <p:cNvPr id="5" name="Group 4">
            <a:extLst>
              <a:ext uri="{FF2B5EF4-FFF2-40B4-BE49-F238E27FC236}">
                <a16:creationId xmlns:a16="http://schemas.microsoft.com/office/drawing/2014/main" id="{916EAD72-ACE3-58B2-05E0-199FBEA355E2}"/>
              </a:ext>
            </a:extLst>
          </p:cNvPr>
          <p:cNvGrpSpPr/>
          <p:nvPr/>
        </p:nvGrpSpPr>
        <p:grpSpPr>
          <a:xfrm>
            <a:off x="1107589" y="2179943"/>
            <a:ext cx="3176801" cy="852400"/>
            <a:chOff x="921159" y="2169231"/>
            <a:chExt cx="2098944" cy="563189"/>
          </a:xfrm>
        </p:grpSpPr>
        <p:sp>
          <p:nvSpPr>
            <p:cNvPr id="11" name="Freeform 10">
              <a:extLst>
                <a:ext uri="{FF2B5EF4-FFF2-40B4-BE49-F238E27FC236}">
                  <a16:creationId xmlns:a16="http://schemas.microsoft.com/office/drawing/2014/main" id="{692F3FF0-EF03-9DDD-3A6F-6752ED1603AB}"/>
                </a:ext>
              </a:extLst>
            </p:cNvPr>
            <p:cNvSpPr>
              <a:spLocks noEditPoints="1"/>
            </p:cNvSpPr>
            <p:nvPr/>
          </p:nvSpPr>
          <p:spPr bwMode="auto">
            <a:xfrm>
              <a:off x="2561033" y="2169231"/>
              <a:ext cx="459070" cy="397545"/>
            </a:xfrm>
            <a:custGeom>
              <a:avLst/>
              <a:gdLst>
                <a:gd name="T0" fmla="*/ 405 w 580"/>
                <a:gd name="T1" fmla="*/ 360 h 502"/>
                <a:gd name="T2" fmla="*/ 441 w 580"/>
                <a:gd name="T3" fmla="*/ 422 h 502"/>
                <a:gd name="T4" fmla="*/ 473 w 580"/>
                <a:gd name="T5" fmla="*/ 478 h 502"/>
                <a:gd name="T6" fmla="*/ 485 w 580"/>
                <a:gd name="T7" fmla="*/ 478 h 502"/>
                <a:gd name="T8" fmla="*/ 518 w 580"/>
                <a:gd name="T9" fmla="*/ 422 h 502"/>
                <a:gd name="T10" fmla="*/ 554 w 580"/>
                <a:gd name="T11" fmla="*/ 360 h 502"/>
                <a:gd name="T12" fmla="*/ 392 w 580"/>
                <a:gd name="T13" fmla="*/ 338 h 502"/>
                <a:gd name="T14" fmla="*/ 186 w 580"/>
                <a:gd name="T15" fmla="*/ 357 h 502"/>
                <a:gd name="T16" fmla="*/ 153 w 580"/>
                <a:gd name="T17" fmla="*/ 415 h 502"/>
                <a:gd name="T18" fmla="*/ 119 w 580"/>
                <a:gd name="T19" fmla="*/ 473 h 502"/>
                <a:gd name="T20" fmla="*/ 471 w 580"/>
                <a:gd name="T21" fmla="*/ 493 h 502"/>
                <a:gd name="T22" fmla="*/ 452 w 580"/>
                <a:gd name="T23" fmla="*/ 461 h 502"/>
                <a:gd name="T24" fmla="*/ 416 w 580"/>
                <a:gd name="T25" fmla="*/ 399 h 502"/>
                <a:gd name="T26" fmla="*/ 387 w 580"/>
                <a:gd name="T27" fmla="*/ 347 h 502"/>
                <a:gd name="T28" fmla="*/ 13 w 580"/>
                <a:gd name="T29" fmla="*/ 338 h 502"/>
                <a:gd name="T30" fmla="*/ 33 w 580"/>
                <a:gd name="T31" fmla="*/ 373 h 502"/>
                <a:gd name="T32" fmla="*/ 71 w 580"/>
                <a:gd name="T33" fmla="*/ 438 h 502"/>
                <a:gd name="T34" fmla="*/ 98 w 580"/>
                <a:gd name="T35" fmla="*/ 485 h 502"/>
                <a:gd name="T36" fmla="*/ 112 w 580"/>
                <a:gd name="T37" fmla="*/ 467 h 502"/>
                <a:gd name="T38" fmla="*/ 148 w 580"/>
                <a:gd name="T39" fmla="*/ 405 h 502"/>
                <a:gd name="T40" fmla="*/ 180 w 580"/>
                <a:gd name="T41" fmla="*/ 349 h 502"/>
                <a:gd name="T42" fmla="*/ 290 w 580"/>
                <a:gd name="T43" fmla="*/ 178 h 502"/>
                <a:gd name="T44" fmla="*/ 270 w 580"/>
                <a:gd name="T45" fmla="*/ 213 h 502"/>
                <a:gd name="T46" fmla="*/ 232 w 580"/>
                <a:gd name="T47" fmla="*/ 278 h 502"/>
                <a:gd name="T48" fmla="*/ 204 w 580"/>
                <a:gd name="T49" fmla="*/ 326 h 502"/>
                <a:gd name="T50" fmla="*/ 370 w 580"/>
                <a:gd name="T51" fmla="*/ 319 h 502"/>
                <a:gd name="T52" fmla="*/ 338 w 580"/>
                <a:gd name="T53" fmla="*/ 262 h 502"/>
                <a:gd name="T54" fmla="*/ 302 w 580"/>
                <a:gd name="T55" fmla="*/ 200 h 502"/>
                <a:gd name="T56" fmla="*/ 384 w 580"/>
                <a:gd name="T57" fmla="*/ 14 h 502"/>
                <a:gd name="T58" fmla="*/ 366 w 580"/>
                <a:gd name="T59" fmla="*/ 47 h 502"/>
                <a:gd name="T60" fmla="*/ 330 w 580"/>
                <a:gd name="T61" fmla="*/ 109 h 502"/>
                <a:gd name="T62" fmla="*/ 300 w 580"/>
                <a:gd name="T63" fmla="*/ 160 h 502"/>
                <a:gd name="T64" fmla="*/ 301 w 580"/>
                <a:gd name="T65" fmla="*/ 178 h 502"/>
                <a:gd name="T66" fmla="*/ 331 w 580"/>
                <a:gd name="T67" fmla="*/ 232 h 502"/>
                <a:gd name="T68" fmla="*/ 369 w 580"/>
                <a:gd name="T69" fmla="*/ 296 h 502"/>
                <a:gd name="T70" fmla="*/ 387 w 580"/>
                <a:gd name="T71" fmla="*/ 329 h 502"/>
                <a:gd name="T72" fmla="*/ 554 w 580"/>
                <a:gd name="T73" fmla="*/ 307 h 502"/>
                <a:gd name="T74" fmla="*/ 510 w 580"/>
                <a:gd name="T75" fmla="*/ 231 h 502"/>
                <a:gd name="T76" fmla="*/ 454 w 580"/>
                <a:gd name="T77" fmla="*/ 135 h 502"/>
                <a:gd name="T78" fmla="*/ 406 w 580"/>
                <a:gd name="T79" fmla="*/ 52 h 502"/>
                <a:gd name="T80" fmla="*/ 384 w 580"/>
                <a:gd name="T81" fmla="*/ 14 h 502"/>
                <a:gd name="T82" fmla="*/ 182 w 580"/>
                <a:gd name="T83" fmla="*/ 36 h 502"/>
                <a:gd name="T84" fmla="*/ 138 w 580"/>
                <a:gd name="T85" fmla="*/ 112 h 502"/>
                <a:gd name="T86" fmla="*/ 83 w 580"/>
                <a:gd name="T87" fmla="*/ 208 h 502"/>
                <a:gd name="T88" fmla="*/ 35 w 580"/>
                <a:gd name="T89" fmla="*/ 291 h 502"/>
                <a:gd name="T90" fmla="*/ 13 w 580"/>
                <a:gd name="T91" fmla="*/ 329 h 502"/>
                <a:gd name="T92" fmla="*/ 203 w 580"/>
                <a:gd name="T93" fmla="*/ 310 h 502"/>
                <a:gd name="T94" fmla="*/ 239 w 580"/>
                <a:gd name="T95" fmla="*/ 249 h 502"/>
                <a:gd name="T96" fmla="*/ 273 w 580"/>
                <a:gd name="T97" fmla="*/ 188 h 502"/>
                <a:gd name="T98" fmla="*/ 283 w 580"/>
                <a:gd name="T99" fmla="*/ 167 h 502"/>
                <a:gd name="T100" fmla="*/ 259 w 580"/>
                <a:gd name="T101" fmla="*/ 124 h 502"/>
                <a:gd name="T102" fmla="*/ 222 w 580"/>
                <a:gd name="T103" fmla="*/ 61 h 502"/>
                <a:gd name="T104" fmla="*/ 196 w 580"/>
                <a:gd name="T105" fmla="*/ 17 h 502"/>
                <a:gd name="T106" fmla="*/ 209 w 580"/>
                <a:gd name="T107" fmla="*/ 20 h 502"/>
                <a:gd name="T108" fmla="*/ 242 w 580"/>
                <a:gd name="T109" fmla="*/ 77 h 502"/>
                <a:gd name="T110" fmla="*/ 277 w 580"/>
                <a:gd name="T111" fmla="*/ 138 h 502"/>
                <a:gd name="T112" fmla="*/ 292 w 580"/>
                <a:gd name="T113" fmla="*/ 157 h 502"/>
                <a:gd name="T114" fmla="*/ 319 w 580"/>
                <a:gd name="T115" fmla="*/ 110 h 502"/>
                <a:gd name="T116" fmla="*/ 356 w 580"/>
                <a:gd name="T117" fmla="*/ 44 h 502"/>
                <a:gd name="T118" fmla="*/ 376 w 580"/>
                <a:gd name="T119" fmla="*/ 9 h 502"/>
                <a:gd name="T120" fmla="*/ 580 w 580"/>
                <a:gd name="T121" fmla="*/ 334 h 502"/>
                <a:gd name="T122" fmla="*/ 192 w 580"/>
                <a:gd name="T123"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0" h="502">
                  <a:moveTo>
                    <a:pt x="392" y="338"/>
                  </a:moveTo>
                  <a:lnTo>
                    <a:pt x="394" y="342"/>
                  </a:lnTo>
                  <a:lnTo>
                    <a:pt x="399" y="349"/>
                  </a:lnTo>
                  <a:lnTo>
                    <a:pt x="405" y="360"/>
                  </a:lnTo>
                  <a:lnTo>
                    <a:pt x="413" y="373"/>
                  </a:lnTo>
                  <a:lnTo>
                    <a:pt x="421" y="389"/>
                  </a:lnTo>
                  <a:lnTo>
                    <a:pt x="431" y="405"/>
                  </a:lnTo>
                  <a:lnTo>
                    <a:pt x="441" y="422"/>
                  </a:lnTo>
                  <a:lnTo>
                    <a:pt x="450" y="438"/>
                  </a:lnTo>
                  <a:lnTo>
                    <a:pt x="459" y="453"/>
                  </a:lnTo>
                  <a:lnTo>
                    <a:pt x="467" y="467"/>
                  </a:lnTo>
                  <a:lnTo>
                    <a:pt x="473" y="478"/>
                  </a:lnTo>
                  <a:lnTo>
                    <a:pt x="477" y="485"/>
                  </a:lnTo>
                  <a:lnTo>
                    <a:pt x="479" y="488"/>
                  </a:lnTo>
                  <a:lnTo>
                    <a:pt x="481" y="485"/>
                  </a:lnTo>
                  <a:lnTo>
                    <a:pt x="485" y="478"/>
                  </a:lnTo>
                  <a:lnTo>
                    <a:pt x="491" y="467"/>
                  </a:lnTo>
                  <a:lnTo>
                    <a:pt x="500" y="453"/>
                  </a:lnTo>
                  <a:lnTo>
                    <a:pt x="509" y="438"/>
                  </a:lnTo>
                  <a:lnTo>
                    <a:pt x="518" y="422"/>
                  </a:lnTo>
                  <a:lnTo>
                    <a:pt x="528" y="405"/>
                  </a:lnTo>
                  <a:lnTo>
                    <a:pt x="538" y="389"/>
                  </a:lnTo>
                  <a:lnTo>
                    <a:pt x="546" y="373"/>
                  </a:lnTo>
                  <a:lnTo>
                    <a:pt x="554" y="360"/>
                  </a:lnTo>
                  <a:lnTo>
                    <a:pt x="560" y="349"/>
                  </a:lnTo>
                  <a:lnTo>
                    <a:pt x="565" y="342"/>
                  </a:lnTo>
                  <a:lnTo>
                    <a:pt x="567" y="338"/>
                  </a:lnTo>
                  <a:lnTo>
                    <a:pt x="392" y="338"/>
                  </a:lnTo>
                  <a:close/>
                  <a:moveTo>
                    <a:pt x="197" y="338"/>
                  </a:moveTo>
                  <a:lnTo>
                    <a:pt x="196" y="341"/>
                  </a:lnTo>
                  <a:lnTo>
                    <a:pt x="192" y="347"/>
                  </a:lnTo>
                  <a:lnTo>
                    <a:pt x="186" y="357"/>
                  </a:lnTo>
                  <a:lnTo>
                    <a:pt x="179" y="369"/>
                  </a:lnTo>
                  <a:lnTo>
                    <a:pt x="171" y="383"/>
                  </a:lnTo>
                  <a:lnTo>
                    <a:pt x="162" y="399"/>
                  </a:lnTo>
                  <a:lnTo>
                    <a:pt x="153" y="415"/>
                  </a:lnTo>
                  <a:lnTo>
                    <a:pt x="144" y="431"/>
                  </a:lnTo>
                  <a:lnTo>
                    <a:pt x="135" y="446"/>
                  </a:lnTo>
                  <a:lnTo>
                    <a:pt x="126" y="461"/>
                  </a:lnTo>
                  <a:lnTo>
                    <a:pt x="119" y="473"/>
                  </a:lnTo>
                  <a:lnTo>
                    <a:pt x="114" y="483"/>
                  </a:lnTo>
                  <a:lnTo>
                    <a:pt x="110" y="490"/>
                  </a:lnTo>
                  <a:lnTo>
                    <a:pt x="108" y="493"/>
                  </a:lnTo>
                  <a:lnTo>
                    <a:pt x="471" y="493"/>
                  </a:lnTo>
                  <a:lnTo>
                    <a:pt x="469" y="490"/>
                  </a:lnTo>
                  <a:lnTo>
                    <a:pt x="465" y="483"/>
                  </a:lnTo>
                  <a:lnTo>
                    <a:pt x="460" y="473"/>
                  </a:lnTo>
                  <a:lnTo>
                    <a:pt x="452" y="461"/>
                  </a:lnTo>
                  <a:lnTo>
                    <a:pt x="444" y="446"/>
                  </a:lnTo>
                  <a:lnTo>
                    <a:pt x="435" y="431"/>
                  </a:lnTo>
                  <a:lnTo>
                    <a:pt x="426" y="415"/>
                  </a:lnTo>
                  <a:lnTo>
                    <a:pt x="416" y="399"/>
                  </a:lnTo>
                  <a:lnTo>
                    <a:pt x="408" y="383"/>
                  </a:lnTo>
                  <a:lnTo>
                    <a:pt x="399" y="369"/>
                  </a:lnTo>
                  <a:lnTo>
                    <a:pt x="392" y="357"/>
                  </a:lnTo>
                  <a:lnTo>
                    <a:pt x="387" y="347"/>
                  </a:lnTo>
                  <a:lnTo>
                    <a:pt x="383" y="341"/>
                  </a:lnTo>
                  <a:lnTo>
                    <a:pt x="382" y="338"/>
                  </a:lnTo>
                  <a:lnTo>
                    <a:pt x="197" y="338"/>
                  </a:lnTo>
                  <a:close/>
                  <a:moveTo>
                    <a:pt x="13" y="338"/>
                  </a:moveTo>
                  <a:lnTo>
                    <a:pt x="15" y="342"/>
                  </a:lnTo>
                  <a:lnTo>
                    <a:pt x="19" y="349"/>
                  </a:lnTo>
                  <a:lnTo>
                    <a:pt x="25" y="359"/>
                  </a:lnTo>
                  <a:lnTo>
                    <a:pt x="33" y="373"/>
                  </a:lnTo>
                  <a:lnTo>
                    <a:pt x="42" y="388"/>
                  </a:lnTo>
                  <a:lnTo>
                    <a:pt x="51" y="405"/>
                  </a:lnTo>
                  <a:lnTo>
                    <a:pt x="61" y="421"/>
                  </a:lnTo>
                  <a:lnTo>
                    <a:pt x="71" y="438"/>
                  </a:lnTo>
                  <a:lnTo>
                    <a:pt x="80" y="453"/>
                  </a:lnTo>
                  <a:lnTo>
                    <a:pt x="87" y="467"/>
                  </a:lnTo>
                  <a:lnTo>
                    <a:pt x="94" y="478"/>
                  </a:lnTo>
                  <a:lnTo>
                    <a:pt x="98" y="485"/>
                  </a:lnTo>
                  <a:lnTo>
                    <a:pt x="100" y="488"/>
                  </a:lnTo>
                  <a:lnTo>
                    <a:pt x="102" y="485"/>
                  </a:lnTo>
                  <a:lnTo>
                    <a:pt x="106" y="478"/>
                  </a:lnTo>
                  <a:lnTo>
                    <a:pt x="112" y="467"/>
                  </a:lnTo>
                  <a:lnTo>
                    <a:pt x="120" y="453"/>
                  </a:lnTo>
                  <a:lnTo>
                    <a:pt x="129" y="438"/>
                  </a:lnTo>
                  <a:lnTo>
                    <a:pt x="138" y="422"/>
                  </a:lnTo>
                  <a:lnTo>
                    <a:pt x="148" y="405"/>
                  </a:lnTo>
                  <a:lnTo>
                    <a:pt x="157" y="389"/>
                  </a:lnTo>
                  <a:lnTo>
                    <a:pt x="166" y="373"/>
                  </a:lnTo>
                  <a:lnTo>
                    <a:pt x="174" y="360"/>
                  </a:lnTo>
                  <a:lnTo>
                    <a:pt x="180" y="349"/>
                  </a:lnTo>
                  <a:lnTo>
                    <a:pt x="184" y="342"/>
                  </a:lnTo>
                  <a:lnTo>
                    <a:pt x="186" y="338"/>
                  </a:lnTo>
                  <a:lnTo>
                    <a:pt x="13" y="338"/>
                  </a:lnTo>
                  <a:close/>
                  <a:moveTo>
                    <a:pt x="290" y="178"/>
                  </a:moveTo>
                  <a:lnTo>
                    <a:pt x="288" y="182"/>
                  </a:lnTo>
                  <a:lnTo>
                    <a:pt x="284" y="189"/>
                  </a:lnTo>
                  <a:lnTo>
                    <a:pt x="277" y="200"/>
                  </a:lnTo>
                  <a:lnTo>
                    <a:pt x="270" y="213"/>
                  </a:lnTo>
                  <a:lnTo>
                    <a:pt x="261" y="229"/>
                  </a:lnTo>
                  <a:lnTo>
                    <a:pt x="251" y="245"/>
                  </a:lnTo>
                  <a:lnTo>
                    <a:pt x="242" y="262"/>
                  </a:lnTo>
                  <a:lnTo>
                    <a:pt x="232" y="278"/>
                  </a:lnTo>
                  <a:lnTo>
                    <a:pt x="224" y="293"/>
                  </a:lnTo>
                  <a:lnTo>
                    <a:pt x="215" y="308"/>
                  </a:lnTo>
                  <a:lnTo>
                    <a:pt x="209" y="319"/>
                  </a:lnTo>
                  <a:lnTo>
                    <a:pt x="204" y="326"/>
                  </a:lnTo>
                  <a:lnTo>
                    <a:pt x="202" y="329"/>
                  </a:lnTo>
                  <a:lnTo>
                    <a:pt x="376" y="329"/>
                  </a:lnTo>
                  <a:lnTo>
                    <a:pt x="375" y="326"/>
                  </a:lnTo>
                  <a:lnTo>
                    <a:pt x="370" y="319"/>
                  </a:lnTo>
                  <a:lnTo>
                    <a:pt x="364" y="308"/>
                  </a:lnTo>
                  <a:lnTo>
                    <a:pt x="356" y="293"/>
                  </a:lnTo>
                  <a:lnTo>
                    <a:pt x="347" y="278"/>
                  </a:lnTo>
                  <a:lnTo>
                    <a:pt x="338" y="262"/>
                  </a:lnTo>
                  <a:lnTo>
                    <a:pt x="328" y="245"/>
                  </a:lnTo>
                  <a:lnTo>
                    <a:pt x="319" y="229"/>
                  </a:lnTo>
                  <a:lnTo>
                    <a:pt x="310" y="213"/>
                  </a:lnTo>
                  <a:lnTo>
                    <a:pt x="302" y="200"/>
                  </a:lnTo>
                  <a:lnTo>
                    <a:pt x="296" y="189"/>
                  </a:lnTo>
                  <a:lnTo>
                    <a:pt x="292" y="182"/>
                  </a:lnTo>
                  <a:lnTo>
                    <a:pt x="290" y="178"/>
                  </a:lnTo>
                  <a:close/>
                  <a:moveTo>
                    <a:pt x="384" y="14"/>
                  </a:moveTo>
                  <a:lnTo>
                    <a:pt x="383" y="17"/>
                  </a:lnTo>
                  <a:lnTo>
                    <a:pt x="379" y="23"/>
                  </a:lnTo>
                  <a:lnTo>
                    <a:pt x="373" y="33"/>
                  </a:lnTo>
                  <a:lnTo>
                    <a:pt x="366" y="47"/>
                  </a:lnTo>
                  <a:lnTo>
                    <a:pt x="358" y="61"/>
                  </a:lnTo>
                  <a:lnTo>
                    <a:pt x="349" y="77"/>
                  </a:lnTo>
                  <a:lnTo>
                    <a:pt x="339" y="93"/>
                  </a:lnTo>
                  <a:lnTo>
                    <a:pt x="330" y="109"/>
                  </a:lnTo>
                  <a:lnTo>
                    <a:pt x="321" y="124"/>
                  </a:lnTo>
                  <a:lnTo>
                    <a:pt x="313" y="139"/>
                  </a:lnTo>
                  <a:lnTo>
                    <a:pt x="306" y="151"/>
                  </a:lnTo>
                  <a:lnTo>
                    <a:pt x="300" y="160"/>
                  </a:lnTo>
                  <a:lnTo>
                    <a:pt x="297" y="167"/>
                  </a:lnTo>
                  <a:lnTo>
                    <a:pt x="295" y="169"/>
                  </a:lnTo>
                  <a:lnTo>
                    <a:pt x="297" y="172"/>
                  </a:lnTo>
                  <a:lnTo>
                    <a:pt x="301" y="178"/>
                  </a:lnTo>
                  <a:lnTo>
                    <a:pt x="306" y="188"/>
                  </a:lnTo>
                  <a:lnTo>
                    <a:pt x="314" y="201"/>
                  </a:lnTo>
                  <a:lnTo>
                    <a:pt x="322" y="216"/>
                  </a:lnTo>
                  <a:lnTo>
                    <a:pt x="331" y="232"/>
                  </a:lnTo>
                  <a:lnTo>
                    <a:pt x="341" y="249"/>
                  </a:lnTo>
                  <a:lnTo>
                    <a:pt x="351" y="265"/>
                  </a:lnTo>
                  <a:lnTo>
                    <a:pt x="360" y="282"/>
                  </a:lnTo>
                  <a:lnTo>
                    <a:pt x="369" y="296"/>
                  </a:lnTo>
                  <a:lnTo>
                    <a:pt x="376" y="310"/>
                  </a:lnTo>
                  <a:lnTo>
                    <a:pt x="382" y="320"/>
                  </a:lnTo>
                  <a:lnTo>
                    <a:pt x="386" y="327"/>
                  </a:lnTo>
                  <a:lnTo>
                    <a:pt x="387" y="329"/>
                  </a:lnTo>
                  <a:lnTo>
                    <a:pt x="567" y="329"/>
                  </a:lnTo>
                  <a:lnTo>
                    <a:pt x="565" y="326"/>
                  </a:lnTo>
                  <a:lnTo>
                    <a:pt x="560" y="319"/>
                  </a:lnTo>
                  <a:lnTo>
                    <a:pt x="554" y="307"/>
                  </a:lnTo>
                  <a:lnTo>
                    <a:pt x="545" y="291"/>
                  </a:lnTo>
                  <a:lnTo>
                    <a:pt x="535" y="273"/>
                  </a:lnTo>
                  <a:lnTo>
                    <a:pt x="523" y="253"/>
                  </a:lnTo>
                  <a:lnTo>
                    <a:pt x="510" y="231"/>
                  </a:lnTo>
                  <a:lnTo>
                    <a:pt x="496" y="208"/>
                  </a:lnTo>
                  <a:lnTo>
                    <a:pt x="482" y="184"/>
                  </a:lnTo>
                  <a:lnTo>
                    <a:pt x="468" y="159"/>
                  </a:lnTo>
                  <a:lnTo>
                    <a:pt x="454" y="135"/>
                  </a:lnTo>
                  <a:lnTo>
                    <a:pt x="441" y="112"/>
                  </a:lnTo>
                  <a:lnTo>
                    <a:pt x="428" y="90"/>
                  </a:lnTo>
                  <a:lnTo>
                    <a:pt x="416" y="70"/>
                  </a:lnTo>
                  <a:lnTo>
                    <a:pt x="406" y="52"/>
                  </a:lnTo>
                  <a:lnTo>
                    <a:pt x="397" y="36"/>
                  </a:lnTo>
                  <a:lnTo>
                    <a:pt x="391" y="24"/>
                  </a:lnTo>
                  <a:lnTo>
                    <a:pt x="386" y="17"/>
                  </a:lnTo>
                  <a:lnTo>
                    <a:pt x="384" y="14"/>
                  </a:lnTo>
                  <a:close/>
                  <a:moveTo>
                    <a:pt x="194" y="14"/>
                  </a:moveTo>
                  <a:lnTo>
                    <a:pt x="193" y="17"/>
                  </a:lnTo>
                  <a:lnTo>
                    <a:pt x="188" y="24"/>
                  </a:lnTo>
                  <a:lnTo>
                    <a:pt x="182" y="36"/>
                  </a:lnTo>
                  <a:lnTo>
                    <a:pt x="173" y="52"/>
                  </a:lnTo>
                  <a:lnTo>
                    <a:pt x="163" y="70"/>
                  </a:lnTo>
                  <a:lnTo>
                    <a:pt x="151" y="90"/>
                  </a:lnTo>
                  <a:lnTo>
                    <a:pt x="138" y="112"/>
                  </a:lnTo>
                  <a:lnTo>
                    <a:pt x="125" y="135"/>
                  </a:lnTo>
                  <a:lnTo>
                    <a:pt x="111" y="159"/>
                  </a:lnTo>
                  <a:lnTo>
                    <a:pt x="97" y="184"/>
                  </a:lnTo>
                  <a:lnTo>
                    <a:pt x="83" y="208"/>
                  </a:lnTo>
                  <a:lnTo>
                    <a:pt x="69" y="231"/>
                  </a:lnTo>
                  <a:lnTo>
                    <a:pt x="57" y="253"/>
                  </a:lnTo>
                  <a:lnTo>
                    <a:pt x="45" y="273"/>
                  </a:lnTo>
                  <a:lnTo>
                    <a:pt x="35" y="291"/>
                  </a:lnTo>
                  <a:lnTo>
                    <a:pt x="26" y="307"/>
                  </a:lnTo>
                  <a:lnTo>
                    <a:pt x="19" y="319"/>
                  </a:lnTo>
                  <a:lnTo>
                    <a:pt x="15" y="326"/>
                  </a:lnTo>
                  <a:lnTo>
                    <a:pt x="13" y="329"/>
                  </a:lnTo>
                  <a:lnTo>
                    <a:pt x="192" y="329"/>
                  </a:lnTo>
                  <a:lnTo>
                    <a:pt x="193" y="327"/>
                  </a:lnTo>
                  <a:lnTo>
                    <a:pt x="197" y="320"/>
                  </a:lnTo>
                  <a:lnTo>
                    <a:pt x="203" y="310"/>
                  </a:lnTo>
                  <a:lnTo>
                    <a:pt x="210" y="296"/>
                  </a:lnTo>
                  <a:lnTo>
                    <a:pt x="219" y="282"/>
                  </a:lnTo>
                  <a:lnTo>
                    <a:pt x="229" y="265"/>
                  </a:lnTo>
                  <a:lnTo>
                    <a:pt x="239" y="249"/>
                  </a:lnTo>
                  <a:lnTo>
                    <a:pt x="248" y="232"/>
                  </a:lnTo>
                  <a:lnTo>
                    <a:pt x="258" y="216"/>
                  </a:lnTo>
                  <a:lnTo>
                    <a:pt x="266" y="201"/>
                  </a:lnTo>
                  <a:lnTo>
                    <a:pt x="273" y="188"/>
                  </a:lnTo>
                  <a:lnTo>
                    <a:pt x="279" y="178"/>
                  </a:lnTo>
                  <a:lnTo>
                    <a:pt x="283" y="172"/>
                  </a:lnTo>
                  <a:lnTo>
                    <a:pt x="285" y="169"/>
                  </a:lnTo>
                  <a:lnTo>
                    <a:pt x="283" y="167"/>
                  </a:lnTo>
                  <a:lnTo>
                    <a:pt x="280" y="160"/>
                  </a:lnTo>
                  <a:lnTo>
                    <a:pt x="274" y="151"/>
                  </a:lnTo>
                  <a:lnTo>
                    <a:pt x="267" y="139"/>
                  </a:lnTo>
                  <a:lnTo>
                    <a:pt x="259" y="124"/>
                  </a:lnTo>
                  <a:lnTo>
                    <a:pt x="250" y="109"/>
                  </a:lnTo>
                  <a:lnTo>
                    <a:pt x="241" y="93"/>
                  </a:lnTo>
                  <a:lnTo>
                    <a:pt x="231" y="77"/>
                  </a:lnTo>
                  <a:lnTo>
                    <a:pt x="222" y="61"/>
                  </a:lnTo>
                  <a:lnTo>
                    <a:pt x="213" y="47"/>
                  </a:lnTo>
                  <a:lnTo>
                    <a:pt x="206" y="33"/>
                  </a:lnTo>
                  <a:lnTo>
                    <a:pt x="200" y="23"/>
                  </a:lnTo>
                  <a:lnTo>
                    <a:pt x="196" y="17"/>
                  </a:lnTo>
                  <a:lnTo>
                    <a:pt x="194" y="14"/>
                  </a:lnTo>
                  <a:close/>
                  <a:moveTo>
                    <a:pt x="202" y="9"/>
                  </a:moveTo>
                  <a:lnTo>
                    <a:pt x="204" y="12"/>
                  </a:lnTo>
                  <a:lnTo>
                    <a:pt x="209" y="20"/>
                  </a:lnTo>
                  <a:lnTo>
                    <a:pt x="215" y="30"/>
                  </a:lnTo>
                  <a:lnTo>
                    <a:pt x="224" y="44"/>
                  </a:lnTo>
                  <a:lnTo>
                    <a:pt x="232" y="60"/>
                  </a:lnTo>
                  <a:lnTo>
                    <a:pt x="242" y="77"/>
                  </a:lnTo>
                  <a:lnTo>
                    <a:pt x="251" y="93"/>
                  </a:lnTo>
                  <a:lnTo>
                    <a:pt x="261" y="110"/>
                  </a:lnTo>
                  <a:lnTo>
                    <a:pt x="270" y="125"/>
                  </a:lnTo>
                  <a:lnTo>
                    <a:pt x="277" y="138"/>
                  </a:lnTo>
                  <a:lnTo>
                    <a:pt x="284" y="149"/>
                  </a:lnTo>
                  <a:lnTo>
                    <a:pt x="288" y="157"/>
                  </a:lnTo>
                  <a:lnTo>
                    <a:pt x="290" y="160"/>
                  </a:lnTo>
                  <a:lnTo>
                    <a:pt x="292" y="157"/>
                  </a:lnTo>
                  <a:lnTo>
                    <a:pt x="296" y="149"/>
                  </a:lnTo>
                  <a:lnTo>
                    <a:pt x="302" y="138"/>
                  </a:lnTo>
                  <a:lnTo>
                    <a:pt x="310" y="125"/>
                  </a:lnTo>
                  <a:lnTo>
                    <a:pt x="319" y="110"/>
                  </a:lnTo>
                  <a:lnTo>
                    <a:pt x="328" y="93"/>
                  </a:lnTo>
                  <a:lnTo>
                    <a:pt x="338" y="77"/>
                  </a:lnTo>
                  <a:lnTo>
                    <a:pt x="347" y="60"/>
                  </a:lnTo>
                  <a:lnTo>
                    <a:pt x="356" y="44"/>
                  </a:lnTo>
                  <a:lnTo>
                    <a:pt x="364" y="30"/>
                  </a:lnTo>
                  <a:lnTo>
                    <a:pt x="370" y="20"/>
                  </a:lnTo>
                  <a:lnTo>
                    <a:pt x="375" y="12"/>
                  </a:lnTo>
                  <a:lnTo>
                    <a:pt x="376" y="9"/>
                  </a:lnTo>
                  <a:lnTo>
                    <a:pt x="202" y="9"/>
                  </a:lnTo>
                  <a:close/>
                  <a:moveTo>
                    <a:pt x="192" y="0"/>
                  </a:moveTo>
                  <a:lnTo>
                    <a:pt x="387" y="0"/>
                  </a:lnTo>
                  <a:lnTo>
                    <a:pt x="580" y="334"/>
                  </a:lnTo>
                  <a:lnTo>
                    <a:pt x="482" y="502"/>
                  </a:lnTo>
                  <a:lnTo>
                    <a:pt x="97" y="502"/>
                  </a:lnTo>
                  <a:lnTo>
                    <a:pt x="0" y="334"/>
                  </a:lnTo>
                  <a:lnTo>
                    <a:pt x="192"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34">
              <a:extLst>
                <a:ext uri="{FF2B5EF4-FFF2-40B4-BE49-F238E27FC236}">
                  <a16:creationId xmlns:a16="http://schemas.microsoft.com/office/drawing/2014/main" id="{5A9B6C0B-D8E0-FBEC-188A-90B324FB88E7}"/>
                </a:ext>
              </a:extLst>
            </p:cNvPr>
            <p:cNvSpPr>
              <a:spLocks/>
            </p:cNvSpPr>
            <p:nvPr/>
          </p:nvSpPr>
          <p:spPr bwMode="auto">
            <a:xfrm>
              <a:off x="1597932" y="2651964"/>
              <a:ext cx="66258" cy="80456"/>
            </a:xfrm>
            <a:custGeom>
              <a:avLst/>
              <a:gdLst>
                <a:gd name="T0" fmla="*/ 0 w 84"/>
                <a:gd name="T1" fmla="*/ 0 h 101"/>
                <a:gd name="T2" fmla="*/ 25 w 84"/>
                <a:gd name="T3" fmla="*/ 0 h 101"/>
                <a:gd name="T4" fmla="*/ 53 w 84"/>
                <a:gd name="T5" fmla="*/ 48 h 101"/>
                <a:gd name="T6" fmla="*/ 66 w 84"/>
                <a:gd name="T7" fmla="*/ 72 h 101"/>
                <a:gd name="T8" fmla="*/ 66 w 84"/>
                <a:gd name="T9" fmla="*/ 60 h 101"/>
                <a:gd name="T10" fmla="*/ 65 w 84"/>
                <a:gd name="T11" fmla="*/ 45 h 101"/>
                <a:gd name="T12" fmla="*/ 65 w 84"/>
                <a:gd name="T13" fmla="*/ 32 h 101"/>
                <a:gd name="T14" fmla="*/ 65 w 84"/>
                <a:gd name="T15" fmla="*/ 0 h 101"/>
                <a:gd name="T16" fmla="*/ 84 w 84"/>
                <a:gd name="T17" fmla="*/ 0 h 101"/>
                <a:gd name="T18" fmla="*/ 84 w 84"/>
                <a:gd name="T19" fmla="*/ 101 h 101"/>
                <a:gd name="T20" fmla="*/ 58 w 84"/>
                <a:gd name="T21" fmla="*/ 101 h 101"/>
                <a:gd name="T22" fmla="*/ 29 w 84"/>
                <a:gd name="T23" fmla="*/ 50 h 101"/>
                <a:gd name="T24" fmla="*/ 23 w 84"/>
                <a:gd name="T25" fmla="*/ 39 h 101"/>
                <a:gd name="T26" fmla="*/ 18 w 84"/>
                <a:gd name="T27" fmla="*/ 28 h 101"/>
                <a:gd name="T28" fmla="*/ 18 w 84"/>
                <a:gd name="T29" fmla="*/ 39 h 101"/>
                <a:gd name="T30" fmla="*/ 19 w 84"/>
                <a:gd name="T31" fmla="*/ 52 h 101"/>
                <a:gd name="T32" fmla="*/ 19 w 84"/>
                <a:gd name="T33" fmla="*/ 65 h 101"/>
                <a:gd name="T34" fmla="*/ 19 w 84"/>
                <a:gd name="T35" fmla="*/ 101 h 101"/>
                <a:gd name="T36" fmla="*/ 0 w 84"/>
                <a:gd name="T37" fmla="*/ 101 h 101"/>
                <a:gd name="T38" fmla="*/ 0 w 84"/>
                <a:gd name="T3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01">
                  <a:moveTo>
                    <a:pt x="0" y="0"/>
                  </a:moveTo>
                  <a:lnTo>
                    <a:pt x="25" y="0"/>
                  </a:lnTo>
                  <a:lnTo>
                    <a:pt x="53" y="48"/>
                  </a:lnTo>
                  <a:lnTo>
                    <a:pt x="66" y="72"/>
                  </a:lnTo>
                  <a:lnTo>
                    <a:pt x="66" y="60"/>
                  </a:lnTo>
                  <a:lnTo>
                    <a:pt x="65" y="45"/>
                  </a:lnTo>
                  <a:lnTo>
                    <a:pt x="65" y="32"/>
                  </a:lnTo>
                  <a:lnTo>
                    <a:pt x="65" y="0"/>
                  </a:lnTo>
                  <a:lnTo>
                    <a:pt x="84" y="0"/>
                  </a:lnTo>
                  <a:lnTo>
                    <a:pt x="84" y="101"/>
                  </a:lnTo>
                  <a:lnTo>
                    <a:pt x="58" y="101"/>
                  </a:lnTo>
                  <a:lnTo>
                    <a:pt x="29" y="50"/>
                  </a:lnTo>
                  <a:lnTo>
                    <a:pt x="23" y="39"/>
                  </a:lnTo>
                  <a:lnTo>
                    <a:pt x="18" y="28"/>
                  </a:lnTo>
                  <a:lnTo>
                    <a:pt x="18" y="39"/>
                  </a:lnTo>
                  <a:lnTo>
                    <a:pt x="19" y="52"/>
                  </a:lnTo>
                  <a:lnTo>
                    <a:pt x="19" y="65"/>
                  </a:lnTo>
                  <a:lnTo>
                    <a:pt x="19" y="101"/>
                  </a:lnTo>
                  <a:lnTo>
                    <a:pt x="0" y="10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35">
              <a:extLst>
                <a:ext uri="{FF2B5EF4-FFF2-40B4-BE49-F238E27FC236}">
                  <a16:creationId xmlns:a16="http://schemas.microsoft.com/office/drawing/2014/main" id="{8D34245F-91F6-675D-0161-975607FB4EBB}"/>
                </a:ext>
              </a:extLst>
            </p:cNvPr>
            <p:cNvSpPr>
              <a:spLocks noEditPoints="1"/>
            </p:cNvSpPr>
            <p:nvPr/>
          </p:nvSpPr>
          <p:spPr bwMode="auto">
            <a:xfrm>
              <a:off x="1680754" y="2651964"/>
              <a:ext cx="73357" cy="80456"/>
            </a:xfrm>
            <a:custGeom>
              <a:avLst/>
              <a:gdLst>
                <a:gd name="T0" fmla="*/ 45 w 92"/>
                <a:gd name="T1" fmla="*/ 22 h 101"/>
                <a:gd name="T2" fmla="*/ 40 w 92"/>
                <a:gd name="T3" fmla="*/ 39 h 101"/>
                <a:gd name="T4" fmla="*/ 31 w 92"/>
                <a:gd name="T5" fmla="*/ 65 h 101"/>
                <a:gd name="T6" fmla="*/ 59 w 92"/>
                <a:gd name="T7" fmla="*/ 65 h 101"/>
                <a:gd name="T8" fmla="*/ 49 w 92"/>
                <a:gd name="T9" fmla="*/ 39 h 101"/>
                <a:gd name="T10" fmla="*/ 45 w 92"/>
                <a:gd name="T11" fmla="*/ 22 h 101"/>
                <a:gd name="T12" fmla="*/ 45 w 92"/>
                <a:gd name="T13" fmla="*/ 22 h 101"/>
                <a:gd name="T14" fmla="*/ 35 w 92"/>
                <a:gd name="T15" fmla="*/ 0 h 101"/>
                <a:gd name="T16" fmla="*/ 56 w 92"/>
                <a:gd name="T17" fmla="*/ 0 h 101"/>
                <a:gd name="T18" fmla="*/ 92 w 92"/>
                <a:gd name="T19" fmla="*/ 101 h 101"/>
                <a:gd name="T20" fmla="*/ 71 w 92"/>
                <a:gd name="T21" fmla="*/ 101 h 101"/>
                <a:gd name="T22" fmla="*/ 64 w 92"/>
                <a:gd name="T23" fmla="*/ 80 h 101"/>
                <a:gd name="T24" fmla="*/ 26 w 92"/>
                <a:gd name="T25" fmla="*/ 80 h 101"/>
                <a:gd name="T26" fmla="*/ 19 w 92"/>
                <a:gd name="T27" fmla="*/ 101 h 101"/>
                <a:gd name="T28" fmla="*/ 0 w 92"/>
                <a:gd name="T29" fmla="*/ 101 h 101"/>
                <a:gd name="T30" fmla="*/ 35 w 92"/>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101">
                  <a:moveTo>
                    <a:pt x="45" y="22"/>
                  </a:moveTo>
                  <a:lnTo>
                    <a:pt x="40" y="39"/>
                  </a:lnTo>
                  <a:lnTo>
                    <a:pt x="31" y="65"/>
                  </a:lnTo>
                  <a:lnTo>
                    <a:pt x="59" y="65"/>
                  </a:lnTo>
                  <a:lnTo>
                    <a:pt x="49" y="39"/>
                  </a:lnTo>
                  <a:lnTo>
                    <a:pt x="45" y="22"/>
                  </a:lnTo>
                  <a:lnTo>
                    <a:pt x="45" y="22"/>
                  </a:lnTo>
                  <a:close/>
                  <a:moveTo>
                    <a:pt x="35" y="0"/>
                  </a:moveTo>
                  <a:lnTo>
                    <a:pt x="56" y="0"/>
                  </a:lnTo>
                  <a:lnTo>
                    <a:pt x="92" y="101"/>
                  </a:lnTo>
                  <a:lnTo>
                    <a:pt x="71" y="101"/>
                  </a:lnTo>
                  <a:lnTo>
                    <a:pt x="64"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36">
              <a:extLst>
                <a:ext uri="{FF2B5EF4-FFF2-40B4-BE49-F238E27FC236}">
                  <a16:creationId xmlns:a16="http://schemas.microsoft.com/office/drawing/2014/main" id="{8B80F258-676D-38DD-F768-1F70094005DA}"/>
                </a:ext>
              </a:extLst>
            </p:cNvPr>
            <p:cNvSpPr>
              <a:spLocks/>
            </p:cNvSpPr>
            <p:nvPr/>
          </p:nvSpPr>
          <p:spPr bwMode="auto">
            <a:xfrm>
              <a:off x="1758843" y="2651964"/>
              <a:ext cx="56792" cy="80456"/>
            </a:xfrm>
            <a:custGeom>
              <a:avLst/>
              <a:gdLst>
                <a:gd name="T0" fmla="*/ 0 w 71"/>
                <a:gd name="T1" fmla="*/ 0 h 101"/>
                <a:gd name="T2" fmla="*/ 71 w 71"/>
                <a:gd name="T3" fmla="*/ 0 h 101"/>
                <a:gd name="T4" fmla="*/ 71 w 71"/>
                <a:gd name="T5" fmla="*/ 17 h 101"/>
                <a:gd name="T6" fmla="*/ 46 w 71"/>
                <a:gd name="T7" fmla="*/ 17 h 101"/>
                <a:gd name="T8" fmla="*/ 46 w 71"/>
                <a:gd name="T9" fmla="*/ 101 h 101"/>
                <a:gd name="T10" fmla="*/ 26 w 71"/>
                <a:gd name="T11" fmla="*/ 101 h 101"/>
                <a:gd name="T12" fmla="*/ 26 w 71"/>
                <a:gd name="T13" fmla="*/ 17 h 101"/>
                <a:gd name="T14" fmla="*/ 0 w 71"/>
                <a:gd name="T15" fmla="*/ 17 h 101"/>
                <a:gd name="T16" fmla="*/ 0 w 7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01">
                  <a:moveTo>
                    <a:pt x="0" y="0"/>
                  </a:moveTo>
                  <a:lnTo>
                    <a:pt x="71" y="0"/>
                  </a:lnTo>
                  <a:lnTo>
                    <a:pt x="71" y="17"/>
                  </a:lnTo>
                  <a:lnTo>
                    <a:pt x="46" y="17"/>
                  </a:lnTo>
                  <a:lnTo>
                    <a:pt x="46" y="101"/>
                  </a:lnTo>
                  <a:lnTo>
                    <a:pt x="26" y="101"/>
                  </a:lnTo>
                  <a:lnTo>
                    <a:pt x="26" y="17"/>
                  </a:lnTo>
                  <a:lnTo>
                    <a:pt x="0" y="17"/>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Rectangle 37">
              <a:extLst>
                <a:ext uri="{FF2B5EF4-FFF2-40B4-BE49-F238E27FC236}">
                  <a16:creationId xmlns:a16="http://schemas.microsoft.com/office/drawing/2014/main" id="{993FB4BC-8E86-BF21-E7DB-50A6AD93E44D}"/>
                </a:ext>
              </a:extLst>
            </p:cNvPr>
            <p:cNvSpPr>
              <a:spLocks noChangeArrowheads="1"/>
            </p:cNvSpPr>
            <p:nvPr/>
          </p:nvSpPr>
          <p:spPr bwMode="auto">
            <a:xfrm>
              <a:off x="1832200" y="2651964"/>
              <a:ext cx="16564" cy="80456"/>
            </a:xfrm>
            <a:prstGeom prst="rect">
              <a:avLst/>
            </a:prstGeom>
            <a:solidFill>
              <a:srgbClr val="FFFFF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38">
              <a:extLst>
                <a:ext uri="{FF2B5EF4-FFF2-40B4-BE49-F238E27FC236}">
                  <a16:creationId xmlns:a16="http://schemas.microsoft.com/office/drawing/2014/main" id="{8558D9F5-8DA3-2C55-EF2C-4E3C8B9372E6}"/>
                </a:ext>
              </a:extLst>
            </p:cNvPr>
            <p:cNvSpPr>
              <a:spLocks noEditPoints="1"/>
            </p:cNvSpPr>
            <p:nvPr/>
          </p:nvSpPr>
          <p:spPr bwMode="auto">
            <a:xfrm>
              <a:off x="1867695" y="2651964"/>
              <a:ext cx="73357" cy="80456"/>
            </a:xfrm>
            <a:custGeom>
              <a:avLst/>
              <a:gdLst>
                <a:gd name="T0" fmla="*/ 47 w 94"/>
                <a:gd name="T1" fmla="*/ 17 h 104"/>
                <a:gd name="T2" fmla="*/ 39 w 94"/>
                <a:gd name="T3" fmla="*/ 18 h 104"/>
                <a:gd name="T4" fmla="*/ 32 w 94"/>
                <a:gd name="T5" fmla="*/ 22 h 104"/>
                <a:gd name="T6" fmla="*/ 26 w 94"/>
                <a:gd name="T7" fmla="*/ 29 h 104"/>
                <a:gd name="T8" fmla="*/ 22 w 94"/>
                <a:gd name="T9" fmla="*/ 39 h 104"/>
                <a:gd name="T10" fmla="*/ 21 w 94"/>
                <a:gd name="T11" fmla="*/ 51 h 104"/>
                <a:gd name="T12" fmla="*/ 22 w 94"/>
                <a:gd name="T13" fmla="*/ 63 h 104"/>
                <a:gd name="T14" fmla="*/ 25 w 94"/>
                <a:gd name="T15" fmla="*/ 72 h 104"/>
                <a:gd name="T16" fmla="*/ 30 w 94"/>
                <a:gd name="T17" fmla="*/ 80 h 104"/>
                <a:gd name="T18" fmla="*/ 37 w 94"/>
                <a:gd name="T19" fmla="*/ 84 h 104"/>
                <a:gd name="T20" fmla="*/ 47 w 94"/>
                <a:gd name="T21" fmla="*/ 86 h 104"/>
                <a:gd name="T22" fmla="*/ 55 w 94"/>
                <a:gd name="T23" fmla="*/ 85 h 104"/>
                <a:gd name="T24" fmla="*/ 62 w 94"/>
                <a:gd name="T25" fmla="*/ 81 h 104"/>
                <a:gd name="T26" fmla="*/ 68 w 94"/>
                <a:gd name="T27" fmla="*/ 74 h 104"/>
                <a:gd name="T28" fmla="*/ 72 w 94"/>
                <a:gd name="T29" fmla="*/ 65 h 104"/>
                <a:gd name="T30" fmla="*/ 74 w 94"/>
                <a:gd name="T31" fmla="*/ 52 h 104"/>
                <a:gd name="T32" fmla="*/ 72 w 94"/>
                <a:gd name="T33" fmla="*/ 37 h 104"/>
                <a:gd name="T34" fmla="*/ 67 w 94"/>
                <a:gd name="T35" fmla="*/ 26 h 104"/>
                <a:gd name="T36" fmla="*/ 59 w 94"/>
                <a:gd name="T37" fmla="*/ 19 h 104"/>
                <a:gd name="T38" fmla="*/ 47 w 94"/>
                <a:gd name="T39" fmla="*/ 17 h 104"/>
                <a:gd name="T40" fmla="*/ 49 w 94"/>
                <a:gd name="T41" fmla="*/ 0 h 104"/>
                <a:gd name="T42" fmla="*/ 62 w 94"/>
                <a:gd name="T43" fmla="*/ 1 h 104"/>
                <a:gd name="T44" fmla="*/ 73 w 94"/>
                <a:gd name="T45" fmla="*/ 5 h 104"/>
                <a:gd name="T46" fmla="*/ 82 w 94"/>
                <a:gd name="T47" fmla="*/ 12 h 104"/>
                <a:gd name="T48" fmla="*/ 89 w 94"/>
                <a:gd name="T49" fmla="*/ 22 h 104"/>
                <a:gd name="T50" fmla="*/ 93 w 94"/>
                <a:gd name="T51" fmla="*/ 34 h 104"/>
                <a:gd name="T52" fmla="*/ 94 w 94"/>
                <a:gd name="T53" fmla="*/ 50 h 104"/>
                <a:gd name="T54" fmla="*/ 93 w 94"/>
                <a:gd name="T55" fmla="*/ 66 h 104"/>
                <a:gd name="T56" fmla="*/ 88 w 94"/>
                <a:gd name="T57" fmla="*/ 79 h 104"/>
                <a:gd name="T58" fmla="*/ 80 w 94"/>
                <a:gd name="T59" fmla="*/ 89 h 104"/>
                <a:gd name="T60" fmla="*/ 70 w 94"/>
                <a:gd name="T61" fmla="*/ 97 h 104"/>
                <a:gd name="T62" fmla="*/ 59 w 94"/>
                <a:gd name="T63" fmla="*/ 102 h 104"/>
                <a:gd name="T64" fmla="*/ 46 w 94"/>
                <a:gd name="T65" fmla="*/ 104 h 104"/>
                <a:gd name="T66" fmla="*/ 32 w 94"/>
                <a:gd name="T67" fmla="*/ 102 h 104"/>
                <a:gd name="T68" fmla="*/ 20 w 94"/>
                <a:gd name="T69" fmla="*/ 97 h 104"/>
                <a:gd name="T70" fmla="*/ 11 w 94"/>
                <a:gd name="T71" fmla="*/ 90 h 104"/>
                <a:gd name="T72" fmla="*/ 5 w 94"/>
                <a:gd name="T73" fmla="*/ 80 h 104"/>
                <a:gd name="T74" fmla="*/ 1 w 94"/>
                <a:gd name="T75" fmla="*/ 67 h 104"/>
                <a:gd name="T76" fmla="*/ 0 w 94"/>
                <a:gd name="T77" fmla="*/ 53 h 104"/>
                <a:gd name="T78" fmla="*/ 2 w 94"/>
                <a:gd name="T79" fmla="*/ 37 h 104"/>
                <a:gd name="T80" fmla="*/ 7 w 94"/>
                <a:gd name="T81" fmla="*/ 24 h 104"/>
                <a:gd name="T82" fmla="*/ 15 w 94"/>
                <a:gd name="T83" fmla="*/ 14 h 104"/>
                <a:gd name="T84" fmla="*/ 24 w 94"/>
                <a:gd name="T85" fmla="*/ 6 h 104"/>
                <a:gd name="T86" fmla="*/ 36 w 94"/>
                <a:gd name="T87" fmla="*/ 1 h 104"/>
                <a:gd name="T88" fmla="*/ 49 w 94"/>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04">
                  <a:moveTo>
                    <a:pt x="47" y="17"/>
                  </a:moveTo>
                  <a:lnTo>
                    <a:pt x="39" y="18"/>
                  </a:lnTo>
                  <a:lnTo>
                    <a:pt x="32" y="22"/>
                  </a:lnTo>
                  <a:lnTo>
                    <a:pt x="26" y="29"/>
                  </a:lnTo>
                  <a:lnTo>
                    <a:pt x="22" y="39"/>
                  </a:lnTo>
                  <a:lnTo>
                    <a:pt x="21" y="51"/>
                  </a:lnTo>
                  <a:lnTo>
                    <a:pt x="22" y="63"/>
                  </a:lnTo>
                  <a:lnTo>
                    <a:pt x="25" y="72"/>
                  </a:lnTo>
                  <a:lnTo>
                    <a:pt x="30" y="80"/>
                  </a:lnTo>
                  <a:lnTo>
                    <a:pt x="37" y="84"/>
                  </a:lnTo>
                  <a:lnTo>
                    <a:pt x="47" y="86"/>
                  </a:lnTo>
                  <a:lnTo>
                    <a:pt x="55" y="85"/>
                  </a:lnTo>
                  <a:lnTo>
                    <a:pt x="62" y="81"/>
                  </a:lnTo>
                  <a:lnTo>
                    <a:pt x="68" y="74"/>
                  </a:lnTo>
                  <a:lnTo>
                    <a:pt x="72" y="65"/>
                  </a:lnTo>
                  <a:lnTo>
                    <a:pt x="74" y="52"/>
                  </a:lnTo>
                  <a:lnTo>
                    <a:pt x="72" y="37"/>
                  </a:lnTo>
                  <a:lnTo>
                    <a:pt x="67" y="26"/>
                  </a:lnTo>
                  <a:lnTo>
                    <a:pt x="59" y="19"/>
                  </a:lnTo>
                  <a:lnTo>
                    <a:pt x="47" y="17"/>
                  </a:lnTo>
                  <a:close/>
                  <a:moveTo>
                    <a:pt x="49" y="0"/>
                  </a:moveTo>
                  <a:lnTo>
                    <a:pt x="62" y="1"/>
                  </a:lnTo>
                  <a:lnTo>
                    <a:pt x="73" y="5"/>
                  </a:lnTo>
                  <a:lnTo>
                    <a:pt x="82" y="12"/>
                  </a:lnTo>
                  <a:lnTo>
                    <a:pt x="89" y="22"/>
                  </a:lnTo>
                  <a:lnTo>
                    <a:pt x="93" y="34"/>
                  </a:lnTo>
                  <a:lnTo>
                    <a:pt x="94" y="50"/>
                  </a:lnTo>
                  <a:lnTo>
                    <a:pt x="93" y="66"/>
                  </a:lnTo>
                  <a:lnTo>
                    <a:pt x="88" y="79"/>
                  </a:lnTo>
                  <a:lnTo>
                    <a:pt x="80" y="89"/>
                  </a:lnTo>
                  <a:lnTo>
                    <a:pt x="70" y="97"/>
                  </a:lnTo>
                  <a:lnTo>
                    <a:pt x="59" y="102"/>
                  </a:lnTo>
                  <a:lnTo>
                    <a:pt x="46" y="104"/>
                  </a:lnTo>
                  <a:lnTo>
                    <a:pt x="32" y="102"/>
                  </a:lnTo>
                  <a:lnTo>
                    <a:pt x="20" y="97"/>
                  </a:lnTo>
                  <a:lnTo>
                    <a:pt x="11" y="90"/>
                  </a:lnTo>
                  <a:lnTo>
                    <a:pt x="5" y="80"/>
                  </a:lnTo>
                  <a:lnTo>
                    <a:pt x="1" y="67"/>
                  </a:lnTo>
                  <a:lnTo>
                    <a:pt x="0" y="53"/>
                  </a:lnTo>
                  <a:lnTo>
                    <a:pt x="2" y="37"/>
                  </a:lnTo>
                  <a:lnTo>
                    <a:pt x="7" y="24"/>
                  </a:lnTo>
                  <a:lnTo>
                    <a:pt x="15" y="14"/>
                  </a:lnTo>
                  <a:lnTo>
                    <a:pt x="24" y="6"/>
                  </a:lnTo>
                  <a:lnTo>
                    <a:pt x="36" y="1"/>
                  </a:lnTo>
                  <a:lnTo>
                    <a:pt x="4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39">
              <a:extLst>
                <a:ext uri="{FF2B5EF4-FFF2-40B4-BE49-F238E27FC236}">
                  <a16:creationId xmlns:a16="http://schemas.microsoft.com/office/drawing/2014/main" id="{76A1F83F-2FA7-029D-A639-6622C64386B5}"/>
                </a:ext>
              </a:extLst>
            </p:cNvPr>
            <p:cNvSpPr>
              <a:spLocks/>
            </p:cNvSpPr>
            <p:nvPr/>
          </p:nvSpPr>
          <p:spPr bwMode="auto">
            <a:xfrm>
              <a:off x="1957616" y="2651964"/>
              <a:ext cx="66258" cy="80456"/>
            </a:xfrm>
            <a:custGeom>
              <a:avLst/>
              <a:gdLst>
                <a:gd name="T0" fmla="*/ 0 w 83"/>
                <a:gd name="T1" fmla="*/ 0 h 101"/>
                <a:gd name="T2" fmla="*/ 25 w 83"/>
                <a:gd name="T3" fmla="*/ 0 h 101"/>
                <a:gd name="T4" fmla="*/ 53 w 83"/>
                <a:gd name="T5" fmla="*/ 48 h 101"/>
                <a:gd name="T6" fmla="*/ 65 w 83"/>
                <a:gd name="T7" fmla="*/ 72 h 101"/>
                <a:gd name="T8" fmla="*/ 65 w 83"/>
                <a:gd name="T9" fmla="*/ 60 h 101"/>
                <a:gd name="T10" fmla="*/ 64 w 83"/>
                <a:gd name="T11" fmla="*/ 45 h 101"/>
                <a:gd name="T12" fmla="*/ 64 w 83"/>
                <a:gd name="T13" fmla="*/ 32 h 101"/>
                <a:gd name="T14" fmla="*/ 64 w 83"/>
                <a:gd name="T15" fmla="*/ 0 h 101"/>
                <a:gd name="T16" fmla="*/ 83 w 83"/>
                <a:gd name="T17" fmla="*/ 0 h 101"/>
                <a:gd name="T18" fmla="*/ 83 w 83"/>
                <a:gd name="T19" fmla="*/ 101 h 101"/>
                <a:gd name="T20" fmla="*/ 58 w 83"/>
                <a:gd name="T21" fmla="*/ 101 h 101"/>
                <a:gd name="T22" fmla="*/ 29 w 83"/>
                <a:gd name="T23" fmla="*/ 50 h 101"/>
                <a:gd name="T24" fmla="*/ 18 w 83"/>
                <a:gd name="T25" fmla="*/ 28 h 101"/>
                <a:gd name="T26" fmla="*/ 18 w 83"/>
                <a:gd name="T27" fmla="*/ 39 h 101"/>
                <a:gd name="T28" fmla="*/ 19 w 83"/>
                <a:gd name="T29" fmla="*/ 52 h 101"/>
                <a:gd name="T30" fmla="*/ 19 w 83"/>
                <a:gd name="T31" fmla="*/ 65 h 101"/>
                <a:gd name="T32" fmla="*/ 19 w 83"/>
                <a:gd name="T33" fmla="*/ 101 h 101"/>
                <a:gd name="T34" fmla="*/ 0 w 83"/>
                <a:gd name="T35" fmla="*/ 101 h 101"/>
                <a:gd name="T36" fmla="*/ 0 w 83"/>
                <a:gd name="T3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1">
                  <a:moveTo>
                    <a:pt x="0" y="0"/>
                  </a:moveTo>
                  <a:lnTo>
                    <a:pt x="25" y="0"/>
                  </a:lnTo>
                  <a:lnTo>
                    <a:pt x="53" y="48"/>
                  </a:lnTo>
                  <a:lnTo>
                    <a:pt x="65" y="72"/>
                  </a:lnTo>
                  <a:lnTo>
                    <a:pt x="65" y="60"/>
                  </a:lnTo>
                  <a:lnTo>
                    <a:pt x="64" y="45"/>
                  </a:lnTo>
                  <a:lnTo>
                    <a:pt x="64" y="32"/>
                  </a:lnTo>
                  <a:lnTo>
                    <a:pt x="64" y="0"/>
                  </a:lnTo>
                  <a:lnTo>
                    <a:pt x="83" y="0"/>
                  </a:lnTo>
                  <a:lnTo>
                    <a:pt x="83" y="101"/>
                  </a:lnTo>
                  <a:lnTo>
                    <a:pt x="58" y="101"/>
                  </a:lnTo>
                  <a:lnTo>
                    <a:pt x="29" y="50"/>
                  </a:lnTo>
                  <a:lnTo>
                    <a:pt x="18" y="28"/>
                  </a:lnTo>
                  <a:lnTo>
                    <a:pt x="18" y="39"/>
                  </a:lnTo>
                  <a:lnTo>
                    <a:pt x="19" y="52"/>
                  </a:lnTo>
                  <a:lnTo>
                    <a:pt x="19" y="65"/>
                  </a:lnTo>
                  <a:lnTo>
                    <a:pt x="19" y="101"/>
                  </a:lnTo>
                  <a:lnTo>
                    <a:pt x="0" y="10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40">
              <a:extLst>
                <a:ext uri="{FF2B5EF4-FFF2-40B4-BE49-F238E27FC236}">
                  <a16:creationId xmlns:a16="http://schemas.microsoft.com/office/drawing/2014/main" id="{1B924EC1-D62D-244C-1910-578F30F44609}"/>
                </a:ext>
              </a:extLst>
            </p:cNvPr>
            <p:cNvSpPr>
              <a:spLocks noEditPoints="1"/>
            </p:cNvSpPr>
            <p:nvPr/>
          </p:nvSpPr>
          <p:spPr bwMode="auto">
            <a:xfrm>
              <a:off x="2040438" y="2651964"/>
              <a:ext cx="73357" cy="80456"/>
            </a:xfrm>
            <a:custGeom>
              <a:avLst/>
              <a:gdLst>
                <a:gd name="T0" fmla="*/ 45 w 93"/>
                <a:gd name="T1" fmla="*/ 22 h 101"/>
                <a:gd name="T2" fmla="*/ 40 w 93"/>
                <a:gd name="T3" fmla="*/ 39 h 101"/>
                <a:gd name="T4" fmla="*/ 31 w 93"/>
                <a:gd name="T5" fmla="*/ 65 h 101"/>
                <a:gd name="T6" fmla="*/ 60 w 93"/>
                <a:gd name="T7" fmla="*/ 65 h 101"/>
                <a:gd name="T8" fmla="*/ 49 w 93"/>
                <a:gd name="T9" fmla="*/ 39 h 101"/>
                <a:gd name="T10" fmla="*/ 45 w 93"/>
                <a:gd name="T11" fmla="*/ 22 h 101"/>
                <a:gd name="T12" fmla="*/ 45 w 93"/>
                <a:gd name="T13" fmla="*/ 22 h 101"/>
                <a:gd name="T14" fmla="*/ 35 w 93"/>
                <a:gd name="T15" fmla="*/ 0 h 101"/>
                <a:gd name="T16" fmla="*/ 57 w 93"/>
                <a:gd name="T17" fmla="*/ 0 h 101"/>
                <a:gd name="T18" fmla="*/ 93 w 93"/>
                <a:gd name="T19" fmla="*/ 101 h 101"/>
                <a:gd name="T20" fmla="*/ 72 w 93"/>
                <a:gd name="T21" fmla="*/ 101 h 101"/>
                <a:gd name="T22" fmla="*/ 65 w 93"/>
                <a:gd name="T23" fmla="*/ 80 h 101"/>
                <a:gd name="T24" fmla="*/ 26 w 93"/>
                <a:gd name="T25" fmla="*/ 80 h 101"/>
                <a:gd name="T26" fmla="*/ 19 w 93"/>
                <a:gd name="T27" fmla="*/ 101 h 101"/>
                <a:gd name="T28" fmla="*/ 0 w 93"/>
                <a:gd name="T29" fmla="*/ 101 h 101"/>
                <a:gd name="T30" fmla="*/ 35 w 93"/>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01">
                  <a:moveTo>
                    <a:pt x="45" y="22"/>
                  </a:moveTo>
                  <a:lnTo>
                    <a:pt x="40" y="39"/>
                  </a:lnTo>
                  <a:lnTo>
                    <a:pt x="31" y="65"/>
                  </a:lnTo>
                  <a:lnTo>
                    <a:pt x="60" y="65"/>
                  </a:lnTo>
                  <a:lnTo>
                    <a:pt x="49" y="39"/>
                  </a:lnTo>
                  <a:lnTo>
                    <a:pt x="45" y="22"/>
                  </a:lnTo>
                  <a:lnTo>
                    <a:pt x="45" y="22"/>
                  </a:lnTo>
                  <a:close/>
                  <a:moveTo>
                    <a:pt x="35" y="0"/>
                  </a:moveTo>
                  <a:lnTo>
                    <a:pt x="57" y="0"/>
                  </a:lnTo>
                  <a:lnTo>
                    <a:pt x="93" y="101"/>
                  </a:lnTo>
                  <a:lnTo>
                    <a:pt x="72" y="101"/>
                  </a:lnTo>
                  <a:lnTo>
                    <a:pt x="65"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41">
              <a:extLst>
                <a:ext uri="{FF2B5EF4-FFF2-40B4-BE49-F238E27FC236}">
                  <a16:creationId xmlns:a16="http://schemas.microsoft.com/office/drawing/2014/main" id="{17E569B6-DF89-6FCC-1D71-EEAB95E1C200}"/>
                </a:ext>
              </a:extLst>
            </p:cNvPr>
            <p:cNvSpPr>
              <a:spLocks/>
            </p:cNvSpPr>
            <p:nvPr/>
          </p:nvSpPr>
          <p:spPr bwMode="auto">
            <a:xfrm>
              <a:off x="2130359" y="2651964"/>
              <a:ext cx="42594" cy="80456"/>
            </a:xfrm>
            <a:custGeom>
              <a:avLst/>
              <a:gdLst>
                <a:gd name="T0" fmla="*/ 0 w 52"/>
                <a:gd name="T1" fmla="*/ 0 h 101"/>
                <a:gd name="T2" fmla="*/ 19 w 52"/>
                <a:gd name="T3" fmla="*/ 0 h 101"/>
                <a:gd name="T4" fmla="*/ 19 w 52"/>
                <a:gd name="T5" fmla="*/ 84 h 101"/>
                <a:gd name="T6" fmla="*/ 52 w 52"/>
                <a:gd name="T7" fmla="*/ 84 h 101"/>
                <a:gd name="T8" fmla="*/ 52 w 52"/>
                <a:gd name="T9" fmla="*/ 101 h 101"/>
                <a:gd name="T10" fmla="*/ 0 w 52"/>
                <a:gd name="T11" fmla="*/ 101 h 101"/>
                <a:gd name="T12" fmla="*/ 0 w 52"/>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52" h="101">
                  <a:moveTo>
                    <a:pt x="0" y="0"/>
                  </a:moveTo>
                  <a:lnTo>
                    <a:pt x="19" y="0"/>
                  </a:lnTo>
                  <a:lnTo>
                    <a:pt x="19" y="84"/>
                  </a:lnTo>
                  <a:lnTo>
                    <a:pt x="52" y="84"/>
                  </a:lnTo>
                  <a:lnTo>
                    <a:pt x="52" y="101"/>
                  </a:lnTo>
                  <a:lnTo>
                    <a:pt x="0" y="10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42">
              <a:extLst>
                <a:ext uri="{FF2B5EF4-FFF2-40B4-BE49-F238E27FC236}">
                  <a16:creationId xmlns:a16="http://schemas.microsoft.com/office/drawing/2014/main" id="{2E8D1774-4E0C-F3E6-24B8-B74121382F27}"/>
                </a:ext>
              </a:extLst>
            </p:cNvPr>
            <p:cNvSpPr>
              <a:spLocks/>
            </p:cNvSpPr>
            <p:nvPr/>
          </p:nvSpPr>
          <p:spPr bwMode="auto">
            <a:xfrm>
              <a:off x="2220280" y="2651964"/>
              <a:ext cx="42594" cy="80456"/>
            </a:xfrm>
            <a:custGeom>
              <a:avLst/>
              <a:gdLst>
                <a:gd name="T0" fmla="*/ 0 w 52"/>
                <a:gd name="T1" fmla="*/ 0 h 101"/>
                <a:gd name="T2" fmla="*/ 19 w 52"/>
                <a:gd name="T3" fmla="*/ 0 h 101"/>
                <a:gd name="T4" fmla="*/ 19 w 52"/>
                <a:gd name="T5" fmla="*/ 84 h 101"/>
                <a:gd name="T6" fmla="*/ 52 w 52"/>
                <a:gd name="T7" fmla="*/ 84 h 101"/>
                <a:gd name="T8" fmla="*/ 52 w 52"/>
                <a:gd name="T9" fmla="*/ 101 h 101"/>
                <a:gd name="T10" fmla="*/ 0 w 52"/>
                <a:gd name="T11" fmla="*/ 101 h 101"/>
                <a:gd name="T12" fmla="*/ 0 w 52"/>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52" h="101">
                  <a:moveTo>
                    <a:pt x="0" y="0"/>
                  </a:moveTo>
                  <a:lnTo>
                    <a:pt x="19" y="0"/>
                  </a:lnTo>
                  <a:lnTo>
                    <a:pt x="19" y="84"/>
                  </a:lnTo>
                  <a:lnTo>
                    <a:pt x="52" y="84"/>
                  </a:lnTo>
                  <a:lnTo>
                    <a:pt x="52" y="101"/>
                  </a:lnTo>
                  <a:lnTo>
                    <a:pt x="0" y="10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43">
              <a:extLst>
                <a:ext uri="{FF2B5EF4-FFF2-40B4-BE49-F238E27FC236}">
                  <a16:creationId xmlns:a16="http://schemas.microsoft.com/office/drawing/2014/main" id="{48B4D9F1-53D7-1C4F-12DF-A312FAD3F794}"/>
                </a:ext>
              </a:extLst>
            </p:cNvPr>
            <p:cNvSpPr>
              <a:spLocks noEditPoints="1"/>
            </p:cNvSpPr>
            <p:nvPr/>
          </p:nvSpPr>
          <p:spPr bwMode="auto">
            <a:xfrm>
              <a:off x="2279439" y="2651964"/>
              <a:ext cx="73357" cy="80456"/>
            </a:xfrm>
            <a:custGeom>
              <a:avLst/>
              <a:gdLst>
                <a:gd name="T0" fmla="*/ 46 w 93"/>
                <a:gd name="T1" fmla="*/ 22 h 101"/>
                <a:gd name="T2" fmla="*/ 41 w 93"/>
                <a:gd name="T3" fmla="*/ 39 h 101"/>
                <a:gd name="T4" fmla="*/ 32 w 93"/>
                <a:gd name="T5" fmla="*/ 65 h 101"/>
                <a:gd name="T6" fmla="*/ 60 w 93"/>
                <a:gd name="T7" fmla="*/ 65 h 101"/>
                <a:gd name="T8" fmla="*/ 50 w 93"/>
                <a:gd name="T9" fmla="*/ 39 h 101"/>
                <a:gd name="T10" fmla="*/ 46 w 93"/>
                <a:gd name="T11" fmla="*/ 22 h 101"/>
                <a:gd name="T12" fmla="*/ 46 w 93"/>
                <a:gd name="T13" fmla="*/ 22 h 101"/>
                <a:gd name="T14" fmla="*/ 35 w 93"/>
                <a:gd name="T15" fmla="*/ 0 h 101"/>
                <a:gd name="T16" fmla="*/ 57 w 93"/>
                <a:gd name="T17" fmla="*/ 0 h 101"/>
                <a:gd name="T18" fmla="*/ 93 w 93"/>
                <a:gd name="T19" fmla="*/ 101 h 101"/>
                <a:gd name="T20" fmla="*/ 72 w 93"/>
                <a:gd name="T21" fmla="*/ 101 h 101"/>
                <a:gd name="T22" fmla="*/ 65 w 93"/>
                <a:gd name="T23" fmla="*/ 80 h 101"/>
                <a:gd name="T24" fmla="*/ 26 w 93"/>
                <a:gd name="T25" fmla="*/ 80 h 101"/>
                <a:gd name="T26" fmla="*/ 19 w 93"/>
                <a:gd name="T27" fmla="*/ 101 h 101"/>
                <a:gd name="T28" fmla="*/ 0 w 93"/>
                <a:gd name="T29" fmla="*/ 101 h 101"/>
                <a:gd name="T30" fmla="*/ 35 w 93"/>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01">
                  <a:moveTo>
                    <a:pt x="46" y="22"/>
                  </a:moveTo>
                  <a:lnTo>
                    <a:pt x="41" y="39"/>
                  </a:lnTo>
                  <a:lnTo>
                    <a:pt x="32" y="65"/>
                  </a:lnTo>
                  <a:lnTo>
                    <a:pt x="60" y="65"/>
                  </a:lnTo>
                  <a:lnTo>
                    <a:pt x="50" y="39"/>
                  </a:lnTo>
                  <a:lnTo>
                    <a:pt x="46" y="22"/>
                  </a:lnTo>
                  <a:lnTo>
                    <a:pt x="46" y="22"/>
                  </a:lnTo>
                  <a:close/>
                  <a:moveTo>
                    <a:pt x="35" y="0"/>
                  </a:moveTo>
                  <a:lnTo>
                    <a:pt x="57" y="0"/>
                  </a:lnTo>
                  <a:lnTo>
                    <a:pt x="93" y="101"/>
                  </a:lnTo>
                  <a:lnTo>
                    <a:pt x="72" y="101"/>
                  </a:lnTo>
                  <a:lnTo>
                    <a:pt x="65"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44">
              <a:extLst>
                <a:ext uri="{FF2B5EF4-FFF2-40B4-BE49-F238E27FC236}">
                  <a16:creationId xmlns:a16="http://schemas.microsoft.com/office/drawing/2014/main" id="{DDF51265-9C31-4D79-2138-F19670D24402}"/>
                </a:ext>
              </a:extLst>
            </p:cNvPr>
            <p:cNvSpPr>
              <a:spLocks noEditPoints="1"/>
            </p:cNvSpPr>
            <p:nvPr/>
          </p:nvSpPr>
          <p:spPr bwMode="auto">
            <a:xfrm>
              <a:off x="2369360" y="2651964"/>
              <a:ext cx="54426" cy="80456"/>
            </a:xfrm>
            <a:custGeom>
              <a:avLst/>
              <a:gdLst>
                <a:gd name="T0" fmla="*/ 28 w 70"/>
                <a:gd name="T1" fmla="*/ 56 h 101"/>
                <a:gd name="T2" fmla="*/ 26 w 70"/>
                <a:gd name="T3" fmla="*/ 56 h 101"/>
                <a:gd name="T4" fmla="*/ 24 w 70"/>
                <a:gd name="T5" fmla="*/ 56 h 101"/>
                <a:gd name="T6" fmla="*/ 22 w 70"/>
                <a:gd name="T7" fmla="*/ 57 h 101"/>
                <a:gd name="T8" fmla="*/ 20 w 70"/>
                <a:gd name="T9" fmla="*/ 57 h 101"/>
                <a:gd name="T10" fmla="*/ 20 w 70"/>
                <a:gd name="T11" fmla="*/ 85 h 101"/>
                <a:gd name="T12" fmla="*/ 22 w 70"/>
                <a:gd name="T13" fmla="*/ 85 h 101"/>
                <a:gd name="T14" fmla="*/ 26 w 70"/>
                <a:gd name="T15" fmla="*/ 85 h 101"/>
                <a:gd name="T16" fmla="*/ 30 w 70"/>
                <a:gd name="T17" fmla="*/ 85 h 101"/>
                <a:gd name="T18" fmla="*/ 38 w 70"/>
                <a:gd name="T19" fmla="*/ 84 h 101"/>
                <a:gd name="T20" fmla="*/ 44 w 70"/>
                <a:gd name="T21" fmla="*/ 81 h 101"/>
                <a:gd name="T22" fmla="*/ 48 w 70"/>
                <a:gd name="T23" fmla="*/ 77 h 101"/>
                <a:gd name="T24" fmla="*/ 49 w 70"/>
                <a:gd name="T25" fmla="*/ 70 h 101"/>
                <a:gd name="T26" fmla="*/ 47 w 70"/>
                <a:gd name="T27" fmla="*/ 64 h 101"/>
                <a:gd name="T28" fmla="*/ 43 w 70"/>
                <a:gd name="T29" fmla="*/ 60 h 101"/>
                <a:gd name="T30" fmla="*/ 37 w 70"/>
                <a:gd name="T31" fmla="*/ 57 h 101"/>
                <a:gd name="T32" fmla="*/ 28 w 70"/>
                <a:gd name="T33" fmla="*/ 56 h 101"/>
                <a:gd name="T34" fmla="*/ 31 w 70"/>
                <a:gd name="T35" fmla="*/ 15 h 101"/>
                <a:gd name="T36" fmla="*/ 25 w 70"/>
                <a:gd name="T37" fmla="*/ 15 h 101"/>
                <a:gd name="T38" fmla="*/ 20 w 70"/>
                <a:gd name="T39" fmla="*/ 16 h 101"/>
                <a:gd name="T40" fmla="*/ 20 w 70"/>
                <a:gd name="T41" fmla="*/ 42 h 101"/>
                <a:gd name="T42" fmla="*/ 23 w 70"/>
                <a:gd name="T43" fmla="*/ 42 h 101"/>
                <a:gd name="T44" fmla="*/ 27 w 70"/>
                <a:gd name="T45" fmla="*/ 42 h 101"/>
                <a:gd name="T46" fmla="*/ 38 w 70"/>
                <a:gd name="T47" fmla="*/ 40 h 101"/>
                <a:gd name="T48" fmla="*/ 45 w 70"/>
                <a:gd name="T49" fmla="*/ 35 h 101"/>
                <a:gd name="T50" fmla="*/ 47 w 70"/>
                <a:gd name="T51" fmla="*/ 28 h 101"/>
                <a:gd name="T52" fmla="*/ 46 w 70"/>
                <a:gd name="T53" fmla="*/ 23 h 101"/>
                <a:gd name="T54" fmla="*/ 44 w 70"/>
                <a:gd name="T55" fmla="*/ 19 h 101"/>
                <a:gd name="T56" fmla="*/ 39 w 70"/>
                <a:gd name="T57" fmla="*/ 16 h 101"/>
                <a:gd name="T58" fmla="*/ 31 w 70"/>
                <a:gd name="T59" fmla="*/ 15 h 101"/>
                <a:gd name="T60" fmla="*/ 34 w 70"/>
                <a:gd name="T61" fmla="*/ 0 h 101"/>
                <a:gd name="T62" fmla="*/ 48 w 70"/>
                <a:gd name="T63" fmla="*/ 1 h 101"/>
                <a:gd name="T64" fmla="*/ 59 w 70"/>
                <a:gd name="T65" fmla="*/ 6 h 101"/>
                <a:gd name="T66" fmla="*/ 65 w 70"/>
                <a:gd name="T67" fmla="*/ 14 h 101"/>
                <a:gd name="T68" fmla="*/ 68 w 70"/>
                <a:gd name="T69" fmla="*/ 25 h 101"/>
                <a:gd name="T70" fmla="*/ 66 w 70"/>
                <a:gd name="T71" fmla="*/ 34 h 101"/>
                <a:gd name="T72" fmla="*/ 60 w 70"/>
                <a:gd name="T73" fmla="*/ 42 h 101"/>
                <a:gd name="T74" fmla="*/ 52 w 70"/>
                <a:gd name="T75" fmla="*/ 47 h 101"/>
                <a:gd name="T76" fmla="*/ 52 w 70"/>
                <a:gd name="T77" fmla="*/ 47 h 101"/>
                <a:gd name="T78" fmla="*/ 60 w 70"/>
                <a:gd name="T79" fmla="*/ 51 h 101"/>
                <a:gd name="T80" fmla="*/ 65 w 70"/>
                <a:gd name="T81" fmla="*/ 56 h 101"/>
                <a:gd name="T82" fmla="*/ 68 w 70"/>
                <a:gd name="T83" fmla="*/ 62 h 101"/>
                <a:gd name="T84" fmla="*/ 70 w 70"/>
                <a:gd name="T85" fmla="*/ 70 h 101"/>
                <a:gd name="T86" fmla="*/ 69 w 70"/>
                <a:gd name="T87" fmla="*/ 77 h 101"/>
                <a:gd name="T88" fmla="*/ 66 w 70"/>
                <a:gd name="T89" fmla="*/ 85 h 101"/>
                <a:gd name="T90" fmla="*/ 61 w 70"/>
                <a:gd name="T91" fmla="*/ 91 h 101"/>
                <a:gd name="T92" fmla="*/ 53 w 70"/>
                <a:gd name="T93" fmla="*/ 96 h 101"/>
                <a:gd name="T94" fmla="*/ 43 w 70"/>
                <a:gd name="T95" fmla="*/ 100 h 101"/>
                <a:gd name="T96" fmla="*/ 29 w 70"/>
                <a:gd name="T97" fmla="*/ 101 h 101"/>
                <a:gd name="T98" fmla="*/ 17 w 70"/>
                <a:gd name="T99" fmla="*/ 101 h 101"/>
                <a:gd name="T100" fmla="*/ 0 w 70"/>
                <a:gd name="T101" fmla="*/ 101 h 101"/>
                <a:gd name="T102" fmla="*/ 0 w 70"/>
                <a:gd name="T103" fmla="*/ 0 h 101"/>
                <a:gd name="T104" fmla="*/ 16 w 70"/>
                <a:gd name="T105" fmla="*/ 0 h 101"/>
                <a:gd name="T106" fmla="*/ 34 w 70"/>
                <a:gd name="T10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0" h="101">
                  <a:moveTo>
                    <a:pt x="28" y="56"/>
                  </a:moveTo>
                  <a:lnTo>
                    <a:pt x="26" y="56"/>
                  </a:lnTo>
                  <a:lnTo>
                    <a:pt x="24" y="56"/>
                  </a:lnTo>
                  <a:lnTo>
                    <a:pt x="22" y="57"/>
                  </a:lnTo>
                  <a:lnTo>
                    <a:pt x="20" y="57"/>
                  </a:lnTo>
                  <a:lnTo>
                    <a:pt x="20" y="85"/>
                  </a:lnTo>
                  <a:lnTo>
                    <a:pt x="22" y="85"/>
                  </a:lnTo>
                  <a:lnTo>
                    <a:pt x="26" y="85"/>
                  </a:lnTo>
                  <a:lnTo>
                    <a:pt x="30" y="85"/>
                  </a:lnTo>
                  <a:lnTo>
                    <a:pt x="38" y="84"/>
                  </a:lnTo>
                  <a:lnTo>
                    <a:pt x="44" y="81"/>
                  </a:lnTo>
                  <a:lnTo>
                    <a:pt x="48" y="77"/>
                  </a:lnTo>
                  <a:lnTo>
                    <a:pt x="49" y="70"/>
                  </a:lnTo>
                  <a:lnTo>
                    <a:pt x="47" y="64"/>
                  </a:lnTo>
                  <a:lnTo>
                    <a:pt x="43" y="60"/>
                  </a:lnTo>
                  <a:lnTo>
                    <a:pt x="37" y="57"/>
                  </a:lnTo>
                  <a:lnTo>
                    <a:pt x="28" y="56"/>
                  </a:lnTo>
                  <a:close/>
                  <a:moveTo>
                    <a:pt x="31" y="15"/>
                  </a:moveTo>
                  <a:lnTo>
                    <a:pt x="25" y="15"/>
                  </a:lnTo>
                  <a:lnTo>
                    <a:pt x="20" y="16"/>
                  </a:lnTo>
                  <a:lnTo>
                    <a:pt x="20" y="42"/>
                  </a:lnTo>
                  <a:lnTo>
                    <a:pt x="23" y="42"/>
                  </a:lnTo>
                  <a:lnTo>
                    <a:pt x="27" y="42"/>
                  </a:lnTo>
                  <a:lnTo>
                    <a:pt x="38" y="40"/>
                  </a:lnTo>
                  <a:lnTo>
                    <a:pt x="45" y="35"/>
                  </a:lnTo>
                  <a:lnTo>
                    <a:pt x="47" y="28"/>
                  </a:lnTo>
                  <a:lnTo>
                    <a:pt x="46" y="23"/>
                  </a:lnTo>
                  <a:lnTo>
                    <a:pt x="44" y="19"/>
                  </a:lnTo>
                  <a:lnTo>
                    <a:pt x="39" y="16"/>
                  </a:lnTo>
                  <a:lnTo>
                    <a:pt x="31" y="15"/>
                  </a:lnTo>
                  <a:close/>
                  <a:moveTo>
                    <a:pt x="34" y="0"/>
                  </a:moveTo>
                  <a:lnTo>
                    <a:pt x="48" y="1"/>
                  </a:lnTo>
                  <a:lnTo>
                    <a:pt x="59" y="6"/>
                  </a:lnTo>
                  <a:lnTo>
                    <a:pt x="65" y="14"/>
                  </a:lnTo>
                  <a:lnTo>
                    <a:pt x="68" y="25"/>
                  </a:lnTo>
                  <a:lnTo>
                    <a:pt x="66" y="34"/>
                  </a:lnTo>
                  <a:lnTo>
                    <a:pt x="60" y="42"/>
                  </a:lnTo>
                  <a:lnTo>
                    <a:pt x="52" y="47"/>
                  </a:lnTo>
                  <a:lnTo>
                    <a:pt x="52" y="47"/>
                  </a:lnTo>
                  <a:lnTo>
                    <a:pt x="60" y="51"/>
                  </a:lnTo>
                  <a:lnTo>
                    <a:pt x="65" y="56"/>
                  </a:lnTo>
                  <a:lnTo>
                    <a:pt x="68" y="62"/>
                  </a:lnTo>
                  <a:lnTo>
                    <a:pt x="70" y="70"/>
                  </a:lnTo>
                  <a:lnTo>
                    <a:pt x="69" y="77"/>
                  </a:lnTo>
                  <a:lnTo>
                    <a:pt x="66" y="85"/>
                  </a:lnTo>
                  <a:lnTo>
                    <a:pt x="61" y="91"/>
                  </a:lnTo>
                  <a:lnTo>
                    <a:pt x="53" y="96"/>
                  </a:lnTo>
                  <a:lnTo>
                    <a:pt x="43" y="100"/>
                  </a:lnTo>
                  <a:lnTo>
                    <a:pt x="29" y="101"/>
                  </a:lnTo>
                  <a:lnTo>
                    <a:pt x="17" y="101"/>
                  </a:lnTo>
                  <a:lnTo>
                    <a:pt x="0" y="101"/>
                  </a:lnTo>
                  <a:lnTo>
                    <a:pt x="0" y="0"/>
                  </a:lnTo>
                  <a:lnTo>
                    <a:pt x="16" y="0"/>
                  </a:lnTo>
                  <a:lnTo>
                    <a:pt x="3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Freeform 45">
              <a:extLst>
                <a:ext uri="{FF2B5EF4-FFF2-40B4-BE49-F238E27FC236}">
                  <a16:creationId xmlns:a16="http://schemas.microsoft.com/office/drawing/2014/main" id="{56E538D9-F0E9-42CF-5DCB-3D4EBD4CCA08}"/>
                </a:ext>
              </a:extLst>
            </p:cNvPr>
            <p:cNvSpPr>
              <a:spLocks noEditPoints="1"/>
            </p:cNvSpPr>
            <p:nvPr/>
          </p:nvSpPr>
          <p:spPr bwMode="auto">
            <a:xfrm>
              <a:off x="2440350" y="2651964"/>
              <a:ext cx="73357" cy="80456"/>
            </a:xfrm>
            <a:custGeom>
              <a:avLst/>
              <a:gdLst>
                <a:gd name="T0" fmla="*/ 47 w 94"/>
                <a:gd name="T1" fmla="*/ 17 h 104"/>
                <a:gd name="T2" fmla="*/ 39 w 94"/>
                <a:gd name="T3" fmla="*/ 18 h 104"/>
                <a:gd name="T4" fmla="*/ 32 w 94"/>
                <a:gd name="T5" fmla="*/ 22 h 104"/>
                <a:gd name="T6" fmla="*/ 26 w 94"/>
                <a:gd name="T7" fmla="*/ 29 h 104"/>
                <a:gd name="T8" fmla="*/ 22 w 94"/>
                <a:gd name="T9" fmla="*/ 39 h 104"/>
                <a:gd name="T10" fmla="*/ 20 w 94"/>
                <a:gd name="T11" fmla="*/ 51 h 104"/>
                <a:gd name="T12" fmla="*/ 21 w 94"/>
                <a:gd name="T13" fmla="*/ 63 h 104"/>
                <a:gd name="T14" fmla="*/ 25 w 94"/>
                <a:gd name="T15" fmla="*/ 72 h 104"/>
                <a:gd name="T16" fmla="*/ 30 w 94"/>
                <a:gd name="T17" fmla="*/ 80 h 104"/>
                <a:gd name="T18" fmla="*/ 37 w 94"/>
                <a:gd name="T19" fmla="*/ 84 h 104"/>
                <a:gd name="T20" fmla="*/ 47 w 94"/>
                <a:gd name="T21" fmla="*/ 86 h 104"/>
                <a:gd name="T22" fmla="*/ 54 w 94"/>
                <a:gd name="T23" fmla="*/ 85 h 104"/>
                <a:gd name="T24" fmla="*/ 62 w 94"/>
                <a:gd name="T25" fmla="*/ 81 h 104"/>
                <a:gd name="T26" fmla="*/ 68 w 94"/>
                <a:gd name="T27" fmla="*/ 74 h 104"/>
                <a:gd name="T28" fmla="*/ 72 w 94"/>
                <a:gd name="T29" fmla="*/ 65 h 104"/>
                <a:gd name="T30" fmla="*/ 74 w 94"/>
                <a:gd name="T31" fmla="*/ 52 h 104"/>
                <a:gd name="T32" fmla="*/ 72 w 94"/>
                <a:gd name="T33" fmla="*/ 37 h 104"/>
                <a:gd name="T34" fmla="*/ 67 w 94"/>
                <a:gd name="T35" fmla="*/ 26 h 104"/>
                <a:gd name="T36" fmla="*/ 58 w 94"/>
                <a:gd name="T37" fmla="*/ 19 h 104"/>
                <a:gd name="T38" fmla="*/ 47 w 94"/>
                <a:gd name="T39" fmla="*/ 17 h 104"/>
                <a:gd name="T40" fmla="*/ 49 w 94"/>
                <a:gd name="T41" fmla="*/ 0 h 104"/>
                <a:gd name="T42" fmla="*/ 61 w 94"/>
                <a:gd name="T43" fmla="*/ 1 h 104"/>
                <a:gd name="T44" fmla="*/ 72 w 94"/>
                <a:gd name="T45" fmla="*/ 5 h 104"/>
                <a:gd name="T46" fmla="*/ 81 w 94"/>
                <a:gd name="T47" fmla="*/ 12 h 104"/>
                <a:gd name="T48" fmla="*/ 88 w 94"/>
                <a:gd name="T49" fmla="*/ 22 h 104"/>
                <a:gd name="T50" fmla="*/ 93 w 94"/>
                <a:gd name="T51" fmla="*/ 34 h 104"/>
                <a:gd name="T52" fmla="*/ 94 w 94"/>
                <a:gd name="T53" fmla="*/ 50 h 104"/>
                <a:gd name="T54" fmla="*/ 92 w 94"/>
                <a:gd name="T55" fmla="*/ 66 h 104"/>
                <a:gd name="T56" fmla="*/ 88 w 94"/>
                <a:gd name="T57" fmla="*/ 79 h 104"/>
                <a:gd name="T58" fmla="*/ 80 w 94"/>
                <a:gd name="T59" fmla="*/ 89 h 104"/>
                <a:gd name="T60" fmla="*/ 70 w 94"/>
                <a:gd name="T61" fmla="*/ 97 h 104"/>
                <a:gd name="T62" fmla="*/ 58 w 94"/>
                <a:gd name="T63" fmla="*/ 102 h 104"/>
                <a:gd name="T64" fmla="*/ 45 w 94"/>
                <a:gd name="T65" fmla="*/ 104 h 104"/>
                <a:gd name="T66" fmla="*/ 31 w 94"/>
                <a:gd name="T67" fmla="*/ 102 h 104"/>
                <a:gd name="T68" fmla="*/ 20 w 94"/>
                <a:gd name="T69" fmla="*/ 97 h 104"/>
                <a:gd name="T70" fmla="*/ 11 w 94"/>
                <a:gd name="T71" fmla="*/ 90 h 104"/>
                <a:gd name="T72" fmla="*/ 5 w 94"/>
                <a:gd name="T73" fmla="*/ 80 h 104"/>
                <a:gd name="T74" fmla="*/ 1 w 94"/>
                <a:gd name="T75" fmla="*/ 67 h 104"/>
                <a:gd name="T76" fmla="*/ 0 w 94"/>
                <a:gd name="T77" fmla="*/ 53 h 104"/>
                <a:gd name="T78" fmla="*/ 2 w 94"/>
                <a:gd name="T79" fmla="*/ 37 h 104"/>
                <a:gd name="T80" fmla="*/ 7 w 94"/>
                <a:gd name="T81" fmla="*/ 24 h 104"/>
                <a:gd name="T82" fmla="*/ 14 w 94"/>
                <a:gd name="T83" fmla="*/ 14 h 104"/>
                <a:gd name="T84" fmla="*/ 24 w 94"/>
                <a:gd name="T85" fmla="*/ 6 h 104"/>
                <a:gd name="T86" fmla="*/ 36 w 94"/>
                <a:gd name="T87" fmla="*/ 1 h 104"/>
                <a:gd name="T88" fmla="*/ 49 w 94"/>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04">
                  <a:moveTo>
                    <a:pt x="47" y="17"/>
                  </a:moveTo>
                  <a:lnTo>
                    <a:pt x="39" y="18"/>
                  </a:lnTo>
                  <a:lnTo>
                    <a:pt x="32" y="22"/>
                  </a:lnTo>
                  <a:lnTo>
                    <a:pt x="26" y="29"/>
                  </a:lnTo>
                  <a:lnTo>
                    <a:pt x="22" y="39"/>
                  </a:lnTo>
                  <a:lnTo>
                    <a:pt x="20" y="51"/>
                  </a:lnTo>
                  <a:lnTo>
                    <a:pt x="21" y="63"/>
                  </a:lnTo>
                  <a:lnTo>
                    <a:pt x="25" y="72"/>
                  </a:lnTo>
                  <a:lnTo>
                    <a:pt x="30" y="80"/>
                  </a:lnTo>
                  <a:lnTo>
                    <a:pt x="37" y="84"/>
                  </a:lnTo>
                  <a:lnTo>
                    <a:pt x="47" y="86"/>
                  </a:lnTo>
                  <a:lnTo>
                    <a:pt x="54" y="85"/>
                  </a:lnTo>
                  <a:lnTo>
                    <a:pt x="62" y="81"/>
                  </a:lnTo>
                  <a:lnTo>
                    <a:pt x="68" y="74"/>
                  </a:lnTo>
                  <a:lnTo>
                    <a:pt x="72" y="65"/>
                  </a:lnTo>
                  <a:lnTo>
                    <a:pt x="74" y="52"/>
                  </a:lnTo>
                  <a:lnTo>
                    <a:pt x="72" y="37"/>
                  </a:lnTo>
                  <a:lnTo>
                    <a:pt x="67" y="26"/>
                  </a:lnTo>
                  <a:lnTo>
                    <a:pt x="58" y="19"/>
                  </a:lnTo>
                  <a:lnTo>
                    <a:pt x="47" y="17"/>
                  </a:lnTo>
                  <a:close/>
                  <a:moveTo>
                    <a:pt x="49" y="0"/>
                  </a:moveTo>
                  <a:lnTo>
                    <a:pt x="61" y="1"/>
                  </a:lnTo>
                  <a:lnTo>
                    <a:pt x="72" y="5"/>
                  </a:lnTo>
                  <a:lnTo>
                    <a:pt x="81" y="12"/>
                  </a:lnTo>
                  <a:lnTo>
                    <a:pt x="88" y="22"/>
                  </a:lnTo>
                  <a:lnTo>
                    <a:pt x="93" y="34"/>
                  </a:lnTo>
                  <a:lnTo>
                    <a:pt x="94" y="50"/>
                  </a:lnTo>
                  <a:lnTo>
                    <a:pt x="92" y="66"/>
                  </a:lnTo>
                  <a:lnTo>
                    <a:pt x="88" y="79"/>
                  </a:lnTo>
                  <a:lnTo>
                    <a:pt x="80" y="89"/>
                  </a:lnTo>
                  <a:lnTo>
                    <a:pt x="70" y="97"/>
                  </a:lnTo>
                  <a:lnTo>
                    <a:pt x="58" y="102"/>
                  </a:lnTo>
                  <a:lnTo>
                    <a:pt x="45" y="104"/>
                  </a:lnTo>
                  <a:lnTo>
                    <a:pt x="31" y="102"/>
                  </a:lnTo>
                  <a:lnTo>
                    <a:pt x="20" y="97"/>
                  </a:lnTo>
                  <a:lnTo>
                    <a:pt x="11" y="90"/>
                  </a:lnTo>
                  <a:lnTo>
                    <a:pt x="5" y="80"/>
                  </a:lnTo>
                  <a:lnTo>
                    <a:pt x="1" y="67"/>
                  </a:lnTo>
                  <a:lnTo>
                    <a:pt x="0" y="53"/>
                  </a:lnTo>
                  <a:lnTo>
                    <a:pt x="2" y="37"/>
                  </a:lnTo>
                  <a:lnTo>
                    <a:pt x="7" y="24"/>
                  </a:lnTo>
                  <a:lnTo>
                    <a:pt x="14" y="14"/>
                  </a:lnTo>
                  <a:lnTo>
                    <a:pt x="24" y="6"/>
                  </a:lnTo>
                  <a:lnTo>
                    <a:pt x="36" y="1"/>
                  </a:lnTo>
                  <a:lnTo>
                    <a:pt x="4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46">
              <a:extLst>
                <a:ext uri="{FF2B5EF4-FFF2-40B4-BE49-F238E27FC236}">
                  <a16:creationId xmlns:a16="http://schemas.microsoft.com/office/drawing/2014/main" id="{2BF2FBD0-8400-6675-E82F-4B9063307993}"/>
                </a:ext>
              </a:extLst>
            </p:cNvPr>
            <p:cNvSpPr>
              <a:spLocks noEditPoints="1"/>
            </p:cNvSpPr>
            <p:nvPr/>
          </p:nvSpPr>
          <p:spPr bwMode="auto">
            <a:xfrm>
              <a:off x="2532637" y="2651964"/>
              <a:ext cx="56792" cy="80456"/>
            </a:xfrm>
            <a:custGeom>
              <a:avLst/>
              <a:gdLst>
                <a:gd name="T0" fmla="*/ 26 w 71"/>
                <a:gd name="T1" fmla="*/ 15 h 101"/>
                <a:gd name="T2" fmla="*/ 22 w 71"/>
                <a:gd name="T3" fmla="*/ 16 h 101"/>
                <a:gd name="T4" fmla="*/ 19 w 71"/>
                <a:gd name="T5" fmla="*/ 16 h 101"/>
                <a:gd name="T6" fmla="*/ 19 w 71"/>
                <a:gd name="T7" fmla="*/ 45 h 101"/>
                <a:gd name="T8" fmla="*/ 20 w 71"/>
                <a:gd name="T9" fmla="*/ 45 h 101"/>
                <a:gd name="T10" fmla="*/ 23 w 71"/>
                <a:gd name="T11" fmla="*/ 45 h 101"/>
                <a:gd name="T12" fmla="*/ 26 w 71"/>
                <a:gd name="T13" fmla="*/ 45 h 101"/>
                <a:gd name="T14" fmla="*/ 36 w 71"/>
                <a:gd name="T15" fmla="*/ 43 h 101"/>
                <a:gd name="T16" fmla="*/ 42 w 71"/>
                <a:gd name="T17" fmla="*/ 38 h 101"/>
                <a:gd name="T18" fmla="*/ 44 w 71"/>
                <a:gd name="T19" fmla="*/ 30 h 101"/>
                <a:gd name="T20" fmla="*/ 42 w 71"/>
                <a:gd name="T21" fmla="*/ 22 h 101"/>
                <a:gd name="T22" fmla="*/ 36 w 71"/>
                <a:gd name="T23" fmla="*/ 17 h 101"/>
                <a:gd name="T24" fmla="*/ 26 w 71"/>
                <a:gd name="T25" fmla="*/ 15 h 101"/>
                <a:gd name="T26" fmla="*/ 28 w 71"/>
                <a:gd name="T27" fmla="*/ 0 h 101"/>
                <a:gd name="T28" fmla="*/ 40 w 71"/>
                <a:gd name="T29" fmla="*/ 1 h 101"/>
                <a:gd name="T30" fmla="*/ 51 w 71"/>
                <a:gd name="T31" fmla="*/ 4 h 101"/>
                <a:gd name="T32" fmla="*/ 58 w 71"/>
                <a:gd name="T33" fmla="*/ 9 h 101"/>
                <a:gd name="T34" fmla="*/ 63 w 71"/>
                <a:gd name="T35" fmla="*/ 17 h 101"/>
                <a:gd name="T36" fmla="*/ 64 w 71"/>
                <a:gd name="T37" fmla="*/ 28 h 101"/>
                <a:gd name="T38" fmla="*/ 63 w 71"/>
                <a:gd name="T39" fmla="*/ 38 h 101"/>
                <a:gd name="T40" fmla="*/ 57 w 71"/>
                <a:gd name="T41" fmla="*/ 47 h 101"/>
                <a:gd name="T42" fmla="*/ 49 w 71"/>
                <a:gd name="T43" fmla="*/ 53 h 101"/>
                <a:gd name="T44" fmla="*/ 39 w 71"/>
                <a:gd name="T45" fmla="*/ 56 h 101"/>
                <a:gd name="T46" fmla="*/ 43 w 71"/>
                <a:gd name="T47" fmla="*/ 62 h 101"/>
                <a:gd name="T48" fmla="*/ 47 w 71"/>
                <a:gd name="T49" fmla="*/ 67 h 101"/>
                <a:gd name="T50" fmla="*/ 71 w 71"/>
                <a:gd name="T51" fmla="*/ 101 h 101"/>
                <a:gd name="T52" fmla="*/ 47 w 71"/>
                <a:gd name="T53" fmla="*/ 101 h 101"/>
                <a:gd name="T54" fmla="*/ 19 w 71"/>
                <a:gd name="T55" fmla="*/ 59 h 101"/>
                <a:gd name="T56" fmla="*/ 19 w 71"/>
                <a:gd name="T57" fmla="*/ 59 h 101"/>
                <a:gd name="T58" fmla="*/ 19 w 71"/>
                <a:gd name="T59" fmla="*/ 101 h 101"/>
                <a:gd name="T60" fmla="*/ 0 w 71"/>
                <a:gd name="T61" fmla="*/ 101 h 101"/>
                <a:gd name="T62" fmla="*/ 0 w 71"/>
                <a:gd name="T63" fmla="*/ 0 h 101"/>
                <a:gd name="T64" fmla="*/ 12 w 71"/>
                <a:gd name="T65" fmla="*/ 0 h 101"/>
                <a:gd name="T66" fmla="*/ 28 w 71"/>
                <a:gd name="T6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101">
                  <a:moveTo>
                    <a:pt x="26" y="15"/>
                  </a:moveTo>
                  <a:lnTo>
                    <a:pt x="22" y="16"/>
                  </a:lnTo>
                  <a:lnTo>
                    <a:pt x="19" y="16"/>
                  </a:lnTo>
                  <a:lnTo>
                    <a:pt x="19" y="45"/>
                  </a:lnTo>
                  <a:lnTo>
                    <a:pt x="20" y="45"/>
                  </a:lnTo>
                  <a:lnTo>
                    <a:pt x="23" y="45"/>
                  </a:lnTo>
                  <a:lnTo>
                    <a:pt x="26" y="45"/>
                  </a:lnTo>
                  <a:lnTo>
                    <a:pt x="36" y="43"/>
                  </a:lnTo>
                  <a:lnTo>
                    <a:pt x="42" y="38"/>
                  </a:lnTo>
                  <a:lnTo>
                    <a:pt x="44" y="30"/>
                  </a:lnTo>
                  <a:lnTo>
                    <a:pt x="42" y="22"/>
                  </a:lnTo>
                  <a:lnTo>
                    <a:pt x="36" y="17"/>
                  </a:lnTo>
                  <a:lnTo>
                    <a:pt x="26" y="15"/>
                  </a:lnTo>
                  <a:close/>
                  <a:moveTo>
                    <a:pt x="28" y="0"/>
                  </a:moveTo>
                  <a:lnTo>
                    <a:pt x="40" y="1"/>
                  </a:lnTo>
                  <a:lnTo>
                    <a:pt x="51" y="4"/>
                  </a:lnTo>
                  <a:lnTo>
                    <a:pt x="58" y="9"/>
                  </a:lnTo>
                  <a:lnTo>
                    <a:pt x="63" y="17"/>
                  </a:lnTo>
                  <a:lnTo>
                    <a:pt x="64" y="28"/>
                  </a:lnTo>
                  <a:lnTo>
                    <a:pt x="63" y="38"/>
                  </a:lnTo>
                  <a:lnTo>
                    <a:pt x="57" y="47"/>
                  </a:lnTo>
                  <a:lnTo>
                    <a:pt x="49" y="53"/>
                  </a:lnTo>
                  <a:lnTo>
                    <a:pt x="39" y="56"/>
                  </a:lnTo>
                  <a:lnTo>
                    <a:pt x="43" y="62"/>
                  </a:lnTo>
                  <a:lnTo>
                    <a:pt x="47" y="67"/>
                  </a:lnTo>
                  <a:lnTo>
                    <a:pt x="71" y="101"/>
                  </a:lnTo>
                  <a:lnTo>
                    <a:pt x="47" y="101"/>
                  </a:lnTo>
                  <a:lnTo>
                    <a:pt x="19" y="59"/>
                  </a:lnTo>
                  <a:lnTo>
                    <a:pt x="19" y="59"/>
                  </a:lnTo>
                  <a:lnTo>
                    <a:pt x="19" y="101"/>
                  </a:lnTo>
                  <a:lnTo>
                    <a:pt x="0" y="101"/>
                  </a:lnTo>
                  <a:lnTo>
                    <a:pt x="0" y="0"/>
                  </a:lnTo>
                  <a:lnTo>
                    <a:pt x="12" y="0"/>
                  </a:lnTo>
                  <a:lnTo>
                    <a:pt x="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47">
              <a:extLst>
                <a:ext uri="{FF2B5EF4-FFF2-40B4-BE49-F238E27FC236}">
                  <a16:creationId xmlns:a16="http://schemas.microsoft.com/office/drawing/2014/main" id="{62D30328-A51C-53FB-8209-564E27CAB21A}"/>
                </a:ext>
              </a:extLst>
            </p:cNvPr>
            <p:cNvSpPr>
              <a:spLocks noEditPoints="1"/>
            </p:cNvSpPr>
            <p:nvPr/>
          </p:nvSpPr>
          <p:spPr bwMode="auto">
            <a:xfrm>
              <a:off x="2743241" y="2651964"/>
              <a:ext cx="73357" cy="80456"/>
            </a:xfrm>
            <a:custGeom>
              <a:avLst/>
              <a:gdLst>
                <a:gd name="T0" fmla="*/ 47 w 95"/>
                <a:gd name="T1" fmla="*/ 17 h 104"/>
                <a:gd name="T2" fmla="*/ 39 w 95"/>
                <a:gd name="T3" fmla="*/ 18 h 104"/>
                <a:gd name="T4" fmla="*/ 32 w 95"/>
                <a:gd name="T5" fmla="*/ 22 h 104"/>
                <a:gd name="T6" fmla="*/ 26 w 95"/>
                <a:gd name="T7" fmla="*/ 29 h 104"/>
                <a:gd name="T8" fmla="*/ 22 w 95"/>
                <a:gd name="T9" fmla="*/ 39 h 104"/>
                <a:gd name="T10" fmla="*/ 21 w 95"/>
                <a:gd name="T11" fmla="*/ 51 h 104"/>
                <a:gd name="T12" fmla="*/ 22 w 95"/>
                <a:gd name="T13" fmla="*/ 63 h 104"/>
                <a:gd name="T14" fmla="*/ 25 w 95"/>
                <a:gd name="T15" fmla="*/ 72 h 104"/>
                <a:gd name="T16" fmla="*/ 30 w 95"/>
                <a:gd name="T17" fmla="*/ 80 h 104"/>
                <a:gd name="T18" fmla="*/ 38 w 95"/>
                <a:gd name="T19" fmla="*/ 84 h 104"/>
                <a:gd name="T20" fmla="*/ 47 w 95"/>
                <a:gd name="T21" fmla="*/ 86 h 104"/>
                <a:gd name="T22" fmla="*/ 55 w 95"/>
                <a:gd name="T23" fmla="*/ 85 h 104"/>
                <a:gd name="T24" fmla="*/ 62 w 95"/>
                <a:gd name="T25" fmla="*/ 81 h 104"/>
                <a:gd name="T26" fmla="*/ 68 w 95"/>
                <a:gd name="T27" fmla="*/ 74 h 104"/>
                <a:gd name="T28" fmla="*/ 73 w 95"/>
                <a:gd name="T29" fmla="*/ 65 h 104"/>
                <a:gd name="T30" fmla="*/ 74 w 95"/>
                <a:gd name="T31" fmla="*/ 52 h 104"/>
                <a:gd name="T32" fmla="*/ 72 w 95"/>
                <a:gd name="T33" fmla="*/ 37 h 104"/>
                <a:gd name="T34" fmla="*/ 67 w 95"/>
                <a:gd name="T35" fmla="*/ 26 h 104"/>
                <a:gd name="T36" fmla="*/ 59 w 95"/>
                <a:gd name="T37" fmla="*/ 19 h 104"/>
                <a:gd name="T38" fmla="*/ 47 w 95"/>
                <a:gd name="T39" fmla="*/ 17 h 104"/>
                <a:gd name="T40" fmla="*/ 49 w 95"/>
                <a:gd name="T41" fmla="*/ 0 h 104"/>
                <a:gd name="T42" fmla="*/ 62 w 95"/>
                <a:gd name="T43" fmla="*/ 1 h 104"/>
                <a:gd name="T44" fmla="*/ 73 w 95"/>
                <a:gd name="T45" fmla="*/ 5 h 104"/>
                <a:gd name="T46" fmla="*/ 82 w 95"/>
                <a:gd name="T47" fmla="*/ 12 h 104"/>
                <a:gd name="T48" fmla="*/ 89 w 95"/>
                <a:gd name="T49" fmla="*/ 22 h 104"/>
                <a:gd name="T50" fmla="*/ 93 w 95"/>
                <a:gd name="T51" fmla="*/ 34 h 104"/>
                <a:gd name="T52" fmla="*/ 95 w 95"/>
                <a:gd name="T53" fmla="*/ 50 h 104"/>
                <a:gd name="T54" fmla="*/ 93 w 95"/>
                <a:gd name="T55" fmla="*/ 66 h 104"/>
                <a:gd name="T56" fmla="*/ 88 w 95"/>
                <a:gd name="T57" fmla="*/ 79 h 104"/>
                <a:gd name="T58" fmla="*/ 80 w 95"/>
                <a:gd name="T59" fmla="*/ 89 h 104"/>
                <a:gd name="T60" fmla="*/ 70 w 95"/>
                <a:gd name="T61" fmla="*/ 97 h 104"/>
                <a:gd name="T62" fmla="*/ 59 w 95"/>
                <a:gd name="T63" fmla="*/ 102 h 104"/>
                <a:gd name="T64" fmla="*/ 46 w 95"/>
                <a:gd name="T65" fmla="*/ 104 h 104"/>
                <a:gd name="T66" fmla="*/ 32 w 95"/>
                <a:gd name="T67" fmla="*/ 102 h 104"/>
                <a:gd name="T68" fmla="*/ 20 w 95"/>
                <a:gd name="T69" fmla="*/ 97 h 104"/>
                <a:gd name="T70" fmla="*/ 12 w 95"/>
                <a:gd name="T71" fmla="*/ 90 h 104"/>
                <a:gd name="T72" fmla="*/ 5 w 95"/>
                <a:gd name="T73" fmla="*/ 80 h 104"/>
                <a:gd name="T74" fmla="*/ 2 w 95"/>
                <a:gd name="T75" fmla="*/ 67 h 104"/>
                <a:gd name="T76" fmla="*/ 0 w 95"/>
                <a:gd name="T77" fmla="*/ 53 h 104"/>
                <a:gd name="T78" fmla="*/ 2 w 95"/>
                <a:gd name="T79" fmla="*/ 37 h 104"/>
                <a:gd name="T80" fmla="*/ 7 w 95"/>
                <a:gd name="T81" fmla="*/ 24 h 104"/>
                <a:gd name="T82" fmla="*/ 15 w 95"/>
                <a:gd name="T83" fmla="*/ 14 h 104"/>
                <a:gd name="T84" fmla="*/ 25 w 95"/>
                <a:gd name="T85" fmla="*/ 6 h 104"/>
                <a:gd name="T86" fmla="*/ 36 w 95"/>
                <a:gd name="T87" fmla="*/ 1 h 104"/>
                <a:gd name="T88" fmla="*/ 49 w 95"/>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 h="104">
                  <a:moveTo>
                    <a:pt x="47" y="17"/>
                  </a:moveTo>
                  <a:lnTo>
                    <a:pt x="39" y="18"/>
                  </a:lnTo>
                  <a:lnTo>
                    <a:pt x="32" y="22"/>
                  </a:lnTo>
                  <a:lnTo>
                    <a:pt x="26" y="29"/>
                  </a:lnTo>
                  <a:lnTo>
                    <a:pt x="22" y="39"/>
                  </a:lnTo>
                  <a:lnTo>
                    <a:pt x="21" y="51"/>
                  </a:lnTo>
                  <a:lnTo>
                    <a:pt x="22" y="63"/>
                  </a:lnTo>
                  <a:lnTo>
                    <a:pt x="25" y="72"/>
                  </a:lnTo>
                  <a:lnTo>
                    <a:pt x="30" y="80"/>
                  </a:lnTo>
                  <a:lnTo>
                    <a:pt x="38" y="84"/>
                  </a:lnTo>
                  <a:lnTo>
                    <a:pt x="47" y="86"/>
                  </a:lnTo>
                  <a:lnTo>
                    <a:pt x="55" y="85"/>
                  </a:lnTo>
                  <a:lnTo>
                    <a:pt x="62" y="81"/>
                  </a:lnTo>
                  <a:lnTo>
                    <a:pt x="68" y="74"/>
                  </a:lnTo>
                  <a:lnTo>
                    <a:pt x="73" y="65"/>
                  </a:lnTo>
                  <a:lnTo>
                    <a:pt x="74" y="52"/>
                  </a:lnTo>
                  <a:lnTo>
                    <a:pt x="72" y="37"/>
                  </a:lnTo>
                  <a:lnTo>
                    <a:pt x="67" y="26"/>
                  </a:lnTo>
                  <a:lnTo>
                    <a:pt x="59" y="19"/>
                  </a:lnTo>
                  <a:lnTo>
                    <a:pt x="47" y="17"/>
                  </a:lnTo>
                  <a:close/>
                  <a:moveTo>
                    <a:pt x="49" y="0"/>
                  </a:moveTo>
                  <a:lnTo>
                    <a:pt x="62" y="1"/>
                  </a:lnTo>
                  <a:lnTo>
                    <a:pt x="73" y="5"/>
                  </a:lnTo>
                  <a:lnTo>
                    <a:pt x="82" y="12"/>
                  </a:lnTo>
                  <a:lnTo>
                    <a:pt x="89" y="22"/>
                  </a:lnTo>
                  <a:lnTo>
                    <a:pt x="93" y="34"/>
                  </a:lnTo>
                  <a:lnTo>
                    <a:pt x="95" y="50"/>
                  </a:lnTo>
                  <a:lnTo>
                    <a:pt x="93" y="66"/>
                  </a:lnTo>
                  <a:lnTo>
                    <a:pt x="88" y="79"/>
                  </a:lnTo>
                  <a:lnTo>
                    <a:pt x="80" y="89"/>
                  </a:lnTo>
                  <a:lnTo>
                    <a:pt x="70" y="97"/>
                  </a:lnTo>
                  <a:lnTo>
                    <a:pt x="59" y="102"/>
                  </a:lnTo>
                  <a:lnTo>
                    <a:pt x="46" y="104"/>
                  </a:lnTo>
                  <a:lnTo>
                    <a:pt x="32" y="102"/>
                  </a:lnTo>
                  <a:lnTo>
                    <a:pt x="20" y="97"/>
                  </a:lnTo>
                  <a:lnTo>
                    <a:pt x="12" y="90"/>
                  </a:lnTo>
                  <a:lnTo>
                    <a:pt x="5" y="80"/>
                  </a:lnTo>
                  <a:lnTo>
                    <a:pt x="2" y="67"/>
                  </a:lnTo>
                  <a:lnTo>
                    <a:pt x="0" y="53"/>
                  </a:lnTo>
                  <a:lnTo>
                    <a:pt x="2" y="37"/>
                  </a:lnTo>
                  <a:lnTo>
                    <a:pt x="7" y="24"/>
                  </a:lnTo>
                  <a:lnTo>
                    <a:pt x="15" y="14"/>
                  </a:lnTo>
                  <a:lnTo>
                    <a:pt x="25" y="6"/>
                  </a:lnTo>
                  <a:lnTo>
                    <a:pt x="36" y="1"/>
                  </a:lnTo>
                  <a:lnTo>
                    <a:pt x="4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48">
              <a:extLst>
                <a:ext uri="{FF2B5EF4-FFF2-40B4-BE49-F238E27FC236}">
                  <a16:creationId xmlns:a16="http://schemas.microsoft.com/office/drawing/2014/main" id="{FFD16D5B-931B-0128-A1A4-90E97E7BBD31}"/>
                </a:ext>
              </a:extLst>
            </p:cNvPr>
            <p:cNvSpPr>
              <a:spLocks noEditPoints="1"/>
            </p:cNvSpPr>
            <p:nvPr/>
          </p:nvSpPr>
          <p:spPr bwMode="auto">
            <a:xfrm>
              <a:off x="2833162" y="2651964"/>
              <a:ext cx="56792" cy="80456"/>
            </a:xfrm>
            <a:custGeom>
              <a:avLst/>
              <a:gdLst>
                <a:gd name="T0" fmla="*/ 27 w 72"/>
                <a:gd name="T1" fmla="*/ 15 h 101"/>
                <a:gd name="T2" fmla="*/ 23 w 72"/>
                <a:gd name="T3" fmla="*/ 16 h 101"/>
                <a:gd name="T4" fmla="*/ 19 w 72"/>
                <a:gd name="T5" fmla="*/ 16 h 101"/>
                <a:gd name="T6" fmla="*/ 19 w 72"/>
                <a:gd name="T7" fmla="*/ 45 h 101"/>
                <a:gd name="T8" fmla="*/ 22 w 72"/>
                <a:gd name="T9" fmla="*/ 45 h 101"/>
                <a:gd name="T10" fmla="*/ 26 w 72"/>
                <a:gd name="T11" fmla="*/ 45 h 101"/>
                <a:gd name="T12" fmla="*/ 36 w 72"/>
                <a:gd name="T13" fmla="*/ 43 h 101"/>
                <a:gd name="T14" fmla="*/ 42 w 72"/>
                <a:gd name="T15" fmla="*/ 38 h 101"/>
                <a:gd name="T16" fmla="*/ 45 w 72"/>
                <a:gd name="T17" fmla="*/ 30 h 101"/>
                <a:gd name="T18" fmla="*/ 43 w 72"/>
                <a:gd name="T19" fmla="*/ 22 h 101"/>
                <a:gd name="T20" fmla="*/ 37 w 72"/>
                <a:gd name="T21" fmla="*/ 17 h 101"/>
                <a:gd name="T22" fmla="*/ 27 w 72"/>
                <a:gd name="T23" fmla="*/ 15 h 101"/>
                <a:gd name="T24" fmla="*/ 29 w 72"/>
                <a:gd name="T25" fmla="*/ 0 h 101"/>
                <a:gd name="T26" fmla="*/ 41 w 72"/>
                <a:gd name="T27" fmla="*/ 1 h 101"/>
                <a:gd name="T28" fmla="*/ 51 w 72"/>
                <a:gd name="T29" fmla="*/ 4 h 101"/>
                <a:gd name="T30" fmla="*/ 58 w 72"/>
                <a:gd name="T31" fmla="*/ 9 h 101"/>
                <a:gd name="T32" fmla="*/ 63 w 72"/>
                <a:gd name="T33" fmla="*/ 17 h 101"/>
                <a:gd name="T34" fmla="*/ 65 w 72"/>
                <a:gd name="T35" fmla="*/ 28 h 101"/>
                <a:gd name="T36" fmla="*/ 63 w 72"/>
                <a:gd name="T37" fmla="*/ 38 h 101"/>
                <a:gd name="T38" fmla="*/ 58 w 72"/>
                <a:gd name="T39" fmla="*/ 47 h 101"/>
                <a:gd name="T40" fmla="*/ 50 w 72"/>
                <a:gd name="T41" fmla="*/ 53 h 101"/>
                <a:gd name="T42" fmla="*/ 39 w 72"/>
                <a:gd name="T43" fmla="*/ 56 h 101"/>
                <a:gd name="T44" fmla="*/ 44 w 72"/>
                <a:gd name="T45" fmla="*/ 62 h 101"/>
                <a:gd name="T46" fmla="*/ 48 w 72"/>
                <a:gd name="T47" fmla="*/ 67 h 101"/>
                <a:gd name="T48" fmla="*/ 72 w 72"/>
                <a:gd name="T49" fmla="*/ 101 h 101"/>
                <a:gd name="T50" fmla="*/ 48 w 72"/>
                <a:gd name="T51" fmla="*/ 101 h 101"/>
                <a:gd name="T52" fmla="*/ 20 w 72"/>
                <a:gd name="T53" fmla="*/ 59 h 101"/>
                <a:gd name="T54" fmla="*/ 19 w 72"/>
                <a:gd name="T55" fmla="*/ 59 h 101"/>
                <a:gd name="T56" fmla="*/ 19 w 72"/>
                <a:gd name="T57" fmla="*/ 101 h 101"/>
                <a:gd name="T58" fmla="*/ 0 w 72"/>
                <a:gd name="T59" fmla="*/ 101 h 101"/>
                <a:gd name="T60" fmla="*/ 0 w 72"/>
                <a:gd name="T61" fmla="*/ 0 h 101"/>
                <a:gd name="T62" fmla="*/ 13 w 72"/>
                <a:gd name="T63" fmla="*/ 0 h 101"/>
                <a:gd name="T64" fmla="*/ 29 w 72"/>
                <a:gd name="T65"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1">
                  <a:moveTo>
                    <a:pt x="27" y="15"/>
                  </a:moveTo>
                  <a:lnTo>
                    <a:pt x="23" y="16"/>
                  </a:lnTo>
                  <a:lnTo>
                    <a:pt x="19" y="16"/>
                  </a:lnTo>
                  <a:lnTo>
                    <a:pt x="19" y="45"/>
                  </a:lnTo>
                  <a:lnTo>
                    <a:pt x="22" y="45"/>
                  </a:lnTo>
                  <a:lnTo>
                    <a:pt x="26" y="45"/>
                  </a:lnTo>
                  <a:lnTo>
                    <a:pt x="36" y="43"/>
                  </a:lnTo>
                  <a:lnTo>
                    <a:pt x="42" y="38"/>
                  </a:lnTo>
                  <a:lnTo>
                    <a:pt x="45" y="30"/>
                  </a:lnTo>
                  <a:lnTo>
                    <a:pt x="43" y="22"/>
                  </a:lnTo>
                  <a:lnTo>
                    <a:pt x="37" y="17"/>
                  </a:lnTo>
                  <a:lnTo>
                    <a:pt x="27" y="15"/>
                  </a:lnTo>
                  <a:close/>
                  <a:moveTo>
                    <a:pt x="29" y="0"/>
                  </a:moveTo>
                  <a:lnTo>
                    <a:pt x="41" y="1"/>
                  </a:lnTo>
                  <a:lnTo>
                    <a:pt x="51" y="4"/>
                  </a:lnTo>
                  <a:lnTo>
                    <a:pt x="58" y="9"/>
                  </a:lnTo>
                  <a:lnTo>
                    <a:pt x="63" y="17"/>
                  </a:lnTo>
                  <a:lnTo>
                    <a:pt x="65" y="28"/>
                  </a:lnTo>
                  <a:lnTo>
                    <a:pt x="63" y="38"/>
                  </a:lnTo>
                  <a:lnTo>
                    <a:pt x="58" y="47"/>
                  </a:lnTo>
                  <a:lnTo>
                    <a:pt x="50" y="53"/>
                  </a:lnTo>
                  <a:lnTo>
                    <a:pt x="39" y="56"/>
                  </a:lnTo>
                  <a:lnTo>
                    <a:pt x="44" y="62"/>
                  </a:lnTo>
                  <a:lnTo>
                    <a:pt x="48" y="67"/>
                  </a:lnTo>
                  <a:lnTo>
                    <a:pt x="72" y="101"/>
                  </a:lnTo>
                  <a:lnTo>
                    <a:pt x="48" y="101"/>
                  </a:lnTo>
                  <a:lnTo>
                    <a:pt x="20" y="59"/>
                  </a:lnTo>
                  <a:lnTo>
                    <a:pt x="19" y="59"/>
                  </a:lnTo>
                  <a:lnTo>
                    <a:pt x="19" y="101"/>
                  </a:lnTo>
                  <a:lnTo>
                    <a:pt x="0" y="101"/>
                  </a:lnTo>
                  <a:lnTo>
                    <a:pt x="0" y="0"/>
                  </a:lnTo>
                  <a:lnTo>
                    <a:pt x="13" y="0"/>
                  </a:lnTo>
                  <a:lnTo>
                    <a:pt x="2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49">
              <a:extLst>
                <a:ext uri="{FF2B5EF4-FFF2-40B4-BE49-F238E27FC236}">
                  <a16:creationId xmlns:a16="http://schemas.microsoft.com/office/drawing/2014/main" id="{82876C20-FE73-31D0-67F2-EB7917ABD742}"/>
                </a:ext>
              </a:extLst>
            </p:cNvPr>
            <p:cNvSpPr>
              <a:spLocks noEditPoints="1"/>
            </p:cNvSpPr>
            <p:nvPr/>
          </p:nvSpPr>
          <p:spPr bwMode="auto">
            <a:xfrm>
              <a:off x="2601261" y="2651964"/>
              <a:ext cx="70990" cy="80456"/>
            </a:xfrm>
            <a:custGeom>
              <a:avLst/>
              <a:gdLst>
                <a:gd name="T0" fmla="*/ 45 w 92"/>
                <a:gd name="T1" fmla="*/ 22 h 101"/>
                <a:gd name="T2" fmla="*/ 40 w 92"/>
                <a:gd name="T3" fmla="*/ 39 h 101"/>
                <a:gd name="T4" fmla="*/ 31 w 92"/>
                <a:gd name="T5" fmla="*/ 65 h 101"/>
                <a:gd name="T6" fmla="*/ 59 w 92"/>
                <a:gd name="T7" fmla="*/ 65 h 101"/>
                <a:gd name="T8" fmla="*/ 50 w 92"/>
                <a:gd name="T9" fmla="*/ 39 h 101"/>
                <a:gd name="T10" fmla="*/ 45 w 92"/>
                <a:gd name="T11" fmla="*/ 22 h 101"/>
                <a:gd name="T12" fmla="*/ 45 w 92"/>
                <a:gd name="T13" fmla="*/ 22 h 101"/>
                <a:gd name="T14" fmla="*/ 35 w 92"/>
                <a:gd name="T15" fmla="*/ 0 h 101"/>
                <a:gd name="T16" fmla="*/ 57 w 92"/>
                <a:gd name="T17" fmla="*/ 0 h 101"/>
                <a:gd name="T18" fmla="*/ 92 w 92"/>
                <a:gd name="T19" fmla="*/ 101 h 101"/>
                <a:gd name="T20" fmla="*/ 71 w 92"/>
                <a:gd name="T21" fmla="*/ 101 h 101"/>
                <a:gd name="T22" fmla="*/ 64 w 92"/>
                <a:gd name="T23" fmla="*/ 80 h 101"/>
                <a:gd name="T24" fmla="*/ 26 w 92"/>
                <a:gd name="T25" fmla="*/ 80 h 101"/>
                <a:gd name="T26" fmla="*/ 19 w 92"/>
                <a:gd name="T27" fmla="*/ 101 h 101"/>
                <a:gd name="T28" fmla="*/ 0 w 92"/>
                <a:gd name="T29" fmla="*/ 101 h 101"/>
                <a:gd name="T30" fmla="*/ 35 w 92"/>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101">
                  <a:moveTo>
                    <a:pt x="45" y="22"/>
                  </a:moveTo>
                  <a:lnTo>
                    <a:pt x="40" y="39"/>
                  </a:lnTo>
                  <a:lnTo>
                    <a:pt x="31" y="65"/>
                  </a:lnTo>
                  <a:lnTo>
                    <a:pt x="59" y="65"/>
                  </a:lnTo>
                  <a:lnTo>
                    <a:pt x="50" y="39"/>
                  </a:lnTo>
                  <a:lnTo>
                    <a:pt x="45" y="22"/>
                  </a:lnTo>
                  <a:lnTo>
                    <a:pt x="45" y="22"/>
                  </a:lnTo>
                  <a:close/>
                  <a:moveTo>
                    <a:pt x="35" y="0"/>
                  </a:moveTo>
                  <a:lnTo>
                    <a:pt x="57" y="0"/>
                  </a:lnTo>
                  <a:lnTo>
                    <a:pt x="92" y="101"/>
                  </a:lnTo>
                  <a:lnTo>
                    <a:pt x="71" y="101"/>
                  </a:lnTo>
                  <a:lnTo>
                    <a:pt x="64"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50">
              <a:extLst>
                <a:ext uri="{FF2B5EF4-FFF2-40B4-BE49-F238E27FC236}">
                  <a16:creationId xmlns:a16="http://schemas.microsoft.com/office/drawing/2014/main" id="{CCFFAEC3-759A-B591-0853-1280BD83E4FD}"/>
                </a:ext>
              </a:extLst>
            </p:cNvPr>
            <p:cNvSpPr>
              <a:spLocks/>
            </p:cNvSpPr>
            <p:nvPr/>
          </p:nvSpPr>
          <p:spPr bwMode="auto">
            <a:xfrm>
              <a:off x="2676984" y="2651964"/>
              <a:ext cx="56792" cy="80456"/>
            </a:xfrm>
            <a:custGeom>
              <a:avLst/>
              <a:gdLst>
                <a:gd name="T0" fmla="*/ 0 w 71"/>
                <a:gd name="T1" fmla="*/ 0 h 101"/>
                <a:gd name="T2" fmla="*/ 71 w 71"/>
                <a:gd name="T3" fmla="*/ 0 h 101"/>
                <a:gd name="T4" fmla="*/ 71 w 71"/>
                <a:gd name="T5" fmla="*/ 17 h 101"/>
                <a:gd name="T6" fmla="*/ 45 w 71"/>
                <a:gd name="T7" fmla="*/ 17 h 101"/>
                <a:gd name="T8" fmla="*/ 45 w 71"/>
                <a:gd name="T9" fmla="*/ 101 h 101"/>
                <a:gd name="T10" fmla="*/ 25 w 71"/>
                <a:gd name="T11" fmla="*/ 101 h 101"/>
                <a:gd name="T12" fmla="*/ 25 w 71"/>
                <a:gd name="T13" fmla="*/ 17 h 101"/>
                <a:gd name="T14" fmla="*/ 0 w 71"/>
                <a:gd name="T15" fmla="*/ 17 h 101"/>
                <a:gd name="T16" fmla="*/ 0 w 7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01">
                  <a:moveTo>
                    <a:pt x="0" y="0"/>
                  </a:moveTo>
                  <a:lnTo>
                    <a:pt x="71" y="0"/>
                  </a:lnTo>
                  <a:lnTo>
                    <a:pt x="71" y="17"/>
                  </a:lnTo>
                  <a:lnTo>
                    <a:pt x="45" y="17"/>
                  </a:lnTo>
                  <a:lnTo>
                    <a:pt x="45" y="101"/>
                  </a:lnTo>
                  <a:lnTo>
                    <a:pt x="25" y="101"/>
                  </a:lnTo>
                  <a:lnTo>
                    <a:pt x="25" y="17"/>
                  </a:lnTo>
                  <a:lnTo>
                    <a:pt x="0" y="17"/>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51">
              <a:extLst>
                <a:ext uri="{FF2B5EF4-FFF2-40B4-BE49-F238E27FC236}">
                  <a16:creationId xmlns:a16="http://schemas.microsoft.com/office/drawing/2014/main" id="{822D4BAB-F924-B047-CC79-84D282515720}"/>
                </a:ext>
              </a:extLst>
            </p:cNvPr>
            <p:cNvSpPr>
              <a:spLocks/>
            </p:cNvSpPr>
            <p:nvPr/>
          </p:nvSpPr>
          <p:spPr bwMode="auto">
            <a:xfrm>
              <a:off x="2899420" y="2651964"/>
              <a:ext cx="66258" cy="80456"/>
            </a:xfrm>
            <a:custGeom>
              <a:avLst/>
              <a:gdLst>
                <a:gd name="T0" fmla="*/ 0 w 83"/>
                <a:gd name="T1" fmla="*/ 0 h 101"/>
                <a:gd name="T2" fmla="*/ 21 w 83"/>
                <a:gd name="T3" fmla="*/ 0 h 101"/>
                <a:gd name="T4" fmla="*/ 34 w 83"/>
                <a:gd name="T5" fmla="*/ 29 h 101"/>
                <a:gd name="T6" fmla="*/ 41 w 83"/>
                <a:gd name="T7" fmla="*/ 46 h 101"/>
                <a:gd name="T8" fmla="*/ 41 w 83"/>
                <a:gd name="T9" fmla="*/ 46 h 101"/>
                <a:gd name="T10" fmla="*/ 45 w 83"/>
                <a:gd name="T11" fmla="*/ 37 h 101"/>
                <a:gd name="T12" fmla="*/ 49 w 83"/>
                <a:gd name="T13" fmla="*/ 27 h 101"/>
                <a:gd name="T14" fmla="*/ 62 w 83"/>
                <a:gd name="T15" fmla="*/ 0 h 101"/>
                <a:gd name="T16" fmla="*/ 83 w 83"/>
                <a:gd name="T17" fmla="*/ 0 h 101"/>
                <a:gd name="T18" fmla="*/ 50 w 83"/>
                <a:gd name="T19" fmla="*/ 65 h 101"/>
                <a:gd name="T20" fmla="*/ 50 w 83"/>
                <a:gd name="T21" fmla="*/ 101 h 101"/>
                <a:gd name="T22" fmla="*/ 31 w 83"/>
                <a:gd name="T23" fmla="*/ 101 h 101"/>
                <a:gd name="T24" fmla="*/ 31 w 83"/>
                <a:gd name="T25" fmla="*/ 65 h 101"/>
                <a:gd name="T26" fmla="*/ 0 w 83"/>
                <a:gd name="T2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101">
                  <a:moveTo>
                    <a:pt x="0" y="0"/>
                  </a:moveTo>
                  <a:lnTo>
                    <a:pt x="21" y="0"/>
                  </a:lnTo>
                  <a:lnTo>
                    <a:pt x="34" y="29"/>
                  </a:lnTo>
                  <a:lnTo>
                    <a:pt x="41" y="46"/>
                  </a:lnTo>
                  <a:lnTo>
                    <a:pt x="41" y="46"/>
                  </a:lnTo>
                  <a:lnTo>
                    <a:pt x="45" y="37"/>
                  </a:lnTo>
                  <a:lnTo>
                    <a:pt x="49" y="27"/>
                  </a:lnTo>
                  <a:lnTo>
                    <a:pt x="62" y="0"/>
                  </a:lnTo>
                  <a:lnTo>
                    <a:pt x="83" y="0"/>
                  </a:lnTo>
                  <a:lnTo>
                    <a:pt x="50" y="65"/>
                  </a:lnTo>
                  <a:lnTo>
                    <a:pt x="50" y="101"/>
                  </a:lnTo>
                  <a:lnTo>
                    <a:pt x="31" y="101"/>
                  </a:lnTo>
                  <a:lnTo>
                    <a:pt x="31" y="65"/>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52">
              <a:extLst>
                <a:ext uri="{FF2B5EF4-FFF2-40B4-BE49-F238E27FC236}">
                  <a16:creationId xmlns:a16="http://schemas.microsoft.com/office/drawing/2014/main" id="{EA1F35CF-3769-19E3-4BF1-534257665F8F}"/>
                </a:ext>
              </a:extLst>
            </p:cNvPr>
            <p:cNvSpPr>
              <a:spLocks noEditPoints="1"/>
            </p:cNvSpPr>
            <p:nvPr/>
          </p:nvSpPr>
          <p:spPr bwMode="auto">
            <a:xfrm>
              <a:off x="921159" y="2249686"/>
              <a:ext cx="272129" cy="312357"/>
            </a:xfrm>
            <a:custGeom>
              <a:avLst/>
              <a:gdLst>
                <a:gd name="T0" fmla="*/ 170 w 345"/>
                <a:gd name="T1" fmla="*/ 48 h 398"/>
                <a:gd name="T2" fmla="*/ 162 w 345"/>
                <a:gd name="T3" fmla="*/ 77 h 398"/>
                <a:gd name="T4" fmla="*/ 152 w 345"/>
                <a:gd name="T5" fmla="*/ 106 h 398"/>
                <a:gd name="T6" fmla="*/ 95 w 345"/>
                <a:gd name="T7" fmla="*/ 264 h 398"/>
                <a:gd name="T8" fmla="*/ 246 w 345"/>
                <a:gd name="T9" fmla="*/ 264 h 398"/>
                <a:gd name="T10" fmla="*/ 189 w 345"/>
                <a:gd name="T11" fmla="*/ 107 h 398"/>
                <a:gd name="T12" fmla="*/ 179 w 345"/>
                <a:gd name="T13" fmla="*/ 78 h 398"/>
                <a:gd name="T14" fmla="*/ 171 w 345"/>
                <a:gd name="T15" fmla="*/ 48 h 398"/>
                <a:gd name="T16" fmla="*/ 170 w 345"/>
                <a:gd name="T17" fmla="*/ 48 h 398"/>
                <a:gd name="T18" fmla="*/ 148 w 345"/>
                <a:gd name="T19" fmla="*/ 0 h 398"/>
                <a:gd name="T20" fmla="*/ 197 w 345"/>
                <a:gd name="T21" fmla="*/ 0 h 398"/>
                <a:gd name="T22" fmla="*/ 345 w 345"/>
                <a:gd name="T23" fmla="*/ 398 h 398"/>
                <a:gd name="T24" fmla="*/ 293 w 345"/>
                <a:gd name="T25" fmla="*/ 398 h 398"/>
                <a:gd name="T26" fmla="*/ 259 w 345"/>
                <a:gd name="T27" fmla="*/ 300 h 398"/>
                <a:gd name="T28" fmla="*/ 81 w 345"/>
                <a:gd name="T29" fmla="*/ 300 h 398"/>
                <a:gd name="T30" fmla="*/ 46 w 345"/>
                <a:gd name="T31" fmla="*/ 398 h 398"/>
                <a:gd name="T32" fmla="*/ 0 w 345"/>
                <a:gd name="T33" fmla="*/ 398 h 398"/>
                <a:gd name="T34" fmla="*/ 148 w 345"/>
                <a:gd name="T3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5" h="398">
                  <a:moveTo>
                    <a:pt x="170" y="48"/>
                  </a:moveTo>
                  <a:lnTo>
                    <a:pt x="162" y="77"/>
                  </a:lnTo>
                  <a:lnTo>
                    <a:pt x="152" y="106"/>
                  </a:lnTo>
                  <a:lnTo>
                    <a:pt x="95" y="264"/>
                  </a:lnTo>
                  <a:lnTo>
                    <a:pt x="246" y="264"/>
                  </a:lnTo>
                  <a:lnTo>
                    <a:pt x="189" y="107"/>
                  </a:lnTo>
                  <a:lnTo>
                    <a:pt x="179" y="78"/>
                  </a:lnTo>
                  <a:lnTo>
                    <a:pt x="171" y="48"/>
                  </a:lnTo>
                  <a:lnTo>
                    <a:pt x="170" y="48"/>
                  </a:lnTo>
                  <a:close/>
                  <a:moveTo>
                    <a:pt x="148" y="0"/>
                  </a:moveTo>
                  <a:lnTo>
                    <a:pt x="197" y="0"/>
                  </a:lnTo>
                  <a:lnTo>
                    <a:pt x="345" y="398"/>
                  </a:lnTo>
                  <a:lnTo>
                    <a:pt x="293" y="398"/>
                  </a:lnTo>
                  <a:lnTo>
                    <a:pt x="259" y="300"/>
                  </a:lnTo>
                  <a:lnTo>
                    <a:pt x="81" y="300"/>
                  </a:lnTo>
                  <a:lnTo>
                    <a:pt x="46" y="398"/>
                  </a:lnTo>
                  <a:lnTo>
                    <a:pt x="0" y="398"/>
                  </a:lnTo>
                  <a:lnTo>
                    <a:pt x="14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53">
              <a:extLst>
                <a:ext uri="{FF2B5EF4-FFF2-40B4-BE49-F238E27FC236}">
                  <a16:creationId xmlns:a16="http://schemas.microsoft.com/office/drawing/2014/main" id="{15CC2208-1754-ACCD-8285-B18BC9479603}"/>
                </a:ext>
              </a:extLst>
            </p:cNvPr>
            <p:cNvSpPr>
              <a:spLocks/>
            </p:cNvSpPr>
            <p:nvPr/>
          </p:nvSpPr>
          <p:spPr bwMode="auto">
            <a:xfrm>
              <a:off x="1224050" y="2327776"/>
              <a:ext cx="111218" cy="234268"/>
            </a:xfrm>
            <a:custGeom>
              <a:avLst/>
              <a:gdLst>
                <a:gd name="T0" fmla="*/ 119 w 141"/>
                <a:gd name="T1" fmla="*/ 0 h 299"/>
                <a:gd name="T2" fmla="*/ 141 w 141"/>
                <a:gd name="T3" fmla="*/ 0 h 299"/>
                <a:gd name="T4" fmla="*/ 139 w 141"/>
                <a:gd name="T5" fmla="*/ 44 h 299"/>
                <a:gd name="T6" fmla="*/ 119 w 141"/>
                <a:gd name="T7" fmla="*/ 42 h 299"/>
                <a:gd name="T8" fmla="*/ 101 w 141"/>
                <a:gd name="T9" fmla="*/ 45 h 299"/>
                <a:gd name="T10" fmla="*/ 86 w 141"/>
                <a:gd name="T11" fmla="*/ 53 h 299"/>
                <a:gd name="T12" fmla="*/ 73 w 141"/>
                <a:gd name="T13" fmla="*/ 64 h 299"/>
                <a:gd name="T14" fmla="*/ 62 w 141"/>
                <a:gd name="T15" fmla="*/ 79 h 299"/>
                <a:gd name="T16" fmla="*/ 54 w 141"/>
                <a:gd name="T17" fmla="*/ 99 h 299"/>
                <a:gd name="T18" fmla="*/ 48 w 141"/>
                <a:gd name="T19" fmla="*/ 123 h 299"/>
                <a:gd name="T20" fmla="*/ 45 w 141"/>
                <a:gd name="T21" fmla="*/ 151 h 299"/>
                <a:gd name="T22" fmla="*/ 44 w 141"/>
                <a:gd name="T23" fmla="*/ 182 h 299"/>
                <a:gd name="T24" fmla="*/ 44 w 141"/>
                <a:gd name="T25" fmla="*/ 299 h 299"/>
                <a:gd name="T26" fmla="*/ 0 w 141"/>
                <a:gd name="T27" fmla="*/ 299 h 299"/>
                <a:gd name="T28" fmla="*/ 0 w 141"/>
                <a:gd name="T29" fmla="*/ 5 h 299"/>
                <a:gd name="T30" fmla="*/ 43 w 141"/>
                <a:gd name="T31" fmla="*/ 5 h 299"/>
                <a:gd name="T32" fmla="*/ 43 w 141"/>
                <a:gd name="T33" fmla="*/ 27 h 299"/>
                <a:gd name="T34" fmla="*/ 40 w 141"/>
                <a:gd name="T35" fmla="*/ 53 h 299"/>
                <a:gd name="T36" fmla="*/ 37 w 141"/>
                <a:gd name="T37" fmla="*/ 79 h 299"/>
                <a:gd name="T38" fmla="*/ 37 w 141"/>
                <a:gd name="T39" fmla="*/ 79 h 299"/>
                <a:gd name="T40" fmla="*/ 43 w 141"/>
                <a:gd name="T41" fmla="*/ 63 h 299"/>
                <a:gd name="T42" fmla="*/ 50 w 141"/>
                <a:gd name="T43" fmla="*/ 48 h 299"/>
                <a:gd name="T44" fmla="*/ 59 w 141"/>
                <a:gd name="T45" fmla="*/ 34 h 299"/>
                <a:gd name="T46" fmla="*/ 71 w 141"/>
                <a:gd name="T47" fmla="*/ 21 h 299"/>
                <a:gd name="T48" fmla="*/ 84 w 141"/>
                <a:gd name="T49" fmla="*/ 11 h 299"/>
                <a:gd name="T50" fmla="*/ 101 w 141"/>
                <a:gd name="T51" fmla="*/ 3 h 299"/>
                <a:gd name="T52" fmla="*/ 119 w 141"/>
                <a:gd name="T53"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1" h="299">
                  <a:moveTo>
                    <a:pt x="119" y="0"/>
                  </a:moveTo>
                  <a:lnTo>
                    <a:pt x="141" y="0"/>
                  </a:lnTo>
                  <a:lnTo>
                    <a:pt x="139" y="44"/>
                  </a:lnTo>
                  <a:lnTo>
                    <a:pt x="119" y="42"/>
                  </a:lnTo>
                  <a:lnTo>
                    <a:pt x="101" y="45"/>
                  </a:lnTo>
                  <a:lnTo>
                    <a:pt x="86" y="53"/>
                  </a:lnTo>
                  <a:lnTo>
                    <a:pt x="73" y="64"/>
                  </a:lnTo>
                  <a:lnTo>
                    <a:pt x="62" y="79"/>
                  </a:lnTo>
                  <a:lnTo>
                    <a:pt x="54" y="99"/>
                  </a:lnTo>
                  <a:lnTo>
                    <a:pt x="48" y="123"/>
                  </a:lnTo>
                  <a:lnTo>
                    <a:pt x="45" y="151"/>
                  </a:lnTo>
                  <a:lnTo>
                    <a:pt x="44" y="182"/>
                  </a:lnTo>
                  <a:lnTo>
                    <a:pt x="44" y="299"/>
                  </a:lnTo>
                  <a:lnTo>
                    <a:pt x="0" y="299"/>
                  </a:lnTo>
                  <a:lnTo>
                    <a:pt x="0" y="5"/>
                  </a:lnTo>
                  <a:lnTo>
                    <a:pt x="43" y="5"/>
                  </a:lnTo>
                  <a:lnTo>
                    <a:pt x="43" y="27"/>
                  </a:lnTo>
                  <a:lnTo>
                    <a:pt x="40" y="53"/>
                  </a:lnTo>
                  <a:lnTo>
                    <a:pt x="37" y="79"/>
                  </a:lnTo>
                  <a:lnTo>
                    <a:pt x="37" y="79"/>
                  </a:lnTo>
                  <a:lnTo>
                    <a:pt x="43" y="63"/>
                  </a:lnTo>
                  <a:lnTo>
                    <a:pt x="50" y="48"/>
                  </a:lnTo>
                  <a:lnTo>
                    <a:pt x="59" y="34"/>
                  </a:lnTo>
                  <a:lnTo>
                    <a:pt x="71" y="21"/>
                  </a:lnTo>
                  <a:lnTo>
                    <a:pt x="84" y="11"/>
                  </a:lnTo>
                  <a:lnTo>
                    <a:pt x="101" y="3"/>
                  </a:lnTo>
                  <a:lnTo>
                    <a:pt x="11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54">
              <a:extLst>
                <a:ext uri="{FF2B5EF4-FFF2-40B4-BE49-F238E27FC236}">
                  <a16:creationId xmlns:a16="http://schemas.microsoft.com/office/drawing/2014/main" id="{BB7587BD-FD32-E10C-E06B-69806FAF850F}"/>
                </a:ext>
              </a:extLst>
            </p:cNvPr>
            <p:cNvSpPr>
              <a:spLocks noEditPoints="1"/>
            </p:cNvSpPr>
            <p:nvPr/>
          </p:nvSpPr>
          <p:spPr bwMode="auto">
            <a:xfrm>
              <a:off x="1344734" y="2327776"/>
              <a:ext cx="222436" cy="357317"/>
            </a:xfrm>
            <a:custGeom>
              <a:avLst/>
              <a:gdLst>
                <a:gd name="T0" fmla="*/ 56 w 282"/>
                <a:gd name="T1" fmla="*/ 325 h 453"/>
                <a:gd name="T2" fmla="*/ 47 w 282"/>
                <a:gd name="T3" fmla="*/ 375 h 453"/>
                <a:gd name="T4" fmla="*/ 76 w 282"/>
                <a:gd name="T5" fmla="*/ 406 h 453"/>
                <a:gd name="T6" fmla="*/ 131 w 282"/>
                <a:gd name="T7" fmla="*/ 417 h 453"/>
                <a:gd name="T8" fmla="*/ 198 w 282"/>
                <a:gd name="T9" fmla="*/ 403 h 453"/>
                <a:gd name="T10" fmla="*/ 230 w 282"/>
                <a:gd name="T11" fmla="*/ 367 h 453"/>
                <a:gd name="T12" fmla="*/ 225 w 282"/>
                <a:gd name="T13" fmla="*/ 323 h 453"/>
                <a:gd name="T14" fmla="*/ 186 w 282"/>
                <a:gd name="T15" fmla="*/ 302 h 453"/>
                <a:gd name="T16" fmla="*/ 95 w 282"/>
                <a:gd name="T17" fmla="*/ 300 h 453"/>
                <a:gd name="T18" fmla="*/ 116 w 282"/>
                <a:gd name="T19" fmla="*/ 36 h 453"/>
                <a:gd name="T20" fmla="*/ 70 w 282"/>
                <a:gd name="T21" fmla="*/ 61 h 453"/>
                <a:gd name="T22" fmla="*/ 54 w 282"/>
                <a:gd name="T23" fmla="*/ 109 h 453"/>
                <a:gd name="T24" fmla="*/ 70 w 282"/>
                <a:gd name="T25" fmla="*/ 158 h 453"/>
                <a:gd name="T26" fmla="*/ 114 w 282"/>
                <a:gd name="T27" fmla="*/ 181 h 453"/>
                <a:gd name="T28" fmla="*/ 170 w 282"/>
                <a:gd name="T29" fmla="*/ 176 h 453"/>
                <a:gd name="T30" fmla="*/ 206 w 282"/>
                <a:gd name="T31" fmla="*/ 144 h 453"/>
                <a:gd name="T32" fmla="*/ 211 w 282"/>
                <a:gd name="T33" fmla="*/ 89 h 453"/>
                <a:gd name="T34" fmla="*/ 186 w 282"/>
                <a:gd name="T35" fmla="*/ 48 h 453"/>
                <a:gd name="T36" fmla="*/ 136 w 282"/>
                <a:gd name="T37" fmla="*/ 34 h 453"/>
                <a:gd name="T38" fmla="*/ 168 w 282"/>
                <a:gd name="T39" fmla="*/ 2 h 453"/>
                <a:gd name="T40" fmla="*/ 192 w 282"/>
                <a:gd name="T41" fmla="*/ 4 h 453"/>
                <a:gd name="T42" fmla="*/ 218 w 282"/>
                <a:gd name="T43" fmla="*/ 5 h 453"/>
                <a:gd name="T44" fmla="*/ 247 w 282"/>
                <a:gd name="T45" fmla="*/ 40 h 453"/>
                <a:gd name="T46" fmla="*/ 230 w 282"/>
                <a:gd name="T47" fmla="*/ 39 h 453"/>
                <a:gd name="T48" fmla="*/ 229 w 282"/>
                <a:gd name="T49" fmla="*/ 40 h 453"/>
                <a:gd name="T50" fmla="*/ 255 w 282"/>
                <a:gd name="T51" fmla="*/ 84 h 453"/>
                <a:gd name="T52" fmla="*/ 251 w 282"/>
                <a:gd name="T53" fmla="*/ 144 h 453"/>
                <a:gd name="T54" fmla="*/ 218 w 282"/>
                <a:gd name="T55" fmla="*/ 190 h 453"/>
                <a:gd name="T56" fmla="*/ 157 w 282"/>
                <a:gd name="T57" fmla="*/ 213 h 453"/>
                <a:gd name="T58" fmla="*/ 101 w 282"/>
                <a:gd name="T59" fmla="*/ 213 h 453"/>
                <a:gd name="T60" fmla="*/ 73 w 282"/>
                <a:gd name="T61" fmla="*/ 222 h 453"/>
                <a:gd name="T62" fmla="*/ 69 w 282"/>
                <a:gd name="T63" fmla="*/ 246 h 453"/>
                <a:gd name="T64" fmla="*/ 101 w 282"/>
                <a:gd name="T65" fmla="*/ 261 h 453"/>
                <a:gd name="T66" fmla="*/ 204 w 282"/>
                <a:gd name="T67" fmla="*/ 264 h 453"/>
                <a:gd name="T68" fmla="*/ 258 w 282"/>
                <a:gd name="T69" fmla="*/ 291 h 453"/>
                <a:gd name="T70" fmla="*/ 276 w 282"/>
                <a:gd name="T71" fmla="*/ 344 h 453"/>
                <a:gd name="T72" fmla="*/ 252 w 282"/>
                <a:gd name="T73" fmla="*/ 407 h 453"/>
                <a:gd name="T74" fmla="*/ 185 w 282"/>
                <a:gd name="T75" fmla="*/ 445 h 453"/>
                <a:gd name="T76" fmla="*/ 95 w 282"/>
                <a:gd name="T77" fmla="*/ 452 h 453"/>
                <a:gd name="T78" fmla="*/ 33 w 282"/>
                <a:gd name="T79" fmla="*/ 431 h 453"/>
                <a:gd name="T80" fmla="*/ 2 w 282"/>
                <a:gd name="T81" fmla="*/ 387 h 453"/>
                <a:gd name="T82" fmla="*/ 10 w 282"/>
                <a:gd name="T83" fmla="*/ 327 h 453"/>
                <a:gd name="T84" fmla="*/ 51 w 282"/>
                <a:gd name="T85" fmla="*/ 289 h 453"/>
                <a:gd name="T86" fmla="*/ 23 w 282"/>
                <a:gd name="T87" fmla="*/ 260 h 453"/>
                <a:gd name="T88" fmla="*/ 30 w 282"/>
                <a:gd name="T89" fmla="*/ 218 h 453"/>
                <a:gd name="T90" fmla="*/ 38 w 282"/>
                <a:gd name="T91" fmla="*/ 187 h 453"/>
                <a:gd name="T92" fmla="*/ 12 w 282"/>
                <a:gd name="T93" fmla="*/ 136 h 453"/>
                <a:gd name="T94" fmla="*/ 19 w 282"/>
                <a:gd name="T95" fmla="*/ 69 h 453"/>
                <a:gd name="T96" fmla="*/ 62 w 282"/>
                <a:gd name="T97" fmla="*/ 20 h 453"/>
                <a:gd name="T98" fmla="*/ 138 w 282"/>
                <a:gd name="T99"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2" h="453">
                  <a:moveTo>
                    <a:pt x="86" y="300"/>
                  </a:moveTo>
                  <a:lnTo>
                    <a:pt x="69" y="311"/>
                  </a:lnTo>
                  <a:lnTo>
                    <a:pt x="56" y="325"/>
                  </a:lnTo>
                  <a:lnTo>
                    <a:pt x="47" y="341"/>
                  </a:lnTo>
                  <a:lnTo>
                    <a:pt x="44" y="358"/>
                  </a:lnTo>
                  <a:lnTo>
                    <a:pt x="47" y="375"/>
                  </a:lnTo>
                  <a:lnTo>
                    <a:pt x="53" y="387"/>
                  </a:lnTo>
                  <a:lnTo>
                    <a:pt x="63" y="398"/>
                  </a:lnTo>
                  <a:lnTo>
                    <a:pt x="76" y="406"/>
                  </a:lnTo>
                  <a:lnTo>
                    <a:pt x="91" y="412"/>
                  </a:lnTo>
                  <a:lnTo>
                    <a:pt x="111" y="416"/>
                  </a:lnTo>
                  <a:lnTo>
                    <a:pt x="131" y="417"/>
                  </a:lnTo>
                  <a:lnTo>
                    <a:pt x="156" y="415"/>
                  </a:lnTo>
                  <a:lnTo>
                    <a:pt x="179" y="411"/>
                  </a:lnTo>
                  <a:lnTo>
                    <a:pt x="198" y="403"/>
                  </a:lnTo>
                  <a:lnTo>
                    <a:pt x="212" y="393"/>
                  </a:lnTo>
                  <a:lnTo>
                    <a:pt x="223" y="381"/>
                  </a:lnTo>
                  <a:lnTo>
                    <a:pt x="230" y="367"/>
                  </a:lnTo>
                  <a:lnTo>
                    <a:pt x="232" y="350"/>
                  </a:lnTo>
                  <a:lnTo>
                    <a:pt x="231" y="336"/>
                  </a:lnTo>
                  <a:lnTo>
                    <a:pt x="225" y="323"/>
                  </a:lnTo>
                  <a:lnTo>
                    <a:pt x="216" y="314"/>
                  </a:lnTo>
                  <a:lnTo>
                    <a:pt x="203" y="306"/>
                  </a:lnTo>
                  <a:lnTo>
                    <a:pt x="186" y="302"/>
                  </a:lnTo>
                  <a:lnTo>
                    <a:pt x="166" y="300"/>
                  </a:lnTo>
                  <a:lnTo>
                    <a:pt x="105" y="300"/>
                  </a:lnTo>
                  <a:lnTo>
                    <a:pt x="95" y="300"/>
                  </a:lnTo>
                  <a:lnTo>
                    <a:pt x="86" y="300"/>
                  </a:lnTo>
                  <a:close/>
                  <a:moveTo>
                    <a:pt x="136" y="34"/>
                  </a:moveTo>
                  <a:lnTo>
                    <a:pt x="116" y="36"/>
                  </a:lnTo>
                  <a:lnTo>
                    <a:pt x="97" y="41"/>
                  </a:lnTo>
                  <a:lnTo>
                    <a:pt x="82" y="50"/>
                  </a:lnTo>
                  <a:lnTo>
                    <a:pt x="70" y="61"/>
                  </a:lnTo>
                  <a:lnTo>
                    <a:pt x="61" y="75"/>
                  </a:lnTo>
                  <a:lnTo>
                    <a:pt x="56" y="91"/>
                  </a:lnTo>
                  <a:lnTo>
                    <a:pt x="54" y="109"/>
                  </a:lnTo>
                  <a:lnTo>
                    <a:pt x="56" y="128"/>
                  </a:lnTo>
                  <a:lnTo>
                    <a:pt x="61" y="144"/>
                  </a:lnTo>
                  <a:lnTo>
                    <a:pt x="70" y="158"/>
                  </a:lnTo>
                  <a:lnTo>
                    <a:pt x="81" y="168"/>
                  </a:lnTo>
                  <a:lnTo>
                    <a:pt x="95" y="176"/>
                  </a:lnTo>
                  <a:lnTo>
                    <a:pt x="114" y="181"/>
                  </a:lnTo>
                  <a:lnTo>
                    <a:pt x="134" y="182"/>
                  </a:lnTo>
                  <a:lnTo>
                    <a:pt x="153" y="181"/>
                  </a:lnTo>
                  <a:lnTo>
                    <a:pt x="170" y="176"/>
                  </a:lnTo>
                  <a:lnTo>
                    <a:pt x="185" y="168"/>
                  </a:lnTo>
                  <a:lnTo>
                    <a:pt x="197" y="158"/>
                  </a:lnTo>
                  <a:lnTo>
                    <a:pt x="206" y="144"/>
                  </a:lnTo>
                  <a:lnTo>
                    <a:pt x="211" y="128"/>
                  </a:lnTo>
                  <a:lnTo>
                    <a:pt x="213" y="109"/>
                  </a:lnTo>
                  <a:lnTo>
                    <a:pt x="211" y="89"/>
                  </a:lnTo>
                  <a:lnTo>
                    <a:pt x="206" y="73"/>
                  </a:lnTo>
                  <a:lnTo>
                    <a:pt x="198" y="59"/>
                  </a:lnTo>
                  <a:lnTo>
                    <a:pt x="186" y="48"/>
                  </a:lnTo>
                  <a:lnTo>
                    <a:pt x="172" y="41"/>
                  </a:lnTo>
                  <a:lnTo>
                    <a:pt x="155" y="36"/>
                  </a:lnTo>
                  <a:lnTo>
                    <a:pt x="136" y="34"/>
                  </a:lnTo>
                  <a:close/>
                  <a:moveTo>
                    <a:pt x="138" y="0"/>
                  </a:moveTo>
                  <a:lnTo>
                    <a:pt x="154" y="1"/>
                  </a:lnTo>
                  <a:lnTo>
                    <a:pt x="168" y="2"/>
                  </a:lnTo>
                  <a:lnTo>
                    <a:pt x="173" y="3"/>
                  </a:lnTo>
                  <a:lnTo>
                    <a:pt x="181" y="3"/>
                  </a:lnTo>
                  <a:lnTo>
                    <a:pt x="192" y="4"/>
                  </a:lnTo>
                  <a:lnTo>
                    <a:pt x="203" y="5"/>
                  </a:lnTo>
                  <a:lnTo>
                    <a:pt x="212" y="5"/>
                  </a:lnTo>
                  <a:lnTo>
                    <a:pt x="218" y="5"/>
                  </a:lnTo>
                  <a:lnTo>
                    <a:pt x="282" y="5"/>
                  </a:lnTo>
                  <a:lnTo>
                    <a:pt x="282" y="40"/>
                  </a:lnTo>
                  <a:lnTo>
                    <a:pt x="247" y="40"/>
                  </a:lnTo>
                  <a:lnTo>
                    <a:pt x="243" y="40"/>
                  </a:lnTo>
                  <a:lnTo>
                    <a:pt x="236" y="39"/>
                  </a:lnTo>
                  <a:lnTo>
                    <a:pt x="230" y="39"/>
                  </a:lnTo>
                  <a:lnTo>
                    <a:pt x="227" y="39"/>
                  </a:lnTo>
                  <a:lnTo>
                    <a:pt x="228" y="39"/>
                  </a:lnTo>
                  <a:lnTo>
                    <a:pt x="229" y="40"/>
                  </a:lnTo>
                  <a:lnTo>
                    <a:pt x="240" y="52"/>
                  </a:lnTo>
                  <a:lnTo>
                    <a:pt x="249" y="67"/>
                  </a:lnTo>
                  <a:lnTo>
                    <a:pt x="255" y="84"/>
                  </a:lnTo>
                  <a:lnTo>
                    <a:pt x="257" y="104"/>
                  </a:lnTo>
                  <a:lnTo>
                    <a:pt x="255" y="125"/>
                  </a:lnTo>
                  <a:lnTo>
                    <a:pt x="251" y="144"/>
                  </a:lnTo>
                  <a:lnTo>
                    <a:pt x="243" y="161"/>
                  </a:lnTo>
                  <a:lnTo>
                    <a:pt x="232" y="177"/>
                  </a:lnTo>
                  <a:lnTo>
                    <a:pt x="218" y="190"/>
                  </a:lnTo>
                  <a:lnTo>
                    <a:pt x="200" y="200"/>
                  </a:lnTo>
                  <a:lnTo>
                    <a:pt x="180" y="208"/>
                  </a:lnTo>
                  <a:lnTo>
                    <a:pt x="157" y="213"/>
                  </a:lnTo>
                  <a:lnTo>
                    <a:pt x="130" y="215"/>
                  </a:lnTo>
                  <a:lnTo>
                    <a:pt x="116" y="214"/>
                  </a:lnTo>
                  <a:lnTo>
                    <a:pt x="101" y="213"/>
                  </a:lnTo>
                  <a:lnTo>
                    <a:pt x="89" y="211"/>
                  </a:lnTo>
                  <a:lnTo>
                    <a:pt x="79" y="216"/>
                  </a:lnTo>
                  <a:lnTo>
                    <a:pt x="73" y="222"/>
                  </a:lnTo>
                  <a:lnTo>
                    <a:pt x="69" y="230"/>
                  </a:lnTo>
                  <a:lnTo>
                    <a:pt x="67" y="237"/>
                  </a:lnTo>
                  <a:lnTo>
                    <a:pt x="69" y="246"/>
                  </a:lnTo>
                  <a:lnTo>
                    <a:pt x="75" y="253"/>
                  </a:lnTo>
                  <a:lnTo>
                    <a:pt x="86" y="258"/>
                  </a:lnTo>
                  <a:lnTo>
                    <a:pt x="101" y="261"/>
                  </a:lnTo>
                  <a:lnTo>
                    <a:pt x="121" y="262"/>
                  </a:lnTo>
                  <a:lnTo>
                    <a:pt x="178" y="262"/>
                  </a:lnTo>
                  <a:lnTo>
                    <a:pt x="204" y="264"/>
                  </a:lnTo>
                  <a:lnTo>
                    <a:pt x="225" y="269"/>
                  </a:lnTo>
                  <a:lnTo>
                    <a:pt x="244" y="278"/>
                  </a:lnTo>
                  <a:lnTo>
                    <a:pt x="258" y="291"/>
                  </a:lnTo>
                  <a:lnTo>
                    <a:pt x="268" y="306"/>
                  </a:lnTo>
                  <a:lnTo>
                    <a:pt x="274" y="324"/>
                  </a:lnTo>
                  <a:lnTo>
                    <a:pt x="276" y="344"/>
                  </a:lnTo>
                  <a:lnTo>
                    <a:pt x="274" y="368"/>
                  </a:lnTo>
                  <a:lnTo>
                    <a:pt x="265" y="388"/>
                  </a:lnTo>
                  <a:lnTo>
                    <a:pt x="252" y="407"/>
                  </a:lnTo>
                  <a:lnTo>
                    <a:pt x="233" y="422"/>
                  </a:lnTo>
                  <a:lnTo>
                    <a:pt x="211" y="435"/>
                  </a:lnTo>
                  <a:lnTo>
                    <a:pt x="185" y="445"/>
                  </a:lnTo>
                  <a:lnTo>
                    <a:pt x="155" y="451"/>
                  </a:lnTo>
                  <a:lnTo>
                    <a:pt x="123" y="453"/>
                  </a:lnTo>
                  <a:lnTo>
                    <a:pt x="95" y="452"/>
                  </a:lnTo>
                  <a:lnTo>
                    <a:pt x="72" y="447"/>
                  </a:lnTo>
                  <a:lnTo>
                    <a:pt x="51" y="441"/>
                  </a:lnTo>
                  <a:lnTo>
                    <a:pt x="33" y="431"/>
                  </a:lnTo>
                  <a:lnTo>
                    <a:pt x="19" y="419"/>
                  </a:lnTo>
                  <a:lnTo>
                    <a:pt x="9" y="404"/>
                  </a:lnTo>
                  <a:lnTo>
                    <a:pt x="2" y="387"/>
                  </a:lnTo>
                  <a:lnTo>
                    <a:pt x="0" y="367"/>
                  </a:lnTo>
                  <a:lnTo>
                    <a:pt x="3" y="345"/>
                  </a:lnTo>
                  <a:lnTo>
                    <a:pt x="10" y="327"/>
                  </a:lnTo>
                  <a:lnTo>
                    <a:pt x="21" y="311"/>
                  </a:lnTo>
                  <a:lnTo>
                    <a:pt x="35" y="299"/>
                  </a:lnTo>
                  <a:lnTo>
                    <a:pt x="51" y="289"/>
                  </a:lnTo>
                  <a:lnTo>
                    <a:pt x="39" y="281"/>
                  </a:lnTo>
                  <a:lnTo>
                    <a:pt x="29" y="271"/>
                  </a:lnTo>
                  <a:lnTo>
                    <a:pt x="23" y="260"/>
                  </a:lnTo>
                  <a:lnTo>
                    <a:pt x="21" y="246"/>
                  </a:lnTo>
                  <a:lnTo>
                    <a:pt x="24" y="232"/>
                  </a:lnTo>
                  <a:lnTo>
                    <a:pt x="30" y="218"/>
                  </a:lnTo>
                  <a:lnTo>
                    <a:pt x="40" y="207"/>
                  </a:lnTo>
                  <a:lnTo>
                    <a:pt x="54" y="199"/>
                  </a:lnTo>
                  <a:lnTo>
                    <a:pt x="38" y="187"/>
                  </a:lnTo>
                  <a:lnTo>
                    <a:pt x="26" y="172"/>
                  </a:lnTo>
                  <a:lnTo>
                    <a:pt x="17" y="155"/>
                  </a:lnTo>
                  <a:lnTo>
                    <a:pt x="12" y="136"/>
                  </a:lnTo>
                  <a:lnTo>
                    <a:pt x="10" y="114"/>
                  </a:lnTo>
                  <a:lnTo>
                    <a:pt x="12" y="90"/>
                  </a:lnTo>
                  <a:lnTo>
                    <a:pt x="19" y="69"/>
                  </a:lnTo>
                  <a:lnTo>
                    <a:pt x="30" y="50"/>
                  </a:lnTo>
                  <a:lnTo>
                    <a:pt x="44" y="34"/>
                  </a:lnTo>
                  <a:lnTo>
                    <a:pt x="62" y="20"/>
                  </a:lnTo>
                  <a:lnTo>
                    <a:pt x="84" y="9"/>
                  </a:lnTo>
                  <a:lnTo>
                    <a:pt x="110" y="2"/>
                  </a:lnTo>
                  <a:lnTo>
                    <a:pt x="13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 name="Freeform 55">
              <a:extLst>
                <a:ext uri="{FF2B5EF4-FFF2-40B4-BE49-F238E27FC236}">
                  <a16:creationId xmlns:a16="http://schemas.microsoft.com/office/drawing/2014/main" id="{A86C3A47-966E-8DF9-31DC-730F1AA8EE67}"/>
                </a:ext>
              </a:extLst>
            </p:cNvPr>
            <p:cNvSpPr>
              <a:spLocks noEditPoints="1"/>
            </p:cNvSpPr>
            <p:nvPr/>
          </p:nvSpPr>
          <p:spPr bwMode="auto">
            <a:xfrm>
              <a:off x="1576635" y="2327776"/>
              <a:ext cx="212971" cy="239000"/>
            </a:xfrm>
            <a:custGeom>
              <a:avLst/>
              <a:gdLst>
                <a:gd name="T0" fmla="*/ 121 w 270"/>
                <a:gd name="T1" fmla="*/ 38 h 304"/>
                <a:gd name="T2" fmla="*/ 93 w 270"/>
                <a:gd name="T3" fmla="*/ 48 h 304"/>
                <a:gd name="T4" fmla="*/ 68 w 270"/>
                <a:gd name="T5" fmla="*/ 70 h 304"/>
                <a:gd name="T6" fmla="*/ 52 w 270"/>
                <a:gd name="T7" fmla="*/ 104 h 304"/>
                <a:gd name="T8" fmla="*/ 46 w 270"/>
                <a:gd name="T9" fmla="*/ 150 h 304"/>
                <a:gd name="T10" fmla="*/ 52 w 270"/>
                <a:gd name="T11" fmla="*/ 200 h 304"/>
                <a:gd name="T12" fmla="*/ 69 w 270"/>
                <a:gd name="T13" fmla="*/ 236 h 304"/>
                <a:gd name="T14" fmla="*/ 98 w 270"/>
                <a:gd name="T15" fmla="*/ 259 h 304"/>
                <a:gd name="T16" fmla="*/ 136 w 270"/>
                <a:gd name="T17" fmla="*/ 266 h 304"/>
                <a:gd name="T18" fmla="*/ 166 w 270"/>
                <a:gd name="T19" fmla="*/ 261 h 304"/>
                <a:gd name="T20" fmla="*/ 192 w 270"/>
                <a:gd name="T21" fmla="*/ 244 h 304"/>
                <a:gd name="T22" fmla="*/ 211 w 270"/>
                <a:gd name="T23" fmla="*/ 216 h 304"/>
                <a:gd name="T24" fmla="*/ 222 w 270"/>
                <a:gd name="T25" fmla="*/ 176 h 304"/>
                <a:gd name="T26" fmla="*/ 223 w 270"/>
                <a:gd name="T27" fmla="*/ 125 h 304"/>
                <a:gd name="T28" fmla="*/ 212 w 270"/>
                <a:gd name="T29" fmla="*/ 83 h 304"/>
                <a:gd name="T30" fmla="*/ 190 w 270"/>
                <a:gd name="T31" fmla="*/ 54 h 304"/>
                <a:gd name="T32" fmla="*/ 157 w 270"/>
                <a:gd name="T33" fmla="*/ 38 h 304"/>
                <a:gd name="T34" fmla="*/ 140 w 270"/>
                <a:gd name="T35" fmla="*/ 0 h 304"/>
                <a:gd name="T36" fmla="*/ 181 w 270"/>
                <a:gd name="T37" fmla="*/ 5 h 304"/>
                <a:gd name="T38" fmla="*/ 217 w 270"/>
                <a:gd name="T39" fmla="*/ 21 h 304"/>
                <a:gd name="T40" fmla="*/ 245 w 270"/>
                <a:gd name="T41" fmla="*/ 49 h 304"/>
                <a:gd name="T42" fmla="*/ 263 w 270"/>
                <a:gd name="T43" fmla="*/ 90 h 304"/>
                <a:gd name="T44" fmla="*/ 270 w 270"/>
                <a:gd name="T45" fmla="*/ 147 h 304"/>
                <a:gd name="T46" fmla="*/ 262 w 270"/>
                <a:gd name="T47" fmla="*/ 202 h 304"/>
                <a:gd name="T48" fmla="*/ 240 w 270"/>
                <a:gd name="T49" fmla="*/ 248 h 304"/>
                <a:gd name="T50" fmla="*/ 205 w 270"/>
                <a:gd name="T51" fmla="*/ 283 h 304"/>
                <a:gd name="T52" fmla="*/ 157 w 270"/>
                <a:gd name="T53" fmla="*/ 301 h 304"/>
                <a:gd name="T54" fmla="*/ 105 w 270"/>
                <a:gd name="T55" fmla="*/ 302 h 304"/>
                <a:gd name="T56" fmla="*/ 61 w 270"/>
                <a:gd name="T57" fmla="*/ 288 h 304"/>
                <a:gd name="T58" fmla="*/ 28 w 270"/>
                <a:gd name="T59" fmla="*/ 259 h 304"/>
                <a:gd name="T60" fmla="*/ 7 w 270"/>
                <a:gd name="T61" fmla="*/ 214 h 304"/>
                <a:gd name="T62" fmla="*/ 0 w 270"/>
                <a:gd name="T63" fmla="*/ 154 h 304"/>
                <a:gd name="T64" fmla="*/ 8 w 270"/>
                <a:gd name="T65" fmla="*/ 100 h 304"/>
                <a:gd name="T66" fmla="*/ 29 w 270"/>
                <a:gd name="T67" fmla="*/ 55 h 304"/>
                <a:gd name="T68" fmla="*/ 64 w 270"/>
                <a:gd name="T69" fmla="*/ 21 h 304"/>
                <a:gd name="T70" fmla="*/ 113 w 270"/>
                <a:gd name="T71" fmla="*/ 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0" h="304">
                  <a:moveTo>
                    <a:pt x="136" y="36"/>
                  </a:moveTo>
                  <a:lnTo>
                    <a:pt x="121" y="38"/>
                  </a:lnTo>
                  <a:lnTo>
                    <a:pt x="107" y="42"/>
                  </a:lnTo>
                  <a:lnTo>
                    <a:pt x="93" y="48"/>
                  </a:lnTo>
                  <a:lnTo>
                    <a:pt x="79" y="58"/>
                  </a:lnTo>
                  <a:lnTo>
                    <a:pt x="68" y="70"/>
                  </a:lnTo>
                  <a:lnTo>
                    <a:pt x="59" y="85"/>
                  </a:lnTo>
                  <a:lnTo>
                    <a:pt x="52" y="104"/>
                  </a:lnTo>
                  <a:lnTo>
                    <a:pt x="48" y="126"/>
                  </a:lnTo>
                  <a:lnTo>
                    <a:pt x="46" y="150"/>
                  </a:lnTo>
                  <a:lnTo>
                    <a:pt x="47" y="177"/>
                  </a:lnTo>
                  <a:lnTo>
                    <a:pt x="52" y="200"/>
                  </a:lnTo>
                  <a:lnTo>
                    <a:pt x="59" y="220"/>
                  </a:lnTo>
                  <a:lnTo>
                    <a:pt x="69" y="236"/>
                  </a:lnTo>
                  <a:lnTo>
                    <a:pt x="82" y="249"/>
                  </a:lnTo>
                  <a:lnTo>
                    <a:pt x="98" y="259"/>
                  </a:lnTo>
                  <a:lnTo>
                    <a:pt x="116" y="264"/>
                  </a:lnTo>
                  <a:lnTo>
                    <a:pt x="136" y="266"/>
                  </a:lnTo>
                  <a:lnTo>
                    <a:pt x="151" y="265"/>
                  </a:lnTo>
                  <a:lnTo>
                    <a:pt x="166" y="261"/>
                  </a:lnTo>
                  <a:lnTo>
                    <a:pt x="179" y="254"/>
                  </a:lnTo>
                  <a:lnTo>
                    <a:pt x="192" y="244"/>
                  </a:lnTo>
                  <a:lnTo>
                    <a:pt x="203" y="232"/>
                  </a:lnTo>
                  <a:lnTo>
                    <a:pt x="211" y="216"/>
                  </a:lnTo>
                  <a:lnTo>
                    <a:pt x="218" y="197"/>
                  </a:lnTo>
                  <a:lnTo>
                    <a:pt x="222" y="176"/>
                  </a:lnTo>
                  <a:lnTo>
                    <a:pt x="224" y="150"/>
                  </a:lnTo>
                  <a:lnTo>
                    <a:pt x="223" y="125"/>
                  </a:lnTo>
                  <a:lnTo>
                    <a:pt x="218" y="102"/>
                  </a:lnTo>
                  <a:lnTo>
                    <a:pt x="212" y="83"/>
                  </a:lnTo>
                  <a:lnTo>
                    <a:pt x="202" y="66"/>
                  </a:lnTo>
                  <a:lnTo>
                    <a:pt x="190" y="54"/>
                  </a:lnTo>
                  <a:lnTo>
                    <a:pt x="175" y="44"/>
                  </a:lnTo>
                  <a:lnTo>
                    <a:pt x="157" y="38"/>
                  </a:lnTo>
                  <a:lnTo>
                    <a:pt x="136" y="36"/>
                  </a:lnTo>
                  <a:close/>
                  <a:moveTo>
                    <a:pt x="140" y="0"/>
                  </a:moveTo>
                  <a:lnTo>
                    <a:pt x="161" y="1"/>
                  </a:lnTo>
                  <a:lnTo>
                    <a:pt x="181" y="5"/>
                  </a:lnTo>
                  <a:lnTo>
                    <a:pt x="200" y="11"/>
                  </a:lnTo>
                  <a:lnTo>
                    <a:pt x="217" y="21"/>
                  </a:lnTo>
                  <a:lnTo>
                    <a:pt x="232" y="33"/>
                  </a:lnTo>
                  <a:lnTo>
                    <a:pt x="245" y="49"/>
                  </a:lnTo>
                  <a:lnTo>
                    <a:pt x="255" y="68"/>
                  </a:lnTo>
                  <a:lnTo>
                    <a:pt x="263" y="90"/>
                  </a:lnTo>
                  <a:lnTo>
                    <a:pt x="268" y="117"/>
                  </a:lnTo>
                  <a:lnTo>
                    <a:pt x="270" y="147"/>
                  </a:lnTo>
                  <a:lnTo>
                    <a:pt x="268" y="176"/>
                  </a:lnTo>
                  <a:lnTo>
                    <a:pt x="262" y="202"/>
                  </a:lnTo>
                  <a:lnTo>
                    <a:pt x="253" y="227"/>
                  </a:lnTo>
                  <a:lnTo>
                    <a:pt x="240" y="248"/>
                  </a:lnTo>
                  <a:lnTo>
                    <a:pt x="224" y="267"/>
                  </a:lnTo>
                  <a:lnTo>
                    <a:pt x="205" y="283"/>
                  </a:lnTo>
                  <a:lnTo>
                    <a:pt x="182" y="294"/>
                  </a:lnTo>
                  <a:lnTo>
                    <a:pt x="157" y="301"/>
                  </a:lnTo>
                  <a:lnTo>
                    <a:pt x="130" y="304"/>
                  </a:lnTo>
                  <a:lnTo>
                    <a:pt x="105" y="302"/>
                  </a:lnTo>
                  <a:lnTo>
                    <a:pt x="81" y="297"/>
                  </a:lnTo>
                  <a:lnTo>
                    <a:pt x="61" y="288"/>
                  </a:lnTo>
                  <a:lnTo>
                    <a:pt x="43" y="275"/>
                  </a:lnTo>
                  <a:lnTo>
                    <a:pt x="28" y="259"/>
                  </a:lnTo>
                  <a:lnTo>
                    <a:pt x="16" y="238"/>
                  </a:lnTo>
                  <a:lnTo>
                    <a:pt x="7" y="214"/>
                  </a:lnTo>
                  <a:lnTo>
                    <a:pt x="2" y="186"/>
                  </a:lnTo>
                  <a:lnTo>
                    <a:pt x="0" y="154"/>
                  </a:lnTo>
                  <a:lnTo>
                    <a:pt x="2" y="127"/>
                  </a:lnTo>
                  <a:lnTo>
                    <a:pt x="8" y="100"/>
                  </a:lnTo>
                  <a:lnTo>
                    <a:pt x="17" y="76"/>
                  </a:lnTo>
                  <a:lnTo>
                    <a:pt x="29" y="55"/>
                  </a:lnTo>
                  <a:lnTo>
                    <a:pt x="45" y="36"/>
                  </a:lnTo>
                  <a:lnTo>
                    <a:pt x="64" y="21"/>
                  </a:lnTo>
                  <a:lnTo>
                    <a:pt x="87" y="10"/>
                  </a:lnTo>
                  <a:lnTo>
                    <a:pt x="113" y="3"/>
                  </a:lnTo>
                  <a:lnTo>
                    <a:pt x="14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Freeform 56">
              <a:extLst>
                <a:ext uri="{FF2B5EF4-FFF2-40B4-BE49-F238E27FC236}">
                  <a16:creationId xmlns:a16="http://schemas.microsoft.com/office/drawing/2014/main" id="{7AE29258-C776-91F7-ACDE-D7872520EBE6}"/>
                </a:ext>
              </a:extLst>
            </p:cNvPr>
            <p:cNvSpPr>
              <a:spLocks/>
            </p:cNvSpPr>
            <p:nvPr/>
          </p:nvSpPr>
          <p:spPr bwMode="auto">
            <a:xfrm>
              <a:off x="1820368" y="2325409"/>
              <a:ext cx="184575" cy="236634"/>
            </a:xfrm>
            <a:custGeom>
              <a:avLst/>
              <a:gdLst>
                <a:gd name="T0" fmla="*/ 146 w 233"/>
                <a:gd name="T1" fmla="*/ 0 h 300"/>
                <a:gd name="T2" fmla="*/ 166 w 233"/>
                <a:gd name="T3" fmla="*/ 2 h 300"/>
                <a:gd name="T4" fmla="*/ 184 w 233"/>
                <a:gd name="T5" fmla="*/ 6 h 300"/>
                <a:gd name="T6" fmla="*/ 198 w 233"/>
                <a:gd name="T7" fmla="*/ 13 h 300"/>
                <a:gd name="T8" fmla="*/ 210 w 233"/>
                <a:gd name="T9" fmla="*/ 23 h 300"/>
                <a:gd name="T10" fmla="*/ 219 w 233"/>
                <a:gd name="T11" fmla="*/ 34 h 300"/>
                <a:gd name="T12" fmla="*/ 225 w 233"/>
                <a:gd name="T13" fmla="*/ 47 h 300"/>
                <a:gd name="T14" fmla="*/ 230 w 233"/>
                <a:gd name="T15" fmla="*/ 62 h 300"/>
                <a:gd name="T16" fmla="*/ 233 w 233"/>
                <a:gd name="T17" fmla="*/ 78 h 300"/>
                <a:gd name="T18" fmla="*/ 233 w 233"/>
                <a:gd name="T19" fmla="*/ 95 h 300"/>
                <a:gd name="T20" fmla="*/ 233 w 233"/>
                <a:gd name="T21" fmla="*/ 300 h 300"/>
                <a:gd name="T22" fmla="*/ 189 w 233"/>
                <a:gd name="T23" fmla="*/ 300 h 300"/>
                <a:gd name="T24" fmla="*/ 189 w 233"/>
                <a:gd name="T25" fmla="*/ 110 h 300"/>
                <a:gd name="T26" fmla="*/ 188 w 233"/>
                <a:gd name="T27" fmla="*/ 91 h 300"/>
                <a:gd name="T28" fmla="*/ 186 w 233"/>
                <a:gd name="T29" fmla="*/ 75 h 300"/>
                <a:gd name="T30" fmla="*/ 181 w 233"/>
                <a:gd name="T31" fmla="*/ 61 h 300"/>
                <a:gd name="T32" fmla="*/ 174 w 233"/>
                <a:gd name="T33" fmla="*/ 51 h 300"/>
                <a:gd name="T34" fmla="*/ 164 w 233"/>
                <a:gd name="T35" fmla="*/ 43 h 300"/>
                <a:gd name="T36" fmla="*/ 151 w 233"/>
                <a:gd name="T37" fmla="*/ 38 h 300"/>
                <a:gd name="T38" fmla="*/ 135 w 233"/>
                <a:gd name="T39" fmla="*/ 37 h 300"/>
                <a:gd name="T40" fmla="*/ 116 w 233"/>
                <a:gd name="T41" fmla="*/ 39 h 300"/>
                <a:gd name="T42" fmla="*/ 98 w 233"/>
                <a:gd name="T43" fmla="*/ 46 h 300"/>
                <a:gd name="T44" fmla="*/ 83 w 233"/>
                <a:gd name="T45" fmla="*/ 57 h 300"/>
                <a:gd name="T46" fmla="*/ 70 w 233"/>
                <a:gd name="T47" fmla="*/ 71 h 300"/>
                <a:gd name="T48" fmla="*/ 60 w 233"/>
                <a:gd name="T49" fmla="*/ 89 h 300"/>
                <a:gd name="T50" fmla="*/ 51 w 233"/>
                <a:gd name="T51" fmla="*/ 111 h 300"/>
                <a:gd name="T52" fmla="*/ 46 w 233"/>
                <a:gd name="T53" fmla="*/ 134 h 300"/>
                <a:gd name="T54" fmla="*/ 44 w 233"/>
                <a:gd name="T55" fmla="*/ 159 h 300"/>
                <a:gd name="T56" fmla="*/ 44 w 233"/>
                <a:gd name="T57" fmla="*/ 300 h 300"/>
                <a:gd name="T58" fmla="*/ 0 w 233"/>
                <a:gd name="T59" fmla="*/ 300 h 300"/>
                <a:gd name="T60" fmla="*/ 0 w 233"/>
                <a:gd name="T61" fmla="*/ 6 h 300"/>
                <a:gd name="T62" fmla="*/ 44 w 233"/>
                <a:gd name="T63" fmla="*/ 6 h 300"/>
                <a:gd name="T64" fmla="*/ 43 w 233"/>
                <a:gd name="T65" fmla="*/ 28 h 300"/>
                <a:gd name="T66" fmla="*/ 41 w 233"/>
                <a:gd name="T67" fmla="*/ 51 h 300"/>
                <a:gd name="T68" fmla="*/ 39 w 233"/>
                <a:gd name="T69" fmla="*/ 71 h 300"/>
                <a:gd name="T70" fmla="*/ 40 w 233"/>
                <a:gd name="T71" fmla="*/ 72 h 300"/>
                <a:gd name="T72" fmla="*/ 50 w 233"/>
                <a:gd name="T73" fmla="*/ 52 h 300"/>
                <a:gd name="T74" fmla="*/ 64 w 233"/>
                <a:gd name="T75" fmla="*/ 34 h 300"/>
                <a:gd name="T76" fmla="*/ 80 w 233"/>
                <a:gd name="T77" fmla="*/ 20 h 300"/>
                <a:gd name="T78" fmla="*/ 99 w 233"/>
                <a:gd name="T79" fmla="*/ 9 h 300"/>
                <a:gd name="T80" fmla="*/ 121 w 233"/>
                <a:gd name="T81" fmla="*/ 3 h 300"/>
                <a:gd name="T82" fmla="*/ 146 w 233"/>
                <a:gd name="T8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 h="300">
                  <a:moveTo>
                    <a:pt x="146" y="0"/>
                  </a:moveTo>
                  <a:lnTo>
                    <a:pt x="166" y="2"/>
                  </a:lnTo>
                  <a:lnTo>
                    <a:pt x="184" y="6"/>
                  </a:lnTo>
                  <a:lnTo>
                    <a:pt x="198" y="13"/>
                  </a:lnTo>
                  <a:lnTo>
                    <a:pt x="210" y="23"/>
                  </a:lnTo>
                  <a:lnTo>
                    <a:pt x="219" y="34"/>
                  </a:lnTo>
                  <a:lnTo>
                    <a:pt x="225" y="47"/>
                  </a:lnTo>
                  <a:lnTo>
                    <a:pt x="230" y="62"/>
                  </a:lnTo>
                  <a:lnTo>
                    <a:pt x="233" y="78"/>
                  </a:lnTo>
                  <a:lnTo>
                    <a:pt x="233" y="95"/>
                  </a:lnTo>
                  <a:lnTo>
                    <a:pt x="233" y="300"/>
                  </a:lnTo>
                  <a:lnTo>
                    <a:pt x="189" y="300"/>
                  </a:lnTo>
                  <a:lnTo>
                    <a:pt x="189" y="110"/>
                  </a:lnTo>
                  <a:lnTo>
                    <a:pt x="188" y="91"/>
                  </a:lnTo>
                  <a:lnTo>
                    <a:pt x="186" y="75"/>
                  </a:lnTo>
                  <a:lnTo>
                    <a:pt x="181" y="61"/>
                  </a:lnTo>
                  <a:lnTo>
                    <a:pt x="174" y="51"/>
                  </a:lnTo>
                  <a:lnTo>
                    <a:pt x="164" y="43"/>
                  </a:lnTo>
                  <a:lnTo>
                    <a:pt x="151" y="38"/>
                  </a:lnTo>
                  <a:lnTo>
                    <a:pt x="135" y="37"/>
                  </a:lnTo>
                  <a:lnTo>
                    <a:pt x="116" y="39"/>
                  </a:lnTo>
                  <a:lnTo>
                    <a:pt x="98" y="46"/>
                  </a:lnTo>
                  <a:lnTo>
                    <a:pt x="83" y="57"/>
                  </a:lnTo>
                  <a:lnTo>
                    <a:pt x="70" y="71"/>
                  </a:lnTo>
                  <a:lnTo>
                    <a:pt x="60" y="89"/>
                  </a:lnTo>
                  <a:lnTo>
                    <a:pt x="51" y="111"/>
                  </a:lnTo>
                  <a:lnTo>
                    <a:pt x="46" y="134"/>
                  </a:lnTo>
                  <a:lnTo>
                    <a:pt x="44" y="159"/>
                  </a:lnTo>
                  <a:lnTo>
                    <a:pt x="44" y="300"/>
                  </a:lnTo>
                  <a:lnTo>
                    <a:pt x="0" y="300"/>
                  </a:lnTo>
                  <a:lnTo>
                    <a:pt x="0" y="6"/>
                  </a:lnTo>
                  <a:lnTo>
                    <a:pt x="44" y="6"/>
                  </a:lnTo>
                  <a:lnTo>
                    <a:pt x="43" y="28"/>
                  </a:lnTo>
                  <a:lnTo>
                    <a:pt x="41" y="51"/>
                  </a:lnTo>
                  <a:lnTo>
                    <a:pt x="39" y="71"/>
                  </a:lnTo>
                  <a:lnTo>
                    <a:pt x="40" y="72"/>
                  </a:lnTo>
                  <a:lnTo>
                    <a:pt x="50" y="52"/>
                  </a:lnTo>
                  <a:lnTo>
                    <a:pt x="64" y="34"/>
                  </a:lnTo>
                  <a:lnTo>
                    <a:pt x="80" y="20"/>
                  </a:lnTo>
                  <a:lnTo>
                    <a:pt x="99" y="9"/>
                  </a:lnTo>
                  <a:lnTo>
                    <a:pt x="121" y="3"/>
                  </a:lnTo>
                  <a:lnTo>
                    <a:pt x="14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Freeform 57">
              <a:extLst>
                <a:ext uri="{FF2B5EF4-FFF2-40B4-BE49-F238E27FC236}">
                  <a16:creationId xmlns:a16="http://schemas.microsoft.com/office/drawing/2014/main" id="{35B86B4B-65CC-8B99-06C6-97CDE959A2D6}"/>
                </a:ext>
              </a:extLst>
            </p:cNvPr>
            <p:cNvSpPr>
              <a:spLocks/>
            </p:cNvSpPr>
            <p:nvPr/>
          </p:nvSpPr>
          <p:spPr bwMode="auto">
            <a:xfrm>
              <a:off x="2064101" y="2325409"/>
              <a:ext cx="182208" cy="236634"/>
            </a:xfrm>
            <a:custGeom>
              <a:avLst/>
              <a:gdLst>
                <a:gd name="T0" fmla="*/ 145 w 233"/>
                <a:gd name="T1" fmla="*/ 0 h 300"/>
                <a:gd name="T2" fmla="*/ 166 w 233"/>
                <a:gd name="T3" fmla="*/ 2 h 300"/>
                <a:gd name="T4" fmla="*/ 183 w 233"/>
                <a:gd name="T5" fmla="*/ 6 h 300"/>
                <a:gd name="T6" fmla="*/ 198 w 233"/>
                <a:gd name="T7" fmla="*/ 13 h 300"/>
                <a:gd name="T8" fmla="*/ 209 w 233"/>
                <a:gd name="T9" fmla="*/ 23 h 300"/>
                <a:gd name="T10" fmla="*/ 218 w 233"/>
                <a:gd name="T11" fmla="*/ 34 h 300"/>
                <a:gd name="T12" fmla="*/ 225 w 233"/>
                <a:gd name="T13" fmla="*/ 47 h 300"/>
                <a:gd name="T14" fmla="*/ 230 w 233"/>
                <a:gd name="T15" fmla="*/ 62 h 300"/>
                <a:gd name="T16" fmla="*/ 232 w 233"/>
                <a:gd name="T17" fmla="*/ 78 h 300"/>
                <a:gd name="T18" fmla="*/ 233 w 233"/>
                <a:gd name="T19" fmla="*/ 95 h 300"/>
                <a:gd name="T20" fmla="*/ 233 w 233"/>
                <a:gd name="T21" fmla="*/ 300 h 300"/>
                <a:gd name="T22" fmla="*/ 189 w 233"/>
                <a:gd name="T23" fmla="*/ 300 h 300"/>
                <a:gd name="T24" fmla="*/ 189 w 233"/>
                <a:gd name="T25" fmla="*/ 110 h 300"/>
                <a:gd name="T26" fmla="*/ 188 w 233"/>
                <a:gd name="T27" fmla="*/ 91 h 300"/>
                <a:gd name="T28" fmla="*/ 185 w 233"/>
                <a:gd name="T29" fmla="*/ 75 h 300"/>
                <a:gd name="T30" fmla="*/ 181 w 233"/>
                <a:gd name="T31" fmla="*/ 61 h 300"/>
                <a:gd name="T32" fmla="*/ 173 w 233"/>
                <a:gd name="T33" fmla="*/ 51 h 300"/>
                <a:gd name="T34" fmla="*/ 163 w 233"/>
                <a:gd name="T35" fmla="*/ 43 h 300"/>
                <a:gd name="T36" fmla="*/ 150 w 233"/>
                <a:gd name="T37" fmla="*/ 38 h 300"/>
                <a:gd name="T38" fmla="*/ 134 w 233"/>
                <a:gd name="T39" fmla="*/ 37 h 300"/>
                <a:gd name="T40" fmla="*/ 115 w 233"/>
                <a:gd name="T41" fmla="*/ 39 h 300"/>
                <a:gd name="T42" fmla="*/ 98 w 233"/>
                <a:gd name="T43" fmla="*/ 46 h 300"/>
                <a:gd name="T44" fmla="*/ 83 w 233"/>
                <a:gd name="T45" fmla="*/ 57 h 300"/>
                <a:gd name="T46" fmla="*/ 70 w 233"/>
                <a:gd name="T47" fmla="*/ 71 h 300"/>
                <a:gd name="T48" fmla="*/ 59 w 233"/>
                <a:gd name="T49" fmla="*/ 89 h 300"/>
                <a:gd name="T50" fmla="*/ 51 w 233"/>
                <a:gd name="T51" fmla="*/ 111 h 300"/>
                <a:gd name="T52" fmla="*/ 46 w 233"/>
                <a:gd name="T53" fmla="*/ 134 h 300"/>
                <a:gd name="T54" fmla="*/ 45 w 233"/>
                <a:gd name="T55" fmla="*/ 159 h 300"/>
                <a:gd name="T56" fmla="*/ 45 w 233"/>
                <a:gd name="T57" fmla="*/ 300 h 300"/>
                <a:gd name="T58" fmla="*/ 0 w 233"/>
                <a:gd name="T59" fmla="*/ 300 h 300"/>
                <a:gd name="T60" fmla="*/ 0 w 233"/>
                <a:gd name="T61" fmla="*/ 6 h 300"/>
                <a:gd name="T62" fmla="*/ 44 w 233"/>
                <a:gd name="T63" fmla="*/ 6 h 300"/>
                <a:gd name="T64" fmla="*/ 44 w 233"/>
                <a:gd name="T65" fmla="*/ 28 h 300"/>
                <a:gd name="T66" fmla="*/ 42 w 233"/>
                <a:gd name="T67" fmla="*/ 51 h 300"/>
                <a:gd name="T68" fmla="*/ 39 w 233"/>
                <a:gd name="T69" fmla="*/ 71 h 300"/>
                <a:gd name="T70" fmla="*/ 41 w 233"/>
                <a:gd name="T71" fmla="*/ 72 h 300"/>
                <a:gd name="T72" fmla="*/ 51 w 233"/>
                <a:gd name="T73" fmla="*/ 52 h 300"/>
                <a:gd name="T74" fmla="*/ 64 w 233"/>
                <a:gd name="T75" fmla="*/ 34 h 300"/>
                <a:gd name="T76" fmla="*/ 80 w 233"/>
                <a:gd name="T77" fmla="*/ 20 h 300"/>
                <a:gd name="T78" fmla="*/ 99 w 233"/>
                <a:gd name="T79" fmla="*/ 9 h 300"/>
                <a:gd name="T80" fmla="*/ 121 w 233"/>
                <a:gd name="T81" fmla="*/ 3 h 300"/>
                <a:gd name="T82" fmla="*/ 145 w 233"/>
                <a:gd name="T8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 h="300">
                  <a:moveTo>
                    <a:pt x="145" y="0"/>
                  </a:moveTo>
                  <a:lnTo>
                    <a:pt x="166" y="2"/>
                  </a:lnTo>
                  <a:lnTo>
                    <a:pt x="183" y="6"/>
                  </a:lnTo>
                  <a:lnTo>
                    <a:pt x="198" y="13"/>
                  </a:lnTo>
                  <a:lnTo>
                    <a:pt x="209" y="23"/>
                  </a:lnTo>
                  <a:lnTo>
                    <a:pt x="218" y="34"/>
                  </a:lnTo>
                  <a:lnTo>
                    <a:pt x="225" y="47"/>
                  </a:lnTo>
                  <a:lnTo>
                    <a:pt x="230" y="62"/>
                  </a:lnTo>
                  <a:lnTo>
                    <a:pt x="232" y="78"/>
                  </a:lnTo>
                  <a:lnTo>
                    <a:pt x="233" y="95"/>
                  </a:lnTo>
                  <a:lnTo>
                    <a:pt x="233" y="300"/>
                  </a:lnTo>
                  <a:lnTo>
                    <a:pt x="189" y="300"/>
                  </a:lnTo>
                  <a:lnTo>
                    <a:pt x="189" y="110"/>
                  </a:lnTo>
                  <a:lnTo>
                    <a:pt x="188" y="91"/>
                  </a:lnTo>
                  <a:lnTo>
                    <a:pt x="185" y="75"/>
                  </a:lnTo>
                  <a:lnTo>
                    <a:pt x="181" y="61"/>
                  </a:lnTo>
                  <a:lnTo>
                    <a:pt x="173" y="51"/>
                  </a:lnTo>
                  <a:lnTo>
                    <a:pt x="163" y="43"/>
                  </a:lnTo>
                  <a:lnTo>
                    <a:pt x="150" y="38"/>
                  </a:lnTo>
                  <a:lnTo>
                    <a:pt x="134" y="37"/>
                  </a:lnTo>
                  <a:lnTo>
                    <a:pt x="115" y="39"/>
                  </a:lnTo>
                  <a:lnTo>
                    <a:pt x="98" y="46"/>
                  </a:lnTo>
                  <a:lnTo>
                    <a:pt x="83" y="57"/>
                  </a:lnTo>
                  <a:lnTo>
                    <a:pt x="70" y="71"/>
                  </a:lnTo>
                  <a:lnTo>
                    <a:pt x="59" y="89"/>
                  </a:lnTo>
                  <a:lnTo>
                    <a:pt x="51" y="111"/>
                  </a:lnTo>
                  <a:lnTo>
                    <a:pt x="46" y="134"/>
                  </a:lnTo>
                  <a:lnTo>
                    <a:pt x="45" y="159"/>
                  </a:lnTo>
                  <a:lnTo>
                    <a:pt x="45" y="300"/>
                  </a:lnTo>
                  <a:lnTo>
                    <a:pt x="0" y="300"/>
                  </a:lnTo>
                  <a:lnTo>
                    <a:pt x="0" y="6"/>
                  </a:lnTo>
                  <a:lnTo>
                    <a:pt x="44" y="6"/>
                  </a:lnTo>
                  <a:lnTo>
                    <a:pt x="44" y="28"/>
                  </a:lnTo>
                  <a:lnTo>
                    <a:pt x="42" y="51"/>
                  </a:lnTo>
                  <a:lnTo>
                    <a:pt x="39" y="71"/>
                  </a:lnTo>
                  <a:lnTo>
                    <a:pt x="41" y="72"/>
                  </a:lnTo>
                  <a:lnTo>
                    <a:pt x="51" y="52"/>
                  </a:lnTo>
                  <a:lnTo>
                    <a:pt x="64" y="34"/>
                  </a:lnTo>
                  <a:lnTo>
                    <a:pt x="80" y="20"/>
                  </a:lnTo>
                  <a:lnTo>
                    <a:pt x="99" y="9"/>
                  </a:lnTo>
                  <a:lnTo>
                    <a:pt x="121" y="3"/>
                  </a:lnTo>
                  <a:lnTo>
                    <a:pt x="14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Freeform 58">
              <a:extLst>
                <a:ext uri="{FF2B5EF4-FFF2-40B4-BE49-F238E27FC236}">
                  <a16:creationId xmlns:a16="http://schemas.microsoft.com/office/drawing/2014/main" id="{C917A3ED-11CD-D5A1-975B-A2A055B7A60A}"/>
                </a:ext>
              </a:extLst>
            </p:cNvPr>
            <p:cNvSpPr>
              <a:spLocks noEditPoints="1"/>
            </p:cNvSpPr>
            <p:nvPr/>
          </p:nvSpPr>
          <p:spPr bwMode="auto">
            <a:xfrm>
              <a:off x="2279439" y="2327776"/>
              <a:ext cx="191674" cy="239000"/>
            </a:xfrm>
            <a:custGeom>
              <a:avLst/>
              <a:gdLst>
                <a:gd name="T0" fmla="*/ 127 w 243"/>
                <a:gd name="T1" fmla="*/ 34 h 304"/>
                <a:gd name="T2" fmla="*/ 107 w 243"/>
                <a:gd name="T3" fmla="*/ 36 h 304"/>
                <a:gd name="T4" fmla="*/ 90 w 243"/>
                <a:gd name="T5" fmla="*/ 43 h 304"/>
                <a:gd name="T6" fmla="*/ 75 w 243"/>
                <a:gd name="T7" fmla="*/ 54 h 304"/>
                <a:gd name="T8" fmla="*/ 63 w 243"/>
                <a:gd name="T9" fmla="*/ 69 h 304"/>
                <a:gd name="T10" fmla="*/ 54 w 243"/>
                <a:gd name="T11" fmla="*/ 88 h 304"/>
                <a:gd name="T12" fmla="*/ 49 w 243"/>
                <a:gd name="T13" fmla="*/ 110 h 304"/>
                <a:gd name="T14" fmla="*/ 197 w 243"/>
                <a:gd name="T15" fmla="*/ 110 h 304"/>
                <a:gd name="T16" fmla="*/ 196 w 243"/>
                <a:gd name="T17" fmla="*/ 91 h 304"/>
                <a:gd name="T18" fmla="*/ 191 w 243"/>
                <a:gd name="T19" fmla="*/ 75 h 304"/>
                <a:gd name="T20" fmla="*/ 184 w 243"/>
                <a:gd name="T21" fmla="*/ 61 h 304"/>
                <a:gd name="T22" fmla="*/ 173 w 243"/>
                <a:gd name="T23" fmla="*/ 49 h 304"/>
                <a:gd name="T24" fmla="*/ 160 w 243"/>
                <a:gd name="T25" fmla="*/ 41 h 304"/>
                <a:gd name="T26" fmla="*/ 145 w 243"/>
                <a:gd name="T27" fmla="*/ 35 h 304"/>
                <a:gd name="T28" fmla="*/ 127 w 243"/>
                <a:gd name="T29" fmla="*/ 34 h 304"/>
                <a:gd name="T30" fmla="*/ 129 w 243"/>
                <a:gd name="T31" fmla="*/ 0 h 304"/>
                <a:gd name="T32" fmla="*/ 154 w 243"/>
                <a:gd name="T33" fmla="*/ 2 h 304"/>
                <a:gd name="T34" fmla="*/ 176 w 243"/>
                <a:gd name="T35" fmla="*/ 8 h 304"/>
                <a:gd name="T36" fmla="*/ 194 w 243"/>
                <a:gd name="T37" fmla="*/ 17 h 304"/>
                <a:gd name="T38" fmla="*/ 210 w 243"/>
                <a:gd name="T39" fmla="*/ 29 h 304"/>
                <a:gd name="T40" fmla="*/ 222 w 243"/>
                <a:gd name="T41" fmla="*/ 44 h 304"/>
                <a:gd name="T42" fmla="*/ 231 w 243"/>
                <a:gd name="T43" fmla="*/ 61 h 304"/>
                <a:gd name="T44" fmla="*/ 238 w 243"/>
                <a:gd name="T45" fmla="*/ 79 h 304"/>
                <a:gd name="T46" fmla="*/ 242 w 243"/>
                <a:gd name="T47" fmla="*/ 99 h 304"/>
                <a:gd name="T48" fmla="*/ 243 w 243"/>
                <a:gd name="T49" fmla="*/ 122 h 304"/>
                <a:gd name="T50" fmla="*/ 243 w 243"/>
                <a:gd name="T51" fmla="*/ 131 h 304"/>
                <a:gd name="T52" fmla="*/ 242 w 243"/>
                <a:gd name="T53" fmla="*/ 143 h 304"/>
                <a:gd name="T54" fmla="*/ 47 w 243"/>
                <a:gd name="T55" fmla="*/ 143 h 304"/>
                <a:gd name="T56" fmla="*/ 47 w 243"/>
                <a:gd name="T57" fmla="*/ 171 h 304"/>
                <a:gd name="T58" fmla="*/ 50 w 243"/>
                <a:gd name="T59" fmla="*/ 194 h 304"/>
                <a:gd name="T60" fmla="*/ 56 w 243"/>
                <a:gd name="T61" fmla="*/ 214 h 304"/>
                <a:gd name="T62" fmla="*/ 64 w 243"/>
                <a:gd name="T63" fmla="*/ 231 h 304"/>
                <a:gd name="T64" fmla="*/ 75 w 243"/>
                <a:gd name="T65" fmla="*/ 244 h 304"/>
                <a:gd name="T66" fmla="*/ 89 w 243"/>
                <a:gd name="T67" fmla="*/ 255 h 304"/>
                <a:gd name="T68" fmla="*/ 105 w 243"/>
                <a:gd name="T69" fmla="*/ 262 h 304"/>
                <a:gd name="T70" fmla="*/ 123 w 243"/>
                <a:gd name="T71" fmla="*/ 266 h 304"/>
                <a:gd name="T72" fmla="*/ 144 w 243"/>
                <a:gd name="T73" fmla="*/ 267 h 304"/>
                <a:gd name="T74" fmla="*/ 167 w 243"/>
                <a:gd name="T75" fmla="*/ 266 h 304"/>
                <a:gd name="T76" fmla="*/ 189 w 243"/>
                <a:gd name="T77" fmla="*/ 262 h 304"/>
                <a:gd name="T78" fmla="*/ 210 w 243"/>
                <a:gd name="T79" fmla="*/ 256 h 304"/>
                <a:gd name="T80" fmla="*/ 228 w 243"/>
                <a:gd name="T81" fmla="*/ 249 h 304"/>
                <a:gd name="T82" fmla="*/ 232 w 243"/>
                <a:gd name="T83" fmla="*/ 286 h 304"/>
                <a:gd name="T84" fmla="*/ 203 w 243"/>
                <a:gd name="T85" fmla="*/ 296 h 304"/>
                <a:gd name="T86" fmla="*/ 171 w 243"/>
                <a:gd name="T87" fmla="*/ 302 h 304"/>
                <a:gd name="T88" fmla="*/ 136 w 243"/>
                <a:gd name="T89" fmla="*/ 304 h 304"/>
                <a:gd name="T90" fmla="*/ 108 w 243"/>
                <a:gd name="T91" fmla="*/ 302 h 304"/>
                <a:gd name="T92" fmla="*/ 83 w 243"/>
                <a:gd name="T93" fmla="*/ 297 h 304"/>
                <a:gd name="T94" fmla="*/ 62 w 243"/>
                <a:gd name="T95" fmla="*/ 288 h 304"/>
                <a:gd name="T96" fmla="*/ 43 w 243"/>
                <a:gd name="T97" fmla="*/ 275 h 304"/>
                <a:gd name="T98" fmla="*/ 28 w 243"/>
                <a:gd name="T99" fmla="*/ 259 h 304"/>
                <a:gd name="T100" fmla="*/ 15 w 243"/>
                <a:gd name="T101" fmla="*/ 238 h 304"/>
                <a:gd name="T102" fmla="*/ 7 w 243"/>
                <a:gd name="T103" fmla="*/ 214 h 304"/>
                <a:gd name="T104" fmla="*/ 1 w 243"/>
                <a:gd name="T105" fmla="*/ 186 h 304"/>
                <a:gd name="T106" fmla="*/ 0 w 243"/>
                <a:gd name="T107" fmla="*/ 154 h 304"/>
                <a:gd name="T108" fmla="*/ 1 w 243"/>
                <a:gd name="T109" fmla="*/ 126 h 304"/>
                <a:gd name="T110" fmla="*/ 7 w 243"/>
                <a:gd name="T111" fmla="*/ 98 h 304"/>
                <a:gd name="T112" fmla="*/ 15 w 243"/>
                <a:gd name="T113" fmla="*/ 74 h 304"/>
                <a:gd name="T114" fmla="*/ 27 w 243"/>
                <a:gd name="T115" fmla="*/ 53 h 304"/>
                <a:gd name="T116" fmla="*/ 42 w 243"/>
                <a:gd name="T117" fmla="*/ 35 h 304"/>
                <a:gd name="T118" fmla="*/ 60 w 243"/>
                <a:gd name="T119" fmla="*/ 20 h 304"/>
                <a:gd name="T120" fmla="*/ 80 w 243"/>
                <a:gd name="T121" fmla="*/ 9 h 304"/>
                <a:gd name="T122" fmla="*/ 103 w 243"/>
                <a:gd name="T123" fmla="*/ 2 h 304"/>
                <a:gd name="T124" fmla="*/ 129 w 243"/>
                <a:gd name="T125"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304">
                  <a:moveTo>
                    <a:pt x="127" y="34"/>
                  </a:moveTo>
                  <a:lnTo>
                    <a:pt x="107" y="36"/>
                  </a:lnTo>
                  <a:lnTo>
                    <a:pt x="90" y="43"/>
                  </a:lnTo>
                  <a:lnTo>
                    <a:pt x="75" y="54"/>
                  </a:lnTo>
                  <a:lnTo>
                    <a:pt x="63" y="69"/>
                  </a:lnTo>
                  <a:lnTo>
                    <a:pt x="54" y="88"/>
                  </a:lnTo>
                  <a:lnTo>
                    <a:pt x="49" y="110"/>
                  </a:lnTo>
                  <a:lnTo>
                    <a:pt x="197" y="110"/>
                  </a:lnTo>
                  <a:lnTo>
                    <a:pt x="196" y="91"/>
                  </a:lnTo>
                  <a:lnTo>
                    <a:pt x="191" y="75"/>
                  </a:lnTo>
                  <a:lnTo>
                    <a:pt x="184" y="61"/>
                  </a:lnTo>
                  <a:lnTo>
                    <a:pt x="173" y="49"/>
                  </a:lnTo>
                  <a:lnTo>
                    <a:pt x="160" y="41"/>
                  </a:lnTo>
                  <a:lnTo>
                    <a:pt x="145" y="35"/>
                  </a:lnTo>
                  <a:lnTo>
                    <a:pt x="127" y="34"/>
                  </a:lnTo>
                  <a:close/>
                  <a:moveTo>
                    <a:pt x="129" y="0"/>
                  </a:moveTo>
                  <a:lnTo>
                    <a:pt x="154" y="2"/>
                  </a:lnTo>
                  <a:lnTo>
                    <a:pt x="176" y="8"/>
                  </a:lnTo>
                  <a:lnTo>
                    <a:pt x="194" y="17"/>
                  </a:lnTo>
                  <a:lnTo>
                    <a:pt x="210" y="29"/>
                  </a:lnTo>
                  <a:lnTo>
                    <a:pt x="222" y="44"/>
                  </a:lnTo>
                  <a:lnTo>
                    <a:pt x="231" y="61"/>
                  </a:lnTo>
                  <a:lnTo>
                    <a:pt x="238" y="79"/>
                  </a:lnTo>
                  <a:lnTo>
                    <a:pt x="242" y="99"/>
                  </a:lnTo>
                  <a:lnTo>
                    <a:pt x="243" y="122"/>
                  </a:lnTo>
                  <a:lnTo>
                    <a:pt x="243" y="131"/>
                  </a:lnTo>
                  <a:lnTo>
                    <a:pt x="242" y="143"/>
                  </a:lnTo>
                  <a:lnTo>
                    <a:pt x="47" y="143"/>
                  </a:lnTo>
                  <a:lnTo>
                    <a:pt x="47" y="171"/>
                  </a:lnTo>
                  <a:lnTo>
                    <a:pt x="50" y="194"/>
                  </a:lnTo>
                  <a:lnTo>
                    <a:pt x="56" y="214"/>
                  </a:lnTo>
                  <a:lnTo>
                    <a:pt x="64" y="231"/>
                  </a:lnTo>
                  <a:lnTo>
                    <a:pt x="75" y="244"/>
                  </a:lnTo>
                  <a:lnTo>
                    <a:pt x="89" y="255"/>
                  </a:lnTo>
                  <a:lnTo>
                    <a:pt x="105" y="262"/>
                  </a:lnTo>
                  <a:lnTo>
                    <a:pt x="123" y="266"/>
                  </a:lnTo>
                  <a:lnTo>
                    <a:pt x="144" y="267"/>
                  </a:lnTo>
                  <a:lnTo>
                    <a:pt x="167" y="266"/>
                  </a:lnTo>
                  <a:lnTo>
                    <a:pt x="189" y="262"/>
                  </a:lnTo>
                  <a:lnTo>
                    <a:pt x="210" y="256"/>
                  </a:lnTo>
                  <a:lnTo>
                    <a:pt x="228" y="249"/>
                  </a:lnTo>
                  <a:lnTo>
                    <a:pt x="232" y="286"/>
                  </a:lnTo>
                  <a:lnTo>
                    <a:pt x="203" y="296"/>
                  </a:lnTo>
                  <a:lnTo>
                    <a:pt x="171" y="302"/>
                  </a:lnTo>
                  <a:lnTo>
                    <a:pt x="136" y="304"/>
                  </a:lnTo>
                  <a:lnTo>
                    <a:pt x="108" y="302"/>
                  </a:lnTo>
                  <a:lnTo>
                    <a:pt x="83" y="297"/>
                  </a:lnTo>
                  <a:lnTo>
                    <a:pt x="62" y="288"/>
                  </a:lnTo>
                  <a:lnTo>
                    <a:pt x="43" y="275"/>
                  </a:lnTo>
                  <a:lnTo>
                    <a:pt x="28" y="259"/>
                  </a:lnTo>
                  <a:lnTo>
                    <a:pt x="15" y="238"/>
                  </a:lnTo>
                  <a:lnTo>
                    <a:pt x="7" y="214"/>
                  </a:lnTo>
                  <a:lnTo>
                    <a:pt x="1" y="186"/>
                  </a:lnTo>
                  <a:lnTo>
                    <a:pt x="0" y="154"/>
                  </a:lnTo>
                  <a:lnTo>
                    <a:pt x="1" y="126"/>
                  </a:lnTo>
                  <a:lnTo>
                    <a:pt x="7" y="98"/>
                  </a:lnTo>
                  <a:lnTo>
                    <a:pt x="15" y="74"/>
                  </a:lnTo>
                  <a:lnTo>
                    <a:pt x="27" y="53"/>
                  </a:lnTo>
                  <a:lnTo>
                    <a:pt x="42" y="35"/>
                  </a:lnTo>
                  <a:lnTo>
                    <a:pt x="60" y="20"/>
                  </a:lnTo>
                  <a:lnTo>
                    <a:pt x="80" y="9"/>
                  </a:lnTo>
                  <a:lnTo>
                    <a:pt x="103" y="2"/>
                  </a:lnTo>
                  <a:lnTo>
                    <a:pt x="12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5225718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8321"/>
            <a:ext cx="8372901" cy="769632"/>
          </a:xfrm>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457201" y="1226457"/>
            <a:ext cx="8372901" cy="3498971"/>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457201" y="797953"/>
            <a:ext cx="8372901" cy="374786"/>
          </a:xfrm>
        </p:spPr>
        <p:txBody>
          <a:bodyPr bIns="0">
            <a:noAutofit/>
          </a:bodyPr>
          <a:lstStyle>
            <a:lvl1pPr marL="0" indent="0">
              <a:lnSpc>
                <a:spcPct val="90000"/>
              </a:lnSpc>
              <a:spcBef>
                <a:spcPts val="0"/>
              </a:spcBef>
              <a:buNone/>
              <a:defRPr sz="2000"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2301310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30288"/>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428723"/>
            <a:ext cx="4023360" cy="3317081"/>
          </a:xfrm>
        </p:spPr>
        <p:txBody>
          <a:bodyPr/>
          <a:lstStyle>
            <a:lvl1pPr>
              <a:defRPr sz="1800"/>
            </a:lvl1pPr>
            <a:lvl2pPr marL="457200" indent="-173038">
              <a:spcBef>
                <a:spcPts val="0"/>
              </a:spcBef>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00588" y="1418007"/>
            <a:ext cx="4023360" cy="3317081"/>
          </a:xfrm>
        </p:spPr>
        <p:txBody>
          <a:bodyPr/>
          <a:lstStyle>
            <a:lvl1pPr>
              <a:defRPr sz="1800"/>
            </a:lvl1pPr>
            <a:lvl2pPr marL="457200" indent="-173038">
              <a:spcBef>
                <a:spcPts val="0"/>
              </a:spcBef>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Tree>
    <p:extLst>
      <p:ext uri="{BB962C8B-B14F-4D97-AF65-F5344CB8AC3E}">
        <p14:creationId xmlns:p14="http://schemas.microsoft.com/office/powerpoint/2010/main" val="32425931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E7F80-B532-C95E-48A3-FA2C5EA205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A7FD10-F5B1-D512-3DB7-09F5EFA294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F36-7379-AF3D-54F1-0A405F66442C}"/>
              </a:ext>
            </a:extLst>
          </p:cNvPr>
          <p:cNvSpPr>
            <a:spLocks noGrp="1"/>
          </p:cNvSpPr>
          <p:nvPr>
            <p:ph type="dt" sz="half" idx="10"/>
          </p:nvPr>
        </p:nvSpPr>
        <p:spPr/>
        <p:txBody>
          <a:bodyPr/>
          <a:lstStyle/>
          <a:p>
            <a:fld id="{FBBF559D-6E03-4D23-B741-8038F65451E1}" type="datetimeFigureOut">
              <a:rPr lang="en-US" smtClean="0"/>
              <a:t>5/13/2024</a:t>
            </a:fld>
            <a:endParaRPr lang="en-US"/>
          </a:p>
        </p:txBody>
      </p:sp>
      <p:sp>
        <p:nvSpPr>
          <p:cNvPr id="5" name="Footer Placeholder 4">
            <a:extLst>
              <a:ext uri="{FF2B5EF4-FFF2-40B4-BE49-F238E27FC236}">
                <a16:creationId xmlns:a16="http://schemas.microsoft.com/office/drawing/2014/main" id="{BCA1E543-61ED-31B5-EFD8-3F002DFDA0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08F213-3F88-FC81-4C42-0F29127720E7}"/>
              </a:ext>
            </a:extLst>
          </p:cNvPr>
          <p:cNvSpPr>
            <a:spLocks noGrp="1"/>
          </p:cNvSpPr>
          <p:nvPr>
            <p:ph type="sldNum" sz="quarter" idx="12"/>
          </p:nvPr>
        </p:nvSpPr>
        <p:spPr/>
        <p:txBody>
          <a:bodyPr/>
          <a:lstStyle/>
          <a:p>
            <a:fld id="{5258F709-99A3-4A2F-A121-2CD5BFAA9F1B}" type="slidenum">
              <a:rPr lang="en-US" smtClean="0"/>
              <a:t>‹#›</a:t>
            </a:fld>
            <a:endParaRPr lang="en-US"/>
          </a:p>
        </p:txBody>
      </p:sp>
    </p:spTree>
    <p:extLst>
      <p:ext uri="{BB962C8B-B14F-4D97-AF65-F5344CB8AC3E}">
        <p14:creationId xmlns:p14="http://schemas.microsoft.com/office/powerpoint/2010/main" val="3886647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BA47E31-79AA-6498-BB50-34DBC4F5E400}"/>
              </a:ext>
            </a:extLst>
          </p:cNvPr>
          <p:cNvPicPr>
            <a:picLocks noChangeAspect="1"/>
          </p:cNvPicPr>
          <p:nvPr/>
        </p:nvPicPr>
        <p:blipFill>
          <a:blip r:embed="rId2"/>
          <a:srcRect l="22" r="22"/>
          <a:stretch/>
        </p:blipFill>
        <p:spPr>
          <a:xfrm>
            <a:off x="7348785" y="236900"/>
            <a:ext cx="1581914" cy="548640"/>
          </a:xfrm>
          <a:prstGeom prst="rect">
            <a:avLst/>
          </a:prstGeom>
        </p:spPr>
      </p:pic>
      <p:pic>
        <p:nvPicPr>
          <p:cNvPr id="8" name="Graphic 7">
            <a:extLst>
              <a:ext uri="{FF2B5EF4-FFF2-40B4-BE49-F238E27FC236}">
                <a16:creationId xmlns:a16="http://schemas.microsoft.com/office/drawing/2014/main" id="{0FF942FA-E8D8-7F73-B508-F9761FA55B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3552" y="4720399"/>
            <a:ext cx="2181368" cy="246888"/>
          </a:xfrm>
          <a:prstGeom prst="rect">
            <a:avLst/>
          </a:prstGeom>
        </p:spPr>
      </p:pic>
      <p:sp>
        <p:nvSpPr>
          <p:cNvPr id="2" name="Title 1"/>
          <p:cNvSpPr>
            <a:spLocks noGrp="1"/>
          </p:cNvSpPr>
          <p:nvPr>
            <p:ph type="ctrTitle" hasCustomPrompt="1"/>
          </p:nvPr>
        </p:nvSpPr>
        <p:spPr>
          <a:xfrm>
            <a:off x="227329" y="914400"/>
            <a:ext cx="5002306" cy="2057400"/>
          </a:xfrm>
          <a:solidFill>
            <a:schemeClr val="accent2"/>
          </a:solidFill>
        </p:spPr>
        <p:txBody>
          <a:bodyPr lIns="228600" rIns="182880" bIns="0" anchor="ctr" anchorCtr="0"/>
          <a:lstStyle>
            <a:lvl1pPr marL="0" marR="0" indent="0" algn="l" defTabSz="685800" rtl="0" eaLnBrk="1" fontAlgn="auto" latinLnBrk="0" hangingPunct="1">
              <a:lnSpc>
                <a:spcPct val="90000"/>
              </a:lnSpc>
              <a:spcBef>
                <a:spcPct val="0"/>
              </a:spcBef>
              <a:spcAft>
                <a:spcPts val="0"/>
              </a:spcAft>
              <a:buClrTx/>
              <a:buSzTx/>
              <a:buFontTx/>
              <a:buNone/>
              <a:tabLst/>
              <a:defRPr sz="280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11" name="Rectangle 10">
            <a:extLst>
              <a:ext uri="{FF2B5EF4-FFF2-40B4-BE49-F238E27FC236}">
                <a16:creationId xmlns:a16="http://schemas.microsoft.com/office/drawing/2014/main" id="{17B593A0-1381-9E08-C43E-02227E369EC8}"/>
              </a:ext>
            </a:extLst>
          </p:cNvPr>
          <p:cNvSpPr/>
          <p:nvPr/>
        </p:nvSpPr>
        <p:spPr>
          <a:xfrm>
            <a:off x="-1271" y="914400"/>
            <a:ext cx="228600" cy="2057400"/>
          </a:xfrm>
          <a:prstGeom prst="rect">
            <a:avLst/>
          </a:prstGeom>
          <a:solidFill>
            <a:schemeClr val="tx2"/>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sp>
        <p:nvSpPr>
          <p:cNvPr id="13" name="Picture Placeholder 12">
            <a:extLst>
              <a:ext uri="{FF2B5EF4-FFF2-40B4-BE49-F238E27FC236}">
                <a16:creationId xmlns:a16="http://schemas.microsoft.com/office/drawing/2014/main" id="{1F840A56-6BA9-8FE9-4544-1F2426DC0701}"/>
              </a:ext>
            </a:extLst>
          </p:cNvPr>
          <p:cNvSpPr>
            <a:spLocks noGrp="1"/>
          </p:cNvSpPr>
          <p:nvPr>
            <p:ph type="pic" sz="quarter" idx="10" hasCustomPrompt="1"/>
          </p:nvPr>
        </p:nvSpPr>
        <p:spPr>
          <a:xfrm>
            <a:off x="5229542" y="914400"/>
            <a:ext cx="3911600" cy="2057400"/>
          </a:xfrm>
          <a:solidFill>
            <a:schemeClr val="bg1">
              <a:lumMod val="75000"/>
            </a:schemeClr>
          </a:solidFill>
        </p:spPr>
        <p:txBody>
          <a:bodyPr tIns="182880"/>
          <a:lstStyle>
            <a:lvl1pPr marL="0" indent="0" algn="ctr">
              <a:buFontTx/>
              <a:buNone/>
              <a:defRPr/>
            </a:lvl1pPr>
          </a:lstStyle>
          <a:p>
            <a:r>
              <a:rPr lang="en-US" dirty="0"/>
              <a:t>Click icon to insert an image</a:t>
            </a:r>
          </a:p>
        </p:txBody>
      </p:sp>
      <p:sp>
        <p:nvSpPr>
          <p:cNvPr id="3" name="Subtitle 2"/>
          <p:cNvSpPr>
            <a:spLocks noGrp="1"/>
          </p:cNvSpPr>
          <p:nvPr>
            <p:ph type="subTitle" idx="1" hasCustomPrompt="1"/>
          </p:nvPr>
        </p:nvSpPr>
        <p:spPr>
          <a:xfrm>
            <a:off x="463552" y="238125"/>
            <a:ext cx="4765990" cy="676275"/>
          </a:xfrm>
          <a:prstGeom prst="rect">
            <a:avLst/>
          </a:prstGeom>
        </p:spPr>
        <p:txBody>
          <a:bodyPr anchor="ctr" anchorCtr="0">
            <a:noAutofit/>
          </a:bodyPr>
          <a:lstStyle>
            <a:lvl1pPr marL="0" marR="0" indent="0" algn="l" defTabSz="685800" rtl="0" eaLnBrk="1" fontAlgn="auto" latinLnBrk="0" hangingPunct="1">
              <a:lnSpc>
                <a:spcPct val="100000"/>
              </a:lnSpc>
              <a:spcBef>
                <a:spcPts val="1200"/>
              </a:spcBef>
              <a:spcAft>
                <a:spcPts val="0"/>
              </a:spcAft>
              <a:buClrTx/>
              <a:buSzTx/>
              <a:buFont typeface="Wingdings" pitchFamily="2" charset="2"/>
              <a:buNone/>
              <a:tabLst/>
              <a:defRPr sz="1600" b="1" cap="all" baseline="0">
                <a:solidFill>
                  <a:schemeClr val="tx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Optional one line subhead, </a:t>
            </a:r>
            <a:r>
              <a:rPr lang="en-US" dirty="0" err="1"/>
              <a:t>url</a:t>
            </a:r>
            <a:r>
              <a:rPr lang="en-US" dirty="0"/>
              <a:t> or date</a:t>
            </a:r>
          </a:p>
        </p:txBody>
      </p:sp>
      <p:sp>
        <p:nvSpPr>
          <p:cNvPr id="14" name="Text Placeholder 9">
            <a:extLst>
              <a:ext uri="{FF2B5EF4-FFF2-40B4-BE49-F238E27FC236}">
                <a16:creationId xmlns:a16="http://schemas.microsoft.com/office/drawing/2014/main" id="{1B8C1237-9E9A-A9B9-D997-F971E7E403B5}"/>
              </a:ext>
            </a:extLst>
          </p:cNvPr>
          <p:cNvSpPr>
            <a:spLocks noGrp="1"/>
          </p:cNvSpPr>
          <p:nvPr>
            <p:ph type="body" sz="quarter" idx="17" hasCustomPrompt="1"/>
          </p:nvPr>
        </p:nvSpPr>
        <p:spPr>
          <a:xfrm>
            <a:off x="469901" y="3229520"/>
            <a:ext cx="2692871" cy="295275"/>
          </a:xfrm>
        </p:spPr>
        <p:txBody>
          <a:bodyPr lIns="0" bIns="0" anchor="b">
            <a:normAutofit/>
          </a:bodyPr>
          <a:lstStyle>
            <a:lvl1pPr marL="0" indent="0">
              <a:spcBef>
                <a:spcPts val="0"/>
              </a:spcBef>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15" name="Text Placeholder 45">
            <a:extLst>
              <a:ext uri="{FF2B5EF4-FFF2-40B4-BE49-F238E27FC236}">
                <a16:creationId xmlns:a16="http://schemas.microsoft.com/office/drawing/2014/main" id="{F23F5504-504E-35E3-02E6-1E4869CD6AFC}"/>
              </a:ext>
            </a:extLst>
          </p:cNvPr>
          <p:cNvSpPr>
            <a:spLocks noGrp="1"/>
          </p:cNvSpPr>
          <p:nvPr>
            <p:ph type="body" sz="quarter" idx="18" hasCustomPrompt="1"/>
          </p:nvPr>
        </p:nvSpPr>
        <p:spPr>
          <a:xfrm>
            <a:off x="469901" y="3533777"/>
            <a:ext cx="2692871" cy="6858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16" name="Text Placeholder 9">
            <a:extLst>
              <a:ext uri="{FF2B5EF4-FFF2-40B4-BE49-F238E27FC236}">
                <a16:creationId xmlns:a16="http://schemas.microsoft.com/office/drawing/2014/main" id="{864C7D51-4165-B55A-4253-6B2637C720C5}"/>
              </a:ext>
            </a:extLst>
          </p:cNvPr>
          <p:cNvSpPr>
            <a:spLocks noGrp="1"/>
          </p:cNvSpPr>
          <p:nvPr>
            <p:ph type="body" sz="quarter" idx="19" hasCustomPrompt="1"/>
          </p:nvPr>
        </p:nvSpPr>
        <p:spPr>
          <a:xfrm>
            <a:off x="3315651" y="3229520"/>
            <a:ext cx="2692871" cy="295275"/>
          </a:xfrm>
        </p:spPr>
        <p:txBody>
          <a:bodyPr lIns="0" bIns="0" anchor="b">
            <a:normAutofit/>
          </a:bodyPr>
          <a:lstStyle>
            <a:lvl1pPr marL="0" indent="0">
              <a:spcBef>
                <a:spcPts val="0"/>
              </a:spcBef>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17" name="Text Placeholder 45">
            <a:extLst>
              <a:ext uri="{FF2B5EF4-FFF2-40B4-BE49-F238E27FC236}">
                <a16:creationId xmlns:a16="http://schemas.microsoft.com/office/drawing/2014/main" id="{F0DE6988-954D-993F-40F1-7BB0D8A8E065}"/>
              </a:ext>
            </a:extLst>
          </p:cNvPr>
          <p:cNvSpPr>
            <a:spLocks noGrp="1"/>
          </p:cNvSpPr>
          <p:nvPr>
            <p:ph type="body" sz="quarter" idx="20" hasCustomPrompt="1"/>
          </p:nvPr>
        </p:nvSpPr>
        <p:spPr>
          <a:xfrm>
            <a:off x="3315651" y="3533777"/>
            <a:ext cx="2692871" cy="6858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18" name="Text Placeholder 9">
            <a:extLst>
              <a:ext uri="{FF2B5EF4-FFF2-40B4-BE49-F238E27FC236}">
                <a16:creationId xmlns:a16="http://schemas.microsoft.com/office/drawing/2014/main" id="{5BBA2D86-84B3-B15A-ACC9-771B8BA77913}"/>
              </a:ext>
            </a:extLst>
          </p:cNvPr>
          <p:cNvSpPr>
            <a:spLocks noGrp="1"/>
          </p:cNvSpPr>
          <p:nvPr>
            <p:ph type="body" sz="quarter" idx="21" hasCustomPrompt="1"/>
          </p:nvPr>
        </p:nvSpPr>
        <p:spPr>
          <a:xfrm>
            <a:off x="6118671" y="3229520"/>
            <a:ext cx="2692871" cy="295275"/>
          </a:xfrm>
        </p:spPr>
        <p:txBody>
          <a:bodyPr lIns="0" bIns="0" anchor="b">
            <a:normAutofit/>
          </a:bodyPr>
          <a:lstStyle>
            <a:lvl1pPr marL="0" indent="0">
              <a:spcBef>
                <a:spcPts val="0"/>
              </a:spcBef>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19" name="Text Placeholder 45">
            <a:extLst>
              <a:ext uri="{FF2B5EF4-FFF2-40B4-BE49-F238E27FC236}">
                <a16:creationId xmlns:a16="http://schemas.microsoft.com/office/drawing/2014/main" id="{9F09511A-BF35-DDA5-9473-7AD4769E5BDE}"/>
              </a:ext>
            </a:extLst>
          </p:cNvPr>
          <p:cNvSpPr>
            <a:spLocks noGrp="1"/>
          </p:cNvSpPr>
          <p:nvPr>
            <p:ph type="body" sz="quarter" idx="22" hasCustomPrompt="1"/>
          </p:nvPr>
        </p:nvSpPr>
        <p:spPr>
          <a:xfrm>
            <a:off x="6118671" y="3533777"/>
            <a:ext cx="2692871" cy="6858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 name="Text Placeholder 4">
            <a:extLst>
              <a:ext uri="{FF2B5EF4-FFF2-40B4-BE49-F238E27FC236}">
                <a16:creationId xmlns:a16="http://schemas.microsoft.com/office/drawing/2014/main" id="{7D434AD4-28D0-93A6-9DF2-B7249F6616B6}"/>
              </a:ext>
            </a:extLst>
          </p:cNvPr>
          <p:cNvSpPr>
            <a:spLocks noGrp="1"/>
          </p:cNvSpPr>
          <p:nvPr>
            <p:ph type="body" sz="quarter" idx="23" hasCustomPrompt="1"/>
          </p:nvPr>
        </p:nvSpPr>
        <p:spPr>
          <a:xfrm>
            <a:off x="6118671" y="4298950"/>
            <a:ext cx="2720529" cy="420688"/>
          </a:xfrm>
        </p:spPr>
        <p:txBody>
          <a:bodyPr>
            <a:noAutofit/>
          </a:bodyPr>
          <a:lstStyle>
            <a:lvl1pPr marL="0" indent="0">
              <a:spcBef>
                <a:spcPts val="0"/>
              </a:spcBef>
              <a:buFontTx/>
              <a:buNone/>
              <a:defRPr sz="1400"/>
            </a:lvl1pPr>
          </a:lstStyle>
          <a:p>
            <a:pPr lvl="0"/>
            <a:r>
              <a:rPr lang="en-US" dirty="0"/>
              <a:t>Presentation Date</a:t>
            </a:r>
          </a:p>
          <a:p>
            <a:pPr lvl="0"/>
            <a:r>
              <a:rPr lang="en-US" dirty="0"/>
              <a:t>City, State (presentation location</a:t>
            </a:r>
          </a:p>
        </p:txBody>
      </p:sp>
    </p:spTree>
    <p:extLst>
      <p:ext uri="{BB962C8B-B14F-4D97-AF65-F5344CB8AC3E}">
        <p14:creationId xmlns:p14="http://schemas.microsoft.com/office/powerpoint/2010/main" val="18417841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Brea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836F8CE-690E-37F4-56F1-3C25953899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3552" y="4720399"/>
            <a:ext cx="2181368" cy="246888"/>
          </a:xfrm>
          <a:prstGeom prst="rect">
            <a:avLst/>
          </a:prstGeom>
        </p:spPr>
      </p:pic>
      <p:pic>
        <p:nvPicPr>
          <p:cNvPr id="8" name="Picture 7">
            <a:extLst>
              <a:ext uri="{FF2B5EF4-FFF2-40B4-BE49-F238E27FC236}">
                <a16:creationId xmlns:a16="http://schemas.microsoft.com/office/drawing/2014/main" id="{FA3DEC59-F5CF-CEAA-802E-33C6505C449D}"/>
              </a:ext>
            </a:extLst>
          </p:cNvPr>
          <p:cNvPicPr>
            <a:picLocks noChangeAspect="1"/>
          </p:cNvPicPr>
          <p:nvPr/>
        </p:nvPicPr>
        <p:blipFill>
          <a:blip r:embed="rId4"/>
          <a:srcRect t="6370" b="6370"/>
          <a:stretch/>
        </p:blipFill>
        <p:spPr>
          <a:xfrm>
            <a:off x="0" y="0"/>
            <a:ext cx="9142729" cy="4488688"/>
          </a:xfrm>
          <a:prstGeom prst="rect">
            <a:avLst/>
          </a:prstGeom>
        </p:spPr>
      </p:pic>
      <p:pic>
        <p:nvPicPr>
          <p:cNvPr id="9" name="Picture 8">
            <a:extLst>
              <a:ext uri="{FF2B5EF4-FFF2-40B4-BE49-F238E27FC236}">
                <a16:creationId xmlns:a16="http://schemas.microsoft.com/office/drawing/2014/main" id="{B80802B6-4722-244C-B8A6-46B69A03D820}"/>
              </a:ext>
            </a:extLst>
          </p:cNvPr>
          <p:cNvPicPr>
            <a:picLocks noChangeAspect="1"/>
          </p:cNvPicPr>
          <p:nvPr/>
        </p:nvPicPr>
        <p:blipFill rotWithShape="1">
          <a:blip r:embed="rId5" cstate="hqprint">
            <a:alphaModFix amt="80000"/>
            <a:extLst>
              <a:ext uri="{28A0092B-C50C-407E-A947-70E740481C1C}">
                <a14:useLocalDpi xmlns:a14="http://schemas.microsoft.com/office/drawing/2010/main"/>
              </a:ext>
            </a:extLst>
          </a:blip>
          <a:srcRect l="7274" t="-203" r="7262" b="14537"/>
          <a:stretch/>
        </p:blipFill>
        <p:spPr>
          <a:xfrm>
            <a:off x="0" y="-10684"/>
            <a:ext cx="9144000" cy="4499372"/>
          </a:xfrm>
          <a:prstGeom prst="rect">
            <a:avLst/>
          </a:prstGeom>
        </p:spPr>
      </p:pic>
      <p:sp>
        <p:nvSpPr>
          <p:cNvPr id="11" name="Title 10">
            <a:extLst>
              <a:ext uri="{FF2B5EF4-FFF2-40B4-BE49-F238E27FC236}">
                <a16:creationId xmlns:a16="http://schemas.microsoft.com/office/drawing/2014/main" id="{6CA2449B-096C-80E6-9654-D9E3FA712D94}"/>
              </a:ext>
            </a:extLst>
          </p:cNvPr>
          <p:cNvSpPr>
            <a:spLocks noGrp="1"/>
          </p:cNvSpPr>
          <p:nvPr>
            <p:ph type="title" hasCustomPrompt="1"/>
          </p:nvPr>
        </p:nvSpPr>
        <p:spPr>
          <a:xfrm>
            <a:off x="-1271" y="0"/>
            <a:ext cx="8840471" cy="4488688"/>
          </a:xfrm>
        </p:spPr>
        <p:txBody>
          <a:bodyPr lIns="457200" bIns="182880" anchor="ctr" anchorCtr="0"/>
          <a:lstStyle>
            <a:lvl1pPr>
              <a:defRPr>
                <a:solidFill>
                  <a:schemeClr val="bg1"/>
                </a:solidFill>
              </a:defRPr>
            </a:lvl1pPr>
          </a:lstStyle>
          <a:p>
            <a:r>
              <a:rPr lang="en-US" dirty="0"/>
              <a:t>Type in section break title</a:t>
            </a:r>
          </a:p>
        </p:txBody>
      </p:sp>
      <p:pic>
        <p:nvPicPr>
          <p:cNvPr id="2" name="Graphic 1">
            <a:extLst>
              <a:ext uri="{FF2B5EF4-FFF2-40B4-BE49-F238E27FC236}">
                <a16:creationId xmlns:a16="http://schemas.microsoft.com/office/drawing/2014/main" id="{4FB3E30E-2B22-CE97-1F6D-EFD55575A7C3}"/>
              </a:ext>
            </a:extLst>
          </p:cNvPr>
          <p:cNvPicPr>
            <a:picLocks noChangeAspect="1"/>
          </p:cNvPicPr>
          <p:nvPr/>
        </p:nvPicPr>
        <p:blipFill>
          <a:blip r:embed="rId6"/>
          <a:srcRect l="22" r="22"/>
          <a:stretch/>
        </p:blipFill>
        <p:spPr>
          <a:xfrm>
            <a:off x="7348785" y="4566547"/>
            <a:ext cx="1581914" cy="548640"/>
          </a:xfrm>
          <a:prstGeom prst="rect">
            <a:avLst/>
          </a:prstGeom>
        </p:spPr>
      </p:pic>
    </p:spTree>
    <p:extLst>
      <p:ext uri="{BB962C8B-B14F-4D97-AF65-F5344CB8AC3E}">
        <p14:creationId xmlns:p14="http://schemas.microsoft.com/office/powerpoint/2010/main" val="2161675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ub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6" name="Slide Number Placeholder 5"/>
          <p:cNvSpPr>
            <a:spLocks noGrp="1"/>
          </p:cNvSpPr>
          <p:nvPr>
            <p:ph type="sldNum" sz="quarter" idx="12"/>
          </p:nvPr>
        </p:nvSpPr>
        <p:spPr/>
        <p:txBody>
          <a:bodyPr/>
          <a:lstStyle/>
          <a:p>
            <a:fld id="{9CF5EF28-261C-FD41-A360-1A380056DD17}" type="slidenum">
              <a:rPr lang="en-US" smtClean="0"/>
              <a:t>‹#›</a:t>
            </a:fld>
            <a:endParaRPr lang="en-US"/>
          </a:p>
        </p:txBody>
      </p:sp>
      <p:sp>
        <p:nvSpPr>
          <p:cNvPr id="16" name="Text Placeholder 15">
            <a:extLst>
              <a:ext uri="{FF2B5EF4-FFF2-40B4-BE49-F238E27FC236}">
                <a16:creationId xmlns:a16="http://schemas.microsoft.com/office/drawing/2014/main" id="{5E61F04F-3CF4-D566-EF9D-9CDCD0B98108}"/>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18" name="Content Placeholder 17">
            <a:extLst>
              <a:ext uri="{FF2B5EF4-FFF2-40B4-BE49-F238E27FC236}">
                <a16:creationId xmlns:a16="http://schemas.microsoft.com/office/drawing/2014/main" id="{E476E8C9-921B-17FC-9AEA-348F1AA2B0FF}"/>
              </a:ext>
            </a:extLst>
          </p:cNvPr>
          <p:cNvSpPr>
            <a:spLocks noGrp="1"/>
          </p:cNvSpPr>
          <p:nvPr>
            <p:ph sz="quarter" idx="14" hasCustomPrompt="1"/>
          </p:nvPr>
        </p:nvSpPr>
        <p:spPr>
          <a:xfrm>
            <a:off x="457200" y="1431925"/>
            <a:ext cx="7315200" cy="3273425"/>
          </a:xfrm>
        </p:spPr>
        <p:txBody>
          <a:body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82857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Tree>
    <p:extLst>
      <p:ext uri="{BB962C8B-B14F-4D97-AF65-F5344CB8AC3E}">
        <p14:creationId xmlns:p14="http://schemas.microsoft.com/office/powerpoint/2010/main" val="14332118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Subtitle: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6" name="Text Placeholder 5">
            <a:extLst>
              <a:ext uri="{FF2B5EF4-FFF2-40B4-BE49-F238E27FC236}">
                <a16:creationId xmlns:a16="http://schemas.microsoft.com/office/drawing/2014/main" id="{6FC0DE28-2C3E-0EAF-93C5-37D6D8C0CD54}"/>
              </a:ext>
            </a:extLst>
          </p:cNvPr>
          <p:cNvSpPr>
            <a:spLocks noGrp="1"/>
          </p:cNvSpPr>
          <p:nvPr>
            <p:ph type="body" sz="quarter" idx="14"/>
          </p:nvPr>
        </p:nvSpPr>
        <p:spPr>
          <a:xfrm>
            <a:off x="457200" y="1984334"/>
            <a:ext cx="4085546"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a:extLst>
              <a:ext uri="{FF2B5EF4-FFF2-40B4-BE49-F238E27FC236}">
                <a16:creationId xmlns:a16="http://schemas.microsoft.com/office/drawing/2014/main" id="{27E01C83-966B-62F9-D4BF-6F48E204A567}"/>
              </a:ext>
            </a:extLst>
          </p:cNvPr>
          <p:cNvSpPr>
            <a:spLocks noGrp="1"/>
          </p:cNvSpPr>
          <p:nvPr>
            <p:ph type="body" sz="quarter" idx="15"/>
          </p:nvPr>
        </p:nvSpPr>
        <p:spPr>
          <a:xfrm>
            <a:off x="4728673" y="1984334"/>
            <a:ext cx="4110527"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a:extLst>
              <a:ext uri="{FF2B5EF4-FFF2-40B4-BE49-F238E27FC236}">
                <a16:creationId xmlns:a16="http://schemas.microsoft.com/office/drawing/2014/main" id="{E51BF1D2-8C7B-AE42-B2C5-BF7A4CD559B5}"/>
              </a:ext>
            </a:extLst>
          </p:cNvPr>
          <p:cNvSpPr>
            <a:spLocks noGrp="1"/>
          </p:cNvSpPr>
          <p:nvPr>
            <p:ph type="body" sz="quarter" idx="16" hasCustomPrompt="1"/>
          </p:nvPr>
        </p:nvSpPr>
        <p:spPr>
          <a:xfrm>
            <a:off x="457200" y="1435694"/>
            <a:ext cx="4085546" cy="548640"/>
          </a:xfrm>
          <a:solidFill>
            <a:schemeClr val="tx2"/>
          </a:solidFill>
        </p:spPr>
        <p:txBody>
          <a:bodyPr lIns="137160" bIns="91440" anchor="b" anchorCtr="0">
            <a:noAutofit/>
          </a:bodyPr>
          <a:lstStyle>
            <a:lvl1pPr marL="0" indent="0">
              <a:buNone/>
              <a:defRPr sz="18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9" name="Text Placeholder 5">
            <a:extLst>
              <a:ext uri="{FF2B5EF4-FFF2-40B4-BE49-F238E27FC236}">
                <a16:creationId xmlns:a16="http://schemas.microsoft.com/office/drawing/2014/main" id="{9CC8EC55-CB52-3EB0-0CD2-2FD334FE87CE}"/>
              </a:ext>
            </a:extLst>
          </p:cNvPr>
          <p:cNvSpPr>
            <a:spLocks noGrp="1"/>
          </p:cNvSpPr>
          <p:nvPr>
            <p:ph type="body" sz="quarter" idx="17" hasCustomPrompt="1"/>
          </p:nvPr>
        </p:nvSpPr>
        <p:spPr>
          <a:xfrm>
            <a:off x="4728673" y="1435694"/>
            <a:ext cx="4110527" cy="548640"/>
          </a:xfrm>
          <a:solidFill>
            <a:schemeClr val="tx2"/>
          </a:solidFill>
        </p:spPr>
        <p:txBody>
          <a:bodyPr lIns="137160" bIns="91440" anchor="b" anchorCtr="0">
            <a:noAutofit/>
          </a:bodyPr>
          <a:lstStyle>
            <a:lvl1pPr marL="0" indent="0">
              <a:buNone/>
              <a:defRPr sz="18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Tree>
    <p:extLst>
      <p:ext uri="{BB962C8B-B14F-4D97-AF65-F5344CB8AC3E}">
        <p14:creationId xmlns:p14="http://schemas.microsoft.com/office/powerpoint/2010/main" val="1258844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Subtitle: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6" name="Text Placeholder 5">
            <a:extLst>
              <a:ext uri="{FF2B5EF4-FFF2-40B4-BE49-F238E27FC236}">
                <a16:creationId xmlns:a16="http://schemas.microsoft.com/office/drawing/2014/main" id="{6FC0DE28-2C3E-0EAF-93C5-37D6D8C0CD54}"/>
              </a:ext>
            </a:extLst>
          </p:cNvPr>
          <p:cNvSpPr>
            <a:spLocks noGrp="1"/>
          </p:cNvSpPr>
          <p:nvPr>
            <p:ph type="body" sz="quarter" idx="14"/>
          </p:nvPr>
        </p:nvSpPr>
        <p:spPr>
          <a:xfrm>
            <a:off x="457199" y="1984334"/>
            <a:ext cx="267004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a:extLst>
              <a:ext uri="{FF2B5EF4-FFF2-40B4-BE49-F238E27FC236}">
                <a16:creationId xmlns:a16="http://schemas.microsoft.com/office/drawing/2014/main" id="{27E01C83-966B-62F9-D4BF-6F48E204A567}"/>
              </a:ext>
            </a:extLst>
          </p:cNvPr>
          <p:cNvSpPr>
            <a:spLocks noGrp="1"/>
          </p:cNvSpPr>
          <p:nvPr>
            <p:ph type="body" sz="quarter" idx="15"/>
          </p:nvPr>
        </p:nvSpPr>
        <p:spPr>
          <a:xfrm>
            <a:off x="3313175" y="1984334"/>
            <a:ext cx="267004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a:extLst>
              <a:ext uri="{FF2B5EF4-FFF2-40B4-BE49-F238E27FC236}">
                <a16:creationId xmlns:a16="http://schemas.microsoft.com/office/drawing/2014/main" id="{E51BF1D2-8C7B-AE42-B2C5-BF7A4CD559B5}"/>
              </a:ext>
            </a:extLst>
          </p:cNvPr>
          <p:cNvSpPr>
            <a:spLocks noGrp="1"/>
          </p:cNvSpPr>
          <p:nvPr>
            <p:ph type="body" sz="quarter" idx="16" hasCustomPrompt="1"/>
          </p:nvPr>
        </p:nvSpPr>
        <p:spPr>
          <a:xfrm>
            <a:off x="457199" y="1435694"/>
            <a:ext cx="267004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9" name="Text Placeholder 5">
            <a:extLst>
              <a:ext uri="{FF2B5EF4-FFF2-40B4-BE49-F238E27FC236}">
                <a16:creationId xmlns:a16="http://schemas.microsoft.com/office/drawing/2014/main" id="{9CC8EC55-CB52-3EB0-0CD2-2FD334FE87CE}"/>
              </a:ext>
            </a:extLst>
          </p:cNvPr>
          <p:cNvSpPr>
            <a:spLocks noGrp="1"/>
          </p:cNvSpPr>
          <p:nvPr>
            <p:ph type="body" sz="quarter" idx="17" hasCustomPrompt="1"/>
          </p:nvPr>
        </p:nvSpPr>
        <p:spPr>
          <a:xfrm>
            <a:off x="3313175" y="1435694"/>
            <a:ext cx="267004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5" name="Text Placeholder 5">
            <a:extLst>
              <a:ext uri="{FF2B5EF4-FFF2-40B4-BE49-F238E27FC236}">
                <a16:creationId xmlns:a16="http://schemas.microsoft.com/office/drawing/2014/main" id="{AD342F2D-DDFA-2AD9-2E71-9106C802294F}"/>
              </a:ext>
            </a:extLst>
          </p:cNvPr>
          <p:cNvSpPr>
            <a:spLocks noGrp="1"/>
          </p:cNvSpPr>
          <p:nvPr>
            <p:ph type="body" sz="quarter" idx="18"/>
          </p:nvPr>
        </p:nvSpPr>
        <p:spPr>
          <a:xfrm>
            <a:off x="6169152" y="1984334"/>
            <a:ext cx="267004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a:extLst>
              <a:ext uri="{FF2B5EF4-FFF2-40B4-BE49-F238E27FC236}">
                <a16:creationId xmlns:a16="http://schemas.microsoft.com/office/drawing/2014/main" id="{B7534E44-91EA-211B-EF04-8BE09DECD70F}"/>
              </a:ext>
            </a:extLst>
          </p:cNvPr>
          <p:cNvSpPr>
            <a:spLocks noGrp="1"/>
          </p:cNvSpPr>
          <p:nvPr>
            <p:ph type="body" sz="quarter" idx="19" hasCustomPrompt="1"/>
          </p:nvPr>
        </p:nvSpPr>
        <p:spPr>
          <a:xfrm>
            <a:off x="6169152" y="1435694"/>
            <a:ext cx="267004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Tree>
    <p:extLst>
      <p:ext uri="{BB962C8B-B14F-4D97-AF65-F5344CB8AC3E}">
        <p14:creationId xmlns:p14="http://schemas.microsoft.com/office/powerpoint/2010/main" val="3633295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Subtitle: 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6" name="Text Placeholder 5">
            <a:extLst>
              <a:ext uri="{FF2B5EF4-FFF2-40B4-BE49-F238E27FC236}">
                <a16:creationId xmlns:a16="http://schemas.microsoft.com/office/drawing/2014/main" id="{6FC0DE28-2C3E-0EAF-93C5-37D6D8C0CD54}"/>
              </a:ext>
            </a:extLst>
          </p:cNvPr>
          <p:cNvSpPr>
            <a:spLocks noGrp="1"/>
          </p:cNvSpPr>
          <p:nvPr>
            <p:ph type="body" sz="quarter" idx="14"/>
          </p:nvPr>
        </p:nvSpPr>
        <p:spPr>
          <a:xfrm>
            <a:off x="457199" y="1984334"/>
            <a:ext cx="202996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a:extLst>
              <a:ext uri="{FF2B5EF4-FFF2-40B4-BE49-F238E27FC236}">
                <a16:creationId xmlns:a16="http://schemas.microsoft.com/office/drawing/2014/main" id="{27E01C83-966B-62F9-D4BF-6F48E204A567}"/>
              </a:ext>
            </a:extLst>
          </p:cNvPr>
          <p:cNvSpPr>
            <a:spLocks noGrp="1"/>
          </p:cNvSpPr>
          <p:nvPr>
            <p:ph type="body" sz="quarter" idx="15"/>
          </p:nvPr>
        </p:nvSpPr>
        <p:spPr>
          <a:xfrm>
            <a:off x="2575559" y="1984334"/>
            <a:ext cx="202996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a:extLst>
              <a:ext uri="{FF2B5EF4-FFF2-40B4-BE49-F238E27FC236}">
                <a16:creationId xmlns:a16="http://schemas.microsoft.com/office/drawing/2014/main" id="{E51BF1D2-8C7B-AE42-B2C5-BF7A4CD559B5}"/>
              </a:ext>
            </a:extLst>
          </p:cNvPr>
          <p:cNvSpPr>
            <a:spLocks noGrp="1"/>
          </p:cNvSpPr>
          <p:nvPr>
            <p:ph type="body" sz="quarter" idx="16" hasCustomPrompt="1"/>
          </p:nvPr>
        </p:nvSpPr>
        <p:spPr>
          <a:xfrm>
            <a:off x="457199" y="1435694"/>
            <a:ext cx="202996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9" name="Text Placeholder 5">
            <a:extLst>
              <a:ext uri="{FF2B5EF4-FFF2-40B4-BE49-F238E27FC236}">
                <a16:creationId xmlns:a16="http://schemas.microsoft.com/office/drawing/2014/main" id="{9CC8EC55-CB52-3EB0-0CD2-2FD334FE87CE}"/>
              </a:ext>
            </a:extLst>
          </p:cNvPr>
          <p:cNvSpPr>
            <a:spLocks noGrp="1"/>
          </p:cNvSpPr>
          <p:nvPr>
            <p:ph type="body" sz="quarter" idx="17" hasCustomPrompt="1"/>
          </p:nvPr>
        </p:nvSpPr>
        <p:spPr>
          <a:xfrm>
            <a:off x="2575559" y="1435694"/>
            <a:ext cx="202996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5" name="Text Placeholder 5">
            <a:extLst>
              <a:ext uri="{FF2B5EF4-FFF2-40B4-BE49-F238E27FC236}">
                <a16:creationId xmlns:a16="http://schemas.microsoft.com/office/drawing/2014/main" id="{AD342F2D-DDFA-2AD9-2E71-9106C802294F}"/>
              </a:ext>
            </a:extLst>
          </p:cNvPr>
          <p:cNvSpPr>
            <a:spLocks noGrp="1"/>
          </p:cNvSpPr>
          <p:nvPr>
            <p:ph type="body" sz="quarter" idx="18"/>
          </p:nvPr>
        </p:nvSpPr>
        <p:spPr>
          <a:xfrm>
            <a:off x="4693919" y="1984334"/>
            <a:ext cx="202996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a:extLst>
              <a:ext uri="{FF2B5EF4-FFF2-40B4-BE49-F238E27FC236}">
                <a16:creationId xmlns:a16="http://schemas.microsoft.com/office/drawing/2014/main" id="{B7534E44-91EA-211B-EF04-8BE09DECD70F}"/>
              </a:ext>
            </a:extLst>
          </p:cNvPr>
          <p:cNvSpPr>
            <a:spLocks noGrp="1"/>
          </p:cNvSpPr>
          <p:nvPr>
            <p:ph type="body" sz="quarter" idx="19" hasCustomPrompt="1"/>
          </p:nvPr>
        </p:nvSpPr>
        <p:spPr>
          <a:xfrm>
            <a:off x="4693919" y="1435694"/>
            <a:ext cx="202996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11" name="Text Placeholder 5">
            <a:extLst>
              <a:ext uri="{FF2B5EF4-FFF2-40B4-BE49-F238E27FC236}">
                <a16:creationId xmlns:a16="http://schemas.microsoft.com/office/drawing/2014/main" id="{8E8AC771-2E8E-7334-4620-6CED5E4A62C8}"/>
              </a:ext>
            </a:extLst>
          </p:cNvPr>
          <p:cNvSpPr>
            <a:spLocks noGrp="1"/>
          </p:cNvSpPr>
          <p:nvPr>
            <p:ph type="body" sz="quarter" idx="20"/>
          </p:nvPr>
        </p:nvSpPr>
        <p:spPr>
          <a:xfrm>
            <a:off x="6812280" y="1984334"/>
            <a:ext cx="202996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5">
            <a:extLst>
              <a:ext uri="{FF2B5EF4-FFF2-40B4-BE49-F238E27FC236}">
                <a16:creationId xmlns:a16="http://schemas.microsoft.com/office/drawing/2014/main" id="{9E75F18B-928B-D8CD-3AFB-13FF334E04B6}"/>
              </a:ext>
            </a:extLst>
          </p:cNvPr>
          <p:cNvSpPr>
            <a:spLocks noGrp="1"/>
          </p:cNvSpPr>
          <p:nvPr>
            <p:ph type="body" sz="quarter" idx="21" hasCustomPrompt="1"/>
          </p:nvPr>
        </p:nvSpPr>
        <p:spPr>
          <a:xfrm>
            <a:off x="6812280" y="1435694"/>
            <a:ext cx="202996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Tree>
    <p:extLst>
      <p:ext uri="{BB962C8B-B14F-4D97-AF65-F5344CB8AC3E}">
        <p14:creationId xmlns:p14="http://schemas.microsoft.com/office/powerpoint/2010/main" val="247222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Subtitle: 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23" name="Text Placeholder 5">
            <a:extLst>
              <a:ext uri="{FF2B5EF4-FFF2-40B4-BE49-F238E27FC236}">
                <a16:creationId xmlns:a16="http://schemas.microsoft.com/office/drawing/2014/main" id="{5D3E177C-05C2-2929-E159-59F77C2B050C}"/>
              </a:ext>
            </a:extLst>
          </p:cNvPr>
          <p:cNvSpPr>
            <a:spLocks noGrp="1"/>
          </p:cNvSpPr>
          <p:nvPr>
            <p:ph type="body" sz="quarter" idx="14"/>
          </p:nvPr>
        </p:nvSpPr>
        <p:spPr>
          <a:xfrm>
            <a:off x="457199"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dirty="0"/>
              <a:t>Click to edit Master text styles</a:t>
            </a:r>
          </a:p>
        </p:txBody>
      </p:sp>
      <p:sp>
        <p:nvSpPr>
          <p:cNvPr id="24" name="Text Placeholder 5">
            <a:extLst>
              <a:ext uri="{FF2B5EF4-FFF2-40B4-BE49-F238E27FC236}">
                <a16:creationId xmlns:a16="http://schemas.microsoft.com/office/drawing/2014/main" id="{85BD39A8-85FE-CB4E-DA30-754FE0F059BC}"/>
              </a:ext>
            </a:extLst>
          </p:cNvPr>
          <p:cNvSpPr>
            <a:spLocks noGrp="1"/>
          </p:cNvSpPr>
          <p:nvPr>
            <p:ph type="body" sz="quarter" idx="15"/>
          </p:nvPr>
        </p:nvSpPr>
        <p:spPr>
          <a:xfrm>
            <a:off x="2151459"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dirty="0"/>
              <a:t>Click to edit Master text styles</a:t>
            </a:r>
          </a:p>
        </p:txBody>
      </p:sp>
      <p:sp>
        <p:nvSpPr>
          <p:cNvPr id="25" name="Text Placeholder 5">
            <a:extLst>
              <a:ext uri="{FF2B5EF4-FFF2-40B4-BE49-F238E27FC236}">
                <a16:creationId xmlns:a16="http://schemas.microsoft.com/office/drawing/2014/main" id="{36BFCC75-DA07-6A20-4D5D-105B7F301FD1}"/>
              </a:ext>
            </a:extLst>
          </p:cNvPr>
          <p:cNvSpPr>
            <a:spLocks noGrp="1"/>
          </p:cNvSpPr>
          <p:nvPr>
            <p:ph type="body" sz="quarter" idx="16" hasCustomPrompt="1"/>
          </p:nvPr>
        </p:nvSpPr>
        <p:spPr>
          <a:xfrm>
            <a:off x="457199"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 Topic</a:t>
            </a:r>
          </a:p>
        </p:txBody>
      </p:sp>
      <p:sp>
        <p:nvSpPr>
          <p:cNvPr id="26" name="Text Placeholder 5">
            <a:extLst>
              <a:ext uri="{FF2B5EF4-FFF2-40B4-BE49-F238E27FC236}">
                <a16:creationId xmlns:a16="http://schemas.microsoft.com/office/drawing/2014/main" id="{AE55B475-E521-6A8A-893B-8CC38F9BE338}"/>
              </a:ext>
            </a:extLst>
          </p:cNvPr>
          <p:cNvSpPr>
            <a:spLocks noGrp="1"/>
          </p:cNvSpPr>
          <p:nvPr>
            <p:ph type="body" sz="quarter" idx="17" hasCustomPrompt="1"/>
          </p:nvPr>
        </p:nvSpPr>
        <p:spPr>
          <a:xfrm>
            <a:off x="2151459"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 Topic</a:t>
            </a:r>
          </a:p>
        </p:txBody>
      </p:sp>
      <p:sp>
        <p:nvSpPr>
          <p:cNvPr id="27" name="Text Placeholder 5">
            <a:extLst>
              <a:ext uri="{FF2B5EF4-FFF2-40B4-BE49-F238E27FC236}">
                <a16:creationId xmlns:a16="http://schemas.microsoft.com/office/drawing/2014/main" id="{DFB5CAF5-E85F-409D-2880-F0B6067F61B3}"/>
              </a:ext>
            </a:extLst>
          </p:cNvPr>
          <p:cNvSpPr>
            <a:spLocks noGrp="1"/>
          </p:cNvSpPr>
          <p:nvPr>
            <p:ph type="body" sz="quarter" idx="18"/>
          </p:nvPr>
        </p:nvSpPr>
        <p:spPr>
          <a:xfrm>
            <a:off x="3845718"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dirty="0"/>
              <a:t>Click to edit Master text styles</a:t>
            </a:r>
          </a:p>
        </p:txBody>
      </p:sp>
      <p:sp>
        <p:nvSpPr>
          <p:cNvPr id="28" name="Text Placeholder 5">
            <a:extLst>
              <a:ext uri="{FF2B5EF4-FFF2-40B4-BE49-F238E27FC236}">
                <a16:creationId xmlns:a16="http://schemas.microsoft.com/office/drawing/2014/main" id="{17E8E80F-1B5F-5D3E-2409-0CF04DE318F9}"/>
              </a:ext>
            </a:extLst>
          </p:cNvPr>
          <p:cNvSpPr>
            <a:spLocks noGrp="1"/>
          </p:cNvSpPr>
          <p:nvPr>
            <p:ph type="body" sz="quarter" idx="19" hasCustomPrompt="1"/>
          </p:nvPr>
        </p:nvSpPr>
        <p:spPr>
          <a:xfrm>
            <a:off x="3845718"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 Topic</a:t>
            </a:r>
          </a:p>
        </p:txBody>
      </p:sp>
      <p:sp>
        <p:nvSpPr>
          <p:cNvPr id="29" name="Text Placeholder 5">
            <a:extLst>
              <a:ext uri="{FF2B5EF4-FFF2-40B4-BE49-F238E27FC236}">
                <a16:creationId xmlns:a16="http://schemas.microsoft.com/office/drawing/2014/main" id="{A66346B3-56E4-FB00-E652-E796F6986D95}"/>
              </a:ext>
            </a:extLst>
          </p:cNvPr>
          <p:cNvSpPr>
            <a:spLocks noGrp="1"/>
          </p:cNvSpPr>
          <p:nvPr>
            <p:ph type="body" sz="quarter" idx="20"/>
          </p:nvPr>
        </p:nvSpPr>
        <p:spPr>
          <a:xfrm>
            <a:off x="5537786"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dirty="0"/>
              <a:t>Click to edit Master text styles</a:t>
            </a:r>
          </a:p>
        </p:txBody>
      </p:sp>
      <p:sp>
        <p:nvSpPr>
          <p:cNvPr id="30" name="Text Placeholder 5">
            <a:extLst>
              <a:ext uri="{FF2B5EF4-FFF2-40B4-BE49-F238E27FC236}">
                <a16:creationId xmlns:a16="http://schemas.microsoft.com/office/drawing/2014/main" id="{8A2202FD-33BC-0BA1-F754-345C59A68C4A}"/>
              </a:ext>
            </a:extLst>
          </p:cNvPr>
          <p:cNvSpPr>
            <a:spLocks noGrp="1"/>
          </p:cNvSpPr>
          <p:nvPr>
            <p:ph type="body" sz="quarter" idx="21" hasCustomPrompt="1"/>
          </p:nvPr>
        </p:nvSpPr>
        <p:spPr>
          <a:xfrm>
            <a:off x="5537786"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 Topic</a:t>
            </a:r>
          </a:p>
        </p:txBody>
      </p:sp>
      <p:sp>
        <p:nvSpPr>
          <p:cNvPr id="31" name="Text Placeholder 5">
            <a:extLst>
              <a:ext uri="{FF2B5EF4-FFF2-40B4-BE49-F238E27FC236}">
                <a16:creationId xmlns:a16="http://schemas.microsoft.com/office/drawing/2014/main" id="{5EB459E5-6A74-A385-F343-520C27E1C2CA}"/>
              </a:ext>
            </a:extLst>
          </p:cNvPr>
          <p:cNvSpPr>
            <a:spLocks noGrp="1"/>
          </p:cNvSpPr>
          <p:nvPr>
            <p:ph type="body" sz="quarter" idx="22"/>
          </p:nvPr>
        </p:nvSpPr>
        <p:spPr>
          <a:xfrm>
            <a:off x="7238399"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dirty="0"/>
              <a:t>Click to edit Master text styles</a:t>
            </a:r>
          </a:p>
        </p:txBody>
      </p:sp>
      <p:sp>
        <p:nvSpPr>
          <p:cNvPr id="32" name="Text Placeholder 5">
            <a:extLst>
              <a:ext uri="{FF2B5EF4-FFF2-40B4-BE49-F238E27FC236}">
                <a16:creationId xmlns:a16="http://schemas.microsoft.com/office/drawing/2014/main" id="{50070C8D-6CB9-4F0F-A4BF-CBB734703C90}"/>
              </a:ext>
            </a:extLst>
          </p:cNvPr>
          <p:cNvSpPr>
            <a:spLocks noGrp="1"/>
          </p:cNvSpPr>
          <p:nvPr>
            <p:ph type="body" sz="quarter" idx="23" hasCustomPrompt="1"/>
          </p:nvPr>
        </p:nvSpPr>
        <p:spPr>
          <a:xfrm>
            <a:off x="7238399"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 Topic</a:t>
            </a:r>
          </a:p>
        </p:txBody>
      </p:sp>
    </p:spTree>
    <p:extLst>
      <p:ext uri="{BB962C8B-B14F-4D97-AF65-F5344CB8AC3E}">
        <p14:creationId xmlns:p14="http://schemas.microsoft.com/office/powerpoint/2010/main" val="3273774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47650"/>
            <a:ext cx="8382000" cy="746522"/>
          </a:xfrm>
          <a:prstGeom prst="rect">
            <a:avLst/>
          </a:prstGeom>
        </p:spPr>
        <p:txBody>
          <a:bodyPr vert="horz" lIns="0" tIns="0" rIns="0" bIns="0" rtlCol="0" anchor="b" anchorCtr="0">
            <a:noAutofit/>
          </a:bodyPr>
          <a:lstStyle/>
          <a:p>
            <a:r>
              <a:rPr lang="en-US" dirty="0"/>
              <a:t>Headline in all caps 28pt </a:t>
            </a:r>
            <a:br>
              <a:rPr lang="en-US" dirty="0"/>
            </a:br>
            <a:r>
              <a:rPr lang="en-US" dirty="0"/>
              <a:t>preferred as one or two lines</a:t>
            </a:r>
          </a:p>
        </p:txBody>
      </p:sp>
      <p:sp>
        <p:nvSpPr>
          <p:cNvPr id="3" name="Text Placeholder 2"/>
          <p:cNvSpPr>
            <a:spLocks noGrp="1"/>
          </p:cNvSpPr>
          <p:nvPr>
            <p:ph type="body" idx="1"/>
          </p:nvPr>
        </p:nvSpPr>
        <p:spPr>
          <a:xfrm>
            <a:off x="457200" y="1435608"/>
            <a:ext cx="7315200" cy="326974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310063" y="4891056"/>
            <a:ext cx="523875" cy="110042"/>
          </a:xfrm>
          <a:prstGeom prst="rect">
            <a:avLst/>
          </a:prstGeom>
        </p:spPr>
        <p:txBody>
          <a:bodyPr vert="horz" lIns="0" tIns="0" rIns="0" bIns="0" rtlCol="0" anchor="ctr"/>
          <a:lstStyle>
            <a:lvl1pPr algn="ctr">
              <a:defRPr sz="700">
                <a:solidFill>
                  <a:schemeClr val="bg1">
                    <a:lumMod val="65000"/>
                  </a:schemeClr>
                </a:solidFill>
              </a:defRPr>
            </a:lvl1pPr>
          </a:lstStyle>
          <a:p>
            <a:fld id="{9CF5EF28-261C-FD41-A360-1A380056DD17}" type="slidenum">
              <a:rPr lang="en-US" smtClean="0"/>
              <a:pPr/>
              <a:t>‹#›</a:t>
            </a:fld>
            <a:endParaRPr lang="en-US" dirty="0"/>
          </a:p>
        </p:txBody>
      </p:sp>
      <p:sp>
        <p:nvSpPr>
          <p:cNvPr id="8" name="Rectangle 7">
            <a:extLst>
              <a:ext uri="{FF2B5EF4-FFF2-40B4-BE49-F238E27FC236}">
                <a16:creationId xmlns:a16="http://schemas.microsoft.com/office/drawing/2014/main" id="{7EED5998-E33A-DA32-910D-D06CB262005E}"/>
              </a:ext>
            </a:extLst>
          </p:cNvPr>
          <p:cNvSpPr/>
          <p:nvPr/>
        </p:nvSpPr>
        <p:spPr>
          <a:xfrm>
            <a:off x="0" y="-2"/>
            <a:ext cx="228600" cy="5143502"/>
          </a:xfrm>
          <a:prstGeom prst="rect">
            <a:avLst/>
          </a:prstGeom>
          <a:solidFill>
            <a:schemeClr val="accent2"/>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pic>
        <p:nvPicPr>
          <p:cNvPr id="17" name="Graphic 16">
            <a:extLst>
              <a:ext uri="{FF2B5EF4-FFF2-40B4-BE49-F238E27FC236}">
                <a16:creationId xmlns:a16="http://schemas.microsoft.com/office/drawing/2014/main" id="{CC6D3E52-9083-DC08-10B3-FB4576900BEF}"/>
              </a:ext>
            </a:extLst>
          </p:cNvPr>
          <p:cNvPicPr>
            <a:picLocks noChangeAspect="1"/>
          </p:cNvPicPr>
          <p:nvPr/>
        </p:nvPicPr>
        <p:blipFill>
          <a:blip r:embed="rId19"/>
          <a:srcRect l="22" r="22"/>
          <a:stretch/>
        </p:blipFill>
        <p:spPr>
          <a:xfrm>
            <a:off x="8103235" y="4808444"/>
            <a:ext cx="776895" cy="269443"/>
          </a:xfrm>
          <a:prstGeom prst="rect">
            <a:avLst/>
          </a:prstGeom>
        </p:spPr>
      </p:pic>
      <p:pic>
        <p:nvPicPr>
          <p:cNvPr id="21" name="Graphic 20">
            <a:extLst>
              <a:ext uri="{FF2B5EF4-FFF2-40B4-BE49-F238E27FC236}">
                <a16:creationId xmlns:a16="http://schemas.microsoft.com/office/drawing/2014/main" id="{F52885BF-5BBD-C5AD-F58F-E96FE169B7F0}"/>
              </a:ext>
            </a:extLst>
          </p:cNvPr>
          <p:cNvPicPr>
            <a:picLocks noChangeAspect="1"/>
          </p:cNvPicPr>
          <p:nvPr/>
        </p:nvPicPr>
        <p:blipFill>
          <a:blip r:embed="rId20">
            <a:extLst>
              <a:ext uri="{96DAC541-7B7A-43D3-8B79-37D633B846F1}">
                <asvg:svgBlip xmlns:asvg="http://schemas.microsoft.com/office/drawing/2016/SVG/main" r:embed="rId21"/>
              </a:ext>
            </a:extLst>
          </a:blip>
          <a:srcRect r="14"/>
          <a:stretch>
            <a:fillRect/>
          </a:stretch>
        </p:blipFill>
        <p:spPr>
          <a:xfrm>
            <a:off x="463554" y="4835139"/>
            <a:ext cx="1438065" cy="162784"/>
          </a:xfrm>
          <a:prstGeom prst="rect">
            <a:avLst/>
          </a:prstGeom>
        </p:spPr>
      </p:pic>
    </p:spTree>
    <p:extLst>
      <p:ext uri="{BB962C8B-B14F-4D97-AF65-F5344CB8AC3E}">
        <p14:creationId xmlns:p14="http://schemas.microsoft.com/office/powerpoint/2010/main" val="352985335"/>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0" r:id="rId3"/>
    <p:sldLayoutId id="2147483662" r:id="rId4"/>
    <p:sldLayoutId id="2147483668" r:id="rId5"/>
    <p:sldLayoutId id="2147483671" r:id="rId6"/>
    <p:sldLayoutId id="2147483678" r:id="rId7"/>
    <p:sldLayoutId id="2147483682" r:id="rId8"/>
    <p:sldLayoutId id="2147483679" r:id="rId9"/>
    <p:sldLayoutId id="2147483683" r:id="rId10"/>
    <p:sldLayoutId id="2147483680" r:id="rId11"/>
    <p:sldLayoutId id="2147483681" r:id="rId12"/>
    <p:sldLayoutId id="2147483673" r:id="rId13"/>
    <p:sldLayoutId id="2147483674" r:id="rId14"/>
    <p:sldLayoutId id="2147483684" r:id="rId15"/>
    <p:sldLayoutId id="2147483685" r:id="rId16"/>
    <p:sldLayoutId id="2147483686" r:id="rId1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marL="0" marR="0" indent="0" algn="l" defTabSz="685800" rtl="0" eaLnBrk="1" fontAlgn="auto" latinLnBrk="0" hangingPunct="1">
        <a:lnSpc>
          <a:spcPct val="90000"/>
        </a:lnSpc>
        <a:spcBef>
          <a:spcPct val="0"/>
        </a:spcBef>
        <a:spcAft>
          <a:spcPts val="0"/>
        </a:spcAft>
        <a:buClrTx/>
        <a:buSzTx/>
        <a:buFontTx/>
        <a:buNone/>
        <a:tabLst/>
        <a:defRPr sz="2800" b="1" i="0" kern="1200" cap="all" baseline="0">
          <a:solidFill>
            <a:schemeClr val="tx1"/>
          </a:solidFill>
          <a:latin typeface="Arial" panose="020B0604020202020204" pitchFamily="34" charset="0"/>
          <a:ea typeface="+mj-ea"/>
          <a:cs typeface="+mj-cs"/>
        </a:defRPr>
      </a:lvl1pPr>
    </p:titleStyle>
    <p:bodyStyle>
      <a:lvl1pPr marL="164592" indent="-164592" algn="l" defTabSz="685800" rtl="0" eaLnBrk="1" latinLnBrk="0" hangingPunct="1">
        <a:lnSpc>
          <a:spcPct val="100000"/>
        </a:lnSpc>
        <a:spcBef>
          <a:spcPts val="900"/>
        </a:spcBef>
        <a:spcAft>
          <a:spcPts val="0"/>
        </a:spcAft>
        <a:buFont typeface="Wingdings" pitchFamily="2" charset="2"/>
        <a:buChar char="§"/>
        <a:defRPr sz="1800" kern="1200">
          <a:solidFill>
            <a:schemeClr val="tx1"/>
          </a:solidFill>
          <a:latin typeface="+mn-lt"/>
          <a:ea typeface="+mn-ea"/>
          <a:cs typeface="+mn-cs"/>
        </a:defRPr>
      </a:lvl1pPr>
      <a:lvl2pPr marL="463550"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2pPr>
      <a:lvl3pPr marL="577850" indent="-142875" algn="l" defTabSz="685800" rtl="0" eaLnBrk="1" latinLnBrk="0" hangingPunct="1">
        <a:lnSpc>
          <a:spcPct val="100000"/>
        </a:lnSpc>
        <a:spcBef>
          <a:spcPts val="300"/>
        </a:spcBef>
        <a:spcAft>
          <a:spcPts val="0"/>
        </a:spcAft>
        <a:buFont typeface="Arial" panose="020B0604020202020204" pitchFamily="34" charset="0"/>
        <a:buChar char="•"/>
        <a:tabLst/>
        <a:defRPr sz="1800" kern="1200">
          <a:solidFill>
            <a:schemeClr val="tx1"/>
          </a:solidFill>
          <a:latin typeface="+mn-lt"/>
          <a:ea typeface="+mn-ea"/>
          <a:cs typeface="+mn-cs"/>
        </a:defRPr>
      </a:lvl3pPr>
      <a:lvl4pPr marL="862013"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4pPr>
      <a:lvl5pPr marL="1031875" indent="-16459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C35EA4"/>
          </p15:clr>
        </p15:guide>
        <p15:guide id="2" orient="horz" pos="1620">
          <p15:clr>
            <a:srgbClr val="C35EA4"/>
          </p15:clr>
        </p15:guide>
        <p15:guide id="3" pos="144">
          <p15:clr>
            <a:srgbClr val="C35EA4"/>
          </p15:clr>
        </p15:guide>
        <p15:guide id="4" pos="288">
          <p15:clr>
            <a:srgbClr val="C35EA4"/>
          </p15:clr>
        </p15:guide>
        <p15:guide id="5" orient="horz" pos="576">
          <p15:clr>
            <a:srgbClr val="C35EA4"/>
          </p15:clr>
        </p15:guide>
        <p15:guide id="6" orient="horz" pos="2964">
          <p15:clr>
            <a:srgbClr val="C35EA4"/>
          </p15:clr>
        </p15:guide>
        <p15:guide id="7" pos="5568">
          <p15:clr>
            <a:srgbClr val="C35EA4"/>
          </p15:clr>
        </p15:guide>
        <p15:guide id="8" orient="horz" pos="902">
          <p15:clr>
            <a:srgbClr val="C35EA4"/>
          </p15:clr>
        </p15:guide>
        <p15:guide id="9" orient="horz" pos="780">
          <p15:clr>
            <a:srgbClr val="C35EA4"/>
          </p15:clr>
        </p15:guide>
        <p15:guide id="10" orient="horz" pos="150">
          <p15:clr>
            <a:srgbClr val="C35EA4"/>
          </p15:clr>
        </p15:guide>
        <p15:guide id="11" orient="horz" pos="3132">
          <p15:clr>
            <a:srgbClr val="C35EA4"/>
          </p15:clr>
        </p15:guide>
        <p15:guide id="12" orient="horz" pos="104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hyperlink" Target="https://disgeoportal.egs.anl.gov/EDCI/" TargetMode="Externa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hyperlink" Target="https://nerde.anl.gov/opportunity/distress/county" TargetMode="External"/><Relationship Id="rId2" Type="http://schemas.openxmlformats.org/officeDocument/2006/relationships/diagramData" Target="../diagrams/data5.xml"/><Relationship Id="rId1" Type="http://schemas.openxmlformats.org/officeDocument/2006/relationships/slideLayout" Target="../slideLayouts/slideLayout17.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Layout" Target="../diagrams/layout7.xml"/><Relationship Id="rId7" Type="http://schemas.openxmlformats.org/officeDocument/2006/relationships/image" Target="../media/image19.png"/><Relationship Id="rId2" Type="http://schemas.openxmlformats.org/officeDocument/2006/relationships/diagramData" Target="../diagrams/data7.xml"/><Relationship Id="rId1" Type="http://schemas.openxmlformats.org/officeDocument/2006/relationships/slideLayout" Target="../slideLayouts/slideLayout1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Layout" Target="../diagrams/layout8.xml"/><Relationship Id="rId7" Type="http://schemas.openxmlformats.org/officeDocument/2006/relationships/chart" Target="../charts/chart1.xml"/><Relationship Id="rId2" Type="http://schemas.openxmlformats.org/officeDocument/2006/relationships/diagramData" Target="../diagrams/data8.xml"/><Relationship Id="rId1" Type="http://schemas.openxmlformats.org/officeDocument/2006/relationships/slideLayout" Target="../slideLayouts/slideLayout1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2.jpeg"/><Relationship Id="rId1" Type="http://schemas.openxmlformats.org/officeDocument/2006/relationships/slideLayout" Target="../slideLayouts/slideLayout1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 Id="rId5" Type="http://schemas.microsoft.com/office/2007/relationships/hdphoto" Target="../media/hdphoto1.wdp"/><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hyperlink" Target="https://climrr.anl.gov/" TargetMode="External"/><Relationship Id="rId2" Type="http://schemas.openxmlformats.org/officeDocument/2006/relationships/hyperlink" Target="https://nerde.anl.gov/" TargetMode="External"/><Relationship Id="rId1" Type="http://schemas.openxmlformats.org/officeDocument/2006/relationships/slideLayout" Target="../slideLayouts/slideLayout17.xml"/><Relationship Id="rId5" Type="http://schemas.openxmlformats.org/officeDocument/2006/relationships/hyperlink" Target="https://www.minneapolisfed.org/indiancountry/resources/native-community-data-profiles#:~:text=Information%20about%20our%20communities%20helps,at%20a%20range%20of%20topics." TargetMode="External"/><Relationship Id="rId4" Type="http://schemas.openxmlformats.org/officeDocument/2006/relationships/hyperlink" Target="https://www.irs.gov/statistics/soi-tax-stats-statistics-of-income"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anl.gov/dis/national-economic-research-resilience-center" TargetMode="External"/><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diagramLayout" Target="../diagrams/layout2.xml"/><Relationship Id="rId7" Type="http://schemas.openxmlformats.org/officeDocument/2006/relationships/image" Target="../media/image17.png"/><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30A2F86-ECD1-A581-DFF3-C87E5E834BF8}"/>
              </a:ext>
            </a:extLst>
          </p:cNvPr>
          <p:cNvSpPr>
            <a:spLocks noGrp="1"/>
          </p:cNvSpPr>
          <p:nvPr>
            <p:ph type="ctrTitle"/>
          </p:nvPr>
        </p:nvSpPr>
        <p:spPr/>
        <p:txBody>
          <a:bodyPr/>
          <a:lstStyle/>
          <a:p>
            <a:r>
              <a:rPr lang="en-US" b="1" i="0" u="none" strike="noStrike" dirty="0">
                <a:effectLst/>
                <a:cs typeface="Arial" panose="020B0604020202020204" pitchFamily="34" charset="0"/>
              </a:rPr>
              <a:t>Get ‘NERDE’: A Data Deep Dive with Argonne National Laboratory </a:t>
            </a:r>
            <a:endParaRPr lang="en-US" dirty="0">
              <a:cs typeface="Arial" panose="020B0604020202020204" pitchFamily="34" charset="0"/>
            </a:endParaRPr>
          </a:p>
        </p:txBody>
      </p:sp>
      <p:pic>
        <p:nvPicPr>
          <p:cNvPr id="3" name="Picture Placeholder 2" descr="A city with many buildings and trees&#10;&#10;Description automatically generated">
            <a:extLst>
              <a:ext uri="{FF2B5EF4-FFF2-40B4-BE49-F238E27FC236}">
                <a16:creationId xmlns:a16="http://schemas.microsoft.com/office/drawing/2014/main" id="{0FA55AFC-597A-217D-E438-001A790912AC}"/>
              </a:ext>
            </a:extLst>
          </p:cNvPr>
          <p:cNvPicPr>
            <a:picLocks noGrp="1" noChangeAspect="1"/>
          </p:cNvPicPr>
          <p:nvPr>
            <p:ph type="pic" sz="quarter" idx="10"/>
          </p:nvPr>
        </p:nvPicPr>
        <p:blipFill>
          <a:blip r:embed="rId3"/>
          <a:srcRect t="3258" b="3258"/>
          <a:stretch>
            <a:fillRect/>
          </a:stretch>
        </p:blipFill>
        <p:spPr/>
      </p:pic>
      <p:sp>
        <p:nvSpPr>
          <p:cNvPr id="20" name="Subtitle 19">
            <a:extLst>
              <a:ext uri="{FF2B5EF4-FFF2-40B4-BE49-F238E27FC236}">
                <a16:creationId xmlns:a16="http://schemas.microsoft.com/office/drawing/2014/main" id="{864DD5D9-1D69-E1F5-63C4-F56D131C6B33}"/>
              </a:ext>
            </a:extLst>
          </p:cNvPr>
          <p:cNvSpPr>
            <a:spLocks noGrp="1"/>
          </p:cNvSpPr>
          <p:nvPr>
            <p:ph type="subTitle" idx="1"/>
          </p:nvPr>
        </p:nvSpPr>
        <p:spPr/>
        <p:txBody>
          <a:bodyPr/>
          <a:lstStyle/>
          <a:p>
            <a:r>
              <a:rPr lang="en-US" dirty="0"/>
              <a:t>May 16, 2024</a:t>
            </a:r>
          </a:p>
        </p:txBody>
      </p:sp>
      <p:sp>
        <p:nvSpPr>
          <p:cNvPr id="22" name="Text Placeholder 21">
            <a:extLst>
              <a:ext uri="{FF2B5EF4-FFF2-40B4-BE49-F238E27FC236}">
                <a16:creationId xmlns:a16="http://schemas.microsoft.com/office/drawing/2014/main" id="{25E6B250-A288-0132-5CC6-85AFB8956DFD}"/>
              </a:ext>
            </a:extLst>
          </p:cNvPr>
          <p:cNvSpPr>
            <a:spLocks noGrp="1"/>
          </p:cNvSpPr>
          <p:nvPr>
            <p:ph type="body" sz="quarter" idx="17"/>
          </p:nvPr>
        </p:nvSpPr>
        <p:spPr>
          <a:xfrm>
            <a:off x="469900" y="3197716"/>
            <a:ext cx="4759641" cy="809741"/>
          </a:xfrm>
        </p:spPr>
        <p:txBody>
          <a:bodyPr>
            <a:normAutofit fontScale="92500" lnSpcReduction="20000"/>
          </a:bodyPr>
          <a:lstStyle/>
          <a:p>
            <a:r>
              <a:rPr lang="en-US" b="0" dirty="0"/>
              <a:t>Alison Turner </a:t>
            </a:r>
          </a:p>
          <a:p>
            <a:r>
              <a:rPr lang="en-US" b="0" dirty="0"/>
              <a:t>Argonne National Laboratory</a:t>
            </a:r>
          </a:p>
          <a:p>
            <a:endParaRPr lang="en-US" b="0" dirty="0"/>
          </a:p>
          <a:p>
            <a:r>
              <a:rPr lang="en-US" b="0" dirty="0"/>
              <a:t>Southwest Region Economic Development Association Annual Conference 2024</a:t>
            </a:r>
          </a:p>
        </p:txBody>
      </p:sp>
      <p:pic>
        <p:nvPicPr>
          <p:cNvPr id="2" name="Picture 1" descr="A blue and gold text with stars&#10;&#10;Description automatically generated">
            <a:extLst>
              <a:ext uri="{FF2B5EF4-FFF2-40B4-BE49-F238E27FC236}">
                <a16:creationId xmlns:a16="http://schemas.microsoft.com/office/drawing/2014/main" id="{1DEEC877-694F-E14E-A985-D9E404EE5478}"/>
              </a:ext>
            </a:extLst>
          </p:cNvPr>
          <p:cNvPicPr>
            <a:picLocks noChangeAspect="1"/>
          </p:cNvPicPr>
          <p:nvPr/>
        </p:nvPicPr>
        <p:blipFill rotWithShape="1">
          <a:blip r:embed="rId4"/>
          <a:srcRect t="2455" b="12060"/>
          <a:stretch/>
        </p:blipFill>
        <p:spPr>
          <a:xfrm>
            <a:off x="6120541" y="4574336"/>
            <a:ext cx="1120460" cy="501258"/>
          </a:xfrm>
          <a:prstGeom prst="rect">
            <a:avLst/>
          </a:prstGeom>
        </p:spPr>
      </p:pic>
      <p:pic>
        <p:nvPicPr>
          <p:cNvPr id="5" name="Picture 4" descr="A logo of a hexagon with glasses&#10;&#10;Description automatically generated">
            <a:extLst>
              <a:ext uri="{FF2B5EF4-FFF2-40B4-BE49-F238E27FC236}">
                <a16:creationId xmlns:a16="http://schemas.microsoft.com/office/drawing/2014/main" id="{4604B50B-3DA7-9578-8F3E-7B509049F316}"/>
              </a:ext>
            </a:extLst>
          </p:cNvPr>
          <p:cNvPicPr>
            <a:picLocks noChangeAspect="1"/>
          </p:cNvPicPr>
          <p:nvPr/>
        </p:nvPicPr>
        <p:blipFill>
          <a:blip r:embed="rId5"/>
          <a:stretch>
            <a:fillRect/>
          </a:stretch>
        </p:blipFill>
        <p:spPr>
          <a:xfrm>
            <a:off x="7321379" y="653142"/>
            <a:ext cx="1822621" cy="1822621"/>
          </a:xfrm>
          <a:prstGeom prst="rect">
            <a:avLst/>
          </a:prstGeom>
        </p:spPr>
      </p:pic>
    </p:spTree>
    <p:extLst>
      <p:ext uri="{BB962C8B-B14F-4D97-AF65-F5344CB8AC3E}">
        <p14:creationId xmlns:p14="http://schemas.microsoft.com/office/powerpoint/2010/main" val="17790622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57A38-4E33-7ED4-EFAB-715C533D8D3D}"/>
              </a:ext>
            </a:extLst>
          </p:cNvPr>
          <p:cNvSpPr>
            <a:spLocks noGrp="1"/>
          </p:cNvSpPr>
          <p:nvPr>
            <p:ph type="title"/>
          </p:nvPr>
        </p:nvSpPr>
        <p:spPr/>
        <p:txBody>
          <a:bodyPr/>
          <a:lstStyle/>
          <a:p>
            <a:r>
              <a:rPr lang="en-US" dirty="0"/>
              <a:t>Discovery - Finding the right data </a:t>
            </a:r>
          </a:p>
        </p:txBody>
      </p:sp>
      <p:sp>
        <p:nvSpPr>
          <p:cNvPr id="3" name="Content Placeholder 2">
            <a:extLst>
              <a:ext uri="{FF2B5EF4-FFF2-40B4-BE49-F238E27FC236}">
                <a16:creationId xmlns:a16="http://schemas.microsoft.com/office/drawing/2014/main" id="{BF3CE253-0198-7E7C-27BD-F8F0B8210D9A}"/>
              </a:ext>
            </a:extLst>
          </p:cNvPr>
          <p:cNvSpPr>
            <a:spLocks noGrp="1"/>
          </p:cNvSpPr>
          <p:nvPr>
            <p:ph idx="1"/>
          </p:nvPr>
        </p:nvSpPr>
        <p:spPr>
          <a:xfrm>
            <a:off x="771525" y="1621427"/>
            <a:ext cx="7600950" cy="2977007"/>
          </a:xfrm>
        </p:spPr>
        <p:txBody>
          <a:bodyPr>
            <a:normAutofit fontScale="92500" lnSpcReduction="10000"/>
          </a:bodyPr>
          <a:lstStyle/>
          <a:p>
            <a:pPr marL="257175" indent="-257175">
              <a:buFont typeface="Arial" panose="020B0604020202020204" pitchFamily="34" charset="0"/>
              <a:buChar char="•"/>
            </a:pPr>
            <a:r>
              <a:rPr lang="en-US" dirty="0"/>
              <a:t>National Tools</a:t>
            </a:r>
          </a:p>
          <a:p>
            <a:pPr marL="462915" lvl="1" indent="-257175"/>
            <a:r>
              <a:rPr lang="en-US" dirty="0"/>
              <a:t>NERDE</a:t>
            </a:r>
          </a:p>
          <a:p>
            <a:pPr marL="462915" lvl="1" indent="-257175"/>
            <a:r>
              <a:rPr lang="en-US" dirty="0"/>
              <a:t>Census/American Community Survey</a:t>
            </a:r>
          </a:p>
          <a:p>
            <a:pPr marL="257175" indent="-257175">
              <a:buFont typeface="Arial" panose="020B0604020202020204" pitchFamily="34" charset="0"/>
              <a:buChar char="•"/>
            </a:pPr>
            <a:r>
              <a:rPr lang="en-US" dirty="0"/>
              <a:t>State Data</a:t>
            </a:r>
          </a:p>
          <a:p>
            <a:pPr marL="462915" lvl="1" indent="-257175"/>
            <a:r>
              <a:rPr lang="en-US" dirty="0"/>
              <a:t>Bureaus of Business and Economic Research</a:t>
            </a:r>
          </a:p>
          <a:p>
            <a:pPr marL="462915" lvl="1" indent="-257175"/>
            <a:r>
              <a:rPr lang="en-US" dirty="0"/>
              <a:t>State procurement offices/state pricing</a:t>
            </a:r>
          </a:p>
          <a:p>
            <a:pPr marL="257175" indent="-257175">
              <a:buFont typeface="Arial" panose="020B0604020202020204" pitchFamily="34" charset="0"/>
              <a:buChar char="•"/>
            </a:pPr>
            <a:r>
              <a:rPr lang="en-US" dirty="0"/>
              <a:t>Local Sources</a:t>
            </a:r>
          </a:p>
          <a:p>
            <a:pPr marL="462915" lvl="1" indent="-257175"/>
            <a:r>
              <a:rPr lang="en-US" dirty="0"/>
              <a:t>Assessors</a:t>
            </a:r>
          </a:p>
          <a:p>
            <a:pPr marL="462915" lvl="1" indent="-257175"/>
            <a:r>
              <a:rPr lang="en-US" dirty="0"/>
              <a:t>Local traffic data</a:t>
            </a:r>
          </a:p>
          <a:p>
            <a:pPr marL="462915" lvl="1" indent="-257175"/>
            <a:r>
              <a:rPr lang="en-US" dirty="0"/>
              <a:t>Emergency call logs</a:t>
            </a:r>
          </a:p>
          <a:p>
            <a:pPr marL="257175" indent="-257175"/>
            <a:endParaRPr lang="en-US" dirty="0"/>
          </a:p>
        </p:txBody>
      </p:sp>
      <p:graphicFrame>
        <p:nvGraphicFramePr>
          <p:cNvPr id="5" name="Diagram 4">
            <a:extLst>
              <a:ext uri="{FF2B5EF4-FFF2-40B4-BE49-F238E27FC236}">
                <a16:creationId xmlns:a16="http://schemas.microsoft.com/office/drawing/2014/main" id="{2312FA6C-CEE5-D65A-B297-7769BFAD5C5B}"/>
              </a:ext>
            </a:extLst>
          </p:cNvPr>
          <p:cNvGraphicFramePr/>
          <p:nvPr>
            <p:extLst>
              <p:ext uri="{D42A27DB-BD31-4B8C-83A1-F6EECF244321}">
                <p14:modId xmlns:p14="http://schemas.microsoft.com/office/powerpoint/2010/main" val="1949828418"/>
              </p:ext>
            </p:extLst>
          </p:nvPr>
        </p:nvGraphicFramePr>
        <p:xfrm>
          <a:off x="7165264" y="885322"/>
          <a:ext cx="1978736" cy="15273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349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E8935-D85D-F33C-DCDC-01DFBCEDA036}"/>
              </a:ext>
            </a:extLst>
          </p:cNvPr>
          <p:cNvSpPr>
            <a:spLocks noGrp="1"/>
          </p:cNvSpPr>
          <p:nvPr>
            <p:ph type="title"/>
          </p:nvPr>
        </p:nvSpPr>
        <p:spPr/>
        <p:txBody>
          <a:bodyPr/>
          <a:lstStyle/>
          <a:p>
            <a:r>
              <a:rPr lang="en-US" dirty="0"/>
              <a:t>Discovery - NERDE</a:t>
            </a:r>
          </a:p>
        </p:txBody>
      </p:sp>
      <p:graphicFrame>
        <p:nvGraphicFramePr>
          <p:cNvPr id="4" name="Diagram 3">
            <a:extLst>
              <a:ext uri="{FF2B5EF4-FFF2-40B4-BE49-F238E27FC236}">
                <a16:creationId xmlns:a16="http://schemas.microsoft.com/office/drawing/2014/main" id="{A24E9935-6CC5-7727-74FD-0C5C7D04E1D8}"/>
              </a:ext>
            </a:extLst>
          </p:cNvPr>
          <p:cNvGraphicFramePr/>
          <p:nvPr>
            <p:extLst>
              <p:ext uri="{D42A27DB-BD31-4B8C-83A1-F6EECF244321}">
                <p14:modId xmlns:p14="http://schemas.microsoft.com/office/powerpoint/2010/main" val="1186513713"/>
              </p:ext>
            </p:extLst>
          </p:nvPr>
        </p:nvGraphicFramePr>
        <p:xfrm>
          <a:off x="7165264" y="885322"/>
          <a:ext cx="1978736" cy="15273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6">
            <a:extLst>
              <a:ext uri="{FF2B5EF4-FFF2-40B4-BE49-F238E27FC236}">
                <a16:creationId xmlns:a16="http://schemas.microsoft.com/office/drawing/2014/main" id="{F25D44E3-8125-5A5F-135D-655EB1205BC2}"/>
              </a:ext>
            </a:extLst>
          </p:cNvPr>
          <p:cNvGraphicFramePr>
            <a:graphicFrameLocks noGrp="1"/>
          </p:cNvGraphicFramePr>
          <p:nvPr>
            <p:ph idx="1"/>
            <p:extLst>
              <p:ext uri="{D42A27DB-BD31-4B8C-83A1-F6EECF244321}">
                <p14:modId xmlns:p14="http://schemas.microsoft.com/office/powerpoint/2010/main" val="383029078"/>
              </p:ext>
            </p:extLst>
          </p:nvPr>
        </p:nvGraphicFramePr>
        <p:xfrm>
          <a:off x="457200" y="1553028"/>
          <a:ext cx="7126514" cy="315232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20" name="Group 19">
            <a:extLst>
              <a:ext uri="{FF2B5EF4-FFF2-40B4-BE49-F238E27FC236}">
                <a16:creationId xmlns:a16="http://schemas.microsoft.com/office/drawing/2014/main" id="{408F6B83-915F-A2E2-6A36-F2B03C22B504}"/>
              </a:ext>
            </a:extLst>
          </p:cNvPr>
          <p:cNvGrpSpPr/>
          <p:nvPr/>
        </p:nvGrpSpPr>
        <p:grpSpPr>
          <a:xfrm>
            <a:off x="641574" y="3129188"/>
            <a:ext cx="2128906" cy="1296319"/>
            <a:chOff x="3507547" y="1923590"/>
            <a:chExt cx="2128906" cy="1296319"/>
          </a:xfrm>
        </p:grpSpPr>
        <p:grpSp>
          <p:nvGrpSpPr>
            <p:cNvPr id="14" name="Group 13">
              <a:extLst>
                <a:ext uri="{FF2B5EF4-FFF2-40B4-BE49-F238E27FC236}">
                  <a16:creationId xmlns:a16="http://schemas.microsoft.com/office/drawing/2014/main" id="{3AF3A1E4-7539-8659-A71C-61FFD9C881E3}"/>
                </a:ext>
              </a:extLst>
            </p:cNvPr>
            <p:cNvGrpSpPr/>
            <p:nvPr/>
          </p:nvGrpSpPr>
          <p:grpSpPr>
            <a:xfrm>
              <a:off x="4248036" y="2293835"/>
              <a:ext cx="1388417" cy="926074"/>
              <a:chOff x="925263" y="372171"/>
              <a:chExt cx="1388417" cy="926074"/>
            </a:xfrm>
          </p:grpSpPr>
          <p:sp>
            <p:nvSpPr>
              <p:cNvPr id="18" name="Rectangle 17">
                <a:extLst>
                  <a:ext uri="{FF2B5EF4-FFF2-40B4-BE49-F238E27FC236}">
                    <a16:creationId xmlns:a16="http://schemas.microsoft.com/office/drawing/2014/main" id="{9D3BEF60-6815-3AE3-6A0F-47713D0B3F57}"/>
                  </a:ext>
                </a:extLst>
              </p:cNvPr>
              <p:cNvSpPr/>
              <p:nvPr/>
            </p:nvSpPr>
            <p:spPr>
              <a:xfrm>
                <a:off x="925263" y="372171"/>
                <a:ext cx="1388417" cy="926074"/>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9" name="TextBox 18">
                <a:extLst>
                  <a:ext uri="{FF2B5EF4-FFF2-40B4-BE49-F238E27FC236}">
                    <a16:creationId xmlns:a16="http://schemas.microsoft.com/office/drawing/2014/main" id="{2408587E-F879-D0B9-B256-A61809958440}"/>
                  </a:ext>
                </a:extLst>
              </p:cNvPr>
              <p:cNvSpPr txBox="1"/>
              <p:nvPr/>
            </p:nvSpPr>
            <p:spPr>
              <a:xfrm>
                <a:off x="1147410" y="372171"/>
                <a:ext cx="1166270" cy="92607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300" dirty="0"/>
                  <a:t>Measurement and Evaluation</a:t>
                </a:r>
                <a:endParaRPr lang="en-US" sz="1300" kern="1200" dirty="0"/>
              </a:p>
            </p:txBody>
          </p:sp>
        </p:grpSp>
        <p:grpSp>
          <p:nvGrpSpPr>
            <p:cNvPr id="15" name="Group 14">
              <a:extLst>
                <a:ext uri="{FF2B5EF4-FFF2-40B4-BE49-F238E27FC236}">
                  <a16:creationId xmlns:a16="http://schemas.microsoft.com/office/drawing/2014/main" id="{2B167E23-2322-75F7-8237-DC7C8E6492E5}"/>
                </a:ext>
              </a:extLst>
            </p:cNvPr>
            <p:cNvGrpSpPr/>
            <p:nvPr/>
          </p:nvGrpSpPr>
          <p:grpSpPr>
            <a:xfrm>
              <a:off x="3507547" y="1923590"/>
              <a:ext cx="925611" cy="925611"/>
              <a:chOff x="184774" y="1926"/>
              <a:chExt cx="925611" cy="925611"/>
            </a:xfrm>
          </p:grpSpPr>
          <p:sp>
            <p:nvSpPr>
              <p:cNvPr id="16" name="Oval 15">
                <a:hlinkClick r:id="rId12"/>
                <a:extLst>
                  <a:ext uri="{FF2B5EF4-FFF2-40B4-BE49-F238E27FC236}">
                    <a16:creationId xmlns:a16="http://schemas.microsoft.com/office/drawing/2014/main" id="{6282C0B8-1C7E-D489-AFC9-500D22576684}"/>
                  </a:ext>
                </a:extLst>
              </p:cNvPr>
              <p:cNvSpPr/>
              <p:nvPr/>
            </p:nvSpPr>
            <p:spPr>
              <a:xfrm>
                <a:off x="184774" y="1926"/>
                <a:ext cx="925611" cy="925611"/>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7" name="Oval 6">
                <a:hlinkClick r:id="rId13"/>
                <a:extLst>
                  <a:ext uri="{FF2B5EF4-FFF2-40B4-BE49-F238E27FC236}">
                    <a16:creationId xmlns:a16="http://schemas.microsoft.com/office/drawing/2014/main" id="{ED1E271F-F694-AD69-E1E8-34093EBE49BB}"/>
                  </a:ext>
                </a:extLst>
              </p:cNvPr>
              <p:cNvSpPr txBox="1"/>
              <p:nvPr/>
            </p:nvSpPr>
            <p:spPr>
              <a:xfrm>
                <a:off x="320327" y="137479"/>
                <a:ext cx="654505" cy="6545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kern="1200" dirty="0"/>
                  <a:t>EDCI</a:t>
                </a:r>
              </a:p>
            </p:txBody>
          </p:sp>
        </p:grpSp>
      </p:grpSp>
    </p:spTree>
    <p:extLst>
      <p:ext uri="{BB962C8B-B14F-4D97-AF65-F5344CB8AC3E}">
        <p14:creationId xmlns:p14="http://schemas.microsoft.com/office/powerpoint/2010/main" val="2951646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4C5DC-7B60-57A6-672D-3B4C2CFB3058}"/>
              </a:ext>
            </a:extLst>
          </p:cNvPr>
          <p:cNvSpPr>
            <a:spLocks noGrp="1"/>
          </p:cNvSpPr>
          <p:nvPr>
            <p:ph type="title"/>
          </p:nvPr>
        </p:nvSpPr>
        <p:spPr/>
        <p:txBody>
          <a:bodyPr/>
          <a:lstStyle/>
          <a:p>
            <a:r>
              <a:rPr lang="en-US" dirty="0"/>
              <a:t>Diagnosis – What’s the quality? </a:t>
            </a:r>
          </a:p>
        </p:txBody>
      </p:sp>
      <p:sp>
        <p:nvSpPr>
          <p:cNvPr id="3" name="Content Placeholder 2">
            <a:extLst>
              <a:ext uri="{FF2B5EF4-FFF2-40B4-BE49-F238E27FC236}">
                <a16:creationId xmlns:a16="http://schemas.microsoft.com/office/drawing/2014/main" id="{544214D0-B6E6-AC70-C20A-98739B563183}"/>
              </a:ext>
            </a:extLst>
          </p:cNvPr>
          <p:cNvSpPr>
            <a:spLocks noGrp="1"/>
          </p:cNvSpPr>
          <p:nvPr>
            <p:ph idx="1"/>
          </p:nvPr>
        </p:nvSpPr>
        <p:spPr/>
        <p:txBody>
          <a:bodyPr/>
          <a:lstStyle/>
          <a:p>
            <a:r>
              <a:rPr lang="en-US" dirty="0"/>
              <a:t>Where did this file come from?</a:t>
            </a:r>
          </a:p>
          <a:p>
            <a:r>
              <a:rPr lang="en-US" dirty="0"/>
              <a:t>What are the margins of error?</a:t>
            </a:r>
          </a:p>
          <a:p>
            <a:endParaRPr lang="en-US" dirty="0"/>
          </a:p>
        </p:txBody>
      </p:sp>
      <p:graphicFrame>
        <p:nvGraphicFramePr>
          <p:cNvPr id="4" name="Diagram 3">
            <a:extLst>
              <a:ext uri="{FF2B5EF4-FFF2-40B4-BE49-F238E27FC236}">
                <a16:creationId xmlns:a16="http://schemas.microsoft.com/office/drawing/2014/main" id="{B444633E-CCCB-FE69-EB81-9C9A264B146A}"/>
              </a:ext>
            </a:extLst>
          </p:cNvPr>
          <p:cNvGraphicFramePr/>
          <p:nvPr>
            <p:extLst>
              <p:ext uri="{D42A27DB-BD31-4B8C-83A1-F6EECF244321}">
                <p14:modId xmlns:p14="http://schemas.microsoft.com/office/powerpoint/2010/main" val="979341219"/>
              </p:ext>
            </p:extLst>
          </p:nvPr>
        </p:nvGraphicFramePr>
        <p:xfrm>
          <a:off x="7165264" y="885322"/>
          <a:ext cx="1978736" cy="15273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E0369B69-1E2C-C21A-5F00-E530EAACB6EE}"/>
              </a:ext>
            </a:extLst>
          </p:cNvPr>
          <p:cNvPicPr>
            <a:picLocks noChangeAspect="1"/>
          </p:cNvPicPr>
          <p:nvPr/>
        </p:nvPicPr>
        <p:blipFill>
          <a:blip r:embed="rId7"/>
          <a:stretch>
            <a:fillRect/>
          </a:stretch>
        </p:blipFill>
        <p:spPr>
          <a:xfrm>
            <a:off x="4325257" y="1182913"/>
            <a:ext cx="2681968" cy="3771055"/>
          </a:xfrm>
          <a:prstGeom prst="rect">
            <a:avLst/>
          </a:prstGeom>
        </p:spPr>
      </p:pic>
      <p:pic>
        <p:nvPicPr>
          <p:cNvPr id="9" name="Picture 8">
            <a:extLst>
              <a:ext uri="{FF2B5EF4-FFF2-40B4-BE49-F238E27FC236}">
                <a16:creationId xmlns:a16="http://schemas.microsoft.com/office/drawing/2014/main" id="{8F36AC4F-B689-E3D7-B3DD-0CA2FDE89242}"/>
              </a:ext>
            </a:extLst>
          </p:cNvPr>
          <p:cNvPicPr>
            <a:picLocks noChangeAspect="1"/>
          </p:cNvPicPr>
          <p:nvPr/>
        </p:nvPicPr>
        <p:blipFill rotWithShape="1">
          <a:blip r:embed="rId8"/>
          <a:srcRect b="18617"/>
          <a:stretch/>
        </p:blipFill>
        <p:spPr>
          <a:xfrm>
            <a:off x="285399" y="2249714"/>
            <a:ext cx="3829401" cy="2455635"/>
          </a:xfrm>
          <a:prstGeom prst="rect">
            <a:avLst/>
          </a:prstGeom>
        </p:spPr>
      </p:pic>
    </p:spTree>
    <p:extLst>
      <p:ext uri="{BB962C8B-B14F-4D97-AF65-F5344CB8AC3E}">
        <p14:creationId xmlns:p14="http://schemas.microsoft.com/office/powerpoint/2010/main" val="1070627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42F19-0C10-C063-E39E-9BE3B846D90F}"/>
              </a:ext>
            </a:extLst>
          </p:cNvPr>
          <p:cNvSpPr>
            <a:spLocks noGrp="1"/>
          </p:cNvSpPr>
          <p:nvPr>
            <p:ph type="title"/>
          </p:nvPr>
        </p:nvSpPr>
        <p:spPr/>
        <p:txBody>
          <a:bodyPr/>
          <a:lstStyle/>
          <a:p>
            <a:r>
              <a:rPr lang="en-US" dirty="0"/>
              <a:t>Diagnosis – Geographic Constraints</a:t>
            </a:r>
          </a:p>
        </p:txBody>
      </p:sp>
      <p:sp>
        <p:nvSpPr>
          <p:cNvPr id="3" name="Content Placeholder 2">
            <a:extLst>
              <a:ext uri="{FF2B5EF4-FFF2-40B4-BE49-F238E27FC236}">
                <a16:creationId xmlns:a16="http://schemas.microsoft.com/office/drawing/2014/main" id="{2E2D72CB-69E2-53A1-FB3B-07469A3662BC}"/>
              </a:ext>
            </a:extLst>
          </p:cNvPr>
          <p:cNvSpPr>
            <a:spLocks noGrp="1"/>
          </p:cNvSpPr>
          <p:nvPr>
            <p:ph idx="1"/>
          </p:nvPr>
        </p:nvSpPr>
        <p:spPr/>
        <p:txBody>
          <a:bodyPr/>
          <a:lstStyle/>
          <a:p>
            <a:r>
              <a:rPr lang="en-US" dirty="0"/>
              <a:t>Sparse populations</a:t>
            </a:r>
          </a:p>
          <a:p>
            <a:r>
              <a:rPr lang="en-US" dirty="0"/>
              <a:t>Small Areas</a:t>
            </a:r>
          </a:p>
          <a:p>
            <a:r>
              <a:rPr lang="en-US" dirty="0"/>
              <a:t>Timing </a:t>
            </a:r>
          </a:p>
          <a:p>
            <a:pPr lvl="1"/>
            <a:r>
              <a:rPr lang="en-US" dirty="0"/>
              <a:t>Redistricting</a:t>
            </a:r>
          </a:p>
          <a:p>
            <a:pPr lvl="1"/>
            <a:r>
              <a:rPr lang="en-US" dirty="0"/>
              <a:t>Vignettes </a:t>
            </a:r>
          </a:p>
          <a:p>
            <a:pPr lvl="1"/>
            <a:r>
              <a:rPr lang="en-US" dirty="0"/>
              <a:t>Question consistency</a:t>
            </a:r>
          </a:p>
        </p:txBody>
      </p:sp>
      <p:graphicFrame>
        <p:nvGraphicFramePr>
          <p:cNvPr id="4" name="Diagram 3">
            <a:extLst>
              <a:ext uri="{FF2B5EF4-FFF2-40B4-BE49-F238E27FC236}">
                <a16:creationId xmlns:a16="http://schemas.microsoft.com/office/drawing/2014/main" id="{53F20CBF-7566-DC59-9D04-52AD8C8833F4}"/>
              </a:ext>
            </a:extLst>
          </p:cNvPr>
          <p:cNvGraphicFramePr/>
          <p:nvPr>
            <p:extLst>
              <p:ext uri="{D42A27DB-BD31-4B8C-83A1-F6EECF244321}">
                <p14:modId xmlns:p14="http://schemas.microsoft.com/office/powerpoint/2010/main" val="2392123754"/>
              </p:ext>
            </p:extLst>
          </p:nvPr>
        </p:nvGraphicFramePr>
        <p:xfrm>
          <a:off x="7165264" y="885322"/>
          <a:ext cx="1978736" cy="15273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5" name="Chart 14">
            <a:extLst>
              <a:ext uri="{FF2B5EF4-FFF2-40B4-BE49-F238E27FC236}">
                <a16:creationId xmlns:a16="http://schemas.microsoft.com/office/drawing/2014/main" id="{D9EBAA4D-0044-C575-1A5B-F1329A68B902}"/>
              </a:ext>
            </a:extLst>
          </p:cNvPr>
          <p:cNvGraphicFramePr>
            <a:graphicFrameLocks/>
          </p:cNvGraphicFramePr>
          <p:nvPr>
            <p:extLst>
              <p:ext uri="{D42A27DB-BD31-4B8C-83A1-F6EECF244321}">
                <p14:modId xmlns:p14="http://schemas.microsoft.com/office/powerpoint/2010/main" val="1522597396"/>
              </p:ext>
            </p:extLst>
          </p:nvPr>
        </p:nvGraphicFramePr>
        <p:xfrm>
          <a:off x="2964657" y="1800082"/>
          <a:ext cx="6114029" cy="3427980"/>
        </p:xfrm>
        <a:graphic>
          <a:graphicData uri="http://schemas.openxmlformats.org/drawingml/2006/chart">
            <c:chart xmlns:c="http://schemas.openxmlformats.org/drawingml/2006/chart" xmlns:r="http://schemas.openxmlformats.org/officeDocument/2006/relationships" r:id="rId7"/>
          </a:graphicData>
        </a:graphic>
      </p:graphicFrame>
      <p:pic>
        <p:nvPicPr>
          <p:cNvPr id="16" name="Picture 15" descr="A blue outline of a state&#10;&#10;Description automatically generated">
            <a:extLst>
              <a:ext uri="{FF2B5EF4-FFF2-40B4-BE49-F238E27FC236}">
                <a16:creationId xmlns:a16="http://schemas.microsoft.com/office/drawing/2014/main" id="{EA673520-3241-3A87-39C2-4FE95FA03ECD}"/>
              </a:ext>
            </a:extLst>
          </p:cNvPr>
          <p:cNvPicPr>
            <a:picLocks noChangeAspect="1"/>
          </p:cNvPicPr>
          <p:nvPr/>
        </p:nvPicPr>
        <p:blipFill rotWithShape="1">
          <a:blip r:embed="rId8">
            <a:clrChange>
              <a:clrFrom>
                <a:srgbClr val="DDDDDD"/>
              </a:clrFrom>
              <a:clrTo>
                <a:srgbClr val="DDDDDD">
                  <a:alpha val="0"/>
                </a:srgbClr>
              </a:clrTo>
            </a:clrChange>
            <a:extLst>
              <a:ext uri="{28A0092B-C50C-407E-A947-70E740481C1C}">
                <a14:useLocalDpi xmlns:a14="http://schemas.microsoft.com/office/drawing/2010/main" val="0"/>
              </a:ext>
            </a:extLst>
          </a:blip>
          <a:srcRect t="19048" b="12236"/>
          <a:stretch/>
        </p:blipFill>
        <p:spPr>
          <a:xfrm>
            <a:off x="5029200" y="972638"/>
            <a:ext cx="2743200" cy="1599112"/>
          </a:xfrm>
          <a:prstGeom prst="rect">
            <a:avLst/>
          </a:prstGeom>
        </p:spPr>
      </p:pic>
      <p:sp>
        <p:nvSpPr>
          <p:cNvPr id="18" name="Star: 5 Points 17">
            <a:extLst>
              <a:ext uri="{FF2B5EF4-FFF2-40B4-BE49-F238E27FC236}">
                <a16:creationId xmlns:a16="http://schemas.microsoft.com/office/drawing/2014/main" id="{CE7A56E9-D955-945D-13E5-E30920DF0292}"/>
              </a:ext>
            </a:extLst>
          </p:cNvPr>
          <p:cNvSpPr/>
          <p:nvPr/>
        </p:nvSpPr>
        <p:spPr>
          <a:xfrm>
            <a:off x="6036551" y="1381734"/>
            <a:ext cx="123825" cy="1143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2857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ector cartoon stick figure drawing conceptual illustration of man or  politician speaking or having boring speech on podium or behind lectern and  saying blah. Stock Vector | Adobe Stock">
            <a:extLst>
              <a:ext uri="{FF2B5EF4-FFF2-40B4-BE49-F238E27FC236}">
                <a16:creationId xmlns:a16="http://schemas.microsoft.com/office/drawing/2014/main" id="{4C359972-6464-6DF2-2415-BD38160F4081}"/>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5282"/>
          <a:stretch/>
        </p:blipFill>
        <p:spPr bwMode="auto">
          <a:xfrm>
            <a:off x="895350" y="1782990"/>
            <a:ext cx="2537619" cy="26289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B07B37E-09CF-AAF7-BE7B-1C0EDC918767}"/>
              </a:ext>
            </a:extLst>
          </p:cNvPr>
          <p:cNvSpPr>
            <a:spLocks noGrp="1"/>
          </p:cNvSpPr>
          <p:nvPr>
            <p:ph type="title"/>
          </p:nvPr>
        </p:nvSpPr>
        <p:spPr/>
        <p:txBody>
          <a:bodyPr/>
          <a:lstStyle/>
          <a:p>
            <a:r>
              <a:rPr lang="en-US" dirty="0"/>
              <a:t>Decision Making – Displaying and Describing Data </a:t>
            </a:r>
          </a:p>
        </p:txBody>
      </p:sp>
      <p:sp>
        <p:nvSpPr>
          <p:cNvPr id="3" name="Content Placeholder 2">
            <a:extLst>
              <a:ext uri="{FF2B5EF4-FFF2-40B4-BE49-F238E27FC236}">
                <a16:creationId xmlns:a16="http://schemas.microsoft.com/office/drawing/2014/main" id="{D023768E-200B-01FC-5D8E-29744A067D4C}"/>
              </a:ext>
            </a:extLst>
          </p:cNvPr>
          <p:cNvSpPr>
            <a:spLocks noGrp="1"/>
          </p:cNvSpPr>
          <p:nvPr>
            <p:ph idx="1"/>
          </p:nvPr>
        </p:nvSpPr>
        <p:spPr>
          <a:xfrm>
            <a:off x="3921919" y="1892890"/>
            <a:ext cx="4393406" cy="2977007"/>
          </a:xfrm>
        </p:spPr>
        <p:txBody>
          <a:bodyPr/>
          <a:lstStyle/>
          <a:p>
            <a:pPr marL="257175" indent="-257175">
              <a:buFont typeface="Arial" panose="020B0604020202020204" pitchFamily="34" charset="0"/>
              <a:buChar char="•"/>
            </a:pPr>
            <a:r>
              <a:rPr lang="en-US" sz="1950" dirty="0"/>
              <a:t>Context</a:t>
            </a:r>
          </a:p>
          <a:p>
            <a:pPr marL="462915" lvl="1" indent="-257175"/>
            <a:r>
              <a:rPr lang="en-US" dirty="0"/>
              <a:t>Ensure narrative connects</a:t>
            </a:r>
          </a:p>
          <a:p>
            <a:pPr marL="342900" indent="-342900">
              <a:buFont typeface="Arial" panose="020B0604020202020204" pitchFamily="34" charset="0"/>
              <a:buChar char="•"/>
            </a:pPr>
            <a:r>
              <a:rPr lang="en-US" sz="1950" dirty="0"/>
              <a:t>Communication</a:t>
            </a:r>
          </a:p>
          <a:p>
            <a:pPr marL="548640" lvl="1" indent="-342900"/>
            <a:r>
              <a:rPr lang="en-US" dirty="0"/>
              <a:t>Create approachable visuals</a:t>
            </a:r>
          </a:p>
          <a:p>
            <a:pPr marL="342900" indent="-342900">
              <a:buFont typeface="Arial" panose="020B0604020202020204" pitchFamily="34" charset="0"/>
              <a:buChar char="•"/>
            </a:pPr>
            <a:r>
              <a:rPr lang="en-US" sz="1950" dirty="0"/>
              <a:t>Connection</a:t>
            </a:r>
          </a:p>
          <a:p>
            <a:pPr marL="548640" lvl="1" indent="-342900"/>
            <a:r>
              <a:rPr lang="en-US" dirty="0"/>
              <a:t>Follow up with community members</a:t>
            </a:r>
          </a:p>
          <a:p>
            <a:pPr marL="1200150" indent="-171450">
              <a:buFont typeface="Arial" panose="020B0604020202020204" pitchFamily="34" charset="0"/>
              <a:buChar char="•"/>
            </a:pPr>
            <a:endParaRPr lang="en-US" dirty="0"/>
          </a:p>
          <a:p>
            <a:pPr marL="514350" indent="-171450">
              <a:buFont typeface="Arial" panose="020B0604020202020204" pitchFamily="34" charset="0"/>
              <a:buChar char="•"/>
            </a:pPr>
            <a:endParaRPr lang="en-US" dirty="0"/>
          </a:p>
          <a:p>
            <a:pPr marL="600075" indent="-257175">
              <a:buFont typeface="Arial" panose="020B0604020202020204" pitchFamily="34" charset="0"/>
              <a:buChar char="•"/>
            </a:pPr>
            <a:endParaRPr lang="en-US" dirty="0"/>
          </a:p>
          <a:p>
            <a:pPr marL="257175" indent="-257175">
              <a:buFont typeface="Arial" panose="020B0604020202020204" pitchFamily="34" charset="0"/>
              <a:buChar char="•"/>
            </a:pPr>
            <a:endParaRPr lang="en-US" dirty="0"/>
          </a:p>
        </p:txBody>
      </p:sp>
      <p:graphicFrame>
        <p:nvGraphicFramePr>
          <p:cNvPr id="5" name="Diagram 4">
            <a:extLst>
              <a:ext uri="{FF2B5EF4-FFF2-40B4-BE49-F238E27FC236}">
                <a16:creationId xmlns:a16="http://schemas.microsoft.com/office/drawing/2014/main" id="{D122B533-8013-8149-5028-2E150F3C0F3B}"/>
              </a:ext>
            </a:extLst>
          </p:cNvPr>
          <p:cNvGraphicFramePr/>
          <p:nvPr>
            <p:extLst>
              <p:ext uri="{D42A27DB-BD31-4B8C-83A1-F6EECF244321}">
                <p14:modId xmlns:p14="http://schemas.microsoft.com/office/powerpoint/2010/main" val="3229678759"/>
              </p:ext>
            </p:extLst>
          </p:nvPr>
        </p:nvGraphicFramePr>
        <p:xfrm>
          <a:off x="7165264" y="885322"/>
          <a:ext cx="1978736" cy="15273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191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4C8FD-591B-7A29-D70F-DDB2B82765F3}"/>
              </a:ext>
            </a:extLst>
          </p:cNvPr>
          <p:cNvSpPr>
            <a:spLocks noGrp="1"/>
          </p:cNvSpPr>
          <p:nvPr>
            <p:ph type="title"/>
          </p:nvPr>
        </p:nvSpPr>
        <p:spPr/>
        <p:txBody>
          <a:bodyPr/>
          <a:lstStyle/>
          <a:p>
            <a:r>
              <a:rPr lang="en-US" dirty="0"/>
              <a:t>The Future of Figures</a:t>
            </a:r>
          </a:p>
        </p:txBody>
      </p:sp>
    </p:spTree>
    <p:extLst>
      <p:ext uri="{BB962C8B-B14F-4D97-AF65-F5344CB8AC3E}">
        <p14:creationId xmlns:p14="http://schemas.microsoft.com/office/powerpoint/2010/main" val="290759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4C8FD-591B-7A29-D70F-DDB2B82765F3}"/>
              </a:ext>
            </a:extLst>
          </p:cNvPr>
          <p:cNvSpPr>
            <a:spLocks noGrp="1"/>
          </p:cNvSpPr>
          <p:nvPr>
            <p:ph type="title"/>
          </p:nvPr>
        </p:nvSpPr>
        <p:spPr/>
        <p:txBody>
          <a:bodyPr/>
          <a:lstStyle/>
          <a:p>
            <a:r>
              <a:rPr lang="en-US" dirty="0"/>
              <a:t>The Future of Figures</a:t>
            </a:r>
          </a:p>
        </p:txBody>
      </p:sp>
      <p:sp>
        <p:nvSpPr>
          <p:cNvPr id="3" name="Content Placeholder 2">
            <a:extLst>
              <a:ext uri="{FF2B5EF4-FFF2-40B4-BE49-F238E27FC236}">
                <a16:creationId xmlns:a16="http://schemas.microsoft.com/office/drawing/2014/main" id="{B7D3FFC0-A5D6-8E7E-7764-5AAB7AFED984}"/>
              </a:ext>
            </a:extLst>
          </p:cNvPr>
          <p:cNvSpPr>
            <a:spLocks noGrp="1"/>
          </p:cNvSpPr>
          <p:nvPr>
            <p:ph idx="1"/>
          </p:nvPr>
        </p:nvSpPr>
        <p:spPr/>
        <p:txBody>
          <a:bodyPr/>
          <a:lstStyle/>
          <a:p>
            <a:pPr marL="257175" indent="-257175">
              <a:buFont typeface="Arial" panose="020B0604020202020204" pitchFamily="34" charset="0"/>
              <a:buChar char="•"/>
            </a:pPr>
            <a:r>
              <a:rPr lang="en-US" dirty="0"/>
              <a:t>Place Based Policy</a:t>
            </a:r>
          </a:p>
          <a:p>
            <a:pPr marL="257175" indent="-257175">
              <a:buFont typeface="Arial" panose="020B0604020202020204" pitchFamily="34" charset="0"/>
              <a:buChar char="•"/>
            </a:pPr>
            <a:r>
              <a:rPr lang="en-US" dirty="0"/>
              <a:t>Large Language Models (AI)</a:t>
            </a:r>
          </a:p>
          <a:p>
            <a:pPr marL="257175" indent="-257175">
              <a:buFont typeface="Arial" panose="020B0604020202020204" pitchFamily="34" charset="0"/>
              <a:buChar char="•"/>
            </a:pPr>
            <a:r>
              <a:rPr lang="en-US" dirty="0"/>
              <a:t>Networks and Machine Learning</a:t>
            </a:r>
          </a:p>
          <a:p>
            <a:pPr marL="257175" indent="-257175">
              <a:buFont typeface="Arial" panose="020B0604020202020204" pitchFamily="34" charset="0"/>
              <a:buChar char="•"/>
            </a:pPr>
            <a:r>
              <a:rPr lang="en-US" dirty="0"/>
              <a:t>Big Data</a:t>
            </a:r>
          </a:p>
          <a:p>
            <a:pPr marL="257175" indent="-257175">
              <a:buFont typeface="Arial" panose="020B0604020202020204" pitchFamily="34" charset="0"/>
              <a:buChar char="•"/>
            </a:pPr>
            <a:endParaRPr lang="en-US" dirty="0"/>
          </a:p>
        </p:txBody>
      </p:sp>
    </p:spTree>
    <p:extLst>
      <p:ext uri="{BB962C8B-B14F-4D97-AF65-F5344CB8AC3E}">
        <p14:creationId xmlns:p14="http://schemas.microsoft.com/office/powerpoint/2010/main" val="194156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2CECD-555A-5887-4D13-C7A1DAE29DC0}"/>
              </a:ext>
            </a:extLst>
          </p:cNvPr>
          <p:cNvSpPr>
            <a:spLocks noGrp="1"/>
          </p:cNvSpPr>
          <p:nvPr>
            <p:ph type="title"/>
          </p:nvPr>
        </p:nvSpPr>
        <p:spPr/>
        <p:txBody>
          <a:bodyPr/>
          <a:lstStyle/>
          <a:p>
            <a:r>
              <a:rPr lang="en-US" dirty="0"/>
              <a:t>Place Based Policy</a:t>
            </a:r>
          </a:p>
        </p:txBody>
      </p:sp>
      <p:sp>
        <p:nvSpPr>
          <p:cNvPr id="3" name="Content Placeholder 2">
            <a:extLst>
              <a:ext uri="{FF2B5EF4-FFF2-40B4-BE49-F238E27FC236}">
                <a16:creationId xmlns:a16="http://schemas.microsoft.com/office/drawing/2014/main" id="{9958CAE4-DC17-E4F8-5A72-41CDD5627060}"/>
              </a:ext>
            </a:extLst>
          </p:cNvPr>
          <p:cNvSpPr>
            <a:spLocks noGrp="1"/>
          </p:cNvSpPr>
          <p:nvPr>
            <p:ph idx="1"/>
          </p:nvPr>
        </p:nvSpPr>
        <p:spPr/>
        <p:txBody>
          <a:bodyPr/>
          <a:lstStyle/>
          <a:p>
            <a:pPr marL="257175" indent="-257175">
              <a:buFont typeface="Arial" panose="020B0604020202020204" pitchFamily="34" charset="0"/>
              <a:buChar char="•"/>
            </a:pPr>
            <a:r>
              <a:rPr lang="en-US" dirty="0"/>
              <a:t>Increased federal focus on local</a:t>
            </a:r>
          </a:p>
          <a:p>
            <a:pPr marL="257175" indent="-257175">
              <a:buFont typeface="Arial" panose="020B0604020202020204" pitchFamily="34" charset="0"/>
              <a:buChar char="•"/>
            </a:pPr>
            <a:r>
              <a:rPr lang="en-US" dirty="0"/>
              <a:t>Local economic strengths</a:t>
            </a:r>
          </a:p>
          <a:p>
            <a:pPr marL="462915" lvl="1" indent="-257175"/>
            <a:r>
              <a:rPr lang="en-US" dirty="0"/>
              <a:t>Business recruitment and retention</a:t>
            </a:r>
          </a:p>
          <a:p>
            <a:pPr marL="462915" lvl="1" indent="-257175"/>
            <a:r>
              <a:rPr lang="en-US" dirty="0"/>
              <a:t>Workforce development</a:t>
            </a:r>
          </a:p>
          <a:p>
            <a:pPr marL="462915" lvl="1" indent="-257175"/>
            <a:r>
              <a:rPr lang="en-US" dirty="0"/>
              <a:t>Economic redevelopment</a:t>
            </a:r>
          </a:p>
          <a:p>
            <a:pPr marL="257175" indent="-257175">
              <a:buFont typeface="Arial" panose="020B0604020202020204" pitchFamily="34" charset="0"/>
              <a:buChar char="•"/>
            </a:pPr>
            <a:endParaRPr lang="en-US" dirty="0"/>
          </a:p>
        </p:txBody>
      </p:sp>
      <p:pic>
        <p:nvPicPr>
          <p:cNvPr id="4" name="Graphic 3" descr="A city block with various buildings, skyscrapers and trees">
            <a:extLst>
              <a:ext uri="{FF2B5EF4-FFF2-40B4-BE49-F238E27FC236}">
                <a16:creationId xmlns:a16="http://schemas.microsoft.com/office/drawing/2014/main" id="{9B542B2E-58FF-E88F-B69C-A2E936084B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00" y="1388336"/>
            <a:ext cx="4097573" cy="4097573"/>
          </a:xfrm>
          <a:prstGeom prst="rect">
            <a:avLst/>
          </a:prstGeom>
        </p:spPr>
      </p:pic>
    </p:spTree>
    <p:extLst>
      <p:ext uri="{BB962C8B-B14F-4D97-AF65-F5344CB8AC3E}">
        <p14:creationId xmlns:p14="http://schemas.microsoft.com/office/powerpoint/2010/main" val="53508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2CECD-555A-5887-4D13-C7A1DAE29DC0}"/>
              </a:ext>
            </a:extLst>
          </p:cNvPr>
          <p:cNvSpPr>
            <a:spLocks noGrp="1"/>
          </p:cNvSpPr>
          <p:nvPr>
            <p:ph type="title"/>
          </p:nvPr>
        </p:nvSpPr>
        <p:spPr/>
        <p:txBody>
          <a:bodyPr/>
          <a:lstStyle/>
          <a:p>
            <a:r>
              <a:rPr lang="en-US" dirty="0"/>
              <a:t>Large Language Models and Natural Language</a:t>
            </a:r>
          </a:p>
        </p:txBody>
      </p:sp>
      <p:sp>
        <p:nvSpPr>
          <p:cNvPr id="3" name="Content Placeholder 2">
            <a:extLst>
              <a:ext uri="{FF2B5EF4-FFF2-40B4-BE49-F238E27FC236}">
                <a16:creationId xmlns:a16="http://schemas.microsoft.com/office/drawing/2014/main" id="{9958CAE4-DC17-E4F8-5A72-41CDD5627060}"/>
              </a:ext>
            </a:extLst>
          </p:cNvPr>
          <p:cNvSpPr>
            <a:spLocks noGrp="1"/>
          </p:cNvSpPr>
          <p:nvPr>
            <p:ph idx="1"/>
          </p:nvPr>
        </p:nvSpPr>
        <p:spPr>
          <a:xfrm>
            <a:off x="4629150" y="1621427"/>
            <a:ext cx="3743325" cy="2977007"/>
          </a:xfrm>
        </p:spPr>
        <p:txBody>
          <a:bodyPr/>
          <a:lstStyle/>
          <a:p>
            <a:pPr marL="257175" indent="-257175">
              <a:buFont typeface="Arial" panose="020B0604020202020204" pitchFamily="34" charset="0"/>
              <a:buChar char="•"/>
            </a:pPr>
            <a:r>
              <a:rPr lang="en-US" dirty="0"/>
              <a:t>Use of qualitative data</a:t>
            </a:r>
          </a:p>
          <a:p>
            <a:pPr marL="257175" indent="-257175">
              <a:buFont typeface="Arial" panose="020B0604020202020204" pitchFamily="34" charset="0"/>
              <a:buChar char="•"/>
            </a:pPr>
            <a:r>
              <a:rPr lang="en-US" dirty="0"/>
              <a:t>Data mining</a:t>
            </a:r>
          </a:p>
          <a:p>
            <a:pPr marL="257175" indent="-257175">
              <a:buFont typeface="Arial" panose="020B0604020202020204" pitchFamily="34" charset="0"/>
              <a:buChar char="•"/>
            </a:pPr>
            <a:r>
              <a:rPr lang="en-US" dirty="0"/>
              <a:t>Leaning into stories </a:t>
            </a:r>
          </a:p>
        </p:txBody>
      </p:sp>
      <p:pic>
        <p:nvPicPr>
          <p:cNvPr id="6" name="Picture 5">
            <a:extLst>
              <a:ext uri="{FF2B5EF4-FFF2-40B4-BE49-F238E27FC236}">
                <a16:creationId xmlns:a16="http://schemas.microsoft.com/office/drawing/2014/main" id="{258D44A8-5AA5-9B53-90E1-9C9E8C0284D0}"/>
              </a:ext>
            </a:extLst>
          </p:cNvPr>
          <p:cNvPicPr>
            <a:picLocks noChangeAspect="1"/>
          </p:cNvPicPr>
          <p:nvPr/>
        </p:nvPicPr>
        <p:blipFill rotWithShape="1">
          <a:blip r:embed="rId2"/>
          <a:srcRect t="17507"/>
          <a:stretch/>
        </p:blipFill>
        <p:spPr>
          <a:xfrm>
            <a:off x="2157577" y="1364343"/>
            <a:ext cx="1627807" cy="1743093"/>
          </a:xfrm>
          <a:prstGeom prst="rect">
            <a:avLst/>
          </a:prstGeom>
        </p:spPr>
      </p:pic>
      <p:pic>
        <p:nvPicPr>
          <p:cNvPr id="5" name="Picture 4">
            <a:extLst>
              <a:ext uri="{FF2B5EF4-FFF2-40B4-BE49-F238E27FC236}">
                <a16:creationId xmlns:a16="http://schemas.microsoft.com/office/drawing/2014/main" id="{BCF026D8-DB3D-9B38-1184-BCA5A0674C33}"/>
              </a:ext>
            </a:extLst>
          </p:cNvPr>
          <p:cNvPicPr>
            <a:picLocks noChangeAspect="1"/>
          </p:cNvPicPr>
          <p:nvPr/>
        </p:nvPicPr>
        <p:blipFill rotWithShape="1">
          <a:blip r:embed="rId3"/>
          <a:srcRect r="36685"/>
          <a:stretch/>
        </p:blipFill>
        <p:spPr>
          <a:xfrm>
            <a:off x="545184" y="1722421"/>
            <a:ext cx="1627807" cy="2113020"/>
          </a:xfrm>
          <a:prstGeom prst="rect">
            <a:avLst/>
          </a:prstGeom>
        </p:spPr>
      </p:pic>
      <p:sp>
        <p:nvSpPr>
          <p:cNvPr id="11" name="Cloud 10">
            <a:extLst>
              <a:ext uri="{FF2B5EF4-FFF2-40B4-BE49-F238E27FC236}">
                <a16:creationId xmlns:a16="http://schemas.microsoft.com/office/drawing/2014/main" id="{544E7AD8-3D2A-2378-AA4D-89180A0D0253}"/>
              </a:ext>
            </a:extLst>
          </p:cNvPr>
          <p:cNvSpPr/>
          <p:nvPr/>
        </p:nvSpPr>
        <p:spPr>
          <a:xfrm>
            <a:off x="215837" y="1216115"/>
            <a:ext cx="3883480" cy="3197805"/>
          </a:xfrm>
          <a:prstGeom prst="cloud">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toy robot">
            <a:extLst>
              <a:ext uri="{FF2B5EF4-FFF2-40B4-BE49-F238E27FC236}">
                <a16:creationId xmlns:a16="http://schemas.microsoft.com/office/drawing/2014/main" id="{C0F692F9-B976-1C7C-F9CB-6E57FDC7E20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54310" y1="35764" x2="55786" y2="35337"/>
                        <a14:foregroundMark x1="43697" y1="87820" x2="44447" y2="73701"/>
                        <a14:foregroundMark x1="39141" y1="50543" x2="39736" y2="66524"/>
                        <a14:foregroundMark x1="39736" y1="66524" x2="40331" y2="68619"/>
                        <a14:foregroundMark x1="46492" y1="88906" x2="54595" y2="88479"/>
                      </a14:backgroundRemoval>
                    </a14:imgEffect>
                  </a14:imgLayer>
                </a14:imgProps>
              </a:ext>
            </a:extLst>
          </a:blip>
          <a:srcRect l="33552" t="17021" r="33434"/>
          <a:stretch/>
        </p:blipFill>
        <p:spPr>
          <a:xfrm>
            <a:off x="2486924" y="2413050"/>
            <a:ext cx="1627807" cy="2730450"/>
          </a:xfrm>
          <a:prstGeom prst="rect">
            <a:avLst/>
          </a:prstGeom>
        </p:spPr>
      </p:pic>
    </p:spTree>
    <p:extLst>
      <p:ext uri="{BB962C8B-B14F-4D97-AF65-F5344CB8AC3E}">
        <p14:creationId xmlns:p14="http://schemas.microsoft.com/office/powerpoint/2010/main" val="2245551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AA74-9A54-7D30-6541-6B7DEE145A20}"/>
              </a:ext>
            </a:extLst>
          </p:cNvPr>
          <p:cNvSpPr>
            <a:spLocks noGrp="1"/>
          </p:cNvSpPr>
          <p:nvPr>
            <p:ph type="title"/>
          </p:nvPr>
        </p:nvSpPr>
        <p:spPr/>
        <p:txBody>
          <a:bodyPr/>
          <a:lstStyle/>
          <a:p>
            <a:r>
              <a:rPr lang="en-US" dirty="0"/>
              <a:t>Networks and Machine Learning</a:t>
            </a:r>
          </a:p>
        </p:txBody>
      </p:sp>
      <p:sp>
        <p:nvSpPr>
          <p:cNvPr id="11" name="Content Placeholder 2">
            <a:extLst>
              <a:ext uri="{FF2B5EF4-FFF2-40B4-BE49-F238E27FC236}">
                <a16:creationId xmlns:a16="http://schemas.microsoft.com/office/drawing/2014/main" id="{1B3452B2-C599-86AD-3006-F59B5E4AEDA6}"/>
              </a:ext>
            </a:extLst>
          </p:cNvPr>
          <p:cNvSpPr txBox="1">
            <a:spLocks/>
          </p:cNvSpPr>
          <p:nvPr/>
        </p:nvSpPr>
        <p:spPr>
          <a:xfrm>
            <a:off x="771525" y="1621427"/>
            <a:ext cx="3659029" cy="2977007"/>
          </a:xfrm>
          <a:prstGeom prst="rect">
            <a:avLst/>
          </a:prstGeom>
        </p:spPr>
        <p:txBody>
          <a:bodyPr vert="horz" lIns="68580" tIns="34290" rIns="68580" bIns="34290" rtlCol="0">
            <a:normAutofit/>
          </a:bodyPr>
          <a:lstStyle>
            <a:lvl1pPr marL="0" indent="0" algn="l" defTabSz="914400" rtl="0" eaLnBrk="1" latinLnBrk="0" hangingPunct="1">
              <a:lnSpc>
                <a:spcPct val="110000"/>
              </a:lnSpc>
              <a:spcBef>
                <a:spcPts val="1000"/>
              </a:spcBef>
              <a:buFontTx/>
              <a:buNone/>
              <a:defRPr sz="2000" kern="1200">
                <a:solidFill>
                  <a:schemeClr val="tx2"/>
                </a:solidFill>
                <a:latin typeface="+mn-lt"/>
                <a:ea typeface="+mn-ea"/>
                <a:cs typeface="+mn-cs"/>
              </a:defRPr>
            </a:lvl1pPr>
            <a:lvl2pPr marL="274320" indent="-228600" algn="l" defTabSz="914400" rtl="0" eaLnBrk="1" latinLnBrk="0" hangingPunct="1">
              <a:lnSpc>
                <a:spcPct val="110000"/>
              </a:lnSpc>
              <a:spcBef>
                <a:spcPts val="500"/>
              </a:spcBef>
              <a:buSzPct val="85000"/>
              <a:buFont typeface="Arial" panose="020B0604020202020204" pitchFamily="34" charset="0"/>
              <a:buChar char="•"/>
              <a:defRPr sz="1800" kern="1200">
                <a:solidFill>
                  <a:schemeClr val="tx2"/>
                </a:solidFill>
                <a:latin typeface="+mn-lt"/>
                <a:ea typeface="+mn-ea"/>
                <a:cs typeface="+mn-cs"/>
              </a:defRPr>
            </a:lvl2pPr>
            <a:lvl3pPr marL="274320" indent="0" algn="l" defTabSz="914400" rtl="0" eaLnBrk="1" latinLnBrk="0" hangingPunct="1">
              <a:lnSpc>
                <a:spcPct val="110000"/>
              </a:lnSpc>
              <a:spcBef>
                <a:spcPts val="500"/>
              </a:spcBef>
              <a:buFontTx/>
              <a:buNone/>
              <a:defRPr sz="1600" kern="1200">
                <a:solidFill>
                  <a:schemeClr val="tx2"/>
                </a:solidFill>
                <a:latin typeface="+mn-lt"/>
                <a:ea typeface="+mn-ea"/>
                <a:cs typeface="+mn-cs"/>
              </a:defRPr>
            </a:lvl3pPr>
            <a:lvl4pPr marL="548640" indent="-228600" algn="l" defTabSz="914400"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4pPr>
            <a:lvl5pPr marL="54864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indent="-257175">
              <a:buFont typeface="Arial" panose="020B0604020202020204" pitchFamily="34" charset="0"/>
              <a:buChar char="•"/>
            </a:pPr>
            <a:r>
              <a:rPr lang="en-US" sz="1500" dirty="0">
                <a:solidFill>
                  <a:schemeClr val="tx1"/>
                </a:solidFill>
              </a:rPr>
              <a:t>Network – How things are connected</a:t>
            </a:r>
          </a:p>
          <a:p>
            <a:pPr marL="462915" lvl="1" indent="-257175"/>
            <a:r>
              <a:rPr lang="en-US" sz="1350" dirty="0">
                <a:solidFill>
                  <a:schemeClr val="tx1"/>
                </a:solidFill>
              </a:rPr>
              <a:t>Meeting data</a:t>
            </a:r>
          </a:p>
          <a:p>
            <a:pPr marL="462915" lvl="1" indent="-257175"/>
            <a:r>
              <a:rPr lang="en-US" sz="1350" dirty="0">
                <a:solidFill>
                  <a:schemeClr val="tx1"/>
                </a:solidFill>
              </a:rPr>
              <a:t>Emails</a:t>
            </a:r>
          </a:p>
          <a:p>
            <a:pPr marL="462915" lvl="1" indent="-257175"/>
            <a:r>
              <a:rPr lang="en-US" sz="1350" dirty="0">
                <a:solidFill>
                  <a:schemeClr val="tx1"/>
                </a:solidFill>
              </a:rPr>
              <a:t>Community structure</a:t>
            </a:r>
          </a:p>
          <a:p>
            <a:pPr marL="257175" indent="-257175">
              <a:buFont typeface="Arial" panose="020B0604020202020204" pitchFamily="34" charset="0"/>
              <a:buChar char="•"/>
            </a:pPr>
            <a:r>
              <a:rPr lang="en-US" sz="1500" dirty="0">
                <a:solidFill>
                  <a:schemeClr val="tx1"/>
                </a:solidFill>
              </a:rPr>
              <a:t>Machine Learning – programs ingesting data and finding patterns</a:t>
            </a:r>
          </a:p>
          <a:p>
            <a:pPr marL="462915" lvl="1" indent="-257175"/>
            <a:r>
              <a:rPr lang="en-US" sz="1350" dirty="0">
                <a:solidFill>
                  <a:schemeClr val="tx1"/>
                </a:solidFill>
              </a:rPr>
              <a:t>Requires large amounts of data</a:t>
            </a:r>
          </a:p>
          <a:p>
            <a:pPr marL="462915" lvl="1" indent="-257175"/>
            <a:r>
              <a:rPr lang="en-US" sz="1350" dirty="0">
                <a:solidFill>
                  <a:schemeClr val="tx1"/>
                </a:solidFill>
              </a:rPr>
              <a:t>Requires grounding in reality</a:t>
            </a:r>
          </a:p>
        </p:txBody>
      </p:sp>
      <p:pic>
        <p:nvPicPr>
          <p:cNvPr id="12" name="Picture 11">
            <a:extLst>
              <a:ext uri="{FF2B5EF4-FFF2-40B4-BE49-F238E27FC236}">
                <a16:creationId xmlns:a16="http://schemas.microsoft.com/office/drawing/2014/main" id="{107A77A3-305F-5A63-6F83-BFD14A9E4D64}"/>
              </a:ext>
            </a:extLst>
          </p:cNvPr>
          <p:cNvPicPr>
            <a:picLocks noChangeAspect="1"/>
          </p:cNvPicPr>
          <p:nvPr/>
        </p:nvPicPr>
        <p:blipFill>
          <a:blip r:embed="rId2"/>
          <a:srcRect l="7434" r="7434"/>
          <a:stretch/>
        </p:blipFill>
        <p:spPr>
          <a:xfrm>
            <a:off x="4296228" y="1719943"/>
            <a:ext cx="4738914" cy="2642631"/>
          </a:xfrm>
          <a:prstGeom prst="hexagon">
            <a:avLst/>
          </a:prstGeom>
        </p:spPr>
      </p:pic>
      <p:sp>
        <p:nvSpPr>
          <p:cNvPr id="3" name="Oval 2">
            <a:extLst>
              <a:ext uri="{FF2B5EF4-FFF2-40B4-BE49-F238E27FC236}">
                <a16:creationId xmlns:a16="http://schemas.microsoft.com/office/drawing/2014/main" id="{0CDAE3F9-5DC7-6954-7E02-D34ADCCA3C7D}"/>
              </a:ext>
            </a:extLst>
          </p:cNvPr>
          <p:cNvSpPr/>
          <p:nvPr/>
        </p:nvSpPr>
        <p:spPr>
          <a:xfrm>
            <a:off x="6872514" y="2104571"/>
            <a:ext cx="319314" cy="316792"/>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A6BBB337-86AA-441E-9B66-FAE5ADFC5495}"/>
              </a:ext>
            </a:extLst>
          </p:cNvPr>
          <p:cNvSpPr/>
          <p:nvPr/>
        </p:nvSpPr>
        <p:spPr>
          <a:xfrm>
            <a:off x="7286171" y="3331028"/>
            <a:ext cx="319314" cy="316792"/>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904AA8F-3AA9-7F0A-3635-ECB4A9842DDF}"/>
              </a:ext>
            </a:extLst>
          </p:cNvPr>
          <p:cNvSpPr/>
          <p:nvPr/>
        </p:nvSpPr>
        <p:spPr>
          <a:xfrm>
            <a:off x="6966857" y="2724466"/>
            <a:ext cx="319314" cy="316792"/>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8AE7DEC-959E-23E2-E664-9A8403EA6E84}"/>
              </a:ext>
            </a:extLst>
          </p:cNvPr>
          <p:cNvSpPr/>
          <p:nvPr/>
        </p:nvSpPr>
        <p:spPr>
          <a:xfrm>
            <a:off x="6857999" y="3172632"/>
            <a:ext cx="319314" cy="316792"/>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A43BA76-008A-8A82-54C1-5D5130EEAC8B}"/>
              </a:ext>
            </a:extLst>
          </p:cNvPr>
          <p:cNvSpPr/>
          <p:nvPr/>
        </p:nvSpPr>
        <p:spPr>
          <a:xfrm>
            <a:off x="6712857" y="3424997"/>
            <a:ext cx="319314" cy="316792"/>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237DE80-0BE7-CEBE-0072-FFE93D8EB9D5}"/>
              </a:ext>
            </a:extLst>
          </p:cNvPr>
          <p:cNvSpPr/>
          <p:nvPr/>
        </p:nvSpPr>
        <p:spPr>
          <a:xfrm>
            <a:off x="7794171" y="2336799"/>
            <a:ext cx="319314" cy="316792"/>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C92E81F-C3F5-A1BB-982E-185DDD60A698}"/>
              </a:ext>
            </a:extLst>
          </p:cNvPr>
          <p:cNvSpPr/>
          <p:nvPr/>
        </p:nvSpPr>
        <p:spPr>
          <a:xfrm>
            <a:off x="7507513" y="2014642"/>
            <a:ext cx="319314" cy="316792"/>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A999E30-E21F-3039-67F2-38461264A883}"/>
              </a:ext>
            </a:extLst>
          </p:cNvPr>
          <p:cNvSpPr/>
          <p:nvPr/>
        </p:nvSpPr>
        <p:spPr>
          <a:xfrm>
            <a:off x="6186715" y="2489909"/>
            <a:ext cx="319314" cy="322078"/>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E89DC3C-65A0-2B53-3BA4-06055D447EAF}"/>
              </a:ext>
            </a:extLst>
          </p:cNvPr>
          <p:cNvSpPr/>
          <p:nvPr/>
        </p:nvSpPr>
        <p:spPr>
          <a:xfrm>
            <a:off x="5324962" y="2884754"/>
            <a:ext cx="319314" cy="316792"/>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C674913-E422-BE3C-2796-949674DE6046}"/>
              </a:ext>
            </a:extLst>
          </p:cNvPr>
          <p:cNvSpPr/>
          <p:nvPr/>
        </p:nvSpPr>
        <p:spPr>
          <a:xfrm>
            <a:off x="5480991" y="2045649"/>
            <a:ext cx="319314" cy="316792"/>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517A697C-873C-367A-06B7-02ADBD2D043C}"/>
              </a:ext>
            </a:extLst>
          </p:cNvPr>
          <p:cNvCxnSpPr>
            <a:cxnSpLocks/>
            <a:stCxn id="20" idx="6"/>
            <a:endCxn id="34" idx="2"/>
          </p:cNvCxnSpPr>
          <p:nvPr/>
        </p:nvCxnSpPr>
        <p:spPr>
          <a:xfrm>
            <a:off x="5800305" y="2204045"/>
            <a:ext cx="292067" cy="13003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877B3A6-753A-B5E7-82E6-C5E64639C5CF}"/>
              </a:ext>
            </a:extLst>
          </p:cNvPr>
          <p:cNvCxnSpPr>
            <a:cxnSpLocks/>
            <a:stCxn id="10" idx="3"/>
            <a:endCxn id="19" idx="7"/>
          </p:cNvCxnSpPr>
          <p:nvPr/>
        </p:nvCxnSpPr>
        <p:spPr>
          <a:xfrm flipH="1">
            <a:off x="5597514" y="2764820"/>
            <a:ext cx="635963" cy="16632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DA4D05E-39E4-21FB-5A8C-D3CFBCAB9D6D}"/>
              </a:ext>
            </a:extLst>
          </p:cNvPr>
          <p:cNvCxnSpPr>
            <a:cxnSpLocks/>
            <a:endCxn id="5" idx="1"/>
          </p:cNvCxnSpPr>
          <p:nvPr/>
        </p:nvCxnSpPr>
        <p:spPr>
          <a:xfrm>
            <a:off x="6506029" y="2653591"/>
            <a:ext cx="507590" cy="11726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D4E2961F-63B5-4FAB-932B-1FB365F76304}"/>
              </a:ext>
            </a:extLst>
          </p:cNvPr>
          <p:cNvSpPr/>
          <p:nvPr/>
        </p:nvSpPr>
        <p:spPr>
          <a:xfrm>
            <a:off x="6092372" y="2173038"/>
            <a:ext cx="319314" cy="322078"/>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D4E40ABA-7D98-5670-FA96-AA63D4A2C5A0}"/>
              </a:ext>
            </a:extLst>
          </p:cNvPr>
          <p:cNvCxnSpPr>
            <a:cxnSpLocks/>
            <a:stCxn id="20" idx="7"/>
            <a:endCxn id="9" idx="1"/>
          </p:cNvCxnSpPr>
          <p:nvPr/>
        </p:nvCxnSpPr>
        <p:spPr>
          <a:xfrm flipV="1">
            <a:off x="5753543" y="2061035"/>
            <a:ext cx="1800732" cy="3100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E17A7F0-FB15-894B-A7D2-19DD611F7118}"/>
              </a:ext>
            </a:extLst>
          </p:cNvPr>
          <p:cNvCxnSpPr>
            <a:cxnSpLocks/>
            <a:endCxn id="5" idx="0"/>
          </p:cNvCxnSpPr>
          <p:nvPr/>
        </p:nvCxnSpPr>
        <p:spPr>
          <a:xfrm>
            <a:off x="7032171" y="2433134"/>
            <a:ext cx="94343" cy="29133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7AFBFB2-9367-9650-A6B2-FBF80B909761}"/>
              </a:ext>
            </a:extLst>
          </p:cNvPr>
          <p:cNvCxnSpPr>
            <a:cxnSpLocks/>
            <a:stCxn id="9" idx="5"/>
            <a:endCxn id="8" idx="0"/>
          </p:cNvCxnSpPr>
          <p:nvPr/>
        </p:nvCxnSpPr>
        <p:spPr>
          <a:xfrm>
            <a:off x="7780065" y="2285041"/>
            <a:ext cx="173763" cy="5175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6860A8-357A-EC12-906B-F68472D7735F}"/>
              </a:ext>
            </a:extLst>
          </p:cNvPr>
          <p:cNvCxnSpPr>
            <a:cxnSpLocks/>
            <a:stCxn id="5" idx="6"/>
            <a:endCxn id="8" idx="3"/>
          </p:cNvCxnSpPr>
          <p:nvPr/>
        </p:nvCxnSpPr>
        <p:spPr>
          <a:xfrm flipV="1">
            <a:off x="7286171" y="2607198"/>
            <a:ext cx="554762" cy="27566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F1F1AD9-2E39-653E-DB26-A37F0CC78B79}"/>
              </a:ext>
            </a:extLst>
          </p:cNvPr>
          <p:cNvCxnSpPr>
            <a:cxnSpLocks/>
            <a:stCxn id="6" idx="0"/>
            <a:endCxn id="5" idx="4"/>
          </p:cNvCxnSpPr>
          <p:nvPr/>
        </p:nvCxnSpPr>
        <p:spPr>
          <a:xfrm flipV="1">
            <a:off x="7017656" y="3041258"/>
            <a:ext cx="108858" cy="13137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5461FFA-87A1-F137-D07B-37EA65E8FD96}"/>
              </a:ext>
            </a:extLst>
          </p:cNvPr>
          <p:cNvCxnSpPr>
            <a:cxnSpLocks/>
            <a:stCxn id="4" idx="7"/>
            <a:endCxn id="55" idx="4"/>
          </p:cNvCxnSpPr>
          <p:nvPr/>
        </p:nvCxnSpPr>
        <p:spPr>
          <a:xfrm flipV="1">
            <a:off x="7558723" y="3119350"/>
            <a:ext cx="108447" cy="25807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2A677B0B-FB00-10C2-A2F7-3F2AA53130F1}"/>
              </a:ext>
            </a:extLst>
          </p:cNvPr>
          <p:cNvSpPr/>
          <p:nvPr/>
        </p:nvSpPr>
        <p:spPr>
          <a:xfrm>
            <a:off x="8120742" y="3379362"/>
            <a:ext cx="319314" cy="316792"/>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F97E37DA-6AEB-F752-1382-DD8821336F7A}"/>
              </a:ext>
            </a:extLst>
          </p:cNvPr>
          <p:cNvSpPr/>
          <p:nvPr/>
        </p:nvSpPr>
        <p:spPr>
          <a:xfrm>
            <a:off x="7507513" y="2802558"/>
            <a:ext cx="319314" cy="316792"/>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EC56A05E-07B0-3A79-54B8-68CD15E242DA}"/>
              </a:ext>
            </a:extLst>
          </p:cNvPr>
          <p:cNvCxnSpPr>
            <a:cxnSpLocks/>
            <a:stCxn id="54" idx="1"/>
            <a:endCxn id="55" idx="5"/>
          </p:cNvCxnSpPr>
          <p:nvPr/>
        </p:nvCxnSpPr>
        <p:spPr>
          <a:xfrm flipH="1" flipV="1">
            <a:off x="7780065" y="3072957"/>
            <a:ext cx="387439" cy="35279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AA7CCE4-E9DC-2296-3238-4A138B7B1F8F}"/>
              </a:ext>
            </a:extLst>
          </p:cNvPr>
          <p:cNvCxnSpPr>
            <a:cxnSpLocks/>
            <a:stCxn id="5" idx="6"/>
            <a:endCxn id="55" idx="2"/>
          </p:cNvCxnSpPr>
          <p:nvPr/>
        </p:nvCxnSpPr>
        <p:spPr>
          <a:xfrm>
            <a:off x="7286171" y="2882862"/>
            <a:ext cx="221342" cy="780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896B1C8-92CF-F9D3-CD2E-82A4C9D5C6C4}"/>
              </a:ext>
            </a:extLst>
          </p:cNvPr>
          <p:cNvCxnSpPr>
            <a:cxnSpLocks/>
            <a:stCxn id="4" idx="2"/>
            <a:endCxn id="7" idx="6"/>
          </p:cNvCxnSpPr>
          <p:nvPr/>
        </p:nvCxnSpPr>
        <p:spPr>
          <a:xfrm flipH="1">
            <a:off x="7032171" y="3489424"/>
            <a:ext cx="254000" cy="939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24F341D-3C8D-2333-8C1B-9E28E498502D}"/>
              </a:ext>
            </a:extLst>
          </p:cNvPr>
          <p:cNvCxnSpPr>
            <a:cxnSpLocks/>
            <a:stCxn id="4" idx="1"/>
            <a:endCxn id="6" idx="6"/>
          </p:cNvCxnSpPr>
          <p:nvPr/>
        </p:nvCxnSpPr>
        <p:spPr>
          <a:xfrm flipH="1" flipV="1">
            <a:off x="7177313" y="3331028"/>
            <a:ext cx="155620" cy="4639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6253F08-C65E-7C19-F474-5C117FD11856}"/>
              </a:ext>
            </a:extLst>
          </p:cNvPr>
          <p:cNvCxnSpPr>
            <a:cxnSpLocks/>
            <a:stCxn id="6" idx="1"/>
            <a:endCxn id="19" idx="5"/>
          </p:cNvCxnSpPr>
          <p:nvPr/>
        </p:nvCxnSpPr>
        <p:spPr>
          <a:xfrm flipH="1" flipV="1">
            <a:off x="5597514" y="3155153"/>
            <a:ext cx="1307247" cy="638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8152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F9F13-F3AA-794A-0C81-04956E4F7A62}"/>
              </a:ext>
            </a:extLst>
          </p:cNvPr>
          <p:cNvSpPr>
            <a:spLocks noGrp="1"/>
          </p:cNvSpPr>
          <p:nvPr>
            <p:ph type="title"/>
          </p:nvPr>
        </p:nvSpPr>
        <p:spPr/>
        <p:txBody>
          <a:bodyPr/>
          <a:lstStyle/>
          <a:p>
            <a:r>
              <a:rPr lang="en-US" dirty="0"/>
              <a:t>Quick Disclosure</a:t>
            </a:r>
          </a:p>
        </p:txBody>
      </p:sp>
      <p:sp>
        <p:nvSpPr>
          <p:cNvPr id="3" name="Content Placeholder 2">
            <a:extLst>
              <a:ext uri="{FF2B5EF4-FFF2-40B4-BE49-F238E27FC236}">
                <a16:creationId xmlns:a16="http://schemas.microsoft.com/office/drawing/2014/main" id="{D09912C0-E6D1-9780-E83A-616F58FECE49}"/>
              </a:ext>
            </a:extLst>
          </p:cNvPr>
          <p:cNvSpPr>
            <a:spLocks noGrp="1"/>
          </p:cNvSpPr>
          <p:nvPr>
            <p:ph idx="1"/>
          </p:nvPr>
        </p:nvSpPr>
        <p:spPr/>
        <p:txBody>
          <a:bodyPr>
            <a:normAutofit/>
          </a:bodyPr>
          <a:lstStyle/>
          <a:p>
            <a:r>
              <a:rPr lang="en-US" dirty="0"/>
              <a:t>The statements, findings, conclusions, and recommendations are those of the author(s) and do not necessarily reflect the views of Argonne National Laboratory nor our sponsors at the Department of Energy nor the United States Economic Development Administration.</a:t>
            </a:r>
          </a:p>
        </p:txBody>
      </p:sp>
    </p:spTree>
    <p:extLst>
      <p:ext uri="{BB962C8B-B14F-4D97-AF65-F5344CB8AC3E}">
        <p14:creationId xmlns:p14="http://schemas.microsoft.com/office/powerpoint/2010/main" val="377345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CA603-AA9C-24DC-5E17-7914691467D0}"/>
              </a:ext>
            </a:extLst>
          </p:cNvPr>
          <p:cNvSpPr>
            <a:spLocks noGrp="1"/>
          </p:cNvSpPr>
          <p:nvPr>
            <p:ph type="title"/>
          </p:nvPr>
        </p:nvSpPr>
        <p:spPr/>
        <p:txBody>
          <a:bodyPr/>
          <a:lstStyle/>
          <a:p>
            <a:r>
              <a:rPr lang="en-US" dirty="0"/>
              <a:t>Big Data</a:t>
            </a:r>
          </a:p>
        </p:txBody>
      </p:sp>
      <p:sp>
        <p:nvSpPr>
          <p:cNvPr id="3" name="Content Placeholder 2">
            <a:extLst>
              <a:ext uri="{FF2B5EF4-FFF2-40B4-BE49-F238E27FC236}">
                <a16:creationId xmlns:a16="http://schemas.microsoft.com/office/drawing/2014/main" id="{137E60BD-5696-EE6E-0A97-046B17CE4339}"/>
              </a:ext>
            </a:extLst>
          </p:cNvPr>
          <p:cNvSpPr>
            <a:spLocks noGrp="1"/>
          </p:cNvSpPr>
          <p:nvPr>
            <p:ph idx="1"/>
          </p:nvPr>
        </p:nvSpPr>
        <p:spPr>
          <a:xfrm>
            <a:off x="771525" y="1621427"/>
            <a:ext cx="3343275" cy="1243217"/>
          </a:xfrm>
        </p:spPr>
        <p:txBody>
          <a:bodyPr/>
          <a:lstStyle/>
          <a:p>
            <a:pPr marL="257175" indent="-257175">
              <a:buFont typeface="Arial" panose="020B0604020202020204" pitchFamily="34" charset="0"/>
              <a:buChar char="•"/>
            </a:pPr>
            <a:r>
              <a:rPr lang="en-US" dirty="0"/>
              <a:t>Collecting from new sources</a:t>
            </a:r>
          </a:p>
          <a:p>
            <a:pPr marL="462915" lvl="1" indent="-257175"/>
            <a:r>
              <a:rPr lang="en-US" dirty="0"/>
              <a:t>Financial transactions</a:t>
            </a:r>
          </a:p>
          <a:p>
            <a:pPr marL="462915" lvl="1" indent="-257175"/>
            <a:r>
              <a:rPr lang="en-US" dirty="0"/>
              <a:t>Social media</a:t>
            </a:r>
          </a:p>
          <a:p>
            <a:endParaRPr lang="en-US" dirty="0"/>
          </a:p>
        </p:txBody>
      </p:sp>
      <p:pic>
        <p:nvPicPr>
          <p:cNvPr id="5126" name="Picture 6" descr="Literally, You Can Dump Any Data In Any Format And - Big Data Funnel  Transparent PNG Image | Transparent PNG Free Download on SeekPNG">
            <a:extLst>
              <a:ext uri="{FF2B5EF4-FFF2-40B4-BE49-F238E27FC236}">
                <a16:creationId xmlns:a16="http://schemas.microsoft.com/office/drawing/2014/main" id="{ABD1BCFC-0C48-8BCC-004D-CBCD837CF10A}"/>
              </a:ext>
            </a:extLst>
          </p:cNvPr>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206171" y="2503100"/>
            <a:ext cx="3487398" cy="272612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788E857D-9358-B07D-4601-CAB4036E52D0}"/>
              </a:ext>
            </a:extLst>
          </p:cNvPr>
          <p:cNvSpPr txBox="1">
            <a:spLocks/>
          </p:cNvSpPr>
          <p:nvPr/>
        </p:nvSpPr>
        <p:spPr>
          <a:xfrm>
            <a:off x="5536406" y="3357358"/>
            <a:ext cx="3343275" cy="1243217"/>
          </a:xfrm>
          <a:prstGeom prst="rect">
            <a:avLst/>
          </a:prstGeom>
        </p:spPr>
        <p:txBody>
          <a:bodyPr vert="horz" lIns="68580" tIns="34290" rIns="68580" bIns="34290" rtlCol="0">
            <a:normAutofit/>
          </a:bodyPr>
          <a:lstStyle>
            <a:lvl1pPr marL="0" indent="0" algn="l" defTabSz="914400" rtl="0" eaLnBrk="1" latinLnBrk="0" hangingPunct="1">
              <a:lnSpc>
                <a:spcPct val="110000"/>
              </a:lnSpc>
              <a:spcBef>
                <a:spcPts val="1000"/>
              </a:spcBef>
              <a:buFontTx/>
              <a:buNone/>
              <a:defRPr sz="2000" kern="1200">
                <a:solidFill>
                  <a:schemeClr val="tx2"/>
                </a:solidFill>
                <a:latin typeface="+mn-lt"/>
                <a:ea typeface="+mn-ea"/>
                <a:cs typeface="+mn-cs"/>
              </a:defRPr>
            </a:lvl1pPr>
            <a:lvl2pPr marL="274320" indent="-228600" algn="l" defTabSz="914400" rtl="0" eaLnBrk="1" latinLnBrk="0" hangingPunct="1">
              <a:lnSpc>
                <a:spcPct val="110000"/>
              </a:lnSpc>
              <a:spcBef>
                <a:spcPts val="500"/>
              </a:spcBef>
              <a:buSzPct val="85000"/>
              <a:buFont typeface="Arial" panose="020B0604020202020204" pitchFamily="34" charset="0"/>
              <a:buChar char="•"/>
              <a:defRPr sz="1800" kern="1200">
                <a:solidFill>
                  <a:schemeClr val="tx2"/>
                </a:solidFill>
                <a:latin typeface="+mn-lt"/>
                <a:ea typeface="+mn-ea"/>
                <a:cs typeface="+mn-cs"/>
              </a:defRPr>
            </a:lvl2pPr>
            <a:lvl3pPr marL="274320" indent="0" algn="l" defTabSz="914400" rtl="0" eaLnBrk="1" latinLnBrk="0" hangingPunct="1">
              <a:lnSpc>
                <a:spcPct val="110000"/>
              </a:lnSpc>
              <a:spcBef>
                <a:spcPts val="500"/>
              </a:spcBef>
              <a:buFontTx/>
              <a:buNone/>
              <a:defRPr sz="1600" kern="1200">
                <a:solidFill>
                  <a:schemeClr val="tx2"/>
                </a:solidFill>
                <a:latin typeface="+mn-lt"/>
                <a:ea typeface="+mn-ea"/>
                <a:cs typeface="+mn-cs"/>
              </a:defRPr>
            </a:lvl3pPr>
            <a:lvl4pPr marL="548640" indent="-228600" algn="l" defTabSz="914400"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4pPr>
            <a:lvl5pPr marL="54864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indent="-257175">
              <a:buFont typeface="Arial" panose="020B0604020202020204" pitchFamily="34" charset="0"/>
              <a:buChar char="•"/>
            </a:pPr>
            <a:r>
              <a:rPr lang="en-US" sz="1500" dirty="0">
                <a:solidFill>
                  <a:schemeClr val="tx1"/>
                </a:solidFill>
              </a:rPr>
              <a:t>Creating a mixed base of information</a:t>
            </a:r>
          </a:p>
          <a:p>
            <a:pPr marL="462915" lvl="1" indent="-257175"/>
            <a:r>
              <a:rPr lang="en-US" sz="1350" dirty="0">
                <a:solidFill>
                  <a:schemeClr val="tx1"/>
                </a:solidFill>
              </a:rPr>
              <a:t>Supplementation</a:t>
            </a:r>
          </a:p>
          <a:p>
            <a:pPr marL="462915" lvl="1" indent="-257175"/>
            <a:r>
              <a:rPr lang="en-US" sz="1350" dirty="0">
                <a:solidFill>
                  <a:schemeClr val="tx1"/>
                </a:solidFill>
              </a:rPr>
              <a:t>Validation</a:t>
            </a:r>
          </a:p>
          <a:p>
            <a:endParaRPr lang="en-US" sz="1500" dirty="0"/>
          </a:p>
        </p:txBody>
      </p:sp>
    </p:spTree>
    <p:extLst>
      <p:ext uri="{BB962C8B-B14F-4D97-AF65-F5344CB8AC3E}">
        <p14:creationId xmlns:p14="http://schemas.microsoft.com/office/powerpoint/2010/main" val="2029149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8F572-5FAF-633A-53E9-46F5A85942F4}"/>
              </a:ext>
            </a:extLst>
          </p:cNvPr>
          <p:cNvSpPr>
            <a:spLocks noGrp="1"/>
          </p:cNvSpPr>
          <p:nvPr>
            <p:ph type="title"/>
          </p:nvPr>
        </p:nvSpPr>
        <p:spPr/>
        <p:txBody>
          <a:bodyPr/>
          <a:lstStyle/>
          <a:p>
            <a:r>
              <a:rPr lang="en-US" dirty="0"/>
              <a:t>Recap</a:t>
            </a:r>
          </a:p>
        </p:txBody>
      </p:sp>
      <p:sp>
        <p:nvSpPr>
          <p:cNvPr id="3" name="Content Placeholder 2">
            <a:extLst>
              <a:ext uri="{FF2B5EF4-FFF2-40B4-BE49-F238E27FC236}">
                <a16:creationId xmlns:a16="http://schemas.microsoft.com/office/drawing/2014/main" id="{8F6DDC55-8A74-1269-E7CC-7E1C52A6C58C}"/>
              </a:ext>
            </a:extLst>
          </p:cNvPr>
          <p:cNvSpPr>
            <a:spLocks noGrp="1"/>
          </p:cNvSpPr>
          <p:nvPr>
            <p:ph idx="1"/>
          </p:nvPr>
        </p:nvSpPr>
        <p:spPr/>
        <p:txBody>
          <a:bodyPr/>
          <a:lstStyle/>
          <a:p>
            <a:pPr marL="257175" indent="-257175">
              <a:buFont typeface="Arial" panose="020B0604020202020204" pitchFamily="34" charset="0"/>
              <a:buChar char="•"/>
            </a:pPr>
            <a:r>
              <a:rPr lang="en-US" dirty="0"/>
              <a:t>Harnessing good data can increase funding, streamline process, and improve project outcomes</a:t>
            </a:r>
          </a:p>
          <a:p>
            <a:pPr marL="257175" indent="-257175">
              <a:buFont typeface="Arial" panose="020B0604020202020204" pitchFamily="34" charset="0"/>
              <a:buChar char="•"/>
            </a:pPr>
            <a:r>
              <a:rPr lang="en-US" dirty="0"/>
              <a:t>Leveraging local knowledge can increase data quality and reveal bias</a:t>
            </a:r>
          </a:p>
          <a:p>
            <a:pPr marL="257175" indent="-257175">
              <a:buFont typeface="Arial" panose="020B0604020202020204" pitchFamily="34" charset="0"/>
              <a:buChar char="•"/>
            </a:pPr>
            <a:r>
              <a:rPr lang="en-US" dirty="0"/>
              <a:t>Key points when using data for local area planning:</a:t>
            </a:r>
          </a:p>
          <a:p>
            <a:pPr marL="420053" lvl="2" indent="-214313"/>
            <a:r>
              <a:rPr lang="en-US" sz="1350" dirty="0"/>
              <a:t>Geographic description</a:t>
            </a:r>
          </a:p>
          <a:p>
            <a:pPr marL="420053" lvl="2" indent="-214313"/>
            <a:r>
              <a:rPr lang="en-US" sz="1350" dirty="0"/>
              <a:t>Data validation (and error)</a:t>
            </a:r>
          </a:p>
          <a:p>
            <a:pPr marL="420053" lvl="2" indent="-214313"/>
            <a:r>
              <a:rPr lang="en-US" sz="1350" dirty="0"/>
              <a:t>Data collection</a:t>
            </a:r>
          </a:p>
          <a:p>
            <a:pPr marL="420053" lvl="2" indent="-214313"/>
            <a:r>
              <a:rPr lang="en-US" sz="1350" dirty="0"/>
              <a:t>Data storage</a:t>
            </a:r>
          </a:p>
          <a:p>
            <a:endParaRPr lang="en-US" dirty="0"/>
          </a:p>
        </p:txBody>
      </p:sp>
    </p:spTree>
    <p:extLst>
      <p:ext uri="{BB962C8B-B14F-4D97-AF65-F5344CB8AC3E}">
        <p14:creationId xmlns:p14="http://schemas.microsoft.com/office/powerpoint/2010/main" val="48105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6D3277-8946-F8D9-B8B1-11F8D5D1168E}"/>
              </a:ext>
            </a:extLst>
          </p:cNvPr>
          <p:cNvPicPr>
            <a:picLocks noChangeAspect="1"/>
          </p:cNvPicPr>
          <p:nvPr/>
        </p:nvPicPr>
        <p:blipFill>
          <a:blip r:embed="rId2"/>
          <a:stretch>
            <a:fillRect/>
          </a:stretch>
        </p:blipFill>
        <p:spPr>
          <a:xfrm>
            <a:off x="3173434" y="726521"/>
            <a:ext cx="5717978" cy="3871913"/>
          </a:xfrm>
          <a:prstGeom prst="rect">
            <a:avLst/>
          </a:prstGeom>
        </p:spPr>
      </p:pic>
      <p:sp>
        <p:nvSpPr>
          <p:cNvPr id="2" name="Title 1">
            <a:extLst>
              <a:ext uri="{FF2B5EF4-FFF2-40B4-BE49-F238E27FC236}">
                <a16:creationId xmlns:a16="http://schemas.microsoft.com/office/drawing/2014/main" id="{9F9C56A6-B381-73BF-BFD9-8EFEF0CEE94E}"/>
              </a:ext>
            </a:extLst>
          </p:cNvPr>
          <p:cNvSpPr>
            <a:spLocks noGrp="1"/>
          </p:cNvSpPr>
          <p:nvPr>
            <p:ph type="title"/>
          </p:nvPr>
        </p:nvSpPr>
        <p:spPr/>
        <p:txBody>
          <a:bodyPr/>
          <a:lstStyle/>
          <a:p>
            <a:r>
              <a:rPr lang="en-US" dirty="0"/>
              <a:t>What next?</a:t>
            </a:r>
          </a:p>
        </p:txBody>
      </p:sp>
      <p:sp>
        <p:nvSpPr>
          <p:cNvPr id="3" name="Content Placeholder 2">
            <a:extLst>
              <a:ext uri="{FF2B5EF4-FFF2-40B4-BE49-F238E27FC236}">
                <a16:creationId xmlns:a16="http://schemas.microsoft.com/office/drawing/2014/main" id="{5DC20C15-80C8-E07D-DFDE-1EB7517E3154}"/>
              </a:ext>
            </a:extLst>
          </p:cNvPr>
          <p:cNvSpPr>
            <a:spLocks noGrp="1"/>
          </p:cNvSpPr>
          <p:nvPr>
            <p:ph idx="1"/>
          </p:nvPr>
        </p:nvSpPr>
        <p:spPr>
          <a:gradFill flip="none" rotWithShape="1">
            <a:gsLst>
              <a:gs pos="0">
                <a:schemeClr val="accent1">
                  <a:lumMod val="5000"/>
                  <a:lumOff val="95000"/>
                  <a:alpha val="0"/>
                </a:schemeClr>
              </a:gs>
              <a:gs pos="74000">
                <a:schemeClr val="bg1"/>
              </a:gs>
              <a:gs pos="83000">
                <a:schemeClr val="bg1"/>
              </a:gs>
              <a:gs pos="100000">
                <a:schemeClr val="bg1"/>
              </a:gs>
            </a:gsLst>
            <a:lin ang="10800000" scaled="1"/>
            <a:tileRect/>
          </a:gradFill>
        </p:spPr>
        <p:txBody>
          <a:bodyPr/>
          <a:lstStyle/>
          <a:p>
            <a:pPr marL="257175" indent="-257175">
              <a:buFont typeface="Arial" panose="020B0604020202020204" pitchFamily="34" charset="0"/>
              <a:buChar char="•"/>
            </a:pPr>
            <a:r>
              <a:rPr lang="en-US" dirty="0"/>
              <a:t>Think about the data assets in your area</a:t>
            </a:r>
          </a:p>
          <a:p>
            <a:pPr marL="257175" indent="-257175">
              <a:buFont typeface="Arial" panose="020B0604020202020204" pitchFamily="34" charset="0"/>
              <a:buChar char="•"/>
            </a:pPr>
            <a:r>
              <a:rPr lang="en-US" dirty="0"/>
              <a:t>Explore our data tools</a:t>
            </a:r>
          </a:p>
          <a:p>
            <a:pPr marL="257175" indent="-257175">
              <a:buFont typeface="Arial" panose="020B0604020202020204" pitchFamily="34" charset="0"/>
              <a:buChar char="•"/>
            </a:pPr>
            <a:r>
              <a:rPr lang="en-US" dirty="0"/>
              <a:t>Reach out </a:t>
            </a:r>
          </a:p>
        </p:txBody>
      </p:sp>
    </p:spTree>
    <p:extLst>
      <p:ext uri="{BB962C8B-B14F-4D97-AF65-F5344CB8AC3E}">
        <p14:creationId xmlns:p14="http://schemas.microsoft.com/office/powerpoint/2010/main" val="3277161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8C1CD-55DF-3CD6-B1F9-53BE128245A6}"/>
              </a:ext>
            </a:extLst>
          </p:cNvPr>
          <p:cNvSpPr>
            <a:spLocks noGrp="1"/>
          </p:cNvSpPr>
          <p:nvPr>
            <p:ph type="title"/>
          </p:nvPr>
        </p:nvSpPr>
        <p:spPr/>
        <p:txBody>
          <a:bodyPr/>
          <a:lstStyle/>
          <a:p>
            <a:r>
              <a:rPr lang="en-US" dirty="0"/>
              <a:t>Resources	</a:t>
            </a:r>
          </a:p>
        </p:txBody>
      </p:sp>
      <p:sp>
        <p:nvSpPr>
          <p:cNvPr id="3" name="Content Placeholder 2">
            <a:extLst>
              <a:ext uri="{FF2B5EF4-FFF2-40B4-BE49-F238E27FC236}">
                <a16:creationId xmlns:a16="http://schemas.microsoft.com/office/drawing/2014/main" id="{D146E033-D9A0-D0C3-87DC-54E1D26538BB}"/>
              </a:ext>
            </a:extLst>
          </p:cNvPr>
          <p:cNvSpPr>
            <a:spLocks noGrp="1"/>
          </p:cNvSpPr>
          <p:nvPr>
            <p:ph idx="1"/>
          </p:nvPr>
        </p:nvSpPr>
        <p:spPr>
          <a:xfrm>
            <a:off x="771525" y="1621427"/>
            <a:ext cx="7600950" cy="3294605"/>
          </a:xfrm>
        </p:spPr>
        <p:txBody>
          <a:bodyPr/>
          <a:lstStyle/>
          <a:p>
            <a:r>
              <a:rPr lang="en-US" b="1" dirty="0"/>
              <a:t>National Data and Dashboards</a:t>
            </a:r>
          </a:p>
          <a:p>
            <a:pPr marL="257175" indent="-257175">
              <a:buFont typeface="Arial" panose="020B0604020202020204" pitchFamily="34" charset="0"/>
              <a:buChar char="•"/>
            </a:pPr>
            <a:r>
              <a:rPr lang="en-US" dirty="0">
                <a:hlinkClick r:id="rId2"/>
              </a:rPr>
              <a:t>National Economic Resilience Data Explorer (NERDE)</a:t>
            </a:r>
            <a:endParaRPr lang="en-US" dirty="0"/>
          </a:p>
          <a:p>
            <a:pPr marL="257175" indent="-257175">
              <a:buFont typeface="Arial" panose="020B0604020202020204" pitchFamily="34" charset="0"/>
              <a:buChar char="•"/>
            </a:pPr>
            <a:r>
              <a:rPr lang="en-US" dirty="0">
                <a:hlinkClick r:id="rId3"/>
              </a:rPr>
              <a:t>Climate Risk and Resilience Portal </a:t>
            </a:r>
            <a:endParaRPr lang="en-US" dirty="0"/>
          </a:p>
          <a:p>
            <a:pPr marL="257175" indent="-257175">
              <a:buFont typeface="Arial" panose="020B0604020202020204" pitchFamily="34" charset="0"/>
              <a:buChar char="•"/>
            </a:pPr>
            <a:r>
              <a:rPr lang="en-US" dirty="0">
                <a:hlinkClick r:id="rId4"/>
              </a:rPr>
              <a:t>IRS Statistics of Income</a:t>
            </a:r>
            <a:endParaRPr lang="en-US" dirty="0"/>
          </a:p>
          <a:p>
            <a:pPr marL="257175" indent="-257175">
              <a:buFont typeface="Arial" panose="020B0604020202020204" pitchFamily="34" charset="0"/>
              <a:buChar char="•"/>
            </a:pPr>
            <a:r>
              <a:rPr lang="en-US" dirty="0">
                <a:hlinkClick r:id="rId5"/>
              </a:rPr>
              <a:t>Minneapolis Fed – Native Community Data Profiles</a:t>
            </a:r>
            <a:endParaRPr lang="en-US" dirty="0"/>
          </a:p>
          <a:p>
            <a:endParaRPr lang="en-US" b="1" dirty="0"/>
          </a:p>
          <a:p>
            <a:endParaRPr lang="en-US" b="1" dirty="0"/>
          </a:p>
        </p:txBody>
      </p:sp>
    </p:spTree>
    <p:extLst>
      <p:ext uri="{BB962C8B-B14F-4D97-AF65-F5344CB8AC3E}">
        <p14:creationId xmlns:p14="http://schemas.microsoft.com/office/powerpoint/2010/main" val="1857434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7EC54-6EBF-CA1D-4C1B-E4F04B3BA0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3956E9-8971-E40E-D80E-36A8D06C95FE}"/>
              </a:ext>
            </a:extLst>
          </p:cNvPr>
          <p:cNvSpPr>
            <a:spLocks noGrp="1"/>
          </p:cNvSpPr>
          <p:nvPr>
            <p:ph type="title"/>
          </p:nvPr>
        </p:nvSpPr>
        <p:spPr/>
        <p:txBody>
          <a:bodyPr/>
          <a:lstStyle/>
          <a:p>
            <a:pPr>
              <a:lnSpc>
                <a:spcPct val="100000"/>
              </a:lnSpc>
              <a:spcBef>
                <a:spcPts val="1200"/>
              </a:spcBef>
            </a:pPr>
            <a:r>
              <a:rPr lang="en-US" dirty="0"/>
              <a:t>Thank you!</a:t>
            </a:r>
            <a:br>
              <a:rPr lang="en-US" dirty="0"/>
            </a:br>
            <a:r>
              <a:rPr lang="en-US" sz="2000" b="0" cap="none" dirty="0"/>
              <a:t>Contact us: </a:t>
            </a:r>
            <a:r>
              <a:rPr lang="en-US" sz="2000" b="0" cap="none" dirty="0" err="1"/>
              <a:t>nerrc@anl.gov</a:t>
            </a:r>
            <a:endParaRPr lang="en-US" sz="2000" b="0" dirty="0"/>
          </a:p>
        </p:txBody>
      </p:sp>
    </p:spTree>
    <p:extLst>
      <p:ext uri="{BB962C8B-B14F-4D97-AF65-F5344CB8AC3E}">
        <p14:creationId xmlns:p14="http://schemas.microsoft.com/office/powerpoint/2010/main" val="29856422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884248-7A33-7C66-36D7-C4DCC87DCE67}"/>
              </a:ext>
            </a:extLst>
          </p:cNvPr>
          <p:cNvSpPr/>
          <p:nvPr/>
        </p:nvSpPr>
        <p:spPr>
          <a:xfrm>
            <a:off x="238609" y="1716588"/>
            <a:ext cx="8913412" cy="2492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7CCF12-2F72-2B9A-7648-38FDCB426885}"/>
              </a:ext>
            </a:extLst>
          </p:cNvPr>
          <p:cNvSpPr>
            <a:spLocks noGrp="1"/>
          </p:cNvSpPr>
          <p:nvPr>
            <p:ph type="title"/>
          </p:nvPr>
        </p:nvSpPr>
        <p:spPr>
          <a:xfrm>
            <a:off x="457201" y="408532"/>
            <a:ext cx="8372901" cy="769632"/>
          </a:xfrm>
        </p:spPr>
        <p:txBody>
          <a:bodyPr/>
          <a:lstStyle/>
          <a:p>
            <a:r>
              <a:rPr lang="en-US" dirty="0"/>
              <a:t>National Economic Research &amp; Resilience Center (NERRC)</a:t>
            </a:r>
          </a:p>
        </p:txBody>
      </p:sp>
      <p:sp>
        <p:nvSpPr>
          <p:cNvPr id="3" name="Content Placeholder 2">
            <a:extLst>
              <a:ext uri="{FF2B5EF4-FFF2-40B4-BE49-F238E27FC236}">
                <a16:creationId xmlns:a16="http://schemas.microsoft.com/office/drawing/2014/main" id="{B365723F-8A4D-DD8B-95AD-050AF2546844}"/>
              </a:ext>
            </a:extLst>
          </p:cNvPr>
          <p:cNvSpPr>
            <a:spLocks noGrp="1"/>
          </p:cNvSpPr>
          <p:nvPr>
            <p:ph idx="1"/>
          </p:nvPr>
        </p:nvSpPr>
        <p:spPr>
          <a:xfrm>
            <a:off x="457201" y="1897796"/>
            <a:ext cx="3661575" cy="2322248"/>
          </a:xfrm>
        </p:spPr>
        <p:txBody>
          <a:bodyPr>
            <a:noAutofit/>
          </a:bodyPr>
          <a:lstStyle/>
          <a:p>
            <a:pPr marL="0" indent="0">
              <a:buNone/>
            </a:pPr>
            <a:r>
              <a:rPr lang="en-US" sz="1950" dirty="0"/>
              <a:t>We provide innovative and transparent economic data access, research, and analysis to support and strengthen economic development and resilience in communities </a:t>
            </a:r>
            <a:br>
              <a:rPr lang="en-US" sz="1950" dirty="0"/>
            </a:br>
            <a:r>
              <a:rPr lang="en-US" sz="1950" dirty="0"/>
              <a:t>across the nation.</a:t>
            </a:r>
          </a:p>
        </p:txBody>
      </p:sp>
      <p:sp>
        <p:nvSpPr>
          <p:cNvPr id="4" name="Text Placeholder 3">
            <a:extLst>
              <a:ext uri="{FF2B5EF4-FFF2-40B4-BE49-F238E27FC236}">
                <a16:creationId xmlns:a16="http://schemas.microsoft.com/office/drawing/2014/main" id="{7AED0370-4197-528F-61FD-23C65E659D27}"/>
              </a:ext>
            </a:extLst>
          </p:cNvPr>
          <p:cNvSpPr>
            <a:spLocks noGrp="1"/>
          </p:cNvSpPr>
          <p:nvPr>
            <p:ph type="body" sz="quarter" idx="12"/>
          </p:nvPr>
        </p:nvSpPr>
        <p:spPr>
          <a:xfrm>
            <a:off x="457201" y="1289656"/>
            <a:ext cx="8372901" cy="374786"/>
          </a:xfrm>
        </p:spPr>
        <p:txBody>
          <a:bodyPr/>
          <a:lstStyle/>
          <a:p>
            <a:r>
              <a:rPr lang="en-US" dirty="0"/>
              <a:t>About Us</a:t>
            </a:r>
          </a:p>
        </p:txBody>
      </p:sp>
      <p:sp>
        <p:nvSpPr>
          <p:cNvPr id="5" name="Slide Number Placeholder 4">
            <a:extLst>
              <a:ext uri="{FF2B5EF4-FFF2-40B4-BE49-F238E27FC236}">
                <a16:creationId xmlns:a16="http://schemas.microsoft.com/office/drawing/2014/main" id="{0FDBAB29-9F18-0686-197C-7EB1EB6756A8}"/>
              </a:ext>
            </a:extLst>
          </p:cNvPr>
          <p:cNvSpPr>
            <a:spLocks noGrp="1"/>
          </p:cNvSpPr>
          <p:nvPr>
            <p:ph type="sldNum" sz="quarter" idx="13"/>
          </p:nvPr>
        </p:nvSpPr>
        <p:spPr/>
        <p:txBody>
          <a:bodyPr/>
          <a:lstStyle/>
          <a:p>
            <a:fld id="{AEFAAC5A-9C4F-4278-920D-DF2BAB595749}" type="slidenum">
              <a:rPr lang="en-US" smtClean="0"/>
              <a:pPr/>
              <a:t>3</a:t>
            </a:fld>
            <a:endParaRPr lang="en-US" dirty="0"/>
          </a:p>
        </p:txBody>
      </p:sp>
      <p:pic>
        <p:nvPicPr>
          <p:cNvPr id="8" name="Picture 7">
            <a:extLst>
              <a:ext uri="{FF2B5EF4-FFF2-40B4-BE49-F238E27FC236}">
                <a16:creationId xmlns:a16="http://schemas.microsoft.com/office/drawing/2014/main" id="{E0F3B899-7D71-960C-9ECC-4D8514177144}"/>
              </a:ext>
            </a:extLst>
          </p:cNvPr>
          <p:cNvPicPr>
            <a:picLocks noChangeAspect="1"/>
          </p:cNvPicPr>
          <p:nvPr/>
        </p:nvPicPr>
        <p:blipFill rotWithShape="1">
          <a:blip r:embed="rId2"/>
          <a:srcRect t="11408"/>
          <a:stretch/>
        </p:blipFill>
        <p:spPr>
          <a:xfrm>
            <a:off x="4228718" y="1716588"/>
            <a:ext cx="4922078" cy="2492712"/>
          </a:xfrm>
          <a:prstGeom prst="rect">
            <a:avLst/>
          </a:prstGeom>
        </p:spPr>
      </p:pic>
      <p:sp>
        <p:nvSpPr>
          <p:cNvPr id="6" name="TextBox 5">
            <a:extLst>
              <a:ext uri="{FF2B5EF4-FFF2-40B4-BE49-F238E27FC236}">
                <a16:creationId xmlns:a16="http://schemas.microsoft.com/office/drawing/2014/main" id="{601D6FD3-F6F8-F258-CA7B-8352E7E03152}"/>
              </a:ext>
            </a:extLst>
          </p:cNvPr>
          <p:cNvSpPr txBox="1"/>
          <p:nvPr/>
        </p:nvSpPr>
        <p:spPr>
          <a:xfrm>
            <a:off x="391603" y="4312292"/>
            <a:ext cx="8297185" cy="276999"/>
          </a:xfrm>
          <a:prstGeom prst="rect">
            <a:avLst/>
          </a:prstGeom>
          <a:noFill/>
        </p:spPr>
        <p:txBody>
          <a:bodyPr wrap="square" rtlCol="0">
            <a:spAutoFit/>
          </a:bodyPr>
          <a:lstStyle/>
          <a:p>
            <a:r>
              <a:rPr lang="en-US" sz="1200" i="1" dirty="0"/>
              <a:t>Find us at: </a:t>
            </a:r>
            <a:r>
              <a:rPr lang="en-US" sz="1200" i="1" dirty="0">
                <a:hlinkClick r:id="rId3"/>
              </a:rPr>
              <a:t>https://www.anl.gov/dis/national-economic-research-resilience-center</a:t>
            </a:r>
            <a:r>
              <a:rPr lang="en-US" sz="1200" i="1" dirty="0"/>
              <a:t> </a:t>
            </a:r>
          </a:p>
        </p:txBody>
      </p:sp>
    </p:spTree>
    <p:extLst>
      <p:ext uri="{BB962C8B-B14F-4D97-AF65-F5344CB8AC3E}">
        <p14:creationId xmlns:p14="http://schemas.microsoft.com/office/powerpoint/2010/main" val="2539157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C0FA2B-49C5-7303-D349-3B7C28C051C5}"/>
              </a:ext>
            </a:extLst>
          </p:cNvPr>
          <p:cNvSpPr/>
          <p:nvPr/>
        </p:nvSpPr>
        <p:spPr>
          <a:xfrm flipV="1">
            <a:off x="6284854" y="1025898"/>
            <a:ext cx="2491991" cy="100330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482378-AFDF-B30A-490E-CD932C97E55F}"/>
              </a:ext>
            </a:extLst>
          </p:cNvPr>
          <p:cNvSpPr/>
          <p:nvPr/>
        </p:nvSpPr>
        <p:spPr>
          <a:xfrm flipV="1">
            <a:off x="3381355" y="1018446"/>
            <a:ext cx="2491991" cy="100330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0B3515E-5A0B-D1B1-5098-F3236D8CAE48}"/>
              </a:ext>
            </a:extLst>
          </p:cNvPr>
          <p:cNvSpPr/>
          <p:nvPr/>
        </p:nvSpPr>
        <p:spPr>
          <a:xfrm flipV="1">
            <a:off x="478467" y="1018446"/>
            <a:ext cx="2491990" cy="100330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70B1AED9-4E40-E26A-431B-C5E394DAB51F}"/>
              </a:ext>
            </a:extLst>
          </p:cNvPr>
          <p:cNvSpPr>
            <a:spLocks noGrp="1"/>
          </p:cNvSpPr>
          <p:nvPr>
            <p:ph type="sldNum" sz="quarter" idx="10"/>
          </p:nvPr>
        </p:nvSpPr>
        <p:spPr/>
        <p:txBody>
          <a:bodyPr/>
          <a:lstStyle/>
          <a:p>
            <a:fld id="{AEFAAC5A-9C4F-4278-920D-DF2BAB595749}" type="slidenum">
              <a:rPr lang="en-US" smtClean="0"/>
              <a:pPr/>
              <a:t>4</a:t>
            </a:fld>
            <a:endParaRPr lang="en-US" dirty="0"/>
          </a:p>
        </p:txBody>
      </p:sp>
      <p:sp>
        <p:nvSpPr>
          <p:cNvPr id="6" name="Title 5">
            <a:extLst>
              <a:ext uri="{FF2B5EF4-FFF2-40B4-BE49-F238E27FC236}">
                <a16:creationId xmlns:a16="http://schemas.microsoft.com/office/drawing/2014/main" id="{9D81F2C2-EADF-F3F2-6363-E313BC8A3F8A}"/>
              </a:ext>
            </a:extLst>
          </p:cNvPr>
          <p:cNvSpPr>
            <a:spLocks noGrp="1"/>
          </p:cNvSpPr>
          <p:nvPr>
            <p:ph type="title"/>
          </p:nvPr>
        </p:nvSpPr>
        <p:spPr>
          <a:xfrm>
            <a:off x="478467" y="206296"/>
            <a:ext cx="8372901" cy="621711"/>
          </a:xfrm>
        </p:spPr>
        <p:txBody>
          <a:bodyPr/>
          <a:lstStyle/>
          <a:p>
            <a:r>
              <a:rPr lang="en-US" dirty="0"/>
              <a:t>Tools and Models</a:t>
            </a:r>
          </a:p>
        </p:txBody>
      </p:sp>
      <p:grpSp>
        <p:nvGrpSpPr>
          <p:cNvPr id="13" name="Group 12">
            <a:extLst>
              <a:ext uri="{FF2B5EF4-FFF2-40B4-BE49-F238E27FC236}">
                <a16:creationId xmlns:a16="http://schemas.microsoft.com/office/drawing/2014/main" id="{C57E142F-D249-17E1-8368-A514EA30CF24}"/>
              </a:ext>
            </a:extLst>
          </p:cNvPr>
          <p:cNvGrpSpPr/>
          <p:nvPr/>
        </p:nvGrpSpPr>
        <p:grpSpPr>
          <a:xfrm>
            <a:off x="3368622" y="2213446"/>
            <a:ext cx="2520053" cy="1661810"/>
            <a:chOff x="5269990" y="857505"/>
            <a:chExt cx="4848378" cy="3554717"/>
          </a:xfrm>
        </p:grpSpPr>
        <p:pic>
          <p:nvPicPr>
            <p:cNvPr id="12" name="Picture 11" descr="A picture containing map&#10;&#10;Description automatically generated">
              <a:extLst>
                <a:ext uri="{FF2B5EF4-FFF2-40B4-BE49-F238E27FC236}">
                  <a16:creationId xmlns:a16="http://schemas.microsoft.com/office/drawing/2014/main" id="{9843F1B1-8F68-495F-8419-36D8A62DE953}"/>
                </a:ext>
              </a:extLst>
            </p:cNvPr>
            <p:cNvPicPr>
              <a:picLocks noChangeAspect="1"/>
            </p:cNvPicPr>
            <p:nvPr/>
          </p:nvPicPr>
          <p:blipFill>
            <a:blip r:embed="rId3"/>
            <a:stretch>
              <a:fillRect/>
            </a:stretch>
          </p:blipFill>
          <p:spPr>
            <a:xfrm>
              <a:off x="6866874" y="1973619"/>
              <a:ext cx="3251494" cy="2438603"/>
            </a:xfrm>
            <a:prstGeom prst="rect">
              <a:avLst/>
            </a:prstGeom>
            <a:ln>
              <a:solidFill>
                <a:schemeClr val="tx1"/>
              </a:solidFill>
            </a:ln>
          </p:spPr>
        </p:pic>
        <p:pic>
          <p:nvPicPr>
            <p:cNvPr id="10" name="Picture 9" descr="Graphical user interface&#10;&#10;Description automatically generated with medium confidence">
              <a:extLst>
                <a:ext uri="{FF2B5EF4-FFF2-40B4-BE49-F238E27FC236}">
                  <a16:creationId xmlns:a16="http://schemas.microsoft.com/office/drawing/2014/main" id="{739DFE0E-EE5D-2F59-A7A6-F4892879DE20}"/>
                </a:ext>
              </a:extLst>
            </p:cNvPr>
            <p:cNvPicPr>
              <a:picLocks noChangeAspect="1"/>
            </p:cNvPicPr>
            <p:nvPr/>
          </p:nvPicPr>
          <p:blipFill>
            <a:blip r:embed="rId4"/>
            <a:stretch>
              <a:fillRect/>
            </a:stretch>
          </p:blipFill>
          <p:spPr>
            <a:xfrm>
              <a:off x="5269990" y="857505"/>
              <a:ext cx="3059278" cy="2776217"/>
            </a:xfrm>
            <a:prstGeom prst="rect">
              <a:avLst/>
            </a:prstGeom>
            <a:ln>
              <a:solidFill>
                <a:schemeClr val="tx1"/>
              </a:solidFill>
            </a:ln>
          </p:spPr>
        </p:pic>
      </p:grpSp>
      <p:sp>
        <p:nvSpPr>
          <p:cNvPr id="17" name="TextBox 16">
            <a:extLst>
              <a:ext uri="{FF2B5EF4-FFF2-40B4-BE49-F238E27FC236}">
                <a16:creationId xmlns:a16="http://schemas.microsoft.com/office/drawing/2014/main" id="{D7DD5D90-B93E-96E5-1511-91AD5388BA68}"/>
              </a:ext>
            </a:extLst>
          </p:cNvPr>
          <p:cNvSpPr txBox="1"/>
          <p:nvPr/>
        </p:nvSpPr>
        <p:spPr>
          <a:xfrm>
            <a:off x="478466" y="1104600"/>
            <a:ext cx="2491990" cy="830997"/>
          </a:xfrm>
          <a:prstGeom prst="rect">
            <a:avLst/>
          </a:prstGeom>
          <a:noFill/>
        </p:spPr>
        <p:txBody>
          <a:bodyPr wrap="square" rtlCol="0">
            <a:spAutoFit/>
          </a:bodyPr>
          <a:lstStyle/>
          <a:p>
            <a:pPr algn="ctr"/>
            <a:r>
              <a:rPr lang="en-US" sz="1600" b="1" dirty="0">
                <a:solidFill>
                  <a:schemeClr val="accent2"/>
                </a:solidFill>
              </a:rPr>
              <a:t>National Economic Resilience Data Explorer</a:t>
            </a:r>
          </a:p>
        </p:txBody>
      </p:sp>
      <p:sp>
        <p:nvSpPr>
          <p:cNvPr id="8" name="TextBox 7">
            <a:extLst>
              <a:ext uri="{FF2B5EF4-FFF2-40B4-BE49-F238E27FC236}">
                <a16:creationId xmlns:a16="http://schemas.microsoft.com/office/drawing/2014/main" id="{A03802F3-C299-FD2A-D50E-4A5F8EAB9F93}"/>
              </a:ext>
            </a:extLst>
          </p:cNvPr>
          <p:cNvSpPr txBox="1"/>
          <p:nvPr/>
        </p:nvSpPr>
        <p:spPr>
          <a:xfrm>
            <a:off x="407032" y="4310749"/>
            <a:ext cx="2445657" cy="307777"/>
          </a:xfrm>
          <a:prstGeom prst="rect">
            <a:avLst/>
          </a:prstGeom>
          <a:noFill/>
        </p:spPr>
        <p:txBody>
          <a:bodyPr wrap="square" rtlCol="0">
            <a:spAutoFit/>
          </a:bodyPr>
          <a:lstStyle/>
          <a:p>
            <a:r>
              <a:rPr lang="en-US" sz="1400" dirty="0"/>
              <a:t>Baseline economic context</a:t>
            </a:r>
          </a:p>
        </p:txBody>
      </p:sp>
      <p:sp>
        <p:nvSpPr>
          <p:cNvPr id="9" name="TextBox 8">
            <a:extLst>
              <a:ext uri="{FF2B5EF4-FFF2-40B4-BE49-F238E27FC236}">
                <a16:creationId xmlns:a16="http://schemas.microsoft.com/office/drawing/2014/main" id="{E496E96E-75D0-D963-8318-530F0AEF61ED}"/>
              </a:ext>
            </a:extLst>
          </p:cNvPr>
          <p:cNvSpPr txBox="1"/>
          <p:nvPr/>
        </p:nvSpPr>
        <p:spPr>
          <a:xfrm>
            <a:off x="3273454" y="4012978"/>
            <a:ext cx="2893632" cy="738664"/>
          </a:xfrm>
          <a:prstGeom prst="rect">
            <a:avLst/>
          </a:prstGeom>
          <a:noFill/>
        </p:spPr>
        <p:txBody>
          <a:bodyPr wrap="square" rtlCol="0">
            <a:spAutoFit/>
          </a:bodyPr>
          <a:lstStyle/>
          <a:p>
            <a:r>
              <a:rPr lang="en-US" sz="1400" dirty="0"/>
              <a:t>Assessment of county-level capacity, strengths, and opportunities for investment</a:t>
            </a:r>
          </a:p>
        </p:txBody>
      </p:sp>
      <p:pic>
        <p:nvPicPr>
          <p:cNvPr id="18" name="Picture 17">
            <a:extLst>
              <a:ext uri="{FF2B5EF4-FFF2-40B4-BE49-F238E27FC236}">
                <a16:creationId xmlns:a16="http://schemas.microsoft.com/office/drawing/2014/main" id="{A51BB144-899D-2A33-CE9B-66464CE10811}"/>
              </a:ext>
            </a:extLst>
          </p:cNvPr>
          <p:cNvPicPr>
            <a:picLocks noChangeAspect="1"/>
          </p:cNvPicPr>
          <p:nvPr/>
        </p:nvPicPr>
        <p:blipFill>
          <a:blip r:embed="rId5"/>
          <a:stretch>
            <a:fillRect/>
          </a:stretch>
        </p:blipFill>
        <p:spPr>
          <a:xfrm>
            <a:off x="512307" y="2213446"/>
            <a:ext cx="2089853" cy="1977165"/>
          </a:xfrm>
          <a:prstGeom prst="rect">
            <a:avLst/>
          </a:prstGeom>
        </p:spPr>
      </p:pic>
      <p:sp>
        <p:nvSpPr>
          <p:cNvPr id="20" name="TextBox 19">
            <a:extLst>
              <a:ext uri="{FF2B5EF4-FFF2-40B4-BE49-F238E27FC236}">
                <a16:creationId xmlns:a16="http://schemas.microsoft.com/office/drawing/2014/main" id="{13211B7B-C001-7F02-A658-ACA3AD03CC86}"/>
              </a:ext>
            </a:extLst>
          </p:cNvPr>
          <p:cNvSpPr txBox="1"/>
          <p:nvPr/>
        </p:nvSpPr>
        <p:spPr>
          <a:xfrm>
            <a:off x="3381355" y="1111748"/>
            <a:ext cx="2491990" cy="830997"/>
          </a:xfrm>
          <a:prstGeom prst="rect">
            <a:avLst/>
          </a:prstGeom>
          <a:noFill/>
        </p:spPr>
        <p:txBody>
          <a:bodyPr wrap="square" rtlCol="0">
            <a:spAutoFit/>
          </a:bodyPr>
          <a:lstStyle/>
          <a:p>
            <a:pPr algn="ctr"/>
            <a:r>
              <a:rPr lang="en-US" sz="1600" b="1" dirty="0">
                <a:solidFill>
                  <a:schemeClr val="accent2"/>
                </a:solidFill>
              </a:rPr>
              <a:t>Economic </a:t>
            </a:r>
            <a:br>
              <a:rPr lang="en-US" sz="1600" b="1" dirty="0">
                <a:solidFill>
                  <a:schemeClr val="accent2"/>
                </a:solidFill>
              </a:rPr>
            </a:br>
            <a:r>
              <a:rPr lang="en-US" sz="1600" b="1" dirty="0">
                <a:solidFill>
                  <a:schemeClr val="accent2"/>
                </a:solidFill>
              </a:rPr>
              <a:t>Development </a:t>
            </a:r>
            <a:br>
              <a:rPr lang="en-US" sz="1600" b="1" dirty="0">
                <a:solidFill>
                  <a:schemeClr val="accent2"/>
                </a:solidFill>
              </a:rPr>
            </a:br>
            <a:r>
              <a:rPr lang="en-US" sz="1600" b="1" dirty="0">
                <a:solidFill>
                  <a:schemeClr val="accent2"/>
                </a:solidFill>
              </a:rPr>
              <a:t>Capacity Index</a:t>
            </a:r>
          </a:p>
        </p:txBody>
      </p:sp>
      <p:pic>
        <p:nvPicPr>
          <p:cNvPr id="22" name="Picture 21">
            <a:extLst>
              <a:ext uri="{FF2B5EF4-FFF2-40B4-BE49-F238E27FC236}">
                <a16:creationId xmlns:a16="http://schemas.microsoft.com/office/drawing/2014/main" id="{37751851-B611-2BD8-A09B-E410A767C310}"/>
              </a:ext>
            </a:extLst>
          </p:cNvPr>
          <p:cNvPicPr>
            <a:picLocks noChangeAspect="1"/>
          </p:cNvPicPr>
          <p:nvPr/>
        </p:nvPicPr>
        <p:blipFill>
          <a:blip r:embed="rId6"/>
          <a:stretch>
            <a:fillRect/>
          </a:stretch>
        </p:blipFill>
        <p:spPr>
          <a:xfrm>
            <a:off x="6168082" y="2156047"/>
            <a:ext cx="2677828" cy="1241798"/>
          </a:xfrm>
          <a:prstGeom prst="rect">
            <a:avLst/>
          </a:prstGeom>
        </p:spPr>
      </p:pic>
      <p:sp>
        <p:nvSpPr>
          <p:cNvPr id="23" name="TextBox 22">
            <a:extLst>
              <a:ext uri="{FF2B5EF4-FFF2-40B4-BE49-F238E27FC236}">
                <a16:creationId xmlns:a16="http://schemas.microsoft.com/office/drawing/2014/main" id="{6886CBB8-6219-66CC-97A5-D2863ABEB794}"/>
              </a:ext>
            </a:extLst>
          </p:cNvPr>
          <p:cNvSpPr txBox="1"/>
          <p:nvPr/>
        </p:nvSpPr>
        <p:spPr>
          <a:xfrm>
            <a:off x="6284855" y="1111748"/>
            <a:ext cx="2491990" cy="830997"/>
          </a:xfrm>
          <a:prstGeom prst="rect">
            <a:avLst/>
          </a:prstGeom>
          <a:noFill/>
        </p:spPr>
        <p:txBody>
          <a:bodyPr wrap="square" rtlCol="0">
            <a:spAutoFit/>
          </a:bodyPr>
          <a:lstStyle/>
          <a:p>
            <a:pPr algn="ctr"/>
            <a:r>
              <a:rPr lang="en-US" sz="1600" b="1" dirty="0">
                <a:solidFill>
                  <a:schemeClr val="accent2"/>
                </a:solidFill>
              </a:rPr>
              <a:t>Economic Performance and Government Revenue Indices</a:t>
            </a:r>
          </a:p>
        </p:txBody>
      </p:sp>
      <p:sp>
        <p:nvSpPr>
          <p:cNvPr id="29" name="TextBox 28">
            <a:extLst>
              <a:ext uri="{FF2B5EF4-FFF2-40B4-BE49-F238E27FC236}">
                <a16:creationId xmlns:a16="http://schemas.microsoft.com/office/drawing/2014/main" id="{E400EB72-4744-7C38-F3B6-4138EC8F3D5A}"/>
              </a:ext>
            </a:extLst>
          </p:cNvPr>
          <p:cNvSpPr txBox="1"/>
          <p:nvPr/>
        </p:nvSpPr>
        <p:spPr>
          <a:xfrm>
            <a:off x="6284854" y="3539585"/>
            <a:ext cx="2561056" cy="523220"/>
          </a:xfrm>
          <a:prstGeom prst="rect">
            <a:avLst/>
          </a:prstGeom>
          <a:noFill/>
        </p:spPr>
        <p:txBody>
          <a:bodyPr wrap="square">
            <a:spAutoFit/>
          </a:bodyPr>
          <a:lstStyle/>
          <a:p>
            <a:r>
              <a:rPr lang="en-US" sz="1400" dirty="0"/>
              <a:t>Near-real time measures of economic activity</a:t>
            </a:r>
          </a:p>
        </p:txBody>
      </p:sp>
    </p:spTree>
    <p:extLst>
      <p:ext uri="{BB962C8B-B14F-4D97-AF65-F5344CB8AC3E}">
        <p14:creationId xmlns:p14="http://schemas.microsoft.com/office/powerpoint/2010/main" val="15160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00BCF8-21C7-10A2-DCB4-F5EDA4DCAD86}"/>
              </a:ext>
            </a:extLst>
          </p:cNvPr>
          <p:cNvSpPr>
            <a:spLocks noGrp="1"/>
          </p:cNvSpPr>
          <p:nvPr>
            <p:ph type="sldNum" sz="quarter" idx="10"/>
          </p:nvPr>
        </p:nvSpPr>
        <p:spPr/>
        <p:txBody>
          <a:bodyPr/>
          <a:lstStyle/>
          <a:p>
            <a:fld id="{AEFAAC5A-9C4F-4278-920D-DF2BAB595749}" type="slidenum">
              <a:rPr lang="en-US" smtClean="0"/>
              <a:pPr/>
              <a:t>5</a:t>
            </a:fld>
            <a:endParaRPr lang="en-US" dirty="0"/>
          </a:p>
        </p:txBody>
      </p:sp>
      <p:sp>
        <p:nvSpPr>
          <p:cNvPr id="3" name="Text Placeholder 2">
            <a:extLst>
              <a:ext uri="{FF2B5EF4-FFF2-40B4-BE49-F238E27FC236}">
                <a16:creationId xmlns:a16="http://schemas.microsoft.com/office/drawing/2014/main" id="{0BF7502E-0171-367B-3331-99C86B830FD4}"/>
              </a:ext>
            </a:extLst>
          </p:cNvPr>
          <p:cNvSpPr>
            <a:spLocks noGrp="1"/>
          </p:cNvSpPr>
          <p:nvPr>
            <p:ph type="body" sz="quarter" idx="12"/>
          </p:nvPr>
        </p:nvSpPr>
        <p:spPr>
          <a:xfrm>
            <a:off x="457200" y="1071627"/>
            <a:ext cx="8372901" cy="374786"/>
          </a:xfrm>
        </p:spPr>
        <p:txBody>
          <a:bodyPr/>
          <a:lstStyle/>
          <a:p>
            <a:r>
              <a:rPr lang="en-US" dirty="0"/>
              <a:t>Quarterly Research Briefs</a:t>
            </a:r>
          </a:p>
        </p:txBody>
      </p:sp>
      <p:sp>
        <p:nvSpPr>
          <p:cNvPr id="6" name="Title 5">
            <a:extLst>
              <a:ext uri="{FF2B5EF4-FFF2-40B4-BE49-F238E27FC236}">
                <a16:creationId xmlns:a16="http://schemas.microsoft.com/office/drawing/2014/main" id="{8BF2942D-29C4-54F9-0BA8-59D0971ABCC5}"/>
              </a:ext>
            </a:extLst>
          </p:cNvPr>
          <p:cNvSpPr>
            <a:spLocks noGrp="1"/>
          </p:cNvSpPr>
          <p:nvPr>
            <p:ph type="title"/>
          </p:nvPr>
        </p:nvSpPr>
        <p:spPr/>
        <p:txBody>
          <a:bodyPr/>
          <a:lstStyle/>
          <a:p>
            <a:r>
              <a:rPr lang="en-US" dirty="0"/>
              <a:t>Our Research</a:t>
            </a:r>
          </a:p>
        </p:txBody>
      </p:sp>
      <p:pic>
        <p:nvPicPr>
          <p:cNvPr id="16" name="Picture 15" descr="A diagram of a process&#10;&#10;Description automatically generated">
            <a:extLst>
              <a:ext uri="{FF2B5EF4-FFF2-40B4-BE49-F238E27FC236}">
                <a16:creationId xmlns:a16="http://schemas.microsoft.com/office/drawing/2014/main" id="{7EC7FB4B-3054-726A-4713-52E9EDCCAEBE}"/>
              </a:ext>
            </a:extLst>
          </p:cNvPr>
          <p:cNvPicPr>
            <a:picLocks noChangeAspect="1"/>
          </p:cNvPicPr>
          <p:nvPr/>
        </p:nvPicPr>
        <p:blipFill>
          <a:blip r:embed="rId3"/>
          <a:stretch>
            <a:fillRect/>
          </a:stretch>
        </p:blipFill>
        <p:spPr>
          <a:xfrm>
            <a:off x="541125" y="1950600"/>
            <a:ext cx="2701187" cy="1519417"/>
          </a:xfrm>
          <a:prstGeom prst="rect">
            <a:avLst/>
          </a:prstGeom>
        </p:spPr>
      </p:pic>
      <p:sp>
        <p:nvSpPr>
          <p:cNvPr id="17" name="TextBox 16">
            <a:extLst>
              <a:ext uri="{FF2B5EF4-FFF2-40B4-BE49-F238E27FC236}">
                <a16:creationId xmlns:a16="http://schemas.microsoft.com/office/drawing/2014/main" id="{B6FE6D93-0E33-3639-0739-AC946FCC63DE}"/>
              </a:ext>
            </a:extLst>
          </p:cNvPr>
          <p:cNvSpPr txBox="1"/>
          <p:nvPr/>
        </p:nvSpPr>
        <p:spPr>
          <a:xfrm>
            <a:off x="541125" y="3534733"/>
            <a:ext cx="2701186" cy="276999"/>
          </a:xfrm>
          <a:prstGeom prst="rect">
            <a:avLst/>
          </a:prstGeom>
          <a:noFill/>
        </p:spPr>
        <p:txBody>
          <a:bodyPr wrap="square" rtlCol="0">
            <a:spAutoFit/>
          </a:bodyPr>
          <a:lstStyle/>
          <a:p>
            <a:pPr algn="ctr"/>
            <a:r>
              <a:rPr lang="en-US" sz="1200" b="1" dirty="0"/>
              <a:t>Equity in Economic Development</a:t>
            </a:r>
          </a:p>
        </p:txBody>
      </p:sp>
      <p:pic>
        <p:nvPicPr>
          <p:cNvPr id="2050" name="Picture 2">
            <a:extLst>
              <a:ext uri="{FF2B5EF4-FFF2-40B4-BE49-F238E27FC236}">
                <a16:creationId xmlns:a16="http://schemas.microsoft.com/office/drawing/2014/main" id="{1D55D84E-0CA2-7F74-9A73-09952F586A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3147" y="1852102"/>
            <a:ext cx="2707140" cy="175002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2275CCE-6935-934A-6335-9D336F32BD57}"/>
              </a:ext>
            </a:extLst>
          </p:cNvPr>
          <p:cNvSpPr txBox="1"/>
          <p:nvPr/>
        </p:nvSpPr>
        <p:spPr>
          <a:xfrm>
            <a:off x="3611922" y="3748123"/>
            <a:ext cx="2580303" cy="461665"/>
          </a:xfrm>
          <a:prstGeom prst="rect">
            <a:avLst/>
          </a:prstGeom>
          <a:noFill/>
        </p:spPr>
        <p:txBody>
          <a:bodyPr wrap="square" rtlCol="0">
            <a:spAutoFit/>
          </a:bodyPr>
          <a:lstStyle/>
          <a:p>
            <a:pPr algn="ctr"/>
            <a:r>
              <a:rPr lang="en-US" sz="1200" b="1" dirty="0"/>
              <a:t>Building Resilience through Economic Development</a:t>
            </a:r>
          </a:p>
        </p:txBody>
      </p:sp>
      <p:pic>
        <p:nvPicPr>
          <p:cNvPr id="20" name="Picture 19">
            <a:extLst>
              <a:ext uri="{FF2B5EF4-FFF2-40B4-BE49-F238E27FC236}">
                <a16:creationId xmlns:a16="http://schemas.microsoft.com/office/drawing/2014/main" id="{C43326A1-194D-E21B-42EE-6DA44227AABA}"/>
              </a:ext>
            </a:extLst>
          </p:cNvPr>
          <p:cNvPicPr>
            <a:picLocks noChangeAspect="1"/>
          </p:cNvPicPr>
          <p:nvPr/>
        </p:nvPicPr>
        <p:blipFill>
          <a:blip r:embed="rId5"/>
          <a:stretch>
            <a:fillRect/>
          </a:stretch>
        </p:blipFill>
        <p:spPr>
          <a:xfrm>
            <a:off x="6671123" y="1582722"/>
            <a:ext cx="1782941" cy="2255171"/>
          </a:xfrm>
          <a:prstGeom prst="rect">
            <a:avLst/>
          </a:prstGeom>
          <a:ln>
            <a:solidFill>
              <a:schemeClr val="tx1"/>
            </a:solidFill>
          </a:ln>
        </p:spPr>
      </p:pic>
      <p:sp>
        <p:nvSpPr>
          <p:cNvPr id="21" name="TextBox 20">
            <a:extLst>
              <a:ext uri="{FF2B5EF4-FFF2-40B4-BE49-F238E27FC236}">
                <a16:creationId xmlns:a16="http://schemas.microsoft.com/office/drawing/2014/main" id="{0690911F-BB70-44A4-DB23-2B2505320C35}"/>
              </a:ext>
            </a:extLst>
          </p:cNvPr>
          <p:cNvSpPr txBox="1"/>
          <p:nvPr/>
        </p:nvSpPr>
        <p:spPr>
          <a:xfrm>
            <a:off x="6484994" y="3952403"/>
            <a:ext cx="2155197" cy="461665"/>
          </a:xfrm>
          <a:prstGeom prst="rect">
            <a:avLst/>
          </a:prstGeom>
          <a:noFill/>
        </p:spPr>
        <p:txBody>
          <a:bodyPr wrap="square" rtlCol="0">
            <a:spAutoFit/>
          </a:bodyPr>
          <a:lstStyle/>
          <a:p>
            <a:pPr algn="ctr"/>
            <a:r>
              <a:rPr lang="en-US" sz="1200" b="1" dirty="0"/>
              <a:t>Identifying Indicators of Economic Distress</a:t>
            </a:r>
          </a:p>
        </p:txBody>
      </p:sp>
    </p:spTree>
    <p:extLst>
      <p:ext uri="{BB962C8B-B14F-4D97-AF65-F5344CB8AC3E}">
        <p14:creationId xmlns:p14="http://schemas.microsoft.com/office/powerpoint/2010/main" val="16635082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0D2BD-15A5-3E5B-D31E-3D677A794021}"/>
              </a:ext>
            </a:extLst>
          </p:cNvPr>
          <p:cNvSpPr>
            <a:spLocks noGrp="1"/>
          </p:cNvSpPr>
          <p:nvPr>
            <p:ph type="title"/>
          </p:nvPr>
        </p:nvSpPr>
        <p:spPr/>
        <p:txBody>
          <a:bodyPr/>
          <a:lstStyle/>
          <a:p>
            <a:r>
              <a:rPr lang="en-US" dirty="0"/>
              <a:t>Data for Your Community</a:t>
            </a:r>
          </a:p>
        </p:txBody>
      </p:sp>
    </p:spTree>
    <p:extLst>
      <p:ext uri="{BB962C8B-B14F-4D97-AF65-F5344CB8AC3E}">
        <p14:creationId xmlns:p14="http://schemas.microsoft.com/office/powerpoint/2010/main" val="2546965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88EF0-813B-7FB6-06D7-FDD4288252DC}"/>
              </a:ext>
            </a:extLst>
          </p:cNvPr>
          <p:cNvSpPr>
            <a:spLocks noGrp="1"/>
          </p:cNvSpPr>
          <p:nvPr>
            <p:ph type="title"/>
          </p:nvPr>
        </p:nvSpPr>
        <p:spPr/>
        <p:txBody>
          <a:bodyPr/>
          <a:lstStyle/>
          <a:p>
            <a:r>
              <a:rPr lang="en-US" dirty="0"/>
              <a:t>The 3-D Principals of Data</a:t>
            </a:r>
          </a:p>
        </p:txBody>
      </p:sp>
      <p:sp>
        <p:nvSpPr>
          <p:cNvPr id="5" name="Slide Number Placeholder 4">
            <a:extLst>
              <a:ext uri="{FF2B5EF4-FFF2-40B4-BE49-F238E27FC236}">
                <a16:creationId xmlns:a16="http://schemas.microsoft.com/office/drawing/2014/main" id="{94281553-D195-3340-B54F-A2878C33EA36}"/>
              </a:ext>
            </a:extLst>
          </p:cNvPr>
          <p:cNvSpPr>
            <a:spLocks noGrp="1"/>
          </p:cNvSpPr>
          <p:nvPr>
            <p:ph type="sldNum" sz="quarter" idx="13"/>
          </p:nvPr>
        </p:nvSpPr>
        <p:spPr/>
        <p:txBody>
          <a:bodyPr/>
          <a:lstStyle/>
          <a:p>
            <a:pPr defTabSz="914378"/>
            <a:fld id="{AEFAAC5A-9C4F-4278-920D-DF2BAB595749}" type="slidenum">
              <a:rPr lang="en-US">
                <a:solidFill>
                  <a:srgbClr val="FFFFFF">
                    <a:lumMod val="50000"/>
                  </a:srgbClr>
                </a:solidFill>
                <a:latin typeface="Arial"/>
              </a:rPr>
              <a:pPr defTabSz="914378"/>
              <a:t>7</a:t>
            </a:fld>
            <a:endParaRPr lang="en-US" dirty="0">
              <a:solidFill>
                <a:srgbClr val="FFFFFF">
                  <a:lumMod val="50000"/>
                </a:srgbClr>
              </a:solidFill>
              <a:latin typeface="Arial"/>
            </a:endParaRPr>
          </a:p>
        </p:txBody>
      </p:sp>
      <p:graphicFrame>
        <p:nvGraphicFramePr>
          <p:cNvPr id="6" name="Diagram 5">
            <a:extLst>
              <a:ext uri="{FF2B5EF4-FFF2-40B4-BE49-F238E27FC236}">
                <a16:creationId xmlns:a16="http://schemas.microsoft.com/office/drawing/2014/main" id="{5D3409F2-CD03-EC53-13D4-043F5F1D9AFA}"/>
              </a:ext>
            </a:extLst>
          </p:cNvPr>
          <p:cNvGraphicFramePr/>
          <p:nvPr>
            <p:extLst>
              <p:ext uri="{D42A27DB-BD31-4B8C-83A1-F6EECF244321}">
                <p14:modId xmlns:p14="http://schemas.microsoft.com/office/powerpoint/2010/main" val="1131684929"/>
              </p:ext>
            </p:extLst>
          </p:nvPr>
        </p:nvGraphicFramePr>
        <p:xfrm>
          <a:off x="313898" y="1509292"/>
          <a:ext cx="4159983" cy="2790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ontent Placeholder 7">
            <a:extLst>
              <a:ext uri="{FF2B5EF4-FFF2-40B4-BE49-F238E27FC236}">
                <a16:creationId xmlns:a16="http://schemas.microsoft.com/office/drawing/2014/main" id="{813654F4-3B69-33D4-9AAB-786943D01A31}"/>
              </a:ext>
            </a:extLst>
          </p:cNvPr>
          <p:cNvSpPr>
            <a:spLocks noGrp="1"/>
          </p:cNvSpPr>
          <p:nvPr>
            <p:ph idx="1"/>
          </p:nvPr>
        </p:nvSpPr>
        <p:spPr>
          <a:xfrm>
            <a:off x="4343400" y="1509292"/>
            <a:ext cx="4486702" cy="3216137"/>
          </a:xfrm>
        </p:spPr>
        <p:txBody>
          <a:bodyPr>
            <a:normAutofit lnSpcReduction="10000"/>
          </a:bodyPr>
          <a:lstStyle/>
          <a:p>
            <a:r>
              <a:rPr lang="en-US" dirty="0"/>
              <a:t>Discovery</a:t>
            </a:r>
          </a:p>
          <a:p>
            <a:pPr lvl="1"/>
            <a:r>
              <a:rPr lang="en-US" dirty="0"/>
              <a:t>Asking questions</a:t>
            </a:r>
          </a:p>
          <a:p>
            <a:pPr marL="514337" lvl="1" indent="-228594">
              <a:lnSpc>
                <a:spcPct val="107000"/>
              </a:lnSpc>
            </a:pPr>
            <a:r>
              <a:rPr lang="en-US" dirty="0"/>
              <a:t>Understanding Space, Time, and Source</a:t>
            </a:r>
          </a:p>
          <a:p>
            <a:r>
              <a:rPr lang="en-US" dirty="0"/>
              <a:t>Diagnosis</a:t>
            </a:r>
          </a:p>
          <a:p>
            <a:pPr lvl="1"/>
            <a:r>
              <a:rPr lang="en-US" dirty="0"/>
              <a:t>Evaluation of quality</a:t>
            </a:r>
          </a:p>
          <a:p>
            <a:pPr lvl="1"/>
            <a:r>
              <a:rPr lang="en-US" dirty="0"/>
              <a:t>Relationships between metrics</a:t>
            </a:r>
          </a:p>
          <a:p>
            <a:r>
              <a:rPr lang="en-US" dirty="0"/>
              <a:t>Decision Making</a:t>
            </a:r>
          </a:p>
          <a:p>
            <a:pPr lvl="1"/>
            <a:r>
              <a:rPr lang="en-US" dirty="0"/>
              <a:t>Communication</a:t>
            </a:r>
          </a:p>
          <a:p>
            <a:pPr lvl="1"/>
            <a:r>
              <a:rPr lang="en-US" dirty="0"/>
              <a:t>Coming back to the question</a:t>
            </a:r>
          </a:p>
        </p:txBody>
      </p:sp>
    </p:spTree>
    <p:extLst>
      <p:ext uri="{BB962C8B-B14F-4D97-AF65-F5344CB8AC3E}">
        <p14:creationId xmlns:p14="http://schemas.microsoft.com/office/powerpoint/2010/main" val="8956993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5741C823-7B61-3A49-4165-F06C5192ADF5}"/>
              </a:ext>
            </a:extLst>
          </p:cNvPr>
          <p:cNvGraphicFramePr/>
          <p:nvPr>
            <p:extLst>
              <p:ext uri="{D42A27DB-BD31-4B8C-83A1-F6EECF244321}">
                <p14:modId xmlns:p14="http://schemas.microsoft.com/office/powerpoint/2010/main" val="969140442"/>
              </p:ext>
            </p:extLst>
          </p:nvPr>
        </p:nvGraphicFramePr>
        <p:xfrm>
          <a:off x="7165264" y="885322"/>
          <a:ext cx="1978736" cy="15273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6AB8D872-06D2-7AE8-5685-134A0E9B1CD8}"/>
              </a:ext>
            </a:extLst>
          </p:cNvPr>
          <p:cNvSpPr>
            <a:spLocks noGrp="1"/>
          </p:cNvSpPr>
          <p:nvPr>
            <p:ph type="title"/>
          </p:nvPr>
        </p:nvSpPr>
        <p:spPr/>
        <p:txBody>
          <a:bodyPr/>
          <a:lstStyle/>
          <a:p>
            <a:r>
              <a:rPr lang="en-US" dirty="0"/>
              <a:t>Discovery - Asking the right questions</a:t>
            </a:r>
          </a:p>
        </p:txBody>
      </p:sp>
      <p:sp>
        <p:nvSpPr>
          <p:cNvPr id="3" name="Content Placeholder 2">
            <a:extLst>
              <a:ext uri="{FF2B5EF4-FFF2-40B4-BE49-F238E27FC236}">
                <a16:creationId xmlns:a16="http://schemas.microsoft.com/office/drawing/2014/main" id="{B561B96B-3ACC-1FB9-2689-9DBB08853F01}"/>
              </a:ext>
            </a:extLst>
          </p:cNvPr>
          <p:cNvSpPr>
            <a:spLocks noGrp="1"/>
          </p:cNvSpPr>
          <p:nvPr>
            <p:ph idx="1"/>
          </p:nvPr>
        </p:nvSpPr>
        <p:spPr/>
        <p:txBody>
          <a:bodyPr/>
          <a:lstStyle/>
          <a:p>
            <a:r>
              <a:rPr lang="en-US" dirty="0"/>
              <a:t>Determining community questions</a:t>
            </a:r>
          </a:p>
          <a:p>
            <a:pPr marL="491490" lvl="1" indent="-285750">
              <a:buFont typeface="Wingdings" panose="05000000000000000000" pitchFamily="2" charset="2"/>
              <a:buChar char="§"/>
            </a:pPr>
            <a:r>
              <a:rPr lang="en-US" dirty="0"/>
              <a:t>Trust your instincts</a:t>
            </a:r>
          </a:p>
          <a:p>
            <a:pPr marL="491490" lvl="1" indent="-285750">
              <a:buFont typeface="Wingdings" panose="05000000000000000000" pitchFamily="2" charset="2"/>
              <a:buChar char="§"/>
            </a:pPr>
            <a:r>
              <a:rPr lang="en-US" dirty="0"/>
              <a:t>Write it down</a:t>
            </a:r>
          </a:p>
          <a:p>
            <a:pPr marL="491490" lvl="1" indent="-285750">
              <a:buFont typeface="Wingdings" panose="05000000000000000000" pitchFamily="2" charset="2"/>
              <a:buChar char="§"/>
            </a:pPr>
            <a:r>
              <a:rPr lang="en-US" dirty="0"/>
              <a:t>Keep it simple</a:t>
            </a:r>
          </a:p>
          <a:p>
            <a:pPr marL="491490" lvl="1" indent="-285750">
              <a:buFont typeface="Wingdings" panose="05000000000000000000" pitchFamily="2" charset="2"/>
              <a:buChar char="§"/>
            </a:pPr>
            <a:endParaRPr lang="en-US" dirty="0"/>
          </a:p>
          <a:p>
            <a:pPr marL="163957" indent="-257175"/>
            <a:r>
              <a:rPr lang="en-US" dirty="0"/>
              <a:t>Aligning with performance metrics</a:t>
            </a:r>
          </a:p>
        </p:txBody>
      </p:sp>
      <p:pic>
        <p:nvPicPr>
          <p:cNvPr id="6" name="Graphic 5" descr="A city block with various buildings, skyscrapers and trees">
            <a:extLst>
              <a:ext uri="{FF2B5EF4-FFF2-40B4-BE49-F238E27FC236}">
                <a16:creationId xmlns:a16="http://schemas.microsoft.com/office/drawing/2014/main" id="{59EF2BBE-4EE7-9F44-5663-69730B0A5C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20483" y="2182456"/>
            <a:ext cx="3073180" cy="3073180"/>
          </a:xfrm>
          <a:prstGeom prst="rect">
            <a:avLst/>
          </a:prstGeom>
        </p:spPr>
      </p:pic>
    </p:spTree>
    <p:extLst>
      <p:ext uri="{BB962C8B-B14F-4D97-AF65-F5344CB8AC3E}">
        <p14:creationId xmlns:p14="http://schemas.microsoft.com/office/powerpoint/2010/main" val="401526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57A38-4E33-7ED4-EFAB-715C533D8D3D}"/>
              </a:ext>
            </a:extLst>
          </p:cNvPr>
          <p:cNvSpPr>
            <a:spLocks noGrp="1"/>
          </p:cNvSpPr>
          <p:nvPr>
            <p:ph type="title"/>
          </p:nvPr>
        </p:nvSpPr>
        <p:spPr/>
        <p:txBody>
          <a:bodyPr/>
          <a:lstStyle/>
          <a:p>
            <a:r>
              <a:rPr lang="en-US" dirty="0"/>
              <a:t>Discovery - Finding the right data </a:t>
            </a:r>
          </a:p>
        </p:txBody>
      </p:sp>
      <p:graphicFrame>
        <p:nvGraphicFramePr>
          <p:cNvPr id="5" name="Table 5">
            <a:extLst>
              <a:ext uri="{FF2B5EF4-FFF2-40B4-BE49-F238E27FC236}">
                <a16:creationId xmlns:a16="http://schemas.microsoft.com/office/drawing/2014/main" id="{A208AFD9-BB05-7F0B-BF63-7E463FAA8489}"/>
              </a:ext>
            </a:extLst>
          </p:cNvPr>
          <p:cNvGraphicFramePr>
            <a:graphicFrameLocks noGrp="1"/>
          </p:cNvGraphicFramePr>
          <p:nvPr/>
        </p:nvGraphicFramePr>
        <p:xfrm>
          <a:off x="740113" y="1730122"/>
          <a:ext cx="6096000" cy="1112520"/>
        </p:xfrm>
        <a:graphic>
          <a:graphicData uri="http://schemas.openxmlformats.org/drawingml/2006/table">
            <a:tbl>
              <a:tblPr firstRow="1" bandRow="1">
                <a:tableStyleId>{7DF18680-E054-41AD-8BC1-D1AEF772440D}</a:tableStyleId>
              </a:tblPr>
              <a:tblGrid>
                <a:gridCol w="3048000">
                  <a:extLst>
                    <a:ext uri="{9D8B030D-6E8A-4147-A177-3AD203B41FA5}">
                      <a16:colId xmlns:a16="http://schemas.microsoft.com/office/drawing/2014/main" val="2866650198"/>
                    </a:ext>
                  </a:extLst>
                </a:gridCol>
                <a:gridCol w="3048000">
                  <a:extLst>
                    <a:ext uri="{9D8B030D-6E8A-4147-A177-3AD203B41FA5}">
                      <a16:colId xmlns:a16="http://schemas.microsoft.com/office/drawing/2014/main" val="2514084900"/>
                    </a:ext>
                  </a:extLst>
                </a:gridCol>
              </a:tblGrid>
              <a:tr h="278130">
                <a:tc>
                  <a:txBody>
                    <a:bodyPr/>
                    <a:lstStyle/>
                    <a:p>
                      <a:pPr algn="ctr"/>
                      <a:r>
                        <a:rPr lang="en-US" sz="1000" dirty="0"/>
                        <a:t>Pros</a:t>
                      </a:r>
                    </a:p>
                  </a:txBody>
                  <a:tcPr marL="68580" marR="68580" marT="34290" marB="34290"/>
                </a:tc>
                <a:tc>
                  <a:txBody>
                    <a:bodyPr/>
                    <a:lstStyle/>
                    <a:p>
                      <a:pPr algn="ctr"/>
                      <a:r>
                        <a:rPr lang="en-US" sz="1000" dirty="0"/>
                        <a:t>Cons</a:t>
                      </a:r>
                    </a:p>
                  </a:txBody>
                  <a:tcPr marL="68580" marR="68580" marT="34290" marB="34290"/>
                </a:tc>
                <a:extLst>
                  <a:ext uri="{0D108BD9-81ED-4DB2-BD59-A6C34878D82A}">
                    <a16:rowId xmlns:a16="http://schemas.microsoft.com/office/drawing/2014/main" val="1567617635"/>
                  </a:ext>
                </a:extLst>
              </a:tr>
              <a:tr h="278130">
                <a:tc>
                  <a:txBody>
                    <a:bodyPr/>
                    <a:lstStyle/>
                    <a:p>
                      <a:r>
                        <a:rPr lang="en-US" sz="1000" dirty="0"/>
                        <a:t>Can be done from your office</a:t>
                      </a:r>
                    </a:p>
                  </a:txBody>
                  <a:tcPr marL="68580" marR="68580" marT="34290" marB="34290"/>
                </a:tc>
                <a:tc>
                  <a:txBody>
                    <a:bodyPr/>
                    <a:lstStyle/>
                    <a:p>
                      <a:r>
                        <a:rPr lang="en-US" sz="1000" dirty="0"/>
                        <a:t>Can require high technical skill </a:t>
                      </a:r>
                    </a:p>
                  </a:txBody>
                  <a:tcPr marL="68580" marR="68580" marT="34290" marB="34290"/>
                </a:tc>
                <a:extLst>
                  <a:ext uri="{0D108BD9-81ED-4DB2-BD59-A6C34878D82A}">
                    <a16:rowId xmlns:a16="http://schemas.microsoft.com/office/drawing/2014/main" val="2315630996"/>
                  </a:ext>
                </a:extLst>
              </a:tr>
              <a:tr h="278130">
                <a:tc>
                  <a:txBody>
                    <a:bodyPr/>
                    <a:lstStyle/>
                    <a:p>
                      <a:r>
                        <a:rPr lang="en-US" sz="1000" dirty="0"/>
                        <a:t>Shorter time period</a:t>
                      </a:r>
                    </a:p>
                  </a:txBody>
                  <a:tcPr marL="68580" marR="68580" marT="34290" marB="34290"/>
                </a:tc>
                <a:tc>
                  <a:txBody>
                    <a:bodyPr/>
                    <a:lstStyle/>
                    <a:p>
                      <a:r>
                        <a:rPr lang="en-US" sz="1000" dirty="0"/>
                        <a:t>May not answer your exact question</a:t>
                      </a:r>
                    </a:p>
                  </a:txBody>
                  <a:tcPr marL="68580" marR="68580" marT="34290" marB="34290"/>
                </a:tc>
                <a:extLst>
                  <a:ext uri="{0D108BD9-81ED-4DB2-BD59-A6C34878D82A}">
                    <a16:rowId xmlns:a16="http://schemas.microsoft.com/office/drawing/2014/main" val="1700244156"/>
                  </a:ext>
                </a:extLst>
              </a:tr>
              <a:tr h="278130">
                <a:tc>
                  <a:txBody>
                    <a:bodyPr/>
                    <a:lstStyle/>
                    <a:p>
                      <a:r>
                        <a:rPr lang="en-US" sz="1000" dirty="0"/>
                        <a:t>Less up-front analysis required</a:t>
                      </a:r>
                    </a:p>
                  </a:txBody>
                  <a:tcPr marL="68580" marR="68580" marT="34290" marB="34290"/>
                </a:tc>
                <a:tc>
                  <a:txBody>
                    <a:bodyPr/>
                    <a:lstStyle/>
                    <a:p>
                      <a:r>
                        <a:rPr lang="en-US" sz="1000" dirty="0"/>
                        <a:t>Collaboration with data nerds</a:t>
                      </a:r>
                    </a:p>
                  </a:txBody>
                  <a:tcPr marL="68580" marR="68580" marT="34290" marB="34290"/>
                </a:tc>
                <a:extLst>
                  <a:ext uri="{0D108BD9-81ED-4DB2-BD59-A6C34878D82A}">
                    <a16:rowId xmlns:a16="http://schemas.microsoft.com/office/drawing/2014/main" val="2591310773"/>
                  </a:ext>
                </a:extLst>
              </a:tr>
            </a:tbl>
          </a:graphicData>
        </a:graphic>
      </p:graphicFrame>
      <p:graphicFrame>
        <p:nvGraphicFramePr>
          <p:cNvPr id="6" name="Table 5">
            <a:extLst>
              <a:ext uri="{FF2B5EF4-FFF2-40B4-BE49-F238E27FC236}">
                <a16:creationId xmlns:a16="http://schemas.microsoft.com/office/drawing/2014/main" id="{AA6EABA9-1C13-8048-EEE2-035BE4DAAB5B}"/>
              </a:ext>
            </a:extLst>
          </p:cNvPr>
          <p:cNvGraphicFramePr>
            <a:graphicFrameLocks noGrp="1"/>
          </p:cNvGraphicFramePr>
          <p:nvPr/>
        </p:nvGraphicFramePr>
        <p:xfrm>
          <a:off x="740113" y="3376335"/>
          <a:ext cx="6096000" cy="1211580"/>
        </p:xfrm>
        <a:graphic>
          <a:graphicData uri="http://schemas.openxmlformats.org/drawingml/2006/table">
            <a:tbl>
              <a:tblPr firstRow="1" bandRow="1">
                <a:tableStyleId>{7DF18680-E054-41AD-8BC1-D1AEF772440D}</a:tableStyleId>
              </a:tblPr>
              <a:tblGrid>
                <a:gridCol w="3048000">
                  <a:extLst>
                    <a:ext uri="{9D8B030D-6E8A-4147-A177-3AD203B41FA5}">
                      <a16:colId xmlns:a16="http://schemas.microsoft.com/office/drawing/2014/main" val="2866650198"/>
                    </a:ext>
                  </a:extLst>
                </a:gridCol>
                <a:gridCol w="3048000">
                  <a:extLst>
                    <a:ext uri="{9D8B030D-6E8A-4147-A177-3AD203B41FA5}">
                      <a16:colId xmlns:a16="http://schemas.microsoft.com/office/drawing/2014/main" val="2514084900"/>
                    </a:ext>
                  </a:extLst>
                </a:gridCol>
              </a:tblGrid>
              <a:tr h="278130">
                <a:tc>
                  <a:txBody>
                    <a:bodyPr/>
                    <a:lstStyle/>
                    <a:p>
                      <a:pPr algn="ctr"/>
                      <a:r>
                        <a:rPr lang="en-US" sz="1000" dirty="0"/>
                        <a:t>Pros</a:t>
                      </a:r>
                    </a:p>
                  </a:txBody>
                  <a:tcPr marL="68580" marR="68580" marT="34290" marB="34290"/>
                </a:tc>
                <a:tc>
                  <a:txBody>
                    <a:bodyPr/>
                    <a:lstStyle/>
                    <a:p>
                      <a:pPr algn="ctr"/>
                      <a:r>
                        <a:rPr lang="en-US" sz="1000" dirty="0"/>
                        <a:t>Cons</a:t>
                      </a:r>
                    </a:p>
                  </a:txBody>
                  <a:tcPr marL="68580" marR="68580" marT="34290" marB="34290"/>
                </a:tc>
                <a:extLst>
                  <a:ext uri="{0D108BD9-81ED-4DB2-BD59-A6C34878D82A}">
                    <a16:rowId xmlns:a16="http://schemas.microsoft.com/office/drawing/2014/main" val="1567617635"/>
                  </a:ext>
                </a:extLst>
              </a:tr>
              <a:tr h="278130">
                <a:tc>
                  <a:txBody>
                    <a:bodyPr/>
                    <a:lstStyle/>
                    <a:p>
                      <a:r>
                        <a:rPr lang="en-US" sz="1000" dirty="0"/>
                        <a:t>Tailored results</a:t>
                      </a:r>
                    </a:p>
                  </a:txBody>
                  <a:tcPr marL="68580" marR="68580" marT="34290" marB="34290"/>
                </a:tc>
                <a:tc>
                  <a:txBody>
                    <a:bodyPr/>
                    <a:lstStyle/>
                    <a:p>
                      <a:r>
                        <a:rPr lang="en-US" sz="1000" dirty="0"/>
                        <a:t>Data entry errors</a:t>
                      </a:r>
                    </a:p>
                  </a:txBody>
                  <a:tcPr marL="68580" marR="68580" marT="34290" marB="34290"/>
                </a:tc>
                <a:extLst>
                  <a:ext uri="{0D108BD9-81ED-4DB2-BD59-A6C34878D82A}">
                    <a16:rowId xmlns:a16="http://schemas.microsoft.com/office/drawing/2014/main" val="2315630996"/>
                  </a:ext>
                </a:extLst>
              </a:tr>
              <a:tr h="278130">
                <a:tc>
                  <a:txBody>
                    <a:bodyPr/>
                    <a:lstStyle/>
                    <a:p>
                      <a:r>
                        <a:rPr lang="en-US" sz="1000" dirty="0"/>
                        <a:t>Community trust building</a:t>
                      </a:r>
                    </a:p>
                  </a:txBody>
                  <a:tcPr marL="68580" marR="68580" marT="34290" marB="34290"/>
                </a:tc>
                <a:tc>
                  <a:txBody>
                    <a:bodyPr/>
                    <a:lstStyle/>
                    <a:p>
                      <a:r>
                        <a:rPr lang="en-US" sz="1000" dirty="0"/>
                        <a:t>High cost</a:t>
                      </a:r>
                    </a:p>
                  </a:txBody>
                  <a:tcPr marL="68580" marR="68580" marT="34290" marB="34290"/>
                </a:tc>
                <a:extLst>
                  <a:ext uri="{0D108BD9-81ED-4DB2-BD59-A6C34878D82A}">
                    <a16:rowId xmlns:a16="http://schemas.microsoft.com/office/drawing/2014/main" val="1700244156"/>
                  </a:ext>
                </a:extLst>
              </a:tr>
              <a:tr h="377190">
                <a:tc>
                  <a:txBody>
                    <a:bodyPr/>
                    <a:lstStyle/>
                    <a:p>
                      <a:r>
                        <a:rPr lang="en-US" sz="1000" dirty="0"/>
                        <a:t>Survey experience</a:t>
                      </a:r>
                    </a:p>
                  </a:txBody>
                  <a:tcPr marL="68580" marR="68580" marT="34290" marB="34290"/>
                </a:tc>
                <a:tc>
                  <a:txBody>
                    <a:bodyPr/>
                    <a:lstStyle/>
                    <a:p>
                      <a:r>
                        <a:rPr lang="en-US" sz="1000" dirty="0"/>
                        <a:t>Potentially high analysis required </a:t>
                      </a:r>
                    </a:p>
                    <a:p>
                      <a:r>
                        <a:rPr lang="en-US" sz="1000" dirty="0"/>
                        <a:t>(aka, collaboration with data nerds)</a:t>
                      </a:r>
                    </a:p>
                  </a:txBody>
                  <a:tcPr marL="68580" marR="68580" marT="34290" marB="34290"/>
                </a:tc>
                <a:extLst>
                  <a:ext uri="{0D108BD9-81ED-4DB2-BD59-A6C34878D82A}">
                    <a16:rowId xmlns:a16="http://schemas.microsoft.com/office/drawing/2014/main" val="2591310773"/>
                  </a:ext>
                </a:extLst>
              </a:tr>
            </a:tbl>
          </a:graphicData>
        </a:graphic>
      </p:graphicFrame>
      <p:sp>
        <p:nvSpPr>
          <p:cNvPr id="7" name="TextBox 6">
            <a:extLst>
              <a:ext uri="{FF2B5EF4-FFF2-40B4-BE49-F238E27FC236}">
                <a16:creationId xmlns:a16="http://schemas.microsoft.com/office/drawing/2014/main" id="{D712C822-FAFC-BFB9-7970-82DE0F0BCF00}"/>
              </a:ext>
            </a:extLst>
          </p:cNvPr>
          <p:cNvSpPr txBox="1"/>
          <p:nvPr/>
        </p:nvSpPr>
        <p:spPr>
          <a:xfrm>
            <a:off x="3253244" y="1430040"/>
            <a:ext cx="1069738" cy="300082"/>
          </a:xfrm>
          <a:prstGeom prst="rect">
            <a:avLst/>
          </a:prstGeom>
          <a:noFill/>
        </p:spPr>
        <p:txBody>
          <a:bodyPr wrap="square" rtlCol="0">
            <a:spAutoFit/>
          </a:bodyPr>
          <a:lstStyle/>
          <a:p>
            <a:r>
              <a:rPr lang="en-US" sz="1350" b="1" dirty="0"/>
              <a:t>Research</a:t>
            </a:r>
          </a:p>
        </p:txBody>
      </p:sp>
      <p:sp>
        <p:nvSpPr>
          <p:cNvPr id="8" name="TextBox 7">
            <a:extLst>
              <a:ext uri="{FF2B5EF4-FFF2-40B4-BE49-F238E27FC236}">
                <a16:creationId xmlns:a16="http://schemas.microsoft.com/office/drawing/2014/main" id="{B7ABE963-1BDE-097C-1326-2E8F0E9BB2A7}"/>
              </a:ext>
            </a:extLst>
          </p:cNvPr>
          <p:cNvSpPr txBox="1"/>
          <p:nvPr/>
        </p:nvSpPr>
        <p:spPr>
          <a:xfrm>
            <a:off x="3253244" y="3076253"/>
            <a:ext cx="1124609" cy="300082"/>
          </a:xfrm>
          <a:prstGeom prst="rect">
            <a:avLst/>
          </a:prstGeom>
          <a:noFill/>
        </p:spPr>
        <p:txBody>
          <a:bodyPr wrap="square" rtlCol="0">
            <a:spAutoFit/>
          </a:bodyPr>
          <a:lstStyle/>
          <a:p>
            <a:r>
              <a:rPr lang="en-US" sz="1350" b="1" dirty="0"/>
              <a:t>Collection</a:t>
            </a:r>
          </a:p>
        </p:txBody>
      </p:sp>
      <p:graphicFrame>
        <p:nvGraphicFramePr>
          <p:cNvPr id="9" name="Diagram 8">
            <a:extLst>
              <a:ext uri="{FF2B5EF4-FFF2-40B4-BE49-F238E27FC236}">
                <a16:creationId xmlns:a16="http://schemas.microsoft.com/office/drawing/2014/main" id="{36B34D70-3749-DB86-6BA7-7922032B90DE}"/>
              </a:ext>
            </a:extLst>
          </p:cNvPr>
          <p:cNvGraphicFramePr/>
          <p:nvPr>
            <p:extLst>
              <p:ext uri="{D42A27DB-BD31-4B8C-83A1-F6EECF244321}">
                <p14:modId xmlns:p14="http://schemas.microsoft.com/office/powerpoint/2010/main" val="1186513713"/>
              </p:ext>
            </p:extLst>
          </p:nvPr>
        </p:nvGraphicFramePr>
        <p:xfrm>
          <a:off x="7165264" y="885322"/>
          <a:ext cx="1978736" cy="15273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278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Argonne">
      <a:dk1>
        <a:srgbClr val="000000"/>
      </a:dk1>
      <a:lt1>
        <a:srgbClr val="FFFFFF"/>
      </a:lt1>
      <a:dk2>
        <a:srgbClr val="0082CA"/>
      </a:dk2>
      <a:lt2>
        <a:srgbClr val="F8B200"/>
      </a:lt2>
      <a:accent1>
        <a:srgbClr val="77B300"/>
      </a:accent1>
      <a:accent2>
        <a:srgbClr val="00609C"/>
      </a:accent2>
      <a:accent3>
        <a:srgbClr val="5B0091"/>
      </a:accent3>
      <a:accent4>
        <a:srgbClr val="FF7900"/>
      </a:accent4>
      <a:accent5>
        <a:srgbClr val="00A19C"/>
      </a:accent5>
      <a:accent6>
        <a:srgbClr val="CD202C"/>
      </a:accent6>
      <a:hlink>
        <a:srgbClr val="000000"/>
      </a:hlink>
      <a:folHlink>
        <a:srgbClr val="6666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1061</TotalTime>
  <Words>684</Words>
  <Application>Microsoft Office PowerPoint</Application>
  <PresentationFormat>On-screen Show (16:9)</PresentationFormat>
  <Paragraphs>186</Paragraphs>
  <Slides>24</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System Font Regular</vt:lpstr>
      <vt:lpstr>Wingdings</vt:lpstr>
      <vt:lpstr>Office Theme</vt:lpstr>
      <vt:lpstr>Get ‘NERDE’: A Data Deep Dive with Argonne National Laboratory </vt:lpstr>
      <vt:lpstr>Quick Disclosure</vt:lpstr>
      <vt:lpstr>National Economic Research &amp; Resilience Center (NERRC)</vt:lpstr>
      <vt:lpstr>Tools and Models</vt:lpstr>
      <vt:lpstr>Our Research</vt:lpstr>
      <vt:lpstr>Data for Your Community</vt:lpstr>
      <vt:lpstr>The 3-D Principals of Data</vt:lpstr>
      <vt:lpstr>Discovery - Asking the right questions</vt:lpstr>
      <vt:lpstr>Discovery - Finding the right data </vt:lpstr>
      <vt:lpstr>Discovery - Finding the right data </vt:lpstr>
      <vt:lpstr>Discovery - NERDE</vt:lpstr>
      <vt:lpstr>Diagnosis – What’s the quality? </vt:lpstr>
      <vt:lpstr>Diagnosis – Geographic Constraints</vt:lpstr>
      <vt:lpstr>Decision Making – Displaying and Describing Data </vt:lpstr>
      <vt:lpstr>The Future of Figures</vt:lpstr>
      <vt:lpstr>The Future of Figures</vt:lpstr>
      <vt:lpstr>Place Based Policy</vt:lpstr>
      <vt:lpstr>Large Language Models and Natural Language</vt:lpstr>
      <vt:lpstr>Networks and Machine Learning</vt:lpstr>
      <vt:lpstr>Big Data</vt:lpstr>
      <vt:lpstr>Recap</vt:lpstr>
      <vt:lpstr>What next?</vt:lpstr>
      <vt:lpstr>Resources </vt:lpstr>
      <vt:lpstr>Thank you! Contact us: nerrc@anl.gov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Soroko, Sonya</dc:creator>
  <cp:lastModifiedBy>Turner, Alison</cp:lastModifiedBy>
  <cp:revision>41</cp:revision>
  <dcterms:created xsi:type="dcterms:W3CDTF">2024-02-05T17:42:20Z</dcterms:created>
  <dcterms:modified xsi:type="dcterms:W3CDTF">2024-05-13T23:04:32Z</dcterms:modified>
</cp:coreProperties>
</file>