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256" r:id="rId4"/>
    <p:sldId id="328" r:id="rId5"/>
    <p:sldId id="270" r:id="rId6"/>
    <p:sldId id="329" r:id="rId7"/>
    <p:sldId id="294" r:id="rId8"/>
    <p:sldId id="260" r:id="rId9"/>
    <p:sldId id="261" r:id="rId10"/>
    <p:sldId id="259" r:id="rId11"/>
    <p:sldId id="330" r:id="rId12"/>
    <p:sldId id="331" r:id="rId13"/>
    <p:sldId id="268" r:id="rId14"/>
    <p:sldId id="332" r:id="rId15"/>
    <p:sldId id="334" r:id="rId16"/>
    <p:sldId id="335" r:id="rId17"/>
    <p:sldId id="333" r:id="rId18"/>
    <p:sldId id="336" r:id="rId19"/>
    <p:sldId id="269" r:id="rId20"/>
    <p:sldId id="337" r:id="rId21"/>
    <p:sldId id="338" r:id="rId22"/>
    <p:sldId id="339" r:id="rId23"/>
    <p:sldId id="272" r:id="rId24"/>
    <p:sldId id="340" r:id="rId25"/>
    <p:sldId id="273" r:id="rId26"/>
    <p:sldId id="317" r:id="rId27"/>
    <p:sldId id="341" r:id="rId28"/>
    <p:sldId id="286" r:id="rId29"/>
    <p:sldId id="315" r:id="rId30"/>
    <p:sldId id="316" r:id="rId31"/>
    <p:sldId id="318" r:id="rId32"/>
    <p:sldId id="320" r:id="rId33"/>
    <p:sldId id="287" r:id="rId34"/>
    <p:sldId id="321" r:id="rId35"/>
    <p:sldId id="325" r:id="rId36"/>
    <p:sldId id="263" r:id="rId37"/>
    <p:sldId id="345" r:id="rId38"/>
    <p:sldId id="342" r:id="rId39"/>
    <p:sldId id="343" r:id="rId40"/>
    <p:sldId id="274" r:id="rId41"/>
    <p:sldId id="346" r:id="rId42"/>
    <p:sldId id="344" r:id="rId43"/>
    <p:sldId id="275" r:id="rId44"/>
    <p:sldId id="293" r:id="rId45"/>
    <p:sldId id="276" r:id="rId46"/>
    <p:sldId id="278" r:id="rId47"/>
    <p:sldId id="327" r:id="rId48"/>
    <p:sldId id="29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>
      <p:cViewPr varScale="1">
        <p:scale>
          <a:sx n="57" d="100"/>
          <a:sy n="57" d="100"/>
        </p:scale>
        <p:origin x="54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A0789-489B-47B2-8B8F-D69009C3E38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8F662F1-DE5B-4075-AD2D-0FA31E5F90BA}">
      <dgm:prSet/>
      <dgm:spPr/>
      <dgm:t>
        <a:bodyPr/>
        <a:lstStyle/>
        <a:p>
          <a:r>
            <a:rPr lang="en-US" b="1" dirty="0"/>
            <a:t>Module 1: Clarify Vision</a:t>
          </a:r>
        </a:p>
      </dgm:t>
    </dgm:pt>
    <dgm:pt modelId="{1A610C3D-72A8-4B3B-8EB7-CBD6A5E32507}" type="parTrans" cxnId="{24817F08-3610-43AC-9BC5-B4FCE1F43161}">
      <dgm:prSet/>
      <dgm:spPr/>
      <dgm:t>
        <a:bodyPr/>
        <a:lstStyle/>
        <a:p>
          <a:endParaRPr lang="en-US"/>
        </a:p>
      </dgm:t>
    </dgm:pt>
    <dgm:pt modelId="{10D0EE86-6B58-4B06-896A-E9FD6B7D1C39}" type="sibTrans" cxnId="{24817F08-3610-43AC-9BC5-B4FCE1F43161}">
      <dgm:prSet/>
      <dgm:spPr/>
      <dgm:t>
        <a:bodyPr/>
        <a:lstStyle/>
        <a:p>
          <a:endParaRPr lang="en-US"/>
        </a:p>
      </dgm:t>
    </dgm:pt>
    <dgm:pt modelId="{F8FC1C42-E6CC-4A4D-90B3-96803A6288F8}">
      <dgm:prSet/>
      <dgm:spPr/>
      <dgm:t>
        <a:bodyPr/>
        <a:lstStyle/>
        <a:p>
          <a:r>
            <a:rPr lang="en-US" b="1" dirty="0"/>
            <a:t>Module 2: Develop Leaders</a:t>
          </a:r>
        </a:p>
      </dgm:t>
    </dgm:pt>
    <dgm:pt modelId="{24475233-1B03-4C17-9FE0-11393A59E849}" type="parTrans" cxnId="{D2061E60-3430-4AF3-94BD-30B73E5CA3D5}">
      <dgm:prSet/>
      <dgm:spPr/>
      <dgm:t>
        <a:bodyPr/>
        <a:lstStyle/>
        <a:p>
          <a:endParaRPr lang="en-US"/>
        </a:p>
      </dgm:t>
    </dgm:pt>
    <dgm:pt modelId="{BD22B267-5656-4502-80CF-43B316C1C7BC}" type="sibTrans" cxnId="{D2061E60-3430-4AF3-94BD-30B73E5CA3D5}">
      <dgm:prSet/>
      <dgm:spPr/>
      <dgm:t>
        <a:bodyPr/>
        <a:lstStyle/>
        <a:p>
          <a:endParaRPr lang="en-US"/>
        </a:p>
      </dgm:t>
    </dgm:pt>
    <dgm:pt modelId="{82E60EA1-0260-4801-902E-9F0CC9C129A7}">
      <dgm:prSet/>
      <dgm:spPr/>
      <dgm:t>
        <a:bodyPr/>
        <a:lstStyle/>
        <a:p>
          <a:r>
            <a:rPr lang="en-US" b="1" dirty="0"/>
            <a:t>Stretch/Tech Break @ 3pm</a:t>
          </a:r>
        </a:p>
      </dgm:t>
    </dgm:pt>
    <dgm:pt modelId="{1AB215AA-D1FF-4A0C-AF7A-8F694F35223C}" type="parTrans" cxnId="{291A7BDB-7020-4EB4-8111-524D5AF20FF9}">
      <dgm:prSet/>
      <dgm:spPr/>
      <dgm:t>
        <a:bodyPr/>
        <a:lstStyle/>
        <a:p>
          <a:endParaRPr lang="en-US"/>
        </a:p>
      </dgm:t>
    </dgm:pt>
    <dgm:pt modelId="{C678E2EF-4EF2-41DB-BBF5-061DCD7AFE25}" type="sibTrans" cxnId="{291A7BDB-7020-4EB4-8111-524D5AF20FF9}">
      <dgm:prSet/>
      <dgm:spPr/>
      <dgm:t>
        <a:bodyPr/>
        <a:lstStyle/>
        <a:p>
          <a:endParaRPr lang="en-US"/>
        </a:p>
      </dgm:t>
    </dgm:pt>
    <dgm:pt modelId="{79CC18DA-9DF0-4099-A051-1AE3DBF664E7}">
      <dgm:prSet/>
      <dgm:spPr/>
      <dgm:t>
        <a:bodyPr/>
        <a:lstStyle/>
        <a:p>
          <a:r>
            <a:rPr lang="en-US" b="1" dirty="0"/>
            <a:t>Module 3: Board Engagement </a:t>
          </a:r>
        </a:p>
      </dgm:t>
    </dgm:pt>
    <dgm:pt modelId="{38C7F1A7-696A-423D-96BC-AD0228190FD1}" type="parTrans" cxnId="{0C34FA9D-F901-4FE1-9AA7-BC66DFF71D25}">
      <dgm:prSet/>
      <dgm:spPr/>
      <dgm:t>
        <a:bodyPr/>
        <a:lstStyle/>
        <a:p>
          <a:endParaRPr lang="en-US"/>
        </a:p>
      </dgm:t>
    </dgm:pt>
    <dgm:pt modelId="{8F1551B5-B43B-4456-99A4-AFC0FF5AAFBB}" type="sibTrans" cxnId="{0C34FA9D-F901-4FE1-9AA7-BC66DFF71D25}">
      <dgm:prSet/>
      <dgm:spPr/>
      <dgm:t>
        <a:bodyPr/>
        <a:lstStyle/>
        <a:p>
          <a:endParaRPr lang="en-US"/>
        </a:p>
      </dgm:t>
    </dgm:pt>
    <dgm:pt modelId="{A9D71B61-CB4E-4C97-B0C2-0313FAAC77A1}">
      <dgm:prSet/>
      <dgm:spPr/>
      <dgm:t>
        <a:bodyPr/>
        <a:lstStyle/>
        <a:p>
          <a:r>
            <a:rPr lang="en-US" b="1" dirty="0"/>
            <a:t>Module 4: Collaboration &amp; Community Impact </a:t>
          </a:r>
        </a:p>
      </dgm:t>
    </dgm:pt>
    <dgm:pt modelId="{69308BDB-5BE7-4398-BDB6-CD962709F56A}" type="parTrans" cxnId="{5DB94C27-5638-448B-82E2-19204EBA4DB9}">
      <dgm:prSet/>
      <dgm:spPr/>
      <dgm:t>
        <a:bodyPr/>
        <a:lstStyle/>
        <a:p>
          <a:endParaRPr lang="en-US"/>
        </a:p>
      </dgm:t>
    </dgm:pt>
    <dgm:pt modelId="{23E1B395-27E7-4925-A661-42792CFFCAD3}" type="sibTrans" cxnId="{5DB94C27-5638-448B-82E2-19204EBA4DB9}">
      <dgm:prSet/>
      <dgm:spPr/>
      <dgm:t>
        <a:bodyPr/>
        <a:lstStyle/>
        <a:p>
          <a:endParaRPr lang="en-US"/>
        </a:p>
      </dgm:t>
    </dgm:pt>
    <dgm:pt modelId="{C9A0FCCA-05F7-4EBD-BED4-A67497035595}">
      <dgm:prSet/>
      <dgm:spPr/>
      <dgm:t>
        <a:bodyPr/>
        <a:lstStyle/>
        <a:p>
          <a:r>
            <a:rPr lang="en-US" b="1" dirty="0"/>
            <a:t>Module 5: Leadership Assessment &amp; Development  </a:t>
          </a:r>
        </a:p>
      </dgm:t>
    </dgm:pt>
    <dgm:pt modelId="{85387B93-0D8D-49AA-B38B-7F5231096758}" type="parTrans" cxnId="{18D7F11B-8BB0-4F86-9063-6A8CE36ABFF1}">
      <dgm:prSet/>
      <dgm:spPr/>
      <dgm:t>
        <a:bodyPr/>
        <a:lstStyle/>
        <a:p>
          <a:endParaRPr lang="en-US"/>
        </a:p>
      </dgm:t>
    </dgm:pt>
    <dgm:pt modelId="{0A913CCC-4C49-4C44-9241-81C8BB8A6886}" type="sibTrans" cxnId="{18D7F11B-8BB0-4F86-9063-6A8CE36ABFF1}">
      <dgm:prSet/>
      <dgm:spPr/>
      <dgm:t>
        <a:bodyPr/>
        <a:lstStyle/>
        <a:p>
          <a:endParaRPr lang="en-US"/>
        </a:p>
      </dgm:t>
    </dgm:pt>
    <dgm:pt modelId="{7FA23EF2-AE0B-4425-B84C-7DA7DD426908}" type="pres">
      <dgm:prSet presAssocID="{7DDA0789-489B-47B2-8B8F-D69009C3E38A}" presName="root" presStyleCnt="0">
        <dgm:presLayoutVars>
          <dgm:dir/>
          <dgm:resizeHandles val="exact"/>
        </dgm:presLayoutVars>
      </dgm:prSet>
      <dgm:spPr/>
    </dgm:pt>
    <dgm:pt modelId="{2BB3E747-72D2-4F53-9BFF-BF150DE900E0}" type="pres">
      <dgm:prSet presAssocID="{68F662F1-DE5B-4075-AD2D-0FA31E5F90BA}" presName="compNode" presStyleCnt="0"/>
      <dgm:spPr/>
    </dgm:pt>
    <dgm:pt modelId="{EBA6C22D-C795-4EA0-925A-338CF597FF7E}" type="pres">
      <dgm:prSet presAssocID="{68F662F1-DE5B-4075-AD2D-0FA31E5F90BA}" presName="bgRect" presStyleLbl="bgShp" presStyleIdx="0" presStyleCnt="6"/>
      <dgm:spPr/>
    </dgm:pt>
    <dgm:pt modelId="{F027479A-8F98-471C-88E2-EFFC706A28A5}" type="pres">
      <dgm:prSet presAssocID="{68F662F1-DE5B-4075-AD2D-0FA31E5F90B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BC4EF5B-6FA3-48C2-A507-28906A978D1A}" type="pres">
      <dgm:prSet presAssocID="{68F662F1-DE5B-4075-AD2D-0FA31E5F90BA}" presName="spaceRect" presStyleCnt="0"/>
      <dgm:spPr/>
    </dgm:pt>
    <dgm:pt modelId="{ACA53F1A-2E79-494E-9D6F-5DCC767ED839}" type="pres">
      <dgm:prSet presAssocID="{68F662F1-DE5B-4075-AD2D-0FA31E5F90BA}" presName="parTx" presStyleLbl="revTx" presStyleIdx="0" presStyleCnt="6">
        <dgm:presLayoutVars>
          <dgm:chMax val="0"/>
          <dgm:chPref val="0"/>
        </dgm:presLayoutVars>
      </dgm:prSet>
      <dgm:spPr/>
    </dgm:pt>
    <dgm:pt modelId="{1302F5FA-8566-40AB-BB6E-D7ABBDE69281}" type="pres">
      <dgm:prSet presAssocID="{10D0EE86-6B58-4B06-896A-E9FD6B7D1C39}" presName="sibTrans" presStyleCnt="0"/>
      <dgm:spPr/>
    </dgm:pt>
    <dgm:pt modelId="{82049EDA-FFE0-4094-8D40-7DE6DC9E83FD}" type="pres">
      <dgm:prSet presAssocID="{F8FC1C42-E6CC-4A4D-90B3-96803A6288F8}" presName="compNode" presStyleCnt="0"/>
      <dgm:spPr/>
    </dgm:pt>
    <dgm:pt modelId="{EA361DA8-01BF-4DCD-B85C-2F46C3E6D292}" type="pres">
      <dgm:prSet presAssocID="{F8FC1C42-E6CC-4A4D-90B3-96803A6288F8}" presName="bgRect" presStyleLbl="bgShp" presStyleIdx="1" presStyleCnt="6"/>
      <dgm:spPr/>
    </dgm:pt>
    <dgm:pt modelId="{CEB2214D-7B9A-4C29-8C67-9487B11697A7}" type="pres">
      <dgm:prSet presAssocID="{F8FC1C42-E6CC-4A4D-90B3-96803A6288F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A3DB4849-F6D8-4112-B5C7-FAA45F28CB7B}" type="pres">
      <dgm:prSet presAssocID="{F8FC1C42-E6CC-4A4D-90B3-96803A6288F8}" presName="spaceRect" presStyleCnt="0"/>
      <dgm:spPr/>
    </dgm:pt>
    <dgm:pt modelId="{609CC06A-5809-432A-BDE6-2591546B4866}" type="pres">
      <dgm:prSet presAssocID="{F8FC1C42-E6CC-4A4D-90B3-96803A6288F8}" presName="parTx" presStyleLbl="revTx" presStyleIdx="1" presStyleCnt="6">
        <dgm:presLayoutVars>
          <dgm:chMax val="0"/>
          <dgm:chPref val="0"/>
        </dgm:presLayoutVars>
      </dgm:prSet>
      <dgm:spPr/>
    </dgm:pt>
    <dgm:pt modelId="{C5C7B607-5B31-4C61-A171-9981A0D1BAAE}" type="pres">
      <dgm:prSet presAssocID="{BD22B267-5656-4502-80CF-43B316C1C7BC}" presName="sibTrans" presStyleCnt="0"/>
      <dgm:spPr/>
    </dgm:pt>
    <dgm:pt modelId="{0D79AA5A-22C1-4353-B6A1-6504A01F3E31}" type="pres">
      <dgm:prSet presAssocID="{82E60EA1-0260-4801-902E-9F0CC9C129A7}" presName="compNode" presStyleCnt="0"/>
      <dgm:spPr/>
    </dgm:pt>
    <dgm:pt modelId="{3DD19EFA-EAF1-41CF-803A-03EB7C51DAE3}" type="pres">
      <dgm:prSet presAssocID="{82E60EA1-0260-4801-902E-9F0CC9C129A7}" presName="bgRect" presStyleLbl="bgShp" presStyleIdx="2" presStyleCnt="6"/>
      <dgm:spPr/>
    </dgm:pt>
    <dgm:pt modelId="{949B9589-A72D-4CC9-9F1D-B34B1BA3466D}" type="pres">
      <dgm:prSet presAssocID="{82E60EA1-0260-4801-902E-9F0CC9C129A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56EF584-E2B6-49A8-81EB-AE9BC29841A3}" type="pres">
      <dgm:prSet presAssocID="{82E60EA1-0260-4801-902E-9F0CC9C129A7}" presName="spaceRect" presStyleCnt="0"/>
      <dgm:spPr/>
    </dgm:pt>
    <dgm:pt modelId="{D730380D-780D-4166-A1FA-749296701CAA}" type="pres">
      <dgm:prSet presAssocID="{82E60EA1-0260-4801-902E-9F0CC9C129A7}" presName="parTx" presStyleLbl="revTx" presStyleIdx="2" presStyleCnt="6">
        <dgm:presLayoutVars>
          <dgm:chMax val="0"/>
          <dgm:chPref val="0"/>
        </dgm:presLayoutVars>
      </dgm:prSet>
      <dgm:spPr/>
    </dgm:pt>
    <dgm:pt modelId="{7A58E4BE-F634-42AF-9599-A2BFD6775569}" type="pres">
      <dgm:prSet presAssocID="{C678E2EF-4EF2-41DB-BBF5-061DCD7AFE25}" presName="sibTrans" presStyleCnt="0"/>
      <dgm:spPr/>
    </dgm:pt>
    <dgm:pt modelId="{D57186C7-7FA5-41E1-ADFC-C50B2D07C8B9}" type="pres">
      <dgm:prSet presAssocID="{79CC18DA-9DF0-4099-A051-1AE3DBF664E7}" presName="compNode" presStyleCnt="0"/>
      <dgm:spPr/>
    </dgm:pt>
    <dgm:pt modelId="{F4316909-054F-4EFE-B6C5-2EB58F57B6C5}" type="pres">
      <dgm:prSet presAssocID="{79CC18DA-9DF0-4099-A051-1AE3DBF664E7}" presName="bgRect" presStyleLbl="bgShp" presStyleIdx="3" presStyleCnt="6"/>
      <dgm:spPr/>
    </dgm:pt>
    <dgm:pt modelId="{342A4577-713A-4AA8-A0A1-84CD469EFAC2}" type="pres">
      <dgm:prSet presAssocID="{79CC18DA-9DF0-4099-A051-1AE3DBF664E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33D37D6-DF0F-42BE-88D4-A4F5906C000D}" type="pres">
      <dgm:prSet presAssocID="{79CC18DA-9DF0-4099-A051-1AE3DBF664E7}" presName="spaceRect" presStyleCnt="0"/>
      <dgm:spPr/>
    </dgm:pt>
    <dgm:pt modelId="{1C3D7E6D-C73B-4C7A-97B3-F1B98C3B60A0}" type="pres">
      <dgm:prSet presAssocID="{79CC18DA-9DF0-4099-A051-1AE3DBF664E7}" presName="parTx" presStyleLbl="revTx" presStyleIdx="3" presStyleCnt="6">
        <dgm:presLayoutVars>
          <dgm:chMax val="0"/>
          <dgm:chPref val="0"/>
        </dgm:presLayoutVars>
      </dgm:prSet>
      <dgm:spPr/>
    </dgm:pt>
    <dgm:pt modelId="{23318C59-F509-4B0A-8D54-5C0985613C0D}" type="pres">
      <dgm:prSet presAssocID="{8F1551B5-B43B-4456-99A4-AFC0FF5AAFBB}" presName="sibTrans" presStyleCnt="0"/>
      <dgm:spPr/>
    </dgm:pt>
    <dgm:pt modelId="{AA32FF17-9FC0-4156-B8CB-FDEFFF26CBE2}" type="pres">
      <dgm:prSet presAssocID="{A9D71B61-CB4E-4C97-B0C2-0313FAAC77A1}" presName="compNode" presStyleCnt="0"/>
      <dgm:spPr/>
    </dgm:pt>
    <dgm:pt modelId="{5ED35769-2783-4A2A-8B0E-CF2A725E091B}" type="pres">
      <dgm:prSet presAssocID="{A9D71B61-CB4E-4C97-B0C2-0313FAAC77A1}" presName="bgRect" presStyleLbl="bgShp" presStyleIdx="4" presStyleCnt="6"/>
      <dgm:spPr/>
    </dgm:pt>
    <dgm:pt modelId="{DB5D312A-80AE-4B3A-980C-3A4898646996}" type="pres">
      <dgm:prSet presAssocID="{A9D71B61-CB4E-4C97-B0C2-0313FAAC77A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F87111AD-AA84-43A7-A11D-4841F4C73816}" type="pres">
      <dgm:prSet presAssocID="{A9D71B61-CB4E-4C97-B0C2-0313FAAC77A1}" presName="spaceRect" presStyleCnt="0"/>
      <dgm:spPr/>
    </dgm:pt>
    <dgm:pt modelId="{5FDFEB78-DACD-407E-84AA-0CBD30C72CEA}" type="pres">
      <dgm:prSet presAssocID="{A9D71B61-CB4E-4C97-B0C2-0313FAAC77A1}" presName="parTx" presStyleLbl="revTx" presStyleIdx="4" presStyleCnt="6">
        <dgm:presLayoutVars>
          <dgm:chMax val="0"/>
          <dgm:chPref val="0"/>
        </dgm:presLayoutVars>
      </dgm:prSet>
      <dgm:spPr/>
    </dgm:pt>
    <dgm:pt modelId="{AB51A415-78F1-4A0B-BCF5-4B6A9B7DA866}" type="pres">
      <dgm:prSet presAssocID="{23E1B395-27E7-4925-A661-42792CFFCAD3}" presName="sibTrans" presStyleCnt="0"/>
      <dgm:spPr/>
    </dgm:pt>
    <dgm:pt modelId="{D1105572-9296-4AB4-A2B1-5F7CA2809906}" type="pres">
      <dgm:prSet presAssocID="{C9A0FCCA-05F7-4EBD-BED4-A67497035595}" presName="compNode" presStyleCnt="0"/>
      <dgm:spPr/>
    </dgm:pt>
    <dgm:pt modelId="{95303D25-E0A4-43CF-9971-168E0A7F9E12}" type="pres">
      <dgm:prSet presAssocID="{C9A0FCCA-05F7-4EBD-BED4-A67497035595}" presName="bgRect" presStyleLbl="bgShp" presStyleIdx="5" presStyleCnt="6"/>
      <dgm:spPr/>
    </dgm:pt>
    <dgm:pt modelId="{ACB50956-3CC7-4D88-95FF-7B727C098782}" type="pres">
      <dgm:prSet presAssocID="{C9A0FCCA-05F7-4EBD-BED4-A6749703559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F4EA86B7-F63E-443B-91C0-345E46FE4844}" type="pres">
      <dgm:prSet presAssocID="{C9A0FCCA-05F7-4EBD-BED4-A67497035595}" presName="spaceRect" presStyleCnt="0"/>
      <dgm:spPr/>
    </dgm:pt>
    <dgm:pt modelId="{B332B6E4-3C95-4C17-9E8F-96D87E5CA588}" type="pres">
      <dgm:prSet presAssocID="{C9A0FCCA-05F7-4EBD-BED4-A6749703559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4817F08-3610-43AC-9BC5-B4FCE1F43161}" srcId="{7DDA0789-489B-47B2-8B8F-D69009C3E38A}" destId="{68F662F1-DE5B-4075-AD2D-0FA31E5F90BA}" srcOrd="0" destOrd="0" parTransId="{1A610C3D-72A8-4B3B-8EB7-CBD6A5E32507}" sibTransId="{10D0EE86-6B58-4B06-896A-E9FD6B7D1C39}"/>
    <dgm:cxn modelId="{1E0E9912-E207-4782-A6A0-38ABCCA0FE21}" type="presOf" srcId="{82E60EA1-0260-4801-902E-9F0CC9C129A7}" destId="{D730380D-780D-4166-A1FA-749296701CAA}" srcOrd="0" destOrd="0" presId="urn:microsoft.com/office/officeart/2018/2/layout/IconVerticalSolidList"/>
    <dgm:cxn modelId="{18D7F11B-8BB0-4F86-9063-6A8CE36ABFF1}" srcId="{7DDA0789-489B-47B2-8B8F-D69009C3E38A}" destId="{C9A0FCCA-05F7-4EBD-BED4-A67497035595}" srcOrd="5" destOrd="0" parTransId="{85387B93-0D8D-49AA-B38B-7F5231096758}" sibTransId="{0A913CCC-4C49-4C44-9241-81C8BB8A6886}"/>
    <dgm:cxn modelId="{5DB94C27-5638-448B-82E2-19204EBA4DB9}" srcId="{7DDA0789-489B-47B2-8B8F-D69009C3E38A}" destId="{A9D71B61-CB4E-4C97-B0C2-0313FAAC77A1}" srcOrd="4" destOrd="0" parTransId="{69308BDB-5BE7-4398-BDB6-CD962709F56A}" sibTransId="{23E1B395-27E7-4925-A661-42792CFFCAD3}"/>
    <dgm:cxn modelId="{0DA01F28-DF87-4974-97E6-470109EDD3C0}" type="presOf" srcId="{C9A0FCCA-05F7-4EBD-BED4-A67497035595}" destId="{B332B6E4-3C95-4C17-9E8F-96D87E5CA588}" srcOrd="0" destOrd="0" presId="urn:microsoft.com/office/officeart/2018/2/layout/IconVerticalSolidList"/>
    <dgm:cxn modelId="{D2061E60-3430-4AF3-94BD-30B73E5CA3D5}" srcId="{7DDA0789-489B-47B2-8B8F-D69009C3E38A}" destId="{F8FC1C42-E6CC-4A4D-90B3-96803A6288F8}" srcOrd="1" destOrd="0" parTransId="{24475233-1B03-4C17-9FE0-11393A59E849}" sibTransId="{BD22B267-5656-4502-80CF-43B316C1C7BC}"/>
    <dgm:cxn modelId="{3432BC69-F6E3-4B85-B859-D401CF0C3B28}" type="presOf" srcId="{7DDA0789-489B-47B2-8B8F-D69009C3E38A}" destId="{7FA23EF2-AE0B-4425-B84C-7DA7DD426908}" srcOrd="0" destOrd="0" presId="urn:microsoft.com/office/officeart/2018/2/layout/IconVerticalSolidList"/>
    <dgm:cxn modelId="{40A29359-772A-49E6-9789-2C6DBED1218D}" type="presOf" srcId="{A9D71B61-CB4E-4C97-B0C2-0313FAAC77A1}" destId="{5FDFEB78-DACD-407E-84AA-0CBD30C72CEA}" srcOrd="0" destOrd="0" presId="urn:microsoft.com/office/officeart/2018/2/layout/IconVerticalSolidList"/>
    <dgm:cxn modelId="{0C34FA9D-F901-4FE1-9AA7-BC66DFF71D25}" srcId="{7DDA0789-489B-47B2-8B8F-D69009C3E38A}" destId="{79CC18DA-9DF0-4099-A051-1AE3DBF664E7}" srcOrd="3" destOrd="0" parTransId="{38C7F1A7-696A-423D-96BC-AD0228190FD1}" sibTransId="{8F1551B5-B43B-4456-99A4-AFC0FF5AAFBB}"/>
    <dgm:cxn modelId="{0373D9B2-8CBF-4D7C-8EA9-A46E2C81608F}" type="presOf" srcId="{79CC18DA-9DF0-4099-A051-1AE3DBF664E7}" destId="{1C3D7E6D-C73B-4C7A-97B3-F1B98C3B60A0}" srcOrd="0" destOrd="0" presId="urn:microsoft.com/office/officeart/2018/2/layout/IconVerticalSolidList"/>
    <dgm:cxn modelId="{291A7BDB-7020-4EB4-8111-524D5AF20FF9}" srcId="{7DDA0789-489B-47B2-8B8F-D69009C3E38A}" destId="{82E60EA1-0260-4801-902E-9F0CC9C129A7}" srcOrd="2" destOrd="0" parTransId="{1AB215AA-D1FF-4A0C-AF7A-8F694F35223C}" sibTransId="{C678E2EF-4EF2-41DB-BBF5-061DCD7AFE25}"/>
    <dgm:cxn modelId="{3B9804ED-E5B2-4833-90EB-23027CA543EF}" type="presOf" srcId="{F8FC1C42-E6CC-4A4D-90B3-96803A6288F8}" destId="{609CC06A-5809-432A-BDE6-2591546B4866}" srcOrd="0" destOrd="0" presId="urn:microsoft.com/office/officeart/2018/2/layout/IconVerticalSolidList"/>
    <dgm:cxn modelId="{5872D1FE-A5E5-4D45-B30E-36563038E42B}" type="presOf" srcId="{68F662F1-DE5B-4075-AD2D-0FA31E5F90BA}" destId="{ACA53F1A-2E79-494E-9D6F-5DCC767ED839}" srcOrd="0" destOrd="0" presId="urn:microsoft.com/office/officeart/2018/2/layout/IconVerticalSolidList"/>
    <dgm:cxn modelId="{13C10DBF-981A-4083-9433-2F6187AC4D5E}" type="presParOf" srcId="{7FA23EF2-AE0B-4425-B84C-7DA7DD426908}" destId="{2BB3E747-72D2-4F53-9BFF-BF150DE900E0}" srcOrd="0" destOrd="0" presId="urn:microsoft.com/office/officeart/2018/2/layout/IconVerticalSolidList"/>
    <dgm:cxn modelId="{87435107-41A5-468D-B395-B46235392D5D}" type="presParOf" srcId="{2BB3E747-72D2-4F53-9BFF-BF150DE900E0}" destId="{EBA6C22D-C795-4EA0-925A-338CF597FF7E}" srcOrd="0" destOrd="0" presId="urn:microsoft.com/office/officeart/2018/2/layout/IconVerticalSolidList"/>
    <dgm:cxn modelId="{4460805C-DAC6-4F02-8610-6EA6A76B6C1B}" type="presParOf" srcId="{2BB3E747-72D2-4F53-9BFF-BF150DE900E0}" destId="{F027479A-8F98-471C-88E2-EFFC706A28A5}" srcOrd="1" destOrd="0" presId="urn:microsoft.com/office/officeart/2018/2/layout/IconVerticalSolidList"/>
    <dgm:cxn modelId="{129A6B2A-C409-44A4-A2BD-07184465A80E}" type="presParOf" srcId="{2BB3E747-72D2-4F53-9BFF-BF150DE900E0}" destId="{8BC4EF5B-6FA3-48C2-A507-28906A978D1A}" srcOrd="2" destOrd="0" presId="urn:microsoft.com/office/officeart/2018/2/layout/IconVerticalSolidList"/>
    <dgm:cxn modelId="{FF5827CA-B512-4091-BDBD-3C84C71071DA}" type="presParOf" srcId="{2BB3E747-72D2-4F53-9BFF-BF150DE900E0}" destId="{ACA53F1A-2E79-494E-9D6F-5DCC767ED839}" srcOrd="3" destOrd="0" presId="urn:microsoft.com/office/officeart/2018/2/layout/IconVerticalSolidList"/>
    <dgm:cxn modelId="{1E1E40CB-9CC2-4E16-8A91-DEF07B834C08}" type="presParOf" srcId="{7FA23EF2-AE0B-4425-B84C-7DA7DD426908}" destId="{1302F5FA-8566-40AB-BB6E-D7ABBDE69281}" srcOrd="1" destOrd="0" presId="urn:microsoft.com/office/officeart/2018/2/layout/IconVerticalSolidList"/>
    <dgm:cxn modelId="{FC71A761-EA6F-4054-BFD0-8908F570A236}" type="presParOf" srcId="{7FA23EF2-AE0B-4425-B84C-7DA7DD426908}" destId="{82049EDA-FFE0-4094-8D40-7DE6DC9E83FD}" srcOrd="2" destOrd="0" presId="urn:microsoft.com/office/officeart/2018/2/layout/IconVerticalSolidList"/>
    <dgm:cxn modelId="{EA41C79C-7553-470B-B79A-CC3D07EBC280}" type="presParOf" srcId="{82049EDA-FFE0-4094-8D40-7DE6DC9E83FD}" destId="{EA361DA8-01BF-4DCD-B85C-2F46C3E6D292}" srcOrd="0" destOrd="0" presId="urn:microsoft.com/office/officeart/2018/2/layout/IconVerticalSolidList"/>
    <dgm:cxn modelId="{11558E98-9791-49DE-A0D2-0A57139DD04D}" type="presParOf" srcId="{82049EDA-FFE0-4094-8D40-7DE6DC9E83FD}" destId="{CEB2214D-7B9A-4C29-8C67-9487B11697A7}" srcOrd="1" destOrd="0" presId="urn:microsoft.com/office/officeart/2018/2/layout/IconVerticalSolidList"/>
    <dgm:cxn modelId="{AA4D8CB6-E8C9-4BB7-86FE-423A6ADB1840}" type="presParOf" srcId="{82049EDA-FFE0-4094-8D40-7DE6DC9E83FD}" destId="{A3DB4849-F6D8-4112-B5C7-FAA45F28CB7B}" srcOrd="2" destOrd="0" presId="urn:microsoft.com/office/officeart/2018/2/layout/IconVerticalSolidList"/>
    <dgm:cxn modelId="{EECE2279-C03B-47A1-A9C0-15CCFC491D2D}" type="presParOf" srcId="{82049EDA-FFE0-4094-8D40-7DE6DC9E83FD}" destId="{609CC06A-5809-432A-BDE6-2591546B4866}" srcOrd="3" destOrd="0" presId="urn:microsoft.com/office/officeart/2018/2/layout/IconVerticalSolidList"/>
    <dgm:cxn modelId="{B88FE5FD-4592-4560-9608-FB09E43D6DF8}" type="presParOf" srcId="{7FA23EF2-AE0B-4425-B84C-7DA7DD426908}" destId="{C5C7B607-5B31-4C61-A171-9981A0D1BAAE}" srcOrd="3" destOrd="0" presId="urn:microsoft.com/office/officeart/2018/2/layout/IconVerticalSolidList"/>
    <dgm:cxn modelId="{07BB1B89-C59B-4164-9C31-0E00B9F949C9}" type="presParOf" srcId="{7FA23EF2-AE0B-4425-B84C-7DA7DD426908}" destId="{0D79AA5A-22C1-4353-B6A1-6504A01F3E31}" srcOrd="4" destOrd="0" presId="urn:microsoft.com/office/officeart/2018/2/layout/IconVerticalSolidList"/>
    <dgm:cxn modelId="{D032C4F1-3A4E-4452-8C98-6A0FD29CD942}" type="presParOf" srcId="{0D79AA5A-22C1-4353-B6A1-6504A01F3E31}" destId="{3DD19EFA-EAF1-41CF-803A-03EB7C51DAE3}" srcOrd="0" destOrd="0" presId="urn:microsoft.com/office/officeart/2018/2/layout/IconVerticalSolidList"/>
    <dgm:cxn modelId="{10870A49-6D77-4EAA-B8B8-2F5617AA5FCA}" type="presParOf" srcId="{0D79AA5A-22C1-4353-B6A1-6504A01F3E31}" destId="{949B9589-A72D-4CC9-9F1D-B34B1BA3466D}" srcOrd="1" destOrd="0" presId="urn:microsoft.com/office/officeart/2018/2/layout/IconVerticalSolidList"/>
    <dgm:cxn modelId="{39BAEC20-15CE-4968-B211-802C4194F16D}" type="presParOf" srcId="{0D79AA5A-22C1-4353-B6A1-6504A01F3E31}" destId="{A56EF584-E2B6-49A8-81EB-AE9BC29841A3}" srcOrd="2" destOrd="0" presId="urn:microsoft.com/office/officeart/2018/2/layout/IconVerticalSolidList"/>
    <dgm:cxn modelId="{7C98DA18-25BC-4C6A-96EF-56EA1BB7CA5B}" type="presParOf" srcId="{0D79AA5A-22C1-4353-B6A1-6504A01F3E31}" destId="{D730380D-780D-4166-A1FA-749296701CAA}" srcOrd="3" destOrd="0" presId="urn:microsoft.com/office/officeart/2018/2/layout/IconVerticalSolidList"/>
    <dgm:cxn modelId="{2B4C5DC4-50C9-4E65-9787-EB0934AB7BAE}" type="presParOf" srcId="{7FA23EF2-AE0B-4425-B84C-7DA7DD426908}" destId="{7A58E4BE-F634-42AF-9599-A2BFD6775569}" srcOrd="5" destOrd="0" presId="urn:microsoft.com/office/officeart/2018/2/layout/IconVerticalSolidList"/>
    <dgm:cxn modelId="{18767C78-B931-46D3-B8CA-8E678B8E83B9}" type="presParOf" srcId="{7FA23EF2-AE0B-4425-B84C-7DA7DD426908}" destId="{D57186C7-7FA5-41E1-ADFC-C50B2D07C8B9}" srcOrd="6" destOrd="0" presId="urn:microsoft.com/office/officeart/2018/2/layout/IconVerticalSolidList"/>
    <dgm:cxn modelId="{97ED73B2-1733-437A-BEB2-6664311F473D}" type="presParOf" srcId="{D57186C7-7FA5-41E1-ADFC-C50B2D07C8B9}" destId="{F4316909-054F-4EFE-B6C5-2EB58F57B6C5}" srcOrd="0" destOrd="0" presId="urn:microsoft.com/office/officeart/2018/2/layout/IconVerticalSolidList"/>
    <dgm:cxn modelId="{86076D97-15D1-4AEC-838F-438A7B257693}" type="presParOf" srcId="{D57186C7-7FA5-41E1-ADFC-C50B2D07C8B9}" destId="{342A4577-713A-4AA8-A0A1-84CD469EFAC2}" srcOrd="1" destOrd="0" presId="urn:microsoft.com/office/officeart/2018/2/layout/IconVerticalSolidList"/>
    <dgm:cxn modelId="{584B558B-BBA9-4753-B755-AB7D2E91CF69}" type="presParOf" srcId="{D57186C7-7FA5-41E1-ADFC-C50B2D07C8B9}" destId="{833D37D6-DF0F-42BE-88D4-A4F5906C000D}" srcOrd="2" destOrd="0" presId="urn:microsoft.com/office/officeart/2018/2/layout/IconVerticalSolidList"/>
    <dgm:cxn modelId="{4FCE7111-ABEE-4EEC-9C60-D41AADC70E7C}" type="presParOf" srcId="{D57186C7-7FA5-41E1-ADFC-C50B2D07C8B9}" destId="{1C3D7E6D-C73B-4C7A-97B3-F1B98C3B60A0}" srcOrd="3" destOrd="0" presId="urn:microsoft.com/office/officeart/2018/2/layout/IconVerticalSolidList"/>
    <dgm:cxn modelId="{585D0527-280A-4CE2-AB46-BECF58380154}" type="presParOf" srcId="{7FA23EF2-AE0B-4425-B84C-7DA7DD426908}" destId="{23318C59-F509-4B0A-8D54-5C0985613C0D}" srcOrd="7" destOrd="0" presId="urn:microsoft.com/office/officeart/2018/2/layout/IconVerticalSolidList"/>
    <dgm:cxn modelId="{B3BBD2A6-BF1A-4762-B926-57AFC1D84E44}" type="presParOf" srcId="{7FA23EF2-AE0B-4425-B84C-7DA7DD426908}" destId="{AA32FF17-9FC0-4156-B8CB-FDEFFF26CBE2}" srcOrd="8" destOrd="0" presId="urn:microsoft.com/office/officeart/2018/2/layout/IconVerticalSolidList"/>
    <dgm:cxn modelId="{5F69C7A0-7BB6-4FF8-90C8-249E6E7627E9}" type="presParOf" srcId="{AA32FF17-9FC0-4156-B8CB-FDEFFF26CBE2}" destId="{5ED35769-2783-4A2A-8B0E-CF2A725E091B}" srcOrd="0" destOrd="0" presId="urn:microsoft.com/office/officeart/2018/2/layout/IconVerticalSolidList"/>
    <dgm:cxn modelId="{5C5B8449-4A16-4756-937D-8D22EC89359F}" type="presParOf" srcId="{AA32FF17-9FC0-4156-B8CB-FDEFFF26CBE2}" destId="{DB5D312A-80AE-4B3A-980C-3A4898646996}" srcOrd="1" destOrd="0" presId="urn:microsoft.com/office/officeart/2018/2/layout/IconVerticalSolidList"/>
    <dgm:cxn modelId="{DBCFF947-3098-40C5-9E00-A487640D5606}" type="presParOf" srcId="{AA32FF17-9FC0-4156-B8CB-FDEFFF26CBE2}" destId="{F87111AD-AA84-43A7-A11D-4841F4C73816}" srcOrd="2" destOrd="0" presId="urn:microsoft.com/office/officeart/2018/2/layout/IconVerticalSolidList"/>
    <dgm:cxn modelId="{1C7F6DD3-656C-454E-94C2-E854EAD804C4}" type="presParOf" srcId="{AA32FF17-9FC0-4156-B8CB-FDEFFF26CBE2}" destId="{5FDFEB78-DACD-407E-84AA-0CBD30C72CEA}" srcOrd="3" destOrd="0" presId="urn:microsoft.com/office/officeart/2018/2/layout/IconVerticalSolidList"/>
    <dgm:cxn modelId="{D251EC98-3675-4D11-96D8-A2631512C965}" type="presParOf" srcId="{7FA23EF2-AE0B-4425-B84C-7DA7DD426908}" destId="{AB51A415-78F1-4A0B-BCF5-4B6A9B7DA866}" srcOrd="9" destOrd="0" presId="urn:microsoft.com/office/officeart/2018/2/layout/IconVerticalSolidList"/>
    <dgm:cxn modelId="{24AEBDD3-9C29-4819-BFC2-5F3F9A8210DD}" type="presParOf" srcId="{7FA23EF2-AE0B-4425-B84C-7DA7DD426908}" destId="{D1105572-9296-4AB4-A2B1-5F7CA2809906}" srcOrd="10" destOrd="0" presId="urn:microsoft.com/office/officeart/2018/2/layout/IconVerticalSolidList"/>
    <dgm:cxn modelId="{BB578BDD-FF28-4ACF-91D2-95435013B310}" type="presParOf" srcId="{D1105572-9296-4AB4-A2B1-5F7CA2809906}" destId="{95303D25-E0A4-43CF-9971-168E0A7F9E12}" srcOrd="0" destOrd="0" presId="urn:microsoft.com/office/officeart/2018/2/layout/IconVerticalSolidList"/>
    <dgm:cxn modelId="{56FFEA41-8A07-4F0B-8496-50C683011B17}" type="presParOf" srcId="{D1105572-9296-4AB4-A2B1-5F7CA2809906}" destId="{ACB50956-3CC7-4D88-95FF-7B727C098782}" srcOrd="1" destOrd="0" presId="urn:microsoft.com/office/officeart/2018/2/layout/IconVerticalSolidList"/>
    <dgm:cxn modelId="{915B69D6-051F-4DFD-9447-52C79DA26214}" type="presParOf" srcId="{D1105572-9296-4AB4-A2B1-5F7CA2809906}" destId="{F4EA86B7-F63E-443B-91C0-345E46FE4844}" srcOrd="2" destOrd="0" presId="urn:microsoft.com/office/officeart/2018/2/layout/IconVerticalSolidList"/>
    <dgm:cxn modelId="{FDC68F9F-2667-426E-9C03-31264DF18008}" type="presParOf" srcId="{D1105572-9296-4AB4-A2B1-5F7CA2809906}" destId="{B332B6E4-3C95-4C17-9E8F-96D87E5CA5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3B12AD-0E8E-4E51-9A35-02CED2711C1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43CB1B-B6AB-484A-87F0-541828DD2B90}">
      <dgm:prSet custT="1"/>
      <dgm:spPr/>
      <dgm:t>
        <a:bodyPr/>
        <a:lstStyle/>
        <a:p>
          <a:r>
            <a:rPr lang="en-US" sz="2800" b="1" i="1" dirty="0"/>
            <a:t>When asked on what the Institute should focus, </a:t>
          </a:r>
        </a:p>
        <a:p>
          <a:r>
            <a:rPr lang="en-US" sz="2800" b="1" i="1" dirty="0"/>
            <a:t>the top responses were: </a:t>
          </a:r>
        </a:p>
      </dgm:t>
    </dgm:pt>
    <dgm:pt modelId="{11B57BD2-94E5-4A29-92EF-83C23CFE37EA}" type="parTrans" cxnId="{0F47AC43-2C30-419D-A61A-93D192344B12}">
      <dgm:prSet/>
      <dgm:spPr/>
      <dgm:t>
        <a:bodyPr/>
        <a:lstStyle/>
        <a:p>
          <a:endParaRPr lang="en-US"/>
        </a:p>
      </dgm:t>
    </dgm:pt>
    <dgm:pt modelId="{FDD393B5-53B3-49A8-8742-4231CB87AA81}" type="sibTrans" cxnId="{0F47AC43-2C30-419D-A61A-93D192344B12}">
      <dgm:prSet/>
      <dgm:spPr/>
      <dgm:t>
        <a:bodyPr/>
        <a:lstStyle/>
        <a:p>
          <a:endParaRPr lang="en-US"/>
        </a:p>
      </dgm:t>
    </dgm:pt>
    <dgm:pt modelId="{3FCD4F0A-8B79-4356-8716-740E8E731B19}">
      <dgm:prSet custT="1"/>
      <dgm:spPr/>
      <dgm:t>
        <a:bodyPr/>
        <a:lstStyle/>
        <a:p>
          <a:r>
            <a:rPr lang="en-US" sz="2800" b="1" dirty="0"/>
            <a:t>Organizational Development </a:t>
          </a:r>
        </a:p>
      </dgm:t>
    </dgm:pt>
    <dgm:pt modelId="{09A7CF21-03FD-4FB6-9F71-239C0162C73A}" type="parTrans" cxnId="{0FAB65A9-49C9-4EF4-B55F-618A4B1F5898}">
      <dgm:prSet/>
      <dgm:spPr/>
      <dgm:t>
        <a:bodyPr/>
        <a:lstStyle/>
        <a:p>
          <a:endParaRPr lang="en-US"/>
        </a:p>
      </dgm:t>
    </dgm:pt>
    <dgm:pt modelId="{F5A4200E-29DD-4F50-BE25-47CE6C9766E8}" type="sibTrans" cxnId="{0FAB65A9-49C9-4EF4-B55F-618A4B1F5898}">
      <dgm:prSet/>
      <dgm:spPr/>
      <dgm:t>
        <a:bodyPr/>
        <a:lstStyle/>
        <a:p>
          <a:endParaRPr lang="en-US"/>
        </a:p>
      </dgm:t>
    </dgm:pt>
    <dgm:pt modelId="{2F141078-422A-4C7A-A741-F0A7D33802BC}">
      <dgm:prSet custT="1"/>
      <dgm:spPr/>
      <dgm:t>
        <a:bodyPr/>
        <a:lstStyle/>
        <a:p>
          <a:r>
            <a:rPr lang="en-US" sz="2800" b="1" dirty="0"/>
            <a:t>Board Recruitment &amp; Engagement </a:t>
          </a:r>
        </a:p>
      </dgm:t>
    </dgm:pt>
    <dgm:pt modelId="{41F95F5F-77EA-4321-ABDA-377B9211CA4C}" type="parTrans" cxnId="{EEAC84FF-C4A5-475D-B377-1E5E84BE145C}">
      <dgm:prSet/>
      <dgm:spPr/>
      <dgm:t>
        <a:bodyPr/>
        <a:lstStyle/>
        <a:p>
          <a:endParaRPr lang="en-US"/>
        </a:p>
      </dgm:t>
    </dgm:pt>
    <dgm:pt modelId="{E89F5F57-0191-45AD-AF1A-6402F2D7D8D4}" type="sibTrans" cxnId="{EEAC84FF-C4A5-475D-B377-1E5E84BE145C}">
      <dgm:prSet/>
      <dgm:spPr/>
      <dgm:t>
        <a:bodyPr/>
        <a:lstStyle/>
        <a:p>
          <a:endParaRPr lang="en-US"/>
        </a:p>
      </dgm:t>
    </dgm:pt>
    <dgm:pt modelId="{DF8B16C0-025B-4DC7-9329-15650CC79C9B}">
      <dgm:prSet custT="1"/>
      <dgm:spPr/>
      <dgm:t>
        <a:bodyPr/>
        <a:lstStyle/>
        <a:p>
          <a:r>
            <a:rPr lang="en-US" sz="2800" b="1" dirty="0"/>
            <a:t>Succession Planning/Long-Range Goals </a:t>
          </a:r>
        </a:p>
      </dgm:t>
    </dgm:pt>
    <dgm:pt modelId="{DE49B84D-C5E2-4BBD-A670-FF677DE79E6A}" type="parTrans" cxnId="{CB09D230-0F25-4FF0-B644-D36836CFBB06}">
      <dgm:prSet/>
      <dgm:spPr/>
      <dgm:t>
        <a:bodyPr/>
        <a:lstStyle/>
        <a:p>
          <a:endParaRPr lang="en-US"/>
        </a:p>
      </dgm:t>
    </dgm:pt>
    <dgm:pt modelId="{6B47F087-484C-433B-B0A6-C9B53A989045}" type="sibTrans" cxnId="{CB09D230-0F25-4FF0-B644-D36836CFBB06}">
      <dgm:prSet/>
      <dgm:spPr/>
      <dgm:t>
        <a:bodyPr/>
        <a:lstStyle/>
        <a:p>
          <a:endParaRPr lang="en-US"/>
        </a:p>
      </dgm:t>
    </dgm:pt>
    <dgm:pt modelId="{217028CE-02FE-1947-8EF5-6D61F8FB25D5}" type="pres">
      <dgm:prSet presAssocID="{C93B12AD-0E8E-4E51-9A35-02CED2711C1C}" presName="Name0" presStyleCnt="0">
        <dgm:presLayoutVars>
          <dgm:dir/>
          <dgm:animLvl val="lvl"/>
          <dgm:resizeHandles val="exact"/>
        </dgm:presLayoutVars>
      </dgm:prSet>
      <dgm:spPr/>
    </dgm:pt>
    <dgm:pt modelId="{3D5AED6B-2540-FF48-BEC5-31D435AB2C06}" type="pres">
      <dgm:prSet presAssocID="{C243CB1B-B6AB-484A-87F0-541828DD2B90}" presName="boxAndChildren" presStyleCnt="0"/>
      <dgm:spPr/>
    </dgm:pt>
    <dgm:pt modelId="{44644160-B2E3-0E45-95AA-69B969DD6CEC}" type="pres">
      <dgm:prSet presAssocID="{C243CB1B-B6AB-484A-87F0-541828DD2B90}" presName="parentTextBox" presStyleLbl="node1" presStyleIdx="0" presStyleCnt="1"/>
      <dgm:spPr/>
    </dgm:pt>
    <dgm:pt modelId="{4C681B3F-4512-8B4C-B77D-35753385FC05}" type="pres">
      <dgm:prSet presAssocID="{C243CB1B-B6AB-484A-87F0-541828DD2B90}" presName="entireBox" presStyleLbl="node1" presStyleIdx="0" presStyleCnt="1"/>
      <dgm:spPr/>
    </dgm:pt>
    <dgm:pt modelId="{7ACEFE13-4EEA-7744-A14A-006A50F7719D}" type="pres">
      <dgm:prSet presAssocID="{C243CB1B-B6AB-484A-87F0-541828DD2B90}" presName="descendantBox" presStyleCnt="0"/>
      <dgm:spPr/>
    </dgm:pt>
    <dgm:pt modelId="{2537581A-C3C5-904E-A374-41BB89E0ABC5}" type="pres">
      <dgm:prSet presAssocID="{3FCD4F0A-8B79-4356-8716-740E8E731B19}" presName="childTextBox" presStyleLbl="fgAccFollowNode1" presStyleIdx="0" presStyleCnt="3">
        <dgm:presLayoutVars>
          <dgm:bulletEnabled val="1"/>
        </dgm:presLayoutVars>
      </dgm:prSet>
      <dgm:spPr/>
    </dgm:pt>
    <dgm:pt modelId="{2938D8D0-7CD1-3B40-B20E-853DF0C863FD}" type="pres">
      <dgm:prSet presAssocID="{2F141078-422A-4C7A-A741-F0A7D33802BC}" presName="childTextBox" presStyleLbl="fgAccFollowNode1" presStyleIdx="1" presStyleCnt="3">
        <dgm:presLayoutVars>
          <dgm:bulletEnabled val="1"/>
        </dgm:presLayoutVars>
      </dgm:prSet>
      <dgm:spPr/>
    </dgm:pt>
    <dgm:pt modelId="{106076F6-3F87-BD45-9F9C-4DA29D57DC63}" type="pres">
      <dgm:prSet presAssocID="{DF8B16C0-025B-4DC7-9329-15650CC79C9B}" presName="childTextBox" presStyleLbl="fgAccFollowNode1" presStyleIdx="2" presStyleCnt="3">
        <dgm:presLayoutVars>
          <dgm:bulletEnabled val="1"/>
        </dgm:presLayoutVars>
      </dgm:prSet>
      <dgm:spPr/>
    </dgm:pt>
  </dgm:ptLst>
  <dgm:cxnLst>
    <dgm:cxn modelId="{207CD013-0C78-E848-BE93-3C9320E28409}" type="presOf" srcId="{C93B12AD-0E8E-4E51-9A35-02CED2711C1C}" destId="{217028CE-02FE-1947-8EF5-6D61F8FB25D5}" srcOrd="0" destOrd="0" presId="urn:microsoft.com/office/officeart/2005/8/layout/process4"/>
    <dgm:cxn modelId="{2CD55117-F8E9-1C48-A169-32C4016E765A}" type="presOf" srcId="{DF8B16C0-025B-4DC7-9329-15650CC79C9B}" destId="{106076F6-3F87-BD45-9F9C-4DA29D57DC63}" srcOrd="0" destOrd="0" presId="urn:microsoft.com/office/officeart/2005/8/layout/process4"/>
    <dgm:cxn modelId="{CB09D230-0F25-4FF0-B644-D36836CFBB06}" srcId="{C243CB1B-B6AB-484A-87F0-541828DD2B90}" destId="{DF8B16C0-025B-4DC7-9329-15650CC79C9B}" srcOrd="2" destOrd="0" parTransId="{DE49B84D-C5E2-4BBD-A670-FF677DE79E6A}" sibTransId="{6B47F087-484C-433B-B0A6-C9B53A989045}"/>
    <dgm:cxn modelId="{FF235739-2F71-E849-8319-CB213E42C7C0}" type="presOf" srcId="{3FCD4F0A-8B79-4356-8716-740E8E731B19}" destId="{2537581A-C3C5-904E-A374-41BB89E0ABC5}" srcOrd="0" destOrd="0" presId="urn:microsoft.com/office/officeart/2005/8/layout/process4"/>
    <dgm:cxn modelId="{7AAF605B-F905-D14B-8E5B-7F31A81BBCFA}" type="presOf" srcId="{C243CB1B-B6AB-484A-87F0-541828DD2B90}" destId="{4C681B3F-4512-8B4C-B77D-35753385FC05}" srcOrd="1" destOrd="0" presId="urn:microsoft.com/office/officeart/2005/8/layout/process4"/>
    <dgm:cxn modelId="{0F47AC43-2C30-419D-A61A-93D192344B12}" srcId="{C93B12AD-0E8E-4E51-9A35-02CED2711C1C}" destId="{C243CB1B-B6AB-484A-87F0-541828DD2B90}" srcOrd="0" destOrd="0" parTransId="{11B57BD2-94E5-4A29-92EF-83C23CFE37EA}" sibTransId="{FDD393B5-53B3-49A8-8742-4231CB87AA81}"/>
    <dgm:cxn modelId="{F2118C80-1986-9149-B70E-6399827B54C1}" type="presOf" srcId="{C243CB1B-B6AB-484A-87F0-541828DD2B90}" destId="{44644160-B2E3-0E45-95AA-69B969DD6CEC}" srcOrd="0" destOrd="0" presId="urn:microsoft.com/office/officeart/2005/8/layout/process4"/>
    <dgm:cxn modelId="{0FAB65A9-49C9-4EF4-B55F-618A4B1F5898}" srcId="{C243CB1B-B6AB-484A-87F0-541828DD2B90}" destId="{3FCD4F0A-8B79-4356-8716-740E8E731B19}" srcOrd="0" destOrd="0" parTransId="{09A7CF21-03FD-4FB6-9F71-239C0162C73A}" sibTransId="{F5A4200E-29DD-4F50-BE25-47CE6C9766E8}"/>
    <dgm:cxn modelId="{CAE3B3DA-89EB-F543-A48F-D38265B9B565}" type="presOf" srcId="{2F141078-422A-4C7A-A741-F0A7D33802BC}" destId="{2938D8D0-7CD1-3B40-B20E-853DF0C863FD}" srcOrd="0" destOrd="0" presId="urn:microsoft.com/office/officeart/2005/8/layout/process4"/>
    <dgm:cxn modelId="{EEAC84FF-C4A5-475D-B377-1E5E84BE145C}" srcId="{C243CB1B-B6AB-484A-87F0-541828DD2B90}" destId="{2F141078-422A-4C7A-A741-F0A7D33802BC}" srcOrd="1" destOrd="0" parTransId="{41F95F5F-77EA-4321-ABDA-377B9211CA4C}" sibTransId="{E89F5F57-0191-45AD-AF1A-6402F2D7D8D4}"/>
    <dgm:cxn modelId="{14471E0E-6E9B-4D42-8709-6C46564960B7}" type="presParOf" srcId="{217028CE-02FE-1947-8EF5-6D61F8FB25D5}" destId="{3D5AED6B-2540-FF48-BEC5-31D435AB2C06}" srcOrd="0" destOrd="0" presId="urn:microsoft.com/office/officeart/2005/8/layout/process4"/>
    <dgm:cxn modelId="{9FABCA4A-5BA2-5548-A98B-A381E1C66666}" type="presParOf" srcId="{3D5AED6B-2540-FF48-BEC5-31D435AB2C06}" destId="{44644160-B2E3-0E45-95AA-69B969DD6CEC}" srcOrd="0" destOrd="0" presId="urn:microsoft.com/office/officeart/2005/8/layout/process4"/>
    <dgm:cxn modelId="{FE62D25E-5158-E642-929A-BD4BCA244E56}" type="presParOf" srcId="{3D5AED6B-2540-FF48-BEC5-31D435AB2C06}" destId="{4C681B3F-4512-8B4C-B77D-35753385FC05}" srcOrd="1" destOrd="0" presId="urn:microsoft.com/office/officeart/2005/8/layout/process4"/>
    <dgm:cxn modelId="{37E4FE19-C11F-5A49-A2AF-8CAC915DAFD2}" type="presParOf" srcId="{3D5AED6B-2540-FF48-BEC5-31D435AB2C06}" destId="{7ACEFE13-4EEA-7744-A14A-006A50F7719D}" srcOrd="2" destOrd="0" presId="urn:microsoft.com/office/officeart/2005/8/layout/process4"/>
    <dgm:cxn modelId="{72EB4FEB-D4D4-F847-AE4A-C30CCCF71AB2}" type="presParOf" srcId="{7ACEFE13-4EEA-7744-A14A-006A50F7719D}" destId="{2537581A-C3C5-904E-A374-41BB89E0ABC5}" srcOrd="0" destOrd="0" presId="urn:microsoft.com/office/officeart/2005/8/layout/process4"/>
    <dgm:cxn modelId="{7982FEF3-DA0C-F84E-809B-5D2D8CB3EACA}" type="presParOf" srcId="{7ACEFE13-4EEA-7744-A14A-006A50F7719D}" destId="{2938D8D0-7CD1-3B40-B20E-853DF0C863FD}" srcOrd="1" destOrd="0" presId="urn:microsoft.com/office/officeart/2005/8/layout/process4"/>
    <dgm:cxn modelId="{22E579AB-3A67-2649-80D8-3F394A6C839E}" type="presParOf" srcId="{7ACEFE13-4EEA-7744-A14A-006A50F7719D}" destId="{106076F6-3F87-BD45-9F9C-4DA29D57DC63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8F8F80-4DE2-4C2D-8281-3DF12CEBCF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8F897C-3B0E-48FB-8385-C27E7E689D46}">
      <dgm:prSet custT="1"/>
      <dgm:spPr/>
      <dgm:t>
        <a:bodyPr/>
        <a:lstStyle/>
        <a:p>
          <a:pPr algn="ctr"/>
          <a:r>
            <a:rPr lang="en-US" sz="2800" b="1" i="1" dirty="0"/>
            <a:t>What are your top challenges? </a:t>
          </a:r>
        </a:p>
      </dgm:t>
    </dgm:pt>
    <dgm:pt modelId="{82730EC1-1F01-4E9A-A9D7-C18B224C365F}" type="parTrans" cxnId="{F9AD1A0B-BE05-48BE-82A2-794DA99C5300}">
      <dgm:prSet/>
      <dgm:spPr/>
      <dgm:t>
        <a:bodyPr/>
        <a:lstStyle/>
        <a:p>
          <a:endParaRPr lang="en-US"/>
        </a:p>
      </dgm:t>
    </dgm:pt>
    <dgm:pt modelId="{F792E4FD-C143-4FD0-ACE8-F25A3D0E5FD4}" type="sibTrans" cxnId="{F9AD1A0B-BE05-48BE-82A2-794DA99C5300}">
      <dgm:prSet/>
      <dgm:spPr/>
      <dgm:t>
        <a:bodyPr/>
        <a:lstStyle/>
        <a:p>
          <a:endParaRPr lang="en-US"/>
        </a:p>
      </dgm:t>
    </dgm:pt>
    <dgm:pt modelId="{B4D5056F-0B9E-47CE-AC09-4DCF8C0AB8DE}">
      <dgm:prSet custT="1"/>
      <dgm:spPr/>
      <dgm:t>
        <a:bodyPr/>
        <a:lstStyle/>
        <a:p>
          <a:r>
            <a:rPr lang="en-US" sz="2800" b="1" dirty="0"/>
            <a:t>Staff Retention</a:t>
          </a:r>
        </a:p>
      </dgm:t>
    </dgm:pt>
    <dgm:pt modelId="{931DC19E-82A7-48C3-9F3D-6B2EDD3FB3DC}" type="parTrans" cxnId="{FE55BB1C-EA64-4A31-8D4F-DCEC3D572522}">
      <dgm:prSet/>
      <dgm:spPr/>
      <dgm:t>
        <a:bodyPr/>
        <a:lstStyle/>
        <a:p>
          <a:endParaRPr lang="en-US"/>
        </a:p>
      </dgm:t>
    </dgm:pt>
    <dgm:pt modelId="{7B33065C-DDEB-4BD1-9F29-EAB1225646BF}" type="sibTrans" cxnId="{FE55BB1C-EA64-4A31-8D4F-DCEC3D572522}">
      <dgm:prSet/>
      <dgm:spPr/>
      <dgm:t>
        <a:bodyPr/>
        <a:lstStyle/>
        <a:p>
          <a:endParaRPr lang="en-US"/>
        </a:p>
      </dgm:t>
    </dgm:pt>
    <dgm:pt modelId="{6619075A-23D0-401F-B456-73DCC467F6EC}">
      <dgm:prSet custT="1"/>
      <dgm:spPr/>
      <dgm:t>
        <a:bodyPr/>
        <a:lstStyle/>
        <a:p>
          <a:r>
            <a:rPr lang="en-US" sz="2800" b="1" dirty="0"/>
            <a:t>Funding </a:t>
          </a:r>
        </a:p>
      </dgm:t>
    </dgm:pt>
    <dgm:pt modelId="{66BFC2F2-0EBC-4F9F-830D-2C9310C0AA6A}" type="parTrans" cxnId="{1C8CDE1C-31DC-4D37-B7A5-F919C7E4EB58}">
      <dgm:prSet/>
      <dgm:spPr/>
      <dgm:t>
        <a:bodyPr/>
        <a:lstStyle/>
        <a:p>
          <a:endParaRPr lang="en-US"/>
        </a:p>
      </dgm:t>
    </dgm:pt>
    <dgm:pt modelId="{3F82C921-3B9F-429D-BA4A-0194943186FA}" type="sibTrans" cxnId="{1C8CDE1C-31DC-4D37-B7A5-F919C7E4EB58}">
      <dgm:prSet/>
      <dgm:spPr/>
      <dgm:t>
        <a:bodyPr/>
        <a:lstStyle/>
        <a:p>
          <a:endParaRPr lang="en-US"/>
        </a:p>
      </dgm:t>
    </dgm:pt>
    <dgm:pt modelId="{A0F2376A-EF4B-4368-B365-F32F87F31B66}">
      <dgm:prSet custT="1"/>
      <dgm:spPr/>
      <dgm:t>
        <a:bodyPr/>
        <a:lstStyle/>
        <a:p>
          <a:r>
            <a:rPr lang="en-US" sz="2800" b="1" dirty="0"/>
            <a:t>Program Sustainability </a:t>
          </a:r>
        </a:p>
      </dgm:t>
    </dgm:pt>
    <dgm:pt modelId="{4467864A-E4CC-46D9-B611-1D723F47DC44}" type="parTrans" cxnId="{52CA8E10-0C3E-40DE-A78C-8C21197F496A}">
      <dgm:prSet/>
      <dgm:spPr/>
      <dgm:t>
        <a:bodyPr/>
        <a:lstStyle/>
        <a:p>
          <a:endParaRPr lang="en-US"/>
        </a:p>
      </dgm:t>
    </dgm:pt>
    <dgm:pt modelId="{958A4B2B-55D9-4C07-8DB7-32C5DD6A1A11}" type="sibTrans" cxnId="{52CA8E10-0C3E-40DE-A78C-8C21197F496A}">
      <dgm:prSet/>
      <dgm:spPr/>
      <dgm:t>
        <a:bodyPr/>
        <a:lstStyle/>
        <a:p>
          <a:endParaRPr lang="en-US"/>
        </a:p>
      </dgm:t>
    </dgm:pt>
    <dgm:pt modelId="{A15A7125-67E1-AE4D-A089-AD3A7EF67E1F}">
      <dgm:prSet custT="1"/>
      <dgm:spPr/>
      <dgm:t>
        <a:bodyPr/>
        <a:lstStyle/>
        <a:p>
          <a:endParaRPr lang="en-US" sz="3600" dirty="0"/>
        </a:p>
      </dgm:t>
    </dgm:pt>
    <dgm:pt modelId="{9967E757-837C-054C-8CBD-715CB9A49405}" type="parTrans" cxnId="{E842BCBD-5AAF-E847-8246-32B02EDA54C8}">
      <dgm:prSet/>
      <dgm:spPr/>
      <dgm:t>
        <a:bodyPr/>
        <a:lstStyle/>
        <a:p>
          <a:endParaRPr lang="en-US"/>
        </a:p>
      </dgm:t>
    </dgm:pt>
    <dgm:pt modelId="{B29577D7-1895-DA4C-9794-B6879D008636}" type="sibTrans" cxnId="{E842BCBD-5AAF-E847-8246-32B02EDA54C8}">
      <dgm:prSet/>
      <dgm:spPr/>
      <dgm:t>
        <a:bodyPr/>
        <a:lstStyle/>
        <a:p>
          <a:endParaRPr lang="en-US"/>
        </a:p>
      </dgm:t>
    </dgm:pt>
    <dgm:pt modelId="{236E1207-829B-644C-8488-4AA00824E00E}" type="pres">
      <dgm:prSet presAssocID="{518F8F80-4DE2-4C2D-8281-3DF12CEBCF12}" presName="linear" presStyleCnt="0">
        <dgm:presLayoutVars>
          <dgm:animLvl val="lvl"/>
          <dgm:resizeHandles val="exact"/>
        </dgm:presLayoutVars>
      </dgm:prSet>
      <dgm:spPr/>
    </dgm:pt>
    <dgm:pt modelId="{EA099175-9C3E-224A-991A-21BF9D11CDF5}" type="pres">
      <dgm:prSet presAssocID="{C18F897C-3B0E-48FB-8385-C27E7E689D46}" presName="parentText" presStyleLbl="node1" presStyleIdx="0" presStyleCnt="1" custLinFactNeighborY="602">
        <dgm:presLayoutVars>
          <dgm:chMax val="0"/>
          <dgm:bulletEnabled val="1"/>
        </dgm:presLayoutVars>
      </dgm:prSet>
      <dgm:spPr/>
    </dgm:pt>
    <dgm:pt modelId="{6A43B85F-8095-0344-8270-94ACD361F7CE}" type="pres">
      <dgm:prSet presAssocID="{C18F897C-3B0E-48FB-8385-C27E7E689D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9AD1A0B-BE05-48BE-82A2-794DA99C5300}" srcId="{518F8F80-4DE2-4C2D-8281-3DF12CEBCF12}" destId="{C18F897C-3B0E-48FB-8385-C27E7E689D46}" srcOrd="0" destOrd="0" parTransId="{82730EC1-1F01-4E9A-A9D7-C18B224C365F}" sibTransId="{F792E4FD-C143-4FD0-ACE8-F25A3D0E5FD4}"/>
    <dgm:cxn modelId="{52CA8E10-0C3E-40DE-A78C-8C21197F496A}" srcId="{C18F897C-3B0E-48FB-8385-C27E7E689D46}" destId="{A0F2376A-EF4B-4368-B365-F32F87F31B66}" srcOrd="3" destOrd="0" parTransId="{4467864A-E4CC-46D9-B611-1D723F47DC44}" sibTransId="{958A4B2B-55D9-4C07-8DB7-32C5DD6A1A11}"/>
    <dgm:cxn modelId="{FE55BB1C-EA64-4A31-8D4F-DCEC3D572522}" srcId="{C18F897C-3B0E-48FB-8385-C27E7E689D46}" destId="{B4D5056F-0B9E-47CE-AC09-4DCF8C0AB8DE}" srcOrd="1" destOrd="0" parTransId="{931DC19E-82A7-48C3-9F3D-6B2EDD3FB3DC}" sibTransId="{7B33065C-DDEB-4BD1-9F29-EAB1225646BF}"/>
    <dgm:cxn modelId="{1C8CDE1C-31DC-4D37-B7A5-F919C7E4EB58}" srcId="{C18F897C-3B0E-48FB-8385-C27E7E689D46}" destId="{6619075A-23D0-401F-B456-73DCC467F6EC}" srcOrd="2" destOrd="0" parTransId="{66BFC2F2-0EBC-4F9F-830D-2C9310C0AA6A}" sibTransId="{3F82C921-3B9F-429D-BA4A-0194943186FA}"/>
    <dgm:cxn modelId="{A4722A2B-6A48-254F-9B69-A4E29F801B96}" type="presOf" srcId="{518F8F80-4DE2-4C2D-8281-3DF12CEBCF12}" destId="{236E1207-829B-644C-8488-4AA00824E00E}" srcOrd="0" destOrd="0" presId="urn:microsoft.com/office/officeart/2005/8/layout/vList2"/>
    <dgm:cxn modelId="{2928CC60-48CB-EB40-A12C-F1E64D6FE7C3}" type="presOf" srcId="{B4D5056F-0B9E-47CE-AC09-4DCF8C0AB8DE}" destId="{6A43B85F-8095-0344-8270-94ACD361F7CE}" srcOrd="0" destOrd="1" presId="urn:microsoft.com/office/officeart/2005/8/layout/vList2"/>
    <dgm:cxn modelId="{789C7C45-7609-8C41-9259-62C9E9CD2036}" type="presOf" srcId="{C18F897C-3B0E-48FB-8385-C27E7E689D46}" destId="{EA099175-9C3E-224A-991A-21BF9D11CDF5}" srcOrd="0" destOrd="0" presId="urn:microsoft.com/office/officeart/2005/8/layout/vList2"/>
    <dgm:cxn modelId="{2530178C-8E12-B44F-A119-28B4F4151818}" type="presOf" srcId="{A15A7125-67E1-AE4D-A089-AD3A7EF67E1F}" destId="{6A43B85F-8095-0344-8270-94ACD361F7CE}" srcOrd="0" destOrd="0" presId="urn:microsoft.com/office/officeart/2005/8/layout/vList2"/>
    <dgm:cxn modelId="{B9D6CFA2-8EF4-D148-8090-7019BB3B7C42}" type="presOf" srcId="{6619075A-23D0-401F-B456-73DCC467F6EC}" destId="{6A43B85F-8095-0344-8270-94ACD361F7CE}" srcOrd="0" destOrd="2" presId="urn:microsoft.com/office/officeart/2005/8/layout/vList2"/>
    <dgm:cxn modelId="{4E6B1EB9-F8FB-994F-951C-8C95EE67CD92}" type="presOf" srcId="{A0F2376A-EF4B-4368-B365-F32F87F31B66}" destId="{6A43B85F-8095-0344-8270-94ACD361F7CE}" srcOrd="0" destOrd="3" presId="urn:microsoft.com/office/officeart/2005/8/layout/vList2"/>
    <dgm:cxn modelId="{E842BCBD-5AAF-E847-8246-32B02EDA54C8}" srcId="{C18F897C-3B0E-48FB-8385-C27E7E689D46}" destId="{A15A7125-67E1-AE4D-A089-AD3A7EF67E1F}" srcOrd="0" destOrd="0" parTransId="{9967E757-837C-054C-8CBD-715CB9A49405}" sibTransId="{B29577D7-1895-DA4C-9794-B6879D008636}"/>
    <dgm:cxn modelId="{C2F45F2C-9EB1-B84D-B7D4-059A901FC88A}" type="presParOf" srcId="{236E1207-829B-644C-8488-4AA00824E00E}" destId="{EA099175-9C3E-224A-991A-21BF9D11CDF5}" srcOrd="0" destOrd="0" presId="urn:microsoft.com/office/officeart/2005/8/layout/vList2"/>
    <dgm:cxn modelId="{6DB5A003-0E30-6940-BBBA-83231BF5EB81}" type="presParOf" srcId="{236E1207-829B-644C-8488-4AA00824E00E}" destId="{6A43B85F-8095-0344-8270-94ACD361F7C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BDD118-D301-4DDE-AE01-84EC3EF1CD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D43C50-484A-4B3E-8BA9-8E4EF49184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Active </a:t>
          </a:r>
          <a:r>
            <a:rPr lang="en-US" b="1" dirty="0"/>
            <a:t>Assessment</a:t>
          </a:r>
          <a:r>
            <a:rPr lang="en-US" dirty="0"/>
            <a:t> </a:t>
          </a:r>
          <a:r>
            <a:rPr lang="en-US" b="1" dirty="0"/>
            <a:t>&amp; Mission Alignment </a:t>
          </a:r>
        </a:p>
      </dgm:t>
    </dgm:pt>
    <dgm:pt modelId="{2BFD3171-313D-4CEA-96ED-54AF7CBBFC12}" type="parTrans" cxnId="{6F7580B1-8B36-40C8-B1BD-F60B48AACA67}">
      <dgm:prSet/>
      <dgm:spPr/>
      <dgm:t>
        <a:bodyPr/>
        <a:lstStyle/>
        <a:p>
          <a:endParaRPr lang="en-US"/>
        </a:p>
      </dgm:t>
    </dgm:pt>
    <dgm:pt modelId="{F41B7A77-AB12-40FD-8611-A30FC2AB3212}" type="sibTrans" cxnId="{6F7580B1-8B36-40C8-B1BD-F60B48AACA67}">
      <dgm:prSet/>
      <dgm:spPr/>
      <dgm:t>
        <a:bodyPr/>
        <a:lstStyle/>
        <a:p>
          <a:endParaRPr lang="en-US"/>
        </a:p>
      </dgm:t>
    </dgm:pt>
    <dgm:pt modelId="{62F7D7F9-A244-47DA-B9BC-94E43B1143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Tools</a:t>
          </a:r>
          <a:r>
            <a:rPr lang="en-US" dirty="0"/>
            <a:t> to Recruit &amp; Engage </a:t>
          </a:r>
        </a:p>
      </dgm:t>
    </dgm:pt>
    <dgm:pt modelId="{429C6228-E3F9-430A-8532-52AAF20F79A9}" type="parTrans" cxnId="{69D7BCB4-DADD-4E45-AB86-9C5E97075275}">
      <dgm:prSet/>
      <dgm:spPr/>
      <dgm:t>
        <a:bodyPr/>
        <a:lstStyle/>
        <a:p>
          <a:endParaRPr lang="en-US"/>
        </a:p>
      </dgm:t>
    </dgm:pt>
    <dgm:pt modelId="{C3D1BB1B-90BC-4C6E-B7E2-5400E17BEE6B}" type="sibTrans" cxnId="{69D7BCB4-DADD-4E45-AB86-9C5E97075275}">
      <dgm:prSet/>
      <dgm:spPr/>
      <dgm:t>
        <a:bodyPr/>
        <a:lstStyle/>
        <a:p>
          <a:endParaRPr lang="en-US"/>
        </a:p>
      </dgm:t>
    </dgm:pt>
    <dgm:pt modelId="{4176B387-753B-43D5-A0C4-FB94BDBA07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Dynamic Meetings </a:t>
          </a:r>
          <a:endParaRPr lang="en-US" dirty="0"/>
        </a:p>
      </dgm:t>
    </dgm:pt>
    <dgm:pt modelId="{E79BBE82-DAC4-460F-BF40-E3E7B2BC1170}" type="parTrans" cxnId="{891D1A23-F0C8-4BBD-B38D-18A058ED8C09}">
      <dgm:prSet/>
      <dgm:spPr/>
      <dgm:t>
        <a:bodyPr/>
        <a:lstStyle/>
        <a:p>
          <a:endParaRPr lang="en-US"/>
        </a:p>
      </dgm:t>
    </dgm:pt>
    <dgm:pt modelId="{0D162D7F-285A-4972-B847-1EC5AB7EA8FD}" type="sibTrans" cxnId="{891D1A23-F0C8-4BBD-B38D-18A058ED8C09}">
      <dgm:prSet/>
      <dgm:spPr/>
      <dgm:t>
        <a:bodyPr/>
        <a:lstStyle/>
        <a:p>
          <a:endParaRPr lang="en-US"/>
        </a:p>
      </dgm:t>
    </dgm:pt>
    <dgm:pt modelId="{E7F034DA-4806-4548-BCF5-61BF94C24093}" type="pres">
      <dgm:prSet presAssocID="{DBBDD118-D301-4DDE-AE01-84EC3EF1CD6E}" presName="root" presStyleCnt="0">
        <dgm:presLayoutVars>
          <dgm:dir/>
          <dgm:resizeHandles val="exact"/>
        </dgm:presLayoutVars>
      </dgm:prSet>
      <dgm:spPr/>
    </dgm:pt>
    <dgm:pt modelId="{80680D42-5C0B-46BC-A706-2F062E609792}" type="pres">
      <dgm:prSet presAssocID="{53D43C50-484A-4B3E-8BA9-8E4EF4918441}" presName="compNode" presStyleCnt="0"/>
      <dgm:spPr/>
    </dgm:pt>
    <dgm:pt modelId="{D4DA16FD-3C5B-4A07-ACD9-10B817B1C6AE}" type="pres">
      <dgm:prSet presAssocID="{53D43C50-484A-4B3E-8BA9-8E4EF4918441}" presName="bgRect" presStyleLbl="bgShp" presStyleIdx="0" presStyleCnt="3" custLinFactNeighborX="4295" custLinFactNeighborY="-26764"/>
      <dgm:spPr/>
    </dgm:pt>
    <dgm:pt modelId="{75A6A657-44B2-4158-BED0-B86E0C17311F}" type="pres">
      <dgm:prSet presAssocID="{53D43C50-484A-4B3E-8BA9-8E4EF491844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5CB1E7D-CE9C-4F63-BA5C-750BDA218E4B}" type="pres">
      <dgm:prSet presAssocID="{53D43C50-484A-4B3E-8BA9-8E4EF4918441}" presName="spaceRect" presStyleCnt="0"/>
      <dgm:spPr/>
    </dgm:pt>
    <dgm:pt modelId="{E189294D-F85E-4BB2-A383-CCA0EC27AF79}" type="pres">
      <dgm:prSet presAssocID="{53D43C50-484A-4B3E-8BA9-8E4EF4918441}" presName="parTx" presStyleLbl="revTx" presStyleIdx="0" presStyleCnt="3">
        <dgm:presLayoutVars>
          <dgm:chMax val="0"/>
          <dgm:chPref val="0"/>
        </dgm:presLayoutVars>
      </dgm:prSet>
      <dgm:spPr/>
    </dgm:pt>
    <dgm:pt modelId="{ED9689DF-7AB7-4D4A-9978-15DE74A84628}" type="pres">
      <dgm:prSet presAssocID="{F41B7A77-AB12-40FD-8611-A30FC2AB3212}" presName="sibTrans" presStyleCnt="0"/>
      <dgm:spPr/>
    </dgm:pt>
    <dgm:pt modelId="{85E86809-5E39-42F3-BCB5-4AF213DBF518}" type="pres">
      <dgm:prSet presAssocID="{62F7D7F9-A244-47DA-B9BC-94E43B114395}" presName="compNode" presStyleCnt="0"/>
      <dgm:spPr/>
    </dgm:pt>
    <dgm:pt modelId="{0847D6DC-4F0E-4FCB-9A7D-ECBFF0A7A372}" type="pres">
      <dgm:prSet presAssocID="{62F7D7F9-A244-47DA-B9BC-94E43B114395}" presName="bgRect" presStyleLbl="bgShp" presStyleIdx="1" presStyleCnt="3"/>
      <dgm:spPr/>
    </dgm:pt>
    <dgm:pt modelId="{E8674C1C-19C1-4222-A973-BFFA85FF5E56}" type="pres">
      <dgm:prSet presAssocID="{62F7D7F9-A244-47DA-B9BC-94E43B11439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7C7E620A-BF86-40B8-8AE5-43781C6C3584}" type="pres">
      <dgm:prSet presAssocID="{62F7D7F9-A244-47DA-B9BC-94E43B114395}" presName="spaceRect" presStyleCnt="0"/>
      <dgm:spPr/>
    </dgm:pt>
    <dgm:pt modelId="{A3E1F6CF-A2AF-4970-9995-0488BB776F2F}" type="pres">
      <dgm:prSet presAssocID="{62F7D7F9-A244-47DA-B9BC-94E43B114395}" presName="parTx" presStyleLbl="revTx" presStyleIdx="1" presStyleCnt="3">
        <dgm:presLayoutVars>
          <dgm:chMax val="0"/>
          <dgm:chPref val="0"/>
        </dgm:presLayoutVars>
      </dgm:prSet>
      <dgm:spPr/>
    </dgm:pt>
    <dgm:pt modelId="{9496059C-0881-452B-815B-40358DB201A0}" type="pres">
      <dgm:prSet presAssocID="{C3D1BB1B-90BC-4C6E-B7E2-5400E17BEE6B}" presName="sibTrans" presStyleCnt="0"/>
      <dgm:spPr/>
    </dgm:pt>
    <dgm:pt modelId="{353AADD7-25DD-47D8-A5B6-75BA7B7658ED}" type="pres">
      <dgm:prSet presAssocID="{4176B387-753B-43D5-A0C4-FB94BDBA07A9}" presName="compNode" presStyleCnt="0"/>
      <dgm:spPr/>
    </dgm:pt>
    <dgm:pt modelId="{8681860A-E710-425E-987A-7D5AE354D70C}" type="pres">
      <dgm:prSet presAssocID="{4176B387-753B-43D5-A0C4-FB94BDBA07A9}" presName="bgRect" presStyleLbl="bgShp" presStyleIdx="2" presStyleCnt="3"/>
      <dgm:spPr/>
    </dgm:pt>
    <dgm:pt modelId="{17D96B6A-9BBD-4B28-916F-448C7878985F}" type="pres">
      <dgm:prSet presAssocID="{4176B387-753B-43D5-A0C4-FB94BDBA07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9485053B-CB91-4415-ABE4-9C77A56570F1}" type="pres">
      <dgm:prSet presAssocID="{4176B387-753B-43D5-A0C4-FB94BDBA07A9}" presName="spaceRect" presStyleCnt="0"/>
      <dgm:spPr/>
    </dgm:pt>
    <dgm:pt modelId="{8CD712C5-CE56-48FB-BE32-AFCC79AD4FDE}" type="pres">
      <dgm:prSet presAssocID="{4176B387-753B-43D5-A0C4-FB94BDBA07A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91D1A23-F0C8-4BBD-B38D-18A058ED8C09}" srcId="{DBBDD118-D301-4DDE-AE01-84EC3EF1CD6E}" destId="{4176B387-753B-43D5-A0C4-FB94BDBA07A9}" srcOrd="2" destOrd="0" parTransId="{E79BBE82-DAC4-460F-BF40-E3E7B2BC1170}" sibTransId="{0D162D7F-285A-4972-B847-1EC5AB7EA8FD}"/>
    <dgm:cxn modelId="{69FF333E-ACDC-4AF0-96BE-CCF281C0203A}" type="presOf" srcId="{53D43C50-484A-4B3E-8BA9-8E4EF4918441}" destId="{E189294D-F85E-4BB2-A383-CCA0EC27AF79}" srcOrd="0" destOrd="0" presId="urn:microsoft.com/office/officeart/2018/2/layout/IconVerticalSolidList"/>
    <dgm:cxn modelId="{D3273154-686C-4FE0-A7A2-B848638B3D6E}" type="presOf" srcId="{DBBDD118-D301-4DDE-AE01-84EC3EF1CD6E}" destId="{E7F034DA-4806-4548-BCF5-61BF94C24093}" srcOrd="0" destOrd="0" presId="urn:microsoft.com/office/officeart/2018/2/layout/IconVerticalSolidList"/>
    <dgm:cxn modelId="{F78A077F-65D2-4EA9-88F1-56A7D431C26D}" type="presOf" srcId="{62F7D7F9-A244-47DA-B9BC-94E43B114395}" destId="{A3E1F6CF-A2AF-4970-9995-0488BB776F2F}" srcOrd="0" destOrd="0" presId="urn:microsoft.com/office/officeart/2018/2/layout/IconVerticalSolidList"/>
    <dgm:cxn modelId="{1C21FF91-5889-4315-BEC0-A8B03EF1F35B}" type="presOf" srcId="{4176B387-753B-43D5-A0C4-FB94BDBA07A9}" destId="{8CD712C5-CE56-48FB-BE32-AFCC79AD4FDE}" srcOrd="0" destOrd="0" presId="urn:microsoft.com/office/officeart/2018/2/layout/IconVerticalSolidList"/>
    <dgm:cxn modelId="{6F7580B1-8B36-40C8-B1BD-F60B48AACA67}" srcId="{DBBDD118-D301-4DDE-AE01-84EC3EF1CD6E}" destId="{53D43C50-484A-4B3E-8BA9-8E4EF4918441}" srcOrd="0" destOrd="0" parTransId="{2BFD3171-313D-4CEA-96ED-54AF7CBBFC12}" sibTransId="{F41B7A77-AB12-40FD-8611-A30FC2AB3212}"/>
    <dgm:cxn modelId="{69D7BCB4-DADD-4E45-AB86-9C5E97075275}" srcId="{DBBDD118-D301-4DDE-AE01-84EC3EF1CD6E}" destId="{62F7D7F9-A244-47DA-B9BC-94E43B114395}" srcOrd="1" destOrd="0" parTransId="{429C6228-E3F9-430A-8532-52AAF20F79A9}" sibTransId="{C3D1BB1B-90BC-4C6E-B7E2-5400E17BEE6B}"/>
    <dgm:cxn modelId="{540B2924-87B6-437A-AA9C-5F21A83FEFE5}" type="presParOf" srcId="{E7F034DA-4806-4548-BCF5-61BF94C24093}" destId="{80680D42-5C0B-46BC-A706-2F062E609792}" srcOrd="0" destOrd="0" presId="urn:microsoft.com/office/officeart/2018/2/layout/IconVerticalSolidList"/>
    <dgm:cxn modelId="{8873237F-7DA4-4C7D-AFF6-1E62BA15CC00}" type="presParOf" srcId="{80680D42-5C0B-46BC-A706-2F062E609792}" destId="{D4DA16FD-3C5B-4A07-ACD9-10B817B1C6AE}" srcOrd="0" destOrd="0" presId="urn:microsoft.com/office/officeart/2018/2/layout/IconVerticalSolidList"/>
    <dgm:cxn modelId="{4492A4BE-9DA8-4BB0-B9FC-1FA3AE60606E}" type="presParOf" srcId="{80680D42-5C0B-46BC-A706-2F062E609792}" destId="{75A6A657-44B2-4158-BED0-B86E0C17311F}" srcOrd="1" destOrd="0" presId="urn:microsoft.com/office/officeart/2018/2/layout/IconVerticalSolidList"/>
    <dgm:cxn modelId="{D825199B-CEEA-47A2-8CC4-15208FEBEAFE}" type="presParOf" srcId="{80680D42-5C0B-46BC-A706-2F062E609792}" destId="{45CB1E7D-CE9C-4F63-BA5C-750BDA218E4B}" srcOrd="2" destOrd="0" presId="urn:microsoft.com/office/officeart/2018/2/layout/IconVerticalSolidList"/>
    <dgm:cxn modelId="{FD24376E-6067-41DF-A4EB-280EA463C25B}" type="presParOf" srcId="{80680D42-5C0B-46BC-A706-2F062E609792}" destId="{E189294D-F85E-4BB2-A383-CCA0EC27AF79}" srcOrd="3" destOrd="0" presId="urn:microsoft.com/office/officeart/2018/2/layout/IconVerticalSolidList"/>
    <dgm:cxn modelId="{65B476C9-A65F-4A7D-8FD9-A10210DC5954}" type="presParOf" srcId="{E7F034DA-4806-4548-BCF5-61BF94C24093}" destId="{ED9689DF-7AB7-4D4A-9978-15DE74A84628}" srcOrd="1" destOrd="0" presId="urn:microsoft.com/office/officeart/2018/2/layout/IconVerticalSolidList"/>
    <dgm:cxn modelId="{26D21E8D-0772-456A-B46A-BA2BDF874AB0}" type="presParOf" srcId="{E7F034DA-4806-4548-BCF5-61BF94C24093}" destId="{85E86809-5E39-42F3-BCB5-4AF213DBF518}" srcOrd="2" destOrd="0" presId="urn:microsoft.com/office/officeart/2018/2/layout/IconVerticalSolidList"/>
    <dgm:cxn modelId="{F04AAD98-3884-40BC-B0AA-AAA2281C4D3B}" type="presParOf" srcId="{85E86809-5E39-42F3-BCB5-4AF213DBF518}" destId="{0847D6DC-4F0E-4FCB-9A7D-ECBFF0A7A372}" srcOrd="0" destOrd="0" presId="urn:microsoft.com/office/officeart/2018/2/layout/IconVerticalSolidList"/>
    <dgm:cxn modelId="{F3821CF1-772B-49B0-88D8-77AC5F07146F}" type="presParOf" srcId="{85E86809-5E39-42F3-BCB5-4AF213DBF518}" destId="{E8674C1C-19C1-4222-A973-BFFA85FF5E56}" srcOrd="1" destOrd="0" presId="urn:microsoft.com/office/officeart/2018/2/layout/IconVerticalSolidList"/>
    <dgm:cxn modelId="{72BF880E-FC73-48CD-B98D-8A2E4A129FF7}" type="presParOf" srcId="{85E86809-5E39-42F3-BCB5-4AF213DBF518}" destId="{7C7E620A-BF86-40B8-8AE5-43781C6C3584}" srcOrd="2" destOrd="0" presId="urn:microsoft.com/office/officeart/2018/2/layout/IconVerticalSolidList"/>
    <dgm:cxn modelId="{D2B0F428-8961-4228-9002-0F1292D23BBD}" type="presParOf" srcId="{85E86809-5E39-42F3-BCB5-4AF213DBF518}" destId="{A3E1F6CF-A2AF-4970-9995-0488BB776F2F}" srcOrd="3" destOrd="0" presId="urn:microsoft.com/office/officeart/2018/2/layout/IconVerticalSolidList"/>
    <dgm:cxn modelId="{70978D1D-E0A2-4374-A2F1-29A7B4642E0D}" type="presParOf" srcId="{E7F034DA-4806-4548-BCF5-61BF94C24093}" destId="{9496059C-0881-452B-815B-40358DB201A0}" srcOrd="3" destOrd="0" presId="urn:microsoft.com/office/officeart/2018/2/layout/IconVerticalSolidList"/>
    <dgm:cxn modelId="{EF52FE2E-0E43-4368-A44B-322746BA2919}" type="presParOf" srcId="{E7F034DA-4806-4548-BCF5-61BF94C24093}" destId="{353AADD7-25DD-47D8-A5B6-75BA7B7658ED}" srcOrd="4" destOrd="0" presId="urn:microsoft.com/office/officeart/2018/2/layout/IconVerticalSolidList"/>
    <dgm:cxn modelId="{ADAFE076-2E5D-4981-9E3C-7392FC38E4B7}" type="presParOf" srcId="{353AADD7-25DD-47D8-A5B6-75BA7B7658ED}" destId="{8681860A-E710-425E-987A-7D5AE354D70C}" srcOrd="0" destOrd="0" presId="urn:microsoft.com/office/officeart/2018/2/layout/IconVerticalSolidList"/>
    <dgm:cxn modelId="{566C9700-3922-4772-9F0A-E0B92C283BC8}" type="presParOf" srcId="{353AADD7-25DD-47D8-A5B6-75BA7B7658ED}" destId="{17D96B6A-9BBD-4B28-916F-448C7878985F}" srcOrd="1" destOrd="0" presId="urn:microsoft.com/office/officeart/2018/2/layout/IconVerticalSolidList"/>
    <dgm:cxn modelId="{9CE73554-BAD7-4809-8017-7EFA27E2AA6D}" type="presParOf" srcId="{353AADD7-25DD-47D8-A5B6-75BA7B7658ED}" destId="{9485053B-CB91-4415-ABE4-9C77A56570F1}" srcOrd="2" destOrd="0" presId="urn:microsoft.com/office/officeart/2018/2/layout/IconVerticalSolidList"/>
    <dgm:cxn modelId="{670001B6-7D6B-4651-B5FC-C5D01C3F7A0B}" type="presParOf" srcId="{353AADD7-25DD-47D8-A5B6-75BA7B7658ED}" destId="{8CD712C5-CE56-48FB-BE32-AFCC79AD4F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DF19B6-D4F3-466E-9C62-F4782D6217C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374645F-DAD6-463D-A9AB-D106568A22AC}">
      <dgm:prSet/>
      <dgm:spPr/>
      <dgm:t>
        <a:bodyPr/>
        <a:lstStyle/>
        <a:p>
          <a:r>
            <a:rPr lang="en-US" b="0" dirty="0"/>
            <a:t>Thoughtful</a:t>
          </a:r>
          <a:r>
            <a:rPr lang="en-US" b="1" dirty="0"/>
            <a:t> agenda</a:t>
          </a:r>
          <a:endParaRPr lang="en-US" dirty="0"/>
        </a:p>
      </dgm:t>
    </dgm:pt>
    <dgm:pt modelId="{DA0E7F72-7EF6-45E8-B2BA-F5703C639DE5}" type="parTrans" cxnId="{E6DE4CAC-4874-4BA9-BCE1-19515F18A459}">
      <dgm:prSet/>
      <dgm:spPr/>
      <dgm:t>
        <a:bodyPr/>
        <a:lstStyle/>
        <a:p>
          <a:endParaRPr lang="en-US"/>
        </a:p>
      </dgm:t>
    </dgm:pt>
    <dgm:pt modelId="{9859E776-307A-4A3F-B869-BB5E204A023A}" type="sibTrans" cxnId="{E6DE4CAC-4874-4BA9-BCE1-19515F18A459}">
      <dgm:prSet/>
      <dgm:spPr/>
      <dgm:t>
        <a:bodyPr/>
        <a:lstStyle/>
        <a:p>
          <a:endParaRPr lang="en-US"/>
        </a:p>
      </dgm:t>
    </dgm:pt>
    <dgm:pt modelId="{0B57D00E-2D25-455C-A9F7-AE888B1E5BE8}">
      <dgm:prSet/>
      <dgm:spPr/>
      <dgm:t>
        <a:bodyPr/>
        <a:lstStyle/>
        <a:p>
          <a:r>
            <a:rPr lang="en-US" dirty="0"/>
            <a:t>Balance operational &amp; strategic </a:t>
          </a:r>
        </a:p>
      </dgm:t>
    </dgm:pt>
    <dgm:pt modelId="{6DD77EE3-D5F4-4627-A164-D73496F4B358}" type="parTrans" cxnId="{0D954CE0-8590-4A27-B388-2C077C737AF0}">
      <dgm:prSet/>
      <dgm:spPr/>
      <dgm:t>
        <a:bodyPr/>
        <a:lstStyle/>
        <a:p>
          <a:endParaRPr lang="en-US"/>
        </a:p>
      </dgm:t>
    </dgm:pt>
    <dgm:pt modelId="{9D0DCF1C-B88F-40AC-BF8B-C121278BE9BE}" type="sibTrans" cxnId="{0D954CE0-8590-4A27-B388-2C077C737AF0}">
      <dgm:prSet/>
      <dgm:spPr/>
      <dgm:t>
        <a:bodyPr/>
        <a:lstStyle/>
        <a:p>
          <a:endParaRPr lang="en-US"/>
        </a:p>
      </dgm:t>
    </dgm:pt>
    <dgm:pt modelId="{E8CF21BC-402F-4FC0-AE71-19969BB6E054}">
      <dgm:prSet/>
      <dgm:spPr/>
      <dgm:t>
        <a:bodyPr/>
        <a:lstStyle/>
        <a:p>
          <a:r>
            <a:rPr lang="en-US" dirty="0"/>
            <a:t>Agenda audit</a:t>
          </a:r>
        </a:p>
      </dgm:t>
    </dgm:pt>
    <dgm:pt modelId="{47EBAF66-8FEA-447D-9479-52E67BBF3A06}" type="parTrans" cxnId="{373A21CF-CC71-4B31-92AB-4D60759749D2}">
      <dgm:prSet/>
      <dgm:spPr/>
      <dgm:t>
        <a:bodyPr/>
        <a:lstStyle/>
        <a:p>
          <a:endParaRPr lang="en-US"/>
        </a:p>
      </dgm:t>
    </dgm:pt>
    <dgm:pt modelId="{CAF9398D-563A-499D-A853-AB953649D238}" type="sibTrans" cxnId="{373A21CF-CC71-4B31-92AB-4D60759749D2}">
      <dgm:prSet/>
      <dgm:spPr/>
      <dgm:t>
        <a:bodyPr/>
        <a:lstStyle/>
        <a:p>
          <a:endParaRPr lang="en-US"/>
        </a:p>
      </dgm:t>
    </dgm:pt>
    <dgm:pt modelId="{2ED6E7B6-F023-42F5-9EE0-7DCDF6356CF6}">
      <dgm:prSet/>
      <dgm:spPr/>
      <dgm:t>
        <a:bodyPr/>
        <a:lstStyle/>
        <a:p>
          <a:r>
            <a:rPr lang="en-US"/>
            <a:t>Board member </a:t>
          </a:r>
          <a:r>
            <a:rPr lang="en-US" b="1"/>
            <a:t>involvement</a:t>
          </a:r>
          <a:r>
            <a:rPr lang="en-US"/>
            <a:t> </a:t>
          </a:r>
        </a:p>
      </dgm:t>
    </dgm:pt>
    <dgm:pt modelId="{EB7C1192-9650-4242-A959-C5BCC1140383}" type="parTrans" cxnId="{F3317333-FA96-400A-BA49-CCC6459A9042}">
      <dgm:prSet/>
      <dgm:spPr/>
      <dgm:t>
        <a:bodyPr/>
        <a:lstStyle/>
        <a:p>
          <a:endParaRPr lang="en-US"/>
        </a:p>
      </dgm:t>
    </dgm:pt>
    <dgm:pt modelId="{BDC01055-002F-4F1B-84AC-4C8FB3571750}" type="sibTrans" cxnId="{F3317333-FA96-400A-BA49-CCC6459A9042}">
      <dgm:prSet/>
      <dgm:spPr/>
      <dgm:t>
        <a:bodyPr/>
        <a:lstStyle/>
        <a:p>
          <a:endParaRPr lang="en-US"/>
        </a:p>
      </dgm:t>
    </dgm:pt>
    <dgm:pt modelId="{3853E55B-DF32-43AD-B6EF-7B5118EB0147}">
      <dgm:prSet/>
      <dgm:spPr/>
      <dgm:t>
        <a:bodyPr/>
        <a:lstStyle/>
        <a:p>
          <a:r>
            <a:rPr lang="en-US" dirty="0"/>
            <a:t>Breakout groups for discussion</a:t>
          </a:r>
        </a:p>
      </dgm:t>
    </dgm:pt>
    <dgm:pt modelId="{B9CAC40E-C62F-4316-889F-D08F52F58160}" type="parTrans" cxnId="{0EAFC008-B0E9-4429-B39B-0093B1A8D392}">
      <dgm:prSet/>
      <dgm:spPr/>
      <dgm:t>
        <a:bodyPr/>
        <a:lstStyle/>
        <a:p>
          <a:endParaRPr lang="en-US"/>
        </a:p>
      </dgm:t>
    </dgm:pt>
    <dgm:pt modelId="{25138B81-0602-442E-AAAC-9A65D9FAABBB}" type="sibTrans" cxnId="{0EAFC008-B0E9-4429-B39B-0093B1A8D392}">
      <dgm:prSet/>
      <dgm:spPr/>
      <dgm:t>
        <a:bodyPr/>
        <a:lstStyle/>
        <a:p>
          <a:endParaRPr lang="en-US"/>
        </a:p>
      </dgm:t>
    </dgm:pt>
    <dgm:pt modelId="{B4855373-2DAB-4270-AB9D-9D257CD7BBDD}">
      <dgm:prSet/>
      <dgm:spPr/>
      <dgm:t>
        <a:bodyPr/>
        <a:lstStyle/>
        <a:p>
          <a:r>
            <a:rPr lang="en-US" dirty="0"/>
            <a:t>Role-playing exercises </a:t>
          </a:r>
        </a:p>
      </dgm:t>
    </dgm:pt>
    <dgm:pt modelId="{01443D7B-A2A4-4C99-BFC7-B9293BD762BE}" type="parTrans" cxnId="{C23DD1B0-4EC8-4297-AD1C-2CD5A90DEAEE}">
      <dgm:prSet/>
      <dgm:spPr/>
      <dgm:t>
        <a:bodyPr/>
        <a:lstStyle/>
        <a:p>
          <a:endParaRPr lang="en-US"/>
        </a:p>
      </dgm:t>
    </dgm:pt>
    <dgm:pt modelId="{5A3056DE-02CC-4401-B2E3-59D38AEEAA1B}" type="sibTrans" cxnId="{C23DD1B0-4EC8-4297-AD1C-2CD5A90DEAEE}">
      <dgm:prSet/>
      <dgm:spPr/>
      <dgm:t>
        <a:bodyPr/>
        <a:lstStyle/>
        <a:p>
          <a:endParaRPr lang="en-US"/>
        </a:p>
      </dgm:t>
    </dgm:pt>
    <dgm:pt modelId="{007E09AC-694E-F246-A651-5AB607BB5209}" type="pres">
      <dgm:prSet presAssocID="{0DDF19B6-D4F3-466E-9C62-F4782D6217C8}" presName="linear" presStyleCnt="0">
        <dgm:presLayoutVars>
          <dgm:dir/>
          <dgm:animLvl val="lvl"/>
          <dgm:resizeHandles val="exact"/>
        </dgm:presLayoutVars>
      </dgm:prSet>
      <dgm:spPr/>
    </dgm:pt>
    <dgm:pt modelId="{DED983B1-717D-214B-B1FB-DAFFC0CED744}" type="pres">
      <dgm:prSet presAssocID="{D374645F-DAD6-463D-A9AB-D106568A22AC}" presName="parentLin" presStyleCnt="0"/>
      <dgm:spPr/>
    </dgm:pt>
    <dgm:pt modelId="{EE120805-2C68-9D45-81EB-F6571EE361AF}" type="pres">
      <dgm:prSet presAssocID="{D374645F-DAD6-463D-A9AB-D106568A22AC}" presName="parentLeftMargin" presStyleLbl="node1" presStyleIdx="0" presStyleCnt="2"/>
      <dgm:spPr/>
    </dgm:pt>
    <dgm:pt modelId="{BF5CF3EB-2ABF-CE4B-B20A-CFBD86787321}" type="pres">
      <dgm:prSet presAssocID="{D374645F-DAD6-463D-A9AB-D106568A22A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CC19CFF-F024-3A46-8A0F-7601F2A39E83}" type="pres">
      <dgm:prSet presAssocID="{D374645F-DAD6-463D-A9AB-D106568A22AC}" presName="negativeSpace" presStyleCnt="0"/>
      <dgm:spPr/>
    </dgm:pt>
    <dgm:pt modelId="{DE8C9EBE-A9F2-6747-B756-4ADA34F7005A}" type="pres">
      <dgm:prSet presAssocID="{D374645F-DAD6-463D-A9AB-D106568A22AC}" presName="childText" presStyleLbl="conFgAcc1" presStyleIdx="0" presStyleCnt="2">
        <dgm:presLayoutVars>
          <dgm:bulletEnabled val="1"/>
        </dgm:presLayoutVars>
      </dgm:prSet>
      <dgm:spPr/>
    </dgm:pt>
    <dgm:pt modelId="{7B96B0BE-5A00-BA49-A366-DE28D70CDADE}" type="pres">
      <dgm:prSet presAssocID="{9859E776-307A-4A3F-B869-BB5E204A023A}" presName="spaceBetweenRectangles" presStyleCnt="0"/>
      <dgm:spPr/>
    </dgm:pt>
    <dgm:pt modelId="{F7E19B06-CCA7-CF41-8FDD-D0C289D8549E}" type="pres">
      <dgm:prSet presAssocID="{2ED6E7B6-F023-42F5-9EE0-7DCDF6356CF6}" presName="parentLin" presStyleCnt="0"/>
      <dgm:spPr/>
    </dgm:pt>
    <dgm:pt modelId="{2286FAC6-11B8-6D45-A1A5-1AD173B9DF52}" type="pres">
      <dgm:prSet presAssocID="{2ED6E7B6-F023-42F5-9EE0-7DCDF6356CF6}" presName="parentLeftMargin" presStyleLbl="node1" presStyleIdx="0" presStyleCnt="2"/>
      <dgm:spPr/>
    </dgm:pt>
    <dgm:pt modelId="{07028411-C077-E34B-AE06-0A71E2AB7BDC}" type="pres">
      <dgm:prSet presAssocID="{2ED6E7B6-F023-42F5-9EE0-7DCDF6356CF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7B9993F-EA4B-FF4C-B494-87963D5D1F74}" type="pres">
      <dgm:prSet presAssocID="{2ED6E7B6-F023-42F5-9EE0-7DCDF6356CF6}" presName="negativeSpace" presStyleCnt="0"/>
      <dgm:spPr/>
    </dgm:pt>
    <dgm:pt modelId="{57F4329E-1ADB-4D48-B579-C874773E646F}" type="pres">
      <dgm:prSet presAssocID="{2ED6E7B6-F023-42F5-9EE0-7DCDF6356CF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EAFC008-B0E9-4429-B39B-0093B1A8D392}" srcId="{2ED6E7B6-F023-42F5-9EE0-7DCDF6356CF6}" destId="{3853E55B-DF32-43AD-B6EF-7B5118EB0147}" srcOrd="0" destOrd="0" parTransId="{B9CAC40E-C62F-4316-889F-D08F52F58160}" sibTransId="{25138B81-0602-442E-AAAC-9A65D9FAABBB}"/>
    <dgm:cxn modelId="{BFD6B61A-C276-AE4A-B611-09E414B81D31}" type="presOf" srcId="{2ED6E7B6-F023-42F5-9EE0-7DCDF6356CF6}" destId="{2286FAC6-11B8-6D45-A1A5-1AD173B9DF52}" srcOrd="0" destOrd="0" presId="urn:microsoft.com/office/officeart/2005/8/layout/list1"/>
    <dgm:cxn modelId="{F3317333-FA96-400A-BA49-CCC6459A9042}" srcId="{0DDF19B6-D4F3-466E-9C62-F4782D6217C8}" destId="{2ED6E7B6-F023-42F5-9EE0-7DCDF6356CF6}" srcOrd="1" destOrd="0" parTransId="{EB7C1192-9650-4242-A959-C5BCC1140383}" sibTransId="{BDC01055-002F-4F1B-84AC-4C8FB3571750}"/>
    <dgm:cxn modelId="{80A14C4E-182D-9744-9929-070F228577C0}" type="presOf" srcId="{0B57D00E-2D25-455C-A9F7-AE888B1E5BE8}" destId="{DE8C9EBE-A9F2-6747-B756-4ADA34F7005A}" srcOrd="0" destOrd="0" presId="urn:microsoft.com/office/officeart/2005/8/layout/list1"/>
    <dgm:cxn modelId="{AB65EE72-7E6A-4843-9CA8-273291B24DCE}" type="presOf" srcId="{3853E55B-DF32-43AD-B6EF-7B5118EB0147}" destId="{57F4329E-1ADB-4D48-B579-C874773E646F}" srcOrd="0" destOrd="0" presId="urn:microsoft.com/office/officeart/2005/8/layout/list1"/>
    <dgm:cxn modelId="{4E42FF84-FD52-A942-BC36-BBB9C30941F7}" type="presOf" srcId="{D374645F-DAD6-463D-A9AB-D106568A22AC}" destId="{EE120805-2C68-9D45-81EB-F6571EE361AF}" srcOrd="0" destOrd="0" presId="urn:microsoft.com/office/officeart/2005/8/layout/list1"/>
    <dgm:cxn modelId="{5A4D7F89-F1BB-BD45-9D45-BF3DD8322D7D}" type="presOf" srcId="{B4855373-2DAB-4270-AB9D-9D257CD7BBDD}" destId="{57F4329E-1ADB-4D48-B579-C874773E646F}" srcOrd="0" destOrd="1" presId="urn:microsoft.com/office/officeart/2005/8/layout/list1"/>
    <dgm:cxn modelId="{324B689F-4B2A-6949-8F5C-D2A32D91734C}" type="presOf" srcId="{0DDF19B6-D4F3-466E-9C62-F4782D6217C8}" destId="{007E09AC-694E-F246-A651-5AB607BB5209}" srcOrd="0" destOrd="0" presId="urn:microsoft.com/office/officeart/2005/8/layout/list1"/>
    <dgm:cxn modelId="{E6DE4CAC-4874-4BA9-BCE1-19515F18A459}" srcId="{0DDF19B6-D4F3-466E-9C62-F4782D6217C8}" destId="{D374645F-DAD6-463D-A9AB-D106568A22AC}" srcOrd="0" destOrd="0" parTransId="{DA0E7F72-7EF6-45E8-B2BA-F5703C639DE5}" sibTransId="{9859E776-307A-4A3F-B869-BB5E204A023A}"/>
    <dgm:cxn modelId="{C23DD1B0-4EC8-4297-AD1C-2CD5A90DEAEE}" srcId="{2ED6E7B6-F023-42F5-9EE0-7DCDF6356CF6}" destId="{B4855373-2DAB-4270-AB9D-9D257CD7BBDD}" srcOrd="1" destOrd="0" parTransId="{01443D7B-A2A4-4C99-BFC7-B9293BD762BE}" sibTransId="{5A3056DE-02CC-4401-B2E3-59D38AEEAA1B}"/>
    <dgm:cxn modelId="{DCDEBAC4-862C-374E-8A25-869E17AEBA46}" type="presOf" srcId="{D374645F-DAD6-463D-A9AB-D106568A22AC}" destId="{BF5CF3EB-2ABF-CE4B-B20A-CFBD86787321}" srcOrd="1" destOrd="0" presId="urn:microsoft.com/office/officeart/2005/8/layout/list1"/>
    <dgm:cxn modelId="{373A21CF-CC71-4B31-92AB-4D60759749D2}" srcId="{D374645F-DAD6-463D-A9AB-D106568A22AC}" destId="{E8CF21BC-402F-4FC0-AE71-19969BB6E054}" srcOrd="1" destOrd="0" parTransId="{47EBAF66-8FEA-447D-9479-52E67BBF3A06}" sibTransId="{CAF9398D-563A-499D-A853-AB953649D238}"/>
    <dgm:cxn modelId="{D1B6EBD9-D0DA-A44F-BBC0-7338EE9B2DDC}" type="presOf" srcId="{E8CF21BC-402F-4FC0-AE71-19969BB6E054}" destId="{DE8C9EBE-A9F2-6747-B756-4ADA34F7005A}" srcOrd="0" destOrd="1" presId="urn:microsoft.com/office/officeart/2005/8/layout/list1"/>
    <dgm:cxn modelId="{0D954CE0-8590-4A27-B388-2C077C737AF0}" srcId="{D374645F-DAD6-463D-A9AB-D106568A22AC}" destId="{0B57D00E-2D25-455C-A9F7-AE888B1E5BE8}" srcOrd="0" destOrd="0" parTransId="{6DD77EE3-D5F4-4627-A164-D73496F4B358}" sibTransId="{9D0DCF1C-B88F-40AC-BF8B-C121278BE9BE}"/>
    <dgm:cxn modelId="{D93283ED-4F0F-C54B-91C5-D2C929A44605}" type="presOf" srcId="{2ED6E7B6-F023-42F5-9EE0-7DCDF6356CF6}" destId="{07028411-C077-E34B-AE06-0A71E2AB7BDC}" srcOrd="1" destOrd="0" presId="urn:microsoft.com/office/officeart/2005/8/layout/list1"/>
    <dgm:cxn modelId="{8F2FC251-2BE8-2345-8D48-4C951E6C1A35}" type="presParOf" srcId="{007E09AC-694E-F246-A651-5AB607BB5209}" destId="{DED983B1-717D-214B-B1FB-DAFFC0CED744}" srcOrd="0" destOrd="0" presId="urn:microsoft.com/office/officeart/2005/8/layout/list1"/>
    <dgm:cxn modelId="{5666495F-8AEF-3240-815D-5985C77786A5}" type="presParOf" srcId="{DED983B1-717D-214B-B1FB-DAFFC0CED744}" destId="{EE120805-2C68-9D45-81EB-F6571EE361AF}" srcOrd="0" destOrd="0" presId="urn:microsoft.com/office/officeart/2005/8/layout/list1"/>
    <dgm:cxn modelId="{C17D7387-E164-3243-A351-AA355F864968}" type="presParOf" srcId="{DED983B1-717D-214B-B1FB-DAFFC0CED744}" destId="{BF5CF3EB-2ABF-CE4B-B20A-CFBD86787321}" srcOrd="1" destOrd="0" presId="urn:microsoft.com/office/officeart/2005/8/layout/list1"/>
    <dgm:cxn modelId="{109FDE24-B27A-DA40-9886-35583BF4D4FA}" type="presParOf" srcId="{007E09AC-694E-F246-A651-5AB607BB5209}" destId="{ECC19CFF-F024-3A46-8A0F-7601F2A39E83}" srcOrd="1" destOrd="0" presId="urn:microsoft.com/office/officeart/2005/8/layout/list1"/>
    <dgm:cxn modelId="{B181549D-299D-3742-AA3B-0396177B6546}" type="presParOf" srcId="{007E09AC-694E-F246-A651-5AB607BB5209}" destId="{DE8C9EBE-A9F2-6747-B756-4ADA34F7005A}" srcOrd="2" destOrd="0" presId="urn:microsoft.com/office/officeart/2005/8/layout/list1"/>
    <dgm:cxn modelId="{C0D18508-2D70-1344-AE7C-613733CA7C41}" type="presParOf" srcId="{007E09AC-694E-F246-A651-5AB607BB5209}" destId="{7B96B0BE-5A00-BA49-A366-DE28D70CDADE}" srcOrd="3" destOrd="0" presId="urn:microsoft.com/office/officeart/2005/8/layout/list1"/>
    <dgm:cxn modelId="{3959A588-77ED-2C41-84A4-8B6ADD8726A7}" type="presParOf" srcId="{007E09AC-694E-F246-A651-5AB607BB5209}" destId="{F7E19B06-CCA7-CF41-8FDD-D0C289D8549E}" srcOrd="4" destOrd="0" presId="urn:microsoft.com/office/officeart/2005/8/layout/list1"/>
    <dgm:cxn modelId="{8C4D9147-4E70-C948-A61C-667326156E5B}" type="presParOf" srcId="{F7E19B06-CCA7-CF41-8FDD-D0C289D8549E}" destId="{2286FAC6-11B8-6D45-A1A5-1AD173B9DF52}" srcOrd="0" destOrd="0" presId="urn:microsoft.com/office/officeart/2005/8/layout/list1"/>
    <dgm:cxn modelId="{B89CD983-BD6B-E04C-B3A9-80CB89E61C5E}" type="presParOf" srcId="{F7E19B06-CCA7-CF41-8FDD-D0C289D8549E}" destId="{07028411-C077-E34B-AE06-0A71E2AB7BDC}" srcOrd="1" destOrd="0" presId="urn:microsoft.com/office/officeart/2005/8/layout/list1"/>
    <dgm:cxn modelId="{24B05FE1-03E2-9444-B5C3-687682848BA7}" type="presParOf" srcId="{007E09AC-694E-F246-A651-5AB607BB5209}" destId="{07B9993F-EA4B-FF4C-B494-87963D5D1F74}" srcOrd="5" destOrd="0" presId="urn:microsoft.com/office/officeart/2005/8/layout/list1"/>
    <dgm:cxn modelId="{28837F74-674A-5B44-B41D-A907948243A6}" type="presParOf" srcId="{007E09AC-694E-F246-A651-5AB607BB5209}" destId="{57F4329E-1ADB-4D48-B579-C874773E64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E449B3-8F49-45A2-AEF1-32011ACFDE8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C00FF5-BBBB-44E2-87E5-E47BA17DCAC4}">
      <dgm:prSet custT="1"/>
      <dgm:spPr/>
      <dgm:t>
        <a:bodyPr/>
        <a:lstStyle/>
        <a:p>
          <a:r>
            <a:rPr lang="en-US" sz="3200" dirty="0"/>
            <a:t>Who are your </a:t>
          </a:r>
          <a:r>
            <a:rPr lang="en-US" sz="3200" b="1" dirty="0"/>
            <a:t>three </a:t>
          </a:r>
          <a:r>
            <a:rPr lang="en-US" sz="3200" b="1" u="sng" dirty="0"/>
            <a:t>priority</a:t>
          </a:r>
          <a:r>
            <a:rPr lang="en-US" sz="3200" b="1" dirty="0"/>
            <a:t> partners? </a:t>
          </a:r>
          <a:endParaRPr lang="en-US" sz="3200" dirty="0"/>
        </a:p>
      </dgm:t>
    </dgm:pt>
    <dgm:pt modelId="{828654CE-2BAD-45FA-B319-B2CADBFF00CF}" type="parTrans" cxnId="{6F49E85A-59AB-410A-A42F-D0D6A21EB1B8}">
      <dgm:prSet/>
      <dgm:spPr/>
      <dgm:t>
        <a:bodyPr/>
        <a:lstStyle/>
        <a:p>
          <a:endParaRPr lang="en-US"/>
        </a:p>
      </dgm:t>
    </dgm:pt>
    <dgm:pt modelId="{C60A0330-F812-452F-9653-DA01C4E782AA}" type="sibTrans" cxnId="{6F49E85A-59AB-410A-A42F-D0D6A21EB1B8}">
      <dgm:prSet/>
      <dgm:spPr/>
      <dgm:t>
        <a:bodyPr/>
        <a:lstStyle/>
        <a:p>
          <a:endParaRPr lang="en-US"/>
        </a:p>
      </dgm:t>
    </dgm:pt>
    <dgm:pt modelId="{A09E014A-BBF6-426C-A591-BF55303D3138}">
      <dgm:prSet custT="1"/>
      <dgm:spPr/>
      <dgm:t>
        <a:bodyPr/>
        <a:lstStyle/>
        <a:p>
          <a:r>
            <a:rPr lang="en-US" sz="3200" dirty="0"/>
            <a:t>Who are </a:t>
          </a:r>
          <a:r>
            <a:rPr lang="en-US" sz="3200" b="1" dirty="0"/>
            <a:t>three</a:t>
          </a:r>
          <a:r>
            <a:rPr lang="en-US" sz="3200" dirty="0"/>
            <a:t> </a:t>
          </a:r>
          <a:r>
            <a:rPr lang="en-US" sz="3200" b="1" u="sng" dirty="0"/>
            <a:t>potential</a:t>
          </a:r>
          <a:r>
            <a:rPr lang="en-US" sz="3200" b="1" dirty="0"/>
            <a:t> partners? </a:t>
          </a:r>
          <a:endParaRPr lang="en-US" sz="3200" dirty="0"/>
        </a:p>
      </dgm:t>
    </dgm:pt>
    <dgm:pt modelId="{0ADFEE27-B4A9-4D69-8F0F-364D06EB1F5D}" type="parTrans" cxnId="{1EA58E54-5D67-4D20-B2FF-2990AAAE6DCE}">
      <dgm:prSet/>
      <dgm:spPr/>
      <dgm:t>
        <a:bodyPr/>
        <a:lstStyle/>
        <a:p>
          <a:endParaRPr lang="en-US"/>
        </a:p>
      </dgm:t>
    </dgm:pt>
    <dgm:pt modelId="{33FB3207-2001-4DD0-9870-443EE2EE4C70}" type="sibTrans" cxnId="{1EA58E54-5D67-4D20-B2FF-2990AAAE6DCE}">
      <dgm:prSet/>
      <dgm:spPr/>
      <dgm:t>
        <a:bodyPr/>
        <a:lstStyle/>
        <a:p>
          <a:endParaRPr lang="en-US"/>
        </a:p>
      </dgm:t>
    </dgm:pt>
    <dgm:pt modelId="{B2815C86-FAC0-0C49-A82E-6A755F49D2FD}" type="pres">
      <dgm:prSet presAssocID="{EAE449B3-8F49-45A2-AEF1-32011ACFDE88}" presName="linear" presStyleCnt="0">
        <dgm:presLayoutVars>
          <dgm:animLvl val="lvl"/>
          <dgm:resizeHandles val="exact"/>
        </dgm:presLayoutVars>
      </dgm:prSet>
      <dgm:spPr/>
    </dgm:pt>
    <dgm:pt modelId="{93F88DEC-8F5B-E04E-BB3A-B034DA7D0BD3}" type="pres">
      <dgm:prSet presAssocID="{0FC00FF5-BBBB-44E2-87E5-E47BA17DCA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0AC3B0-49CB-5F48-AB8B-0736E41C1BB8}" type="pres">
      <dgm:prSet presAssocID="{C60A0330-F812-452F-9653-DA01C4E782AA}" presName="spacer" presStyleCnt="0"/>
      <dgm:spPr/>
    </dgm:pt>
    <dgm:pt modelId="{889D858D-EF12-DF45-BE00-A4C94813BD80}" type="pres">
      <dgm:prSet presAssocID="{A09E014A-BBF6-426C-A591-BF55303D313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FAC5B08-CD63-BF45-B3AC-20DB876D8DEA}" type="presOf" srcId="{0FC00FF5-BBBB-44E2-87E5-E47BA17DCAC4}" destId="{93F88DEC-8F5B-E04E-BB3A-B034DA7D0BD3}" srcOrd="0" destOrd="0" presId="urn:microsoft.com/office/officeart/2005/8/layout/vList2"/>
    <dgm:cxn modelId="{5A794914-F254-A64A-808D-893874DC899D}" type="presOf" srcId="{EAE449B3-8F49-45A2-AEF1-32011ACFDE88}" destId="{B2815C86-FAC0-0C49-A82E-6A755F49D2FD}" srcOrd="0" destOrd="0" presId="urn:microsoft.com/office/officeart/2005/8/layout/vList2"/>
    <dgm:cxn modelId="{1EA58E54-5D67-4D20-B2FF-2990AAAE6DCE}" srcId="{EAE449B3-8F49-45A2-AEF1-32011ACFDE88}" destId="{A09E014A-BBF6-426C-A591-BF55303D3138}" srcOrd="1" destOrd="0" parTransId="{0ADFEE27-B4A9-4D69-8F0F-364D06EB1F5D}" sibTransId="{33FB3207-2001-4DD0-9870-443EE2EE4C70}"/>
    <dgm:cxn modelId="{0B38C855-F724-9D46-8359-B09FE53A678C}" type="presOf" srcId="{A09E014A-BBF6-426C-A591-BF55303D3138}" destId="{889D858D-EF12-DF45-BE00-A4C94813BD80}" srcOrd="0" destOrd="0" presId="urn:microsoft.com/office/officeart/2005/8/layout/vList2"/>
    <dgm:cxn modelId="{6F49E85A-59AB-410A-A42F-D0D6A21EB1B8}" srcId="{EAE449B3-8F49-45A2-AEF1-32011ACFDE88}" destId="{0FC00FF5-BBBB-44E2-87E5-E47BA17DCAC4}" srcOrd="0" destOrd="0" parTransId="{828654CE-2BAD-45FA-B319-B2CADBFF00CF}" sibTransId="{C60A0330-F812-452F-9653-DA01C4E782AA}"/>
    <dgm:cxn modelId="{BDB63572-AA4E-144A-A90F-6BF9F9C12495}" type="presParOf" srcId="{B2815C86-FAC0-0C49-A82E-6A755F49D2FD}" destId="{93F88DEC-8F5B-E04E-BB3A-B034DA7D0BD3}" srcOrd="0" destOrd="0" presId="urn:microsoft.com/office/officeart/2005/8/layout/vList2"/>
    <dgm:cxn modelId="{46F0877C-6EB0-2F46-A7B4-5A54BB25AE3B}" type="presParOf" srcId="{B2815C86-FAC0-0C49-A82E-6A755F49D2FD}" destId="{4D0AC3B0-49CB-5F48-AB8B-0736E41C1BB8}" srcOrd="1" destOrd="0" presId="urn:microsoft.com/office/officeart/2005/8/layout/vList2"/>
    <dgm:cxn modelId="{87619C06-3B91-6E46-89C5-A5D940AFD58D}" type="presParOf" srcId="{B2815C86-FAC0-0C49-A82E-6A755F49D2FD}" destId="{889D858D-EF12-DF45-BE00-A4C94813BD8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4CF0E6-0589-4B70-B2DD-8380135F0D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16DEC7-BE6B-477D-97F7-2AF09B64993E}">
      <dgm:prSet/>
      <dgm:spPr>
        <a:xfrm>
          <a:off x="2677" y="64220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Learning Plan</a:t>
          </a:r>
        </a:p>
      </dgm:t>
    </dgm:pt>
    <dgm:pt modelId="{4AF81465-8821-417B-9C18-FC0289A7BD62}" type="parTrans" cxnId="{C908D1B3-1850-47B1-B981-F3F986777E1A}">
      <dgm:prSet/>
      <dgm:spPr/>
      <dgm:t>
        <a:bodyPr/>
        <a:lstStyle/>
        <a:p>
          <a:endParaRPr lang="en-US"/>
        </a:p>
      </dgm:t>
    </dgm:pt>
    <dgm:pt modelId="{D4A82C24-EDEA-4CFD-B018-23504665575D}" type="sibTrans" cxnId="{C908D1B3-1850-47B1-B981-F3F986777E1A}">
      <dgm:prSet/>
      <dgm:spPr/>
      <dgm:t>
        <a:bodyPr/>
        <a:lstStyle/>
        <a:p>
          <a:endParaRPr lang="en-US"/>
        </a:p>
      </dgm:t>
    </dgm:pt>
    <dgm:pt modelId="{72CEDFE1-E5AA-4736-88A8-61C4F894DC37}">
      <dgm:prSet/>
      <dgm:spPr>
        <a:xfrm>
          <a:off x="2339407" y="64220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Productivity      &amp; Organization</a:t>
          </a:r>
        </a:p>
      </dgm:t>
    </dgm:pt>
    <dgm:pt modelId="{4464A191-378D-4713-9112-4855F8193B25}" type="parTrans" cxnId="{2D813C80-B7CD-4BBE-BEC3-A74FD4B7D4C4}">
      <dgm:prSet/>
      <dgm:spPr/>
      <dgm:t>
        <a:bodyPr/>
        <a:lstStyle/>
        <a:p>
          <a:endParaRPr lang="en-US"/>
        </a:p>
      </dgm:t>
    </dgm:pt>
    <dgm:pt modelId="{57CB1A2D-35D6-4614-87BA-5052BC03D0C9}" type="sibTrans" cxnId="{2D813C80-B7CD-4BBE-BEC3-A74FD4B7D4C4}">
      <dgm:prSet/>
      <dgm:spPr/>
      <dgm:t>
        <a:bodyPr/>
        <a:lstStyle/>
        <a:p>
          <a:endParaRPr lang="en-US"/>
        </a:p>
      </dgm:t>
    </dgm:pt>
    <dgm:pt modelId="{ADD93264-8750-4938-AE83-A3EB589791BF}">
      <dgm:prSet/>
      <dgm:spPr>
        <a:xfrm>
          <a:off x="4676136" y="64220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Strategic Planning </a:t>
          </a:r>
        </a:p>
      </dgm:t>
    </dgm:pt>
    <dgm:pt modelId="{C804C6C6-B439-45DB-A038-13A518DF05AA}" type="parTrans" cxnId="{F14CE7F4-3734-44C5-B5B8-45F166227DF4}">
      <dgm:prSet/>
      <dgm:spPr/>
      <dgm:t>
        <a:bodyPr/>
        <a:lstStyle/>
        <a:p>
          <a:endParaRPr lang="en-US"/>
        </a:p>
      </dgm:t>
    </dgm:pt>
    <dgm:pt modelId="{FE4B2B0D-E902-4F12-AF67-7C166D7A09E6}" type="sibTrans" cxnId="{F14CE7F4-3734-44C5-B5B8-45F166227DF4}">
      <dgm:prSet/>
      <dgm:spPr/>
      <dgm:t>
        <a:bodyPr/>
        <a:lstStyle/>
        <a:p>
          <a:endParaRPr lang="en-US"/>
        </a:p>
      </dgm:t>
    </dgm:pt>
    <dgm:pt modelId="{8DDDE01A-3CB2-40DE-BA4C-7ED6847F54C6}">
      <dgm:prSet/>
      <dgm:spPr>
        <a:xfrm>
          <a:off x="7012866" y="64220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Sector Knowledge </a:t>
          </a:r>
        </a:p>
      </dgm:t>
    </dgm:pt>
    <dgm:pt modelId="{0888534C-3F37-4291-963E-07CADE85C0F4}" type="parTrans" cxnId="{5CD830EA-DAF7-456D-9567-863A29F64B0E}">
      <dgm:prSet/>
      <dgm:spPr/>
      <dgm:t>
        <a:bodyPr/>
        <a:lstStyle/>
        <a:p>
          <a:endParaRPr lang="en-US"/>
        </a:p>
      </dgm:t>
    </dgm:pt>
    <dgm:pt modelId="{B374492F-B441-4EA1-AF4E-2A28309C91DB}" type="sibTrans" cxnId="{5CD830EA-DAF7-456D-9567-863A29F64B0E}">
      <dgm:prSet/>
      <dgm:spPr/>
      <dgm:t>
        <a:bodyPr/>
        <a:lstStyle/>
        <a:p>
          <a:endParaRPr lang="en-US"/>
        </a:p>
      </dgm:t>
    </dgm:pt>
    <dgm:pt modelId="{9999D8E1-35D5-41BA-ACB3-96F33323C953}">
      <dgm:prSet/>
      <dgm:spPr>
        <a:xfrm>
          <a:off x="2677" y="212921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Communication </a:t>
          </a:r>
        </a:p>
      </dgm:t>
    </dgm:pt>
    <dgm:pt modelId="{C83A6E3C-F6DF-48F7-B042-BF6DB990E7FC}" type="parTrans" cxnId="{AA7D2EBB-DBAE-4871-85C2-E5CD762D4B63}">
      <dgm:prSet/>
      <dgm:spPr/>
      <dgm:t>
        <a:bodyPr/>
        <a:lstStyle/>
        <a:p>
          <a:endParaRPr lang="en-US"/>
        </a:p>
      </dgm:t>
    </dgm:pt>
    <dgm:pt modelId="{FE971380-B79C-48A3-8219-41F0219E2579}" type="sibTrans" cxnId="{AA7D2EBB-DBAE-4871-85C2-E5CD762D4B63}">
      <dgm:prSet/>
      <dgm:spPr/>
      <dgm:t>
        <a:bodyPr/>
        <a:lstStyle/>
        <a:p>
          <a:endParaRPr lang="en-US"/>
        </a:p>
      </dgm:t>
    </dgm:pt>
    <dgm:pt modelId="{6C5DB8CA-493C-4EDB-BBE5-089B507A706D}">
      <dgm:prSet/>
      <dgm:spPr>
        <a:xfrm>
          <a:off x="2339407" y="212921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Management Practices </a:t>
          </a:r>
        </a:p>
      </dgm:t>
    </dgm:pt>
    <dgm:pt modelId="{1BC3F125-9046-4129-9CDC-D7C024A76C11}" type="parTrans" cxnId="{735F8E00-93E4-4175-ACD5-86A322564FE9}">
      <dgm:prSet/>
      <dgm:spPr/>
      <dgm:t>
        <a:bodyPr/>
        <a:lstStyle/>
        <a:p>
          <a:endParaRPr lang="en-US"/>
        </a:p>
      </dgm:t>
    </dgm:pt>
    <dgm:pt modelId="{DCA385C3-EA0E-4D37-A7C4-01B818A45F27}" type="sibTrans" cxnId="{735F8E00-93E4-4175-ACD5-86A322564FE9}">
      <dgm:prSet/>
      <dgm:spPr/>
      <dgm:t>
        <a:bodyPr/>
        <a:lstStyle/>
        <a:p>
          <a:endParaRPr lang="en-US"/>
        </a:p>
      </dgm:t>
    </dgm:pt>
    <dgm:pt modelId="{EC279CFF-572C-41F3-8E6C-AACB43A7EB95}">
      <dgm:prSet/>
      <dgm:spPr>
        <a:xfrm>
          <a:off x="4676136" y="212921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Financial Acumen </a:t>
          </a:r>
        </a:p>
      </dgm:t>
    </dgm:pt>
    <dgm:pt modelId="{9B12F2B4-2DA9-4B9D-B0A4-0E4384F05BC4}" type="parTrans" cxnId="{56CF16EB-0F55-48DA-BDD3-AAFD2F46104E}">
      <dgm:prSet/>
      <dgm:spPr/>
      <dgm:t>
        <a:bodyPr/>
        <a:lstStyle/>
        <a:p>
          <a:endParaRPr lang="en-US"/>
        </a:p>
      </dgm:t>
    </dgm:pt>
    <dgm:pt modelId="{70783BDB-E310-4581-8714-43D50452EFF3}" type="sibTrans" cxnId="{56CF16EB-0F55-48DA-BDD3-AAFD2F46104E}">
      <dgm:prSet/>
      <dgm:spPr/>
      <dgm:t>
        <a:bodyPr/>
        <a:lstStyle/>
        <a:p>
          <a:endParaRPr lang="en-US"/>
        </a:p>
      </dgm:t>
    </dgm:pt>
    <dgm:pt modelId="{F5F5BE7E-4777-4A75-94E2-2C61BB850345}">
      <dgm:prSet/>
      <dgm:spPr>
        <a:xfrm>
          <a:off x="7012866" y="212921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Marketing         &amp; Social Media </a:t>
          </a:r>
        </a:p>
      </dgm:t>
    </dgm:pt>
    <dgm:pt modelId="{B40DD2FE-81DB-483D-925F-C22F2100D9B8}" type="parTrans" cxnId="{48C86445-767F-4664-AF7D-88811E8E88F1}">
      <dgm:prSet/>
      <dgm:spPr/>
      <dgm:t>
        <a:bodyPr/>
        <a:lstStyle/>
        <a:p>
          <a:endParaRPr lang="en-US"/>
        </a:p>
      </dgm:t>
    </dgm:pt>
    <dgm:pt modelId="{7BF3BD1A-FA82-4180-AA3E-B39698596A98}" type="sibTrans" cxnId="{48C86445-767F-4664-AF7D-88811E8E88F1}">
      <dgm:prSet/>
      <dgm:spPr/>
      <dgm:t>
        <a:bodyPr/>
        <a:lstStyle/>
        <a:p>
          <a:endParaRPr lang="en-US"/>
        </a:p>
      </dgm:t>
    </dgm:pt>
    <dgm:pt modelId="{353CC7E0-3056-476A-9AA3-B2D965A947B5}">
      <dgm:prSet/>
      <dgm:spPr>
        <a:xfrm>
          <a:off x="2677" y="361622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Governance       &amp; Board Development</a:t>
          </a:r>
        </a:p>
      </dgm:t>
    </dgm:pt>
    <dgm:pt modelId="{302BE790-5B88-4459-A890-69217A3776B4}" type="parTrans" cxnId="{FBC558D2-823C-493C-9A4C-74BA96DF4BE7}">
      <dgm:prSet/>
      <dgm:spPr/>
      <dgm:t>
        <a:bodyPr/>
        <a:lstStyle/>
        <a:p>
          <a:endParaRPr lang="en-US"/>
        </a:p>
      </dgm:t>
    </dgm:pt>
    <dgm:pt modelId="{F70FE141-7C8E-411B-A019-43A5924B8B2D}" type="sibTrans" cxnId="{FBC558D2-823C-493C-9A4C-74BA96DF4BE7}">
      <dgm:prSet/>
      <dgm:spPr/>
      <dgm:t>
        <a:bodyPr/>
        <a:lstStyle/>
        <a:p>
          <a:endParaRPr lang="en-US"/>
        </a:p>
      </dgm:t>
    </dgm:pt>
    <dgm:pt modelId="{E93B6871-51B2-4E1A-A81C-8C34AE34E974}">
      <dgm:prSet/>
      <dgm:spPr>
        <a:xfrm>
          <a:off x="2339407" y="361622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Data Management    &amp; Technology </a:t>
          </a:r>
        </a:p>
      </dgm:t>
    </dgm:pt>
    <dgm:pt modelId="{24289950-BAC8-4FCA-879A-C854403FB277}" type="parTrans" cxnId="{17068108-9B71-492C-8633-D27FF1C9CD25}">
      <dgm:prSet/>
      <dgm:spPr/>
      <dgm:t>
        <a:bodyPr/>
        <a:lstStyle/>
        <a:p>
          <a:endParaRPr lang="en-US"/>
        </a:p>
      </dgm:t>
    </dgm:pt>
    <dgm:pt modelId="{2E2A3C8F-3A9C-4E1A-969C-DAAD464DF00E}" type="sibTrans" cxnId="{17068108-9B71-492C-8633-D27FF1C9CD25}">
      <dgm:prSet/>
      <dgm:spPr/>
      <dgm:t>
        <a:bodyPr/>
        <a:lstStyle/>
        <a:p>
          <a:endParaRPr lang="en-US"/>
        </a:p>
      </dgm:t>
    </dgm:pt>
    <dgm:pt modelId="{3BCDB596-6E7E-44F2-8E0D-21398861D874}">
      <dgm:prSet/>
      <dgm:spPr>
        <a:xfrm>
          <a:off x="4676136" y="361622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Inclusive Practices</a:t>
          </a:r>
        </a:p>
      </dgm:t>
    </dgm:pt>
    <dgm:pt modelId="{D2C861A9-C6DC-48F1-9047-55599F224578}" type="parTrans" cxnId="{3EA39470-7A5C-4382-B356-5EE2E6FB78F8}">
      <dgm:prSet/>
      <dgm:spPr/>
      <dgm:t>
        <a:bodyPr/>
        <a:lstStyle/>
        <a:p>
          <a:endParaRPr lang="en-US"/>
        </a:p>
      </dgm:t>
    </dgm:pt>
    <dgm:pt modelId="{80BEBBA2-955B-4913-B599-1C07E72D38F5}" type="sibTrans" cxnId="{3EA39470-7A5C-4382-B356-5EE2E6FB78F8}">
      <dgm:prSet/>
      <dgm:spPr/>
      <dgm:t>
        <a:bodyPr/>
        <a:lstStyle/>
        <a:p>
          <a:endParaRPr lang="en-US"/>
        </a:p>
      </dgm:t>
    </dgm:pt>
    <dgm:pt modelId="{41299E28-8F8E-4AE3-8B72-E482DEE2396E}">
      <dgm:prSet/>
      <dgm:spPr>
        <a:xfrm>
          <a:off x="7012866" y="361622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Strategic Networking </a:t>
          </a:r>
        </a:p>
      </dgm:t>
    </dgm:pt>
    <dgm:pt modelId="{859B7872-A366-4E52-AA3E-8F8AB8E3F827}" type="parTrans" cxnId="{5E0A9A3F-8C1B-4ED2-893D-B0881C4B4A04}">
      <dgm:prSet/>
      <dgm:spPr/>
      <dgm:t>
        <a:bodyPr/>
        <a:lstStyle/>
        <a:p>
          <a:endParaRPr lang="en-US"/>
        </a:p>
      </dgm:t>
    </dgm:pt>
    <dgm:pt modelId="{DB8E72B3-ED94-43B6-86F6-01ED36721D57}" type="sibTrans" cxnId="{5E0A9A3F-8C1B-4ED2-893D-B0881C4B4A04}">
      <dgm:prSet/>
      <dgm:spPr/>
      <dgm:t>
        <a:bodyPr/>
        <a:lstStyle/>
        <a:p>
          <a:endParaRPr lang="en-US"/>
        </a:p>
      </dgm:t>
    </dgm:pt>
    <dgm:pt modelId="{BE859510-8B4E-1C40-B4DC-532228C620B3}" type="pres">
      <dgm:prSet presAssocID="{364CF0E6-0589-4B70-B2DD-8380135F0D35}" presName="diagram" presStyleCnt="0">
        <dgm:presLayoutVars>
          <dgm:dir/>
          <dgm:resizeHandles val="exact"/>
        </dgm:presLayoutVars>
      </dgm:prSet>
      <dgm:spPr/>
    </dgm:pt>
    <dgm:pt modelId="{52EE711A-42CA-C940-97A2-9BC56B467121}" type="pres">
      <dgm:prSet presAssocID="{7A16DEC7-BE6B-477D-97F7-2AF09B64993E}" presName="node" presStyleLbl="node1" presStyleIdx="0" presStyleCnt="12">
        <dgm:presLayoutVars>
          <dgm:bulletEnabled val="1"/>
        </dgm:presLayoutVars>
      </dgm:prSet>
      <dgm:spPr/>
    </dgm:pt>
    <dgm:pt modelId="{C6859BAB-C17E-8E4A-B5DF-4DF61D59829E}" type="pres">
      <dgm:prSet presAssocID="{D4A82C24-EDEA-4CFD-B018-23504665575D}" presName="sibTrans" presStyleCnt="0"/>
      <dgm:spPr/>
    </dgm:pt>
    <dgm:pt modelId="{52AC787F-7FA2-0F48-AA8C-FD9D144D5506}" type="pres">
      <dgm:prSet presAssocID="{72CEDFE1-E5AA-4736-88A8-61C4F894DC37}" presName="node" presStyleLbl="node1" presStyleIdx="1" presStyleCnt="12">
        <dgm:presLayoutVars>
          <dgm:bulletEnabled val="1"/>
        </dgm:presLayoutVars>
      </dgm:prSet>
      <dgm:spPr/>
    </dgm:pt>
    <dgm:pt modelId="{224EC7E5-EA0B-8C46-BDCB-8209BA109B16}" type="pres">
      <dgm:prSet presAssocID="{57CB1A2D-35D6-4614-87BA-5052BC03D0C9}" presName="sibTrans" presStyleCnt="0"/>
      <dgm:spPr/>
    </dgm:pt>
    <dgm:pt modelId="{21203326-B4CC-3246-AF10-9C15D2559118}" type="pres">
      <dgm:prSet presAssocID="{ADD93264-8750-4938-AE83-A3EB589791BF}" presName="node" presStyleLbl="node1" presStyleIdx="2" presStyleCnt="12">
        <dgm:presLayoutVars>
          <dgm:bulletEnabled val="1"/>
        </dgm:presLayoutVars>
      </dgm:prSet>
      <dgm:spPr/>
    </dgm:pt>
    <dgm:pt modelId="{AA82EDF3-9108-A74B-BD34-FC5C3BCF1D53}" type="pres">
      <dgm:prSet presAssocID="{FE4B2B0D-E902-4F12-AF67-7C166D7A09E6}" presName="sibTrans" presStyleCnt="0"/>
      <dgm:spPr/>
    </dgm:pt>
    <dgm:pt modelId="{E9566FBF-5819-C042-AA04-157DC7232343}" type="pres">
      <dgm:prSet presAssocID="{8DDDE01A-3CB2-40DE-BA4C-7ED6847F54C6}" presName="node" presStyleLbl="node1" presStyleIdx="3" presStyleCnt="12">
        <dgm:presLayoutVars>
          <dgm:bulletEnabled val="1"/>
        </dgm:presLayoutVars>
      </dgm:prSet>
      <dgm:spPr/>
    </dgm:pt>
    <dgm:pt modelId="{CB5D8480-A752-214A-9297-2C4D54C2CC41}" type="pres">
      <dgm:prSet presAssocID="{B374492F-B441-4EA1-AF4E-2A28309C91DB}" presName="sibTrans" presStyleCnt="0"/>
      <dgm:spPr/>
    </dgm:pt>
    <dgm:pt modelId="{8B40BAE6-D285-7841-BD50-B2D848028A79}" type="pres">
      <dgm:prSet presAssocID="{9999D8E1-35D5-41BA-ACB3-96F33323C953}" presName="node" presStyleLbl="node1" presStyleIdx="4" presStyleCnt="12">
        <dgm:presLayoutVars>
          <dgm:bulletEnabled val="1"/>
        </dgm:presLayoutVars>
      </dgm:prSet>
      <dgm:spPr/>
    </dgm:pt>
    <dgm:pt modelId="{33A76330-FFAB-8049-B52F-99504022556B}" type="pres">
      <dgm:prSet presAssocID="{FE971380-B79C-48A3-8219-41F0219E2579}" presName="sibTrans" presStyleCnt="0"/>
      <dgm:spPr/>
    </dgm:pt>
    <dgm:pt modelId="{0CBB5D69-DE76-3F44-A9CF-26CDA3DCA569}" type="pres">
      <dgm:prSet presAssocID="{6C5DB8CA-493C-4EDB-BBE5-089B507A706D}" presName="node" presStyleLbl="node1" presStyleIdx="5" presStyleCnt="12">
        <dgm:presLayoutVars>
          <dgm:bulletEnabled val="1"/>
        </dgm:presLayoutVars>
      </dgm:prSet>
      <dgm:spPr/>
    </dgm:pt>
    <dgm:pt modelId="{5ED8BE61-47B1-9847-92DF-687C7D177072}" type="pres">
      <dgm:prSet presAssocID="{DCA385C3-EA0E-4D37-A7C4-01B818A45F27}" presName="sibTrans" presStyleCnt="0"/>
      <dgm:spPr/>
    </dgm:pt>
    <dgm:pt modelId="{A0B4D98F-FFFF-D344-8F96-BE0A4FAA3E23}" type="pres">
      <dgm:prSet presAssocID="{EC279CFF-572C-41F3-8E6C-AACB43A7EB95}" presName="node" presStyleLbl="node1" presStyleIdx="6" presStyleCnt="12">
        <dgm:presLayoutVars>
          <dgm:bulletEnabled val="1"/>
        </dgm:presLayoutVars>
      </dgm:prSet>
      <dgm:spPr/>
    </dgm:pt>
    <dgm:pt modelId="{609C1936-E5ED-B34D-8557-B62D1A2850BA}" type="pres">
      <dgm:prSet presAssocID="{70783BDB-E310-4581-8714-43D50452EFF3}" presName="sibTrans" presStyleCnt="0"/>
      <dgm:spPr/>
    </dgm:pt>
    <dgm:pt modelId="{CCA4DDF9-0282-BE44-A4D6-60E856083A41}" type="pres">
      <dgm:prSet presAssocID="{F5F5BE7E-4777-4A75-94E2-2C61BB850345}" presName="node" presStyleLbl="node1" presStyleIdx="7" presStyleCnt="12">
        <dgm:presLayoutVars>
          <dgm:bulletEnabled val="1"/>
        </dgm:presLayoutVars>
      </dgm:prSet>
      <dgm:spPr/>
    </dgm:pt>
    <dgm:pt modelId="{F3E1CB49-C783-AE4E-AE1F-AEA36B5A88BE}" type="pres">
      <dgm:prSet presAssocID="{7BF3BD1A-FA82-4180-AA3E-B39698596A98}" presName="sibTrans" presStyleCnt="0"/>
      <dgm:spPr/>
    </dgm:pt>
    <dgm:pt modelId="{AB818E04-06B9-3149-9CD7-151702D8BDBF}" type="pres">
      <dgm:prSet presAssocID="{353CC7E0-3056-476A-9AA3-B2D965A947B5}" presName="node" presStyleLbl="node1" presStyleIdx="8" presStyleCnt="12">
        <dgm:presLayoutVars>
          <dgm:bulletEnabled val="1"/>
        </dgm:presLayoutVars>
      </dgm:prSet>
      <dgm:spPr/>
    </dgm:pt>
    <dgm:pt modelId="{58E53CD8-EF94-C346-BC19-601F235D0B7B}" type="pres">
      <dgm:prSet presAssocID="{F70FE141-7C8E-411B-A019-43A5924B8B2D}" presName="sibTrans" presStyleCnt="0"/>
      <dgm:spPr/>
    </dgm:pt>
    <dgm:pt modelId="{945B7F6A-A762-0846-8C25-8B91267D7500}" type="pres">
      <dgm:prSet presAssocID="{E93B6871-51B2-4E1A-A81C-8C34AE34E974}" presName="node" presStyleLbl="node1" presStyleIdx="9" presStyleCnt="12">
        <dgm:presLayoutVars>
          <dgm:bulletEnabled val="1"/>
        </dgm:presLayoutVars>
      </dgm:prSet>
      <dgm:spPr/>
    </dgm:pt>
    <dgm:pt modelId="{7DA6648D-6B45-7B45-96A4-605D4F254861}" type="pres">
      <dgm:prSet presAssocID="{2E2A3C8F-3A9C-4E1A-969C-DAAD464DF00E}" presName="sibTrans" presStyleCnt="0"/>
      <dgm:spPr/>
    </dgm:pt>
    <dgm:pt modelId="{1510265D-5ECF-B04B-80FC-D9C0683B5436}" type="pres">
      <dgm:prSet presAssocID="{3BCDB596-6E7E-44F2-8E0D-21398861D874}" presName="node" presStyleLbl="node1" presStyleIdx="10" presStyleCnt="12">
        <dgm:presLayoutVars>
          <dgm:bulletEnabled val="1"/>
        </dgm:presLayoutVars>
      </dgm:prSet>
      <dgm:spPr/>
    </dgm:pt>
    <dgm:pt modelId="{BD35124B-0F03-8C4B-9E52-50ACFC4F1B00}" type="pres">
      <dgm:prSet presAssocID="{80BEBBA2-955B-4913-B599-1C07E72D38F5}" presName="sibTrans" presStyleCnt="0"/>
      <dgm:spPr/>
    </dgm:pt>
    <dgm:pt modelId="{0F3DC1F6-E84B-DB46-A233-FC08C5C40D50}" type="pres">
      <dgm:prSet presAssocID="{41299E28-8F8E-4AE3-8B72-E482DEE2396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735F8E00-93E4-4175-ACD5-86A322564FE9}" srcId="{364CF0E6-0589-4B70-B2DD-8380135F0D35}" destId="{6C5DB8CA-493C-4EDB-BBE5-089B507A706D}" srcOrd="5" destOrd="0" parTransId="{1BC3F125-9046-4129-9CDC-D7C024A76C11}" sibTransId="{DCA385C3-EA0E-4D37-A7C4-01B818A45F27}"/>
    <dgm:cxn modelId="{260B5B06-9C88-D844-A548-0F9DCD7A6B6C}" type="presOf" srcId="{F5F5BE7E-4777-4A75-94E2-2C61BB850345}" destId="{CCA4DDF9-0282-BE44-A4D6-60E856083A41}" srcOrd="0" destOrd="0" presId="urn:microsoft.com/office/officeart/2005/8/layout/default"/>
    <dgm:cxn modelId="{17068108-9B71-492C-8633-D27FF1C9CD25}" srcId="{364CF0E6-0589-4B70-B2DD-8380135F0D35}" destId="{E93B6871-51B2-4E1A-A81C-8C34AE34E974}" srcOrd="9" destOrd="0" parTransId="{24289950-BAC8-4FCA-879A-C854403FB277}" sibTransId="{2E2A3C8F-3A9C-4E1A-969C-DAAD464DF00E}"/>
    <dgm:cxn modelId="{EAFD0033-D764-3C4F-9F1D-471E724D0534}" type="presOf" srcId="{E93B6871-51B2-4E1A-A81C-8C34AE34E974}" destId="{945B7F6A-A762-0846-8C25-8B91267D7500}" srcOrd="0" destOrd="0" presId="urn:microsoft.com/office/officeart/2005/8/layout/default"/>
    <dgm:cxn modelId="{5E0A9A3F-8C1B-4ED2-893D-B0881C4B4A04}" srcId="{364CF0E6-0589-4B70-B2DD-8380135F0D35}" destId="{41299E28-8F8E-4AE3-8B72-E482DEE2396E}" srcOrd="11" destOrd="0" parTransId="{859B7872-A366-4E52-AA3E-8F8AB8E3F827}" sibTransId="{DB8E72B3-ED94-43B6-86F6-01ED36721D57}"/>
    <dgm:cxn modelId="{E05EA764-8164-094D-8289-3938BD5E00EF}" type="presOf" srcId="{3BCDB596-6E7E-44F2-8E0D-21398861D874}" destId="{1510265D-5ECF-B04B-80FC-D9C0683B5436}" srcOrd="0" destOrd="0" presId="urn:microsoft.com/office/officeart/2005/8/layout/default"/>
    <dgm:cxn modelId="{48C86445-767F-4664-AF7D-88811E8E88F1}" srcId="{364CF0E6-0589-4B70-B2DD-8380135F0D35}" destId="{F5F5BE7E-4777-4A75-94E2-2C61BB850345}" srcOrd="7" destOrd="0" parTransId="{B40DD2FE-81DB-483D-925F-C22F2100D9B8}" sibTransId="{7BF3BD1A-FA82-4180-AA3E-B39698596A98}"/>
    <dgm:cxn modelId="{D88FF146-92E4-744D-A1EE-45D64C829A02}" type="presOf" srcId="{6C5DB8CA-493C-4EDB-BBE5-089B507A706D}" destId="{0CBB5D69-DE76-3F44-A9CF-26CDA3DCA569}" srcOrd="0" destOrd="0" presId="urn:microsoft.com/office/officeart/2005/8/layout/default"/>
    <dgm:cxn modelId="{3EA39470-7A5C-4382-B356-5EE2E6FB78F8}" srcId="{364CF0E6-0589-4B70-B2DD-8380135F0D35}" destId="{3BCDB596-6E7E-44F2-8E0D-21398861D874}" srcOrd="10" destOrd="0" parTransId="{D2C861A9-C6DC-48F1-9047-55599F224578}" sibTransId="{80BEBBA2-955B-4913-B599-1C07E72D38F5}"/>
    <dgm:cxn modelId="{3DEEC473-91D1-554C-ADC3-E88725415717}" type="presOf" srcId="{ADD93264-8750-4938-AE83-A3EB589791BF}" destId="{21203326-B4CC-3246-AF10-9C15D2559118}" srcOrd="0" destOrd="0" presId="urn:microsoft.com/office/officeart/2005/8/layout/default"/>
    <dgm:cxn modelId="{2D813C80-B7CD-4BBE-BEC3-A74FD4B7D4C4}" srcId="{364CF0E6-0589-4B70-B2DD-8380135F0D35}" destId="{72CEDFE1-E5AA-4736-88A8-61C4F894DC37}" srcOrd="1" destOrd="0" parTransId="{4464A191-378D-4713-9112-4855F8193B25}" sibTransId="{57CB1A2D-35D6-4614-87BA-5052BC03D0C9}"/>
    <dgm:cxn modelId="{86519281-D399-994B-BE7D-CB7D697E51EB}" type="presOf" srcId="{7A16DEC7-BE6B-477D-97F7-2AF09B64993E}" destId="{52EE711A-42CA-C940-97A2-9BC56B467121}" srcOrd="0" destOrd="0" presId="urn:microsoft.com/office/officeart/2005/8/layout/default"/>
    <dgm:cxn modelId="{1F867E8F-34FC-C447-8F88-2613E1A29785}" type="presOf" srcId="{72CEDFE1-E5AA-4736-88A8-61C4F894DC37}" destId="{52AC787F-7FA2-0F48-AA8C-FD9D144D5506}" srcOrd="0" destOrd="0" presId="urn:microsoft.com/office/officeart/2005/8/layout/default"/>
    <dgm:cxn modelId="{5C8E27A2-5514-0A4D-958E-1643CEAB1511}" type="presOf" srcId="{8DDDE01A-3CB2-40DE-BA4C-7ED6847F54C6}" destId="{E9566FBF-5819-C042-AA04-157DC7232343}" srcOrd="0" destOrd="0" presId="urn:microsoft.com/office/officeart/2005/8/layout/default"/>
    <dgm:cxn modelId="{C908D1B3-1850-47B1-B981-F3F986777E1A}" srcId="{364CF0E6-0589-4B70-B2DD-8380135F0D35}" destId="{7A16DEC7-BE6B-477D-97F7-2AF09B64993E}" srcOrd="0" destOrd="0" parTransId="{4AF81465-8821-417B-9C18-FC0289A7BD62}" sibTransId="{D4A82C24-EDEA-4CFD-B018-23504665575D}"/>
    <dgm:cxn modelId="{4C0FBDB4-D6DD-8C4D-BA66-82A3A0A9ED21}" type="presOf" srcId="{41299E28-8F8E-4AE3-8B72-E482DEE2396E}" destId="{0F3DC1F6-E84B-DB46-A233-FC08C5C40D50}" srcOrd="0" destOrd="0" presId="urn:microsoft.com/office/officeart/2005/8/layout/default"/>
    <dgm:cxn modelId="{A4055CB8-679F-2E43-A9F4-E806248B4BEE}" type="presOf" srcId="{364CF0E6-0589-4B70-B2DD-8380135F0D35}" destId="{BE859510-8B4E-1C40-B4DC-532228C620B3}" srcOrd="0" destOrd="0" presId="urn:microsoft.com/office/officeart/2005/8/layout/default"/>
    <dgm:cxn modelId="{DD4C6DB9-A83F-1849-81C2-62C02CD47EDA}" type="presOf" srcId="{EC279CFF-572C-41F3-8E6C-AACB43A7EB95}" destId="{A0B4D98F-FFFF-D344-8F96-BE0A4FAA3E23}" srcOrd="0" destOrd="0" presId="urn:microsoft.com/office/officeart/2005/8/layout/default"/>
    <dgm:cxn modelId="{AA7D2EBB-DBAE-4871-85C2-E5CD762D4B63}" srcId="{364CF0E6-0589-4B70-B2DD-8380135F0D35}" destId="{9999D8E1-35D5-41BA-ACB3-96F33323C953}" srcOrd="4" destOrd="0" parTransId="{C83A6E3C-F6DF-48F7-B042-BF6DB990E7FC}" sibTransId="{FE971380-B79C-48A3-8219-41F0219E2579}"/>
    <dgm:cxn modelId="{818A1FCC-17AC-3847-8D41-80CD7DF58B79}" type="presOf" srcId="{353CC7E0-3056-476A-9AA3-B2D965A947B5}" destId="{AB818E04-06B9-3149-9CD7-151702D8BDBF}" srcOrd="0" destOrd="0" presId="urn:microsoft.com/office/officeart/2005/8/layout/default"/>
    <dgm:cxn modelId="{FBC558D2-823C-493C-9A4C-74BA96DF4BE7}" srcId="{364CF0E6-0589-4B70-B2DD-8380135F0D35}" destId="{353CC7E0-3056-476A-9AA3-B2D965A947B5}" srcOrd="8" destOrd="0" parTransId="{302BE790-5B88-4459-A890-69217A3776B4}" sibTransId="{F70FE141-7C8E-411B-A019-43A5924B8B2D}"/>
    <dgm:cxn modelId="{3CF902E1-816B-474F-BE34-C41BF7F04D04}" type="presOf" srcId="{9999D8E1-35D5-41BA-ACB3-96F33323C953}" destId="{8B40BAE6-D285-7841-BD50-B2D848028A79}" srcOrd="0" destOrd="0" presId="urn:microsoft.com/office/officeart/2005/8/layout/default"/>
    <dgm:cxn modelId="{5CD830EA-DAF7-456D-9567-863A29F64B0E}" srcId="{364CF0E6-0589-4B70-B2DD-8380135F0D35}" destId="{8DDDE01A-3CB2-40DE-BA4C-7ED6847F54C6}" srcOrd="3" destOrd="0" parTransId="{0888534C-3F37-4291-963E-07CADE85C0F4}" sibTransId="{B374492F-B441-4EA1-AF4E-2A28309C91DB}"/>
    <dgm:cxn modelId="{56CF16EB-0F55-48DA-BDD3-AAFD2F46104E}" srcId="{364CF0E6-0589-4B70-B2DD-8380135F0D35}" destId="{EC279CFF-572C-41F3-8E6C-AACB43A7EB95}" srcOrd="6" destOrd="0" parTransId="{9B12F2B4-2DA9-4B9D-B0A4-0E4384F05BC4}" sibTransId="{70783BDB-E310-4581-8714-43D50452EFF3}"/>
    <dgm:cxn modelId="{F14CE7F4-3734-44C5-B5B8-45F166227DF4}" srcId="{364CF0E6-0589-4B70-B2DD-8380135F0D35}" destId="{ADD93264-8750-4938-AE83-A3EB589791BF}" srcOrd="2" destOrd="0" parTransId="{C804C6C6-B439-45DB-A038-13A518DF05AA}" sibTransId="{FE4B2B0D-E902-4F12-AF67-7C166D7A09E6}"/>
    <dgm:cxn modelId="{298C8744-D771-9143-98C1-1FD1E255948A}" type="presParOf" srcId="{BE859510-8B4E-1C40-B4DC-532228C620B3}" destId="{52EE711A-42CA-C940-97A2-9BC56B467121}" srcOrd="0" destOrd="0" presId="urn:microsoft.com/office/officeart/2005/8/layout/default"/>
    <dgm:cxn modelId="{38453FDF-F8AA-5F46-AEBE-F14981368745}" type="presParOf" srcId="{BE859510-8B4E-1C40-B4DC-532228C620B3}" destId="{C6859BAB-C17E-8E4A-B5DF-4DF61D59829E}" srcOrd="1" destOrd="0" presId="urn:microsoft.com/office/officeart/2005/8/layout/default"/>
    <dgm:cxn modelId="{67D7AAE0-D5EC-6948-BFF1-6DB91FC60CC8}" type="presParOf" srcId="{BE859510-8B4E-1C40-B4DC-532228C620B3}" destId="{52AC787F-7FA2-0F48-AA8C-FD9D144D5506}" srcOrd="2" destOrd="0" presId="urn:microsoft.com/office/officeart/2005/8/layout/default"/>
    <dgm:cxn modelId="{A51642F7-F254-544F-A79B-97BC9A4B1A22}" type="presParOf" srcId="{BE859510-8B4E-1C40-B4DC-532228C620B3}" destId="{224EC7E5-EA0B-8C46-BDCB-8209BA109B16}" srcOrd="3" destOrd="0" presId="urn:microsoft.com/office/officeart/2005/8/layout/default"/>
    <dgm:cxn modelId="{DB0C7359-4D69-2A4A-8506-70E4B5788DFB}" type="presParOf" srcId="{BE859510-8B4E-1C40-B4DC-532228C620B3}" destId="{21203326-B4CC-3246-AF10-9C15D2559118}" srcOrd="4" destOrd="0" presId="urn:microsoft.com/office/officeart/2005/8/layout/default"/>
    <dgm:cxn modelId="{2BE45F12-2F4D-2946-BBC3-CAA8866937AF}" type="presParOf" srcId="{BE859510-8B4E-1C40-B4DC-532228C620B3}" destId="{AA82EDF3-9108-A74B-BD34-FC5C3BCF1D53}" srcOrd="5" destOrd="0" presId="urn:microsoft.com/office/officeart/2005/8/layout/default"/>
    <dgm:cxn modelId="{2BFA0D16-5678-2A41-9FAE-278F1D383319}" type="presParOf" srcId="{BE859510-8B4E-1C40-B4DC-532228C620B3}" destId="{E9566FBF-5819-C042-AA04-157DC7232343}" srcOrd="6" destOrd="0" presId="urn:microsoft.com/office/officeart/2005/8/layout/default"/>
    <dgm:cxn modelId="{1B9C2E5D-DAF5-6447-8C71-9BD73D459C85}" type="presParOf" srcId="{BE859510-8B4E-1C40-B4DC-532228C620B3}" destId="{CB5D8480-A752-214A-9297-2C4D54C2CC41}" srcOrd="7" destOrd="0" presId="urn:microsoft.com/office/officeart/2005/8/layout/default"/>
    <dgm:cxn modelId="{4622FB2C-CF95-4D42-808A-60AF514C293A}" type="presParOf" srcId="{BE859510-8B4E-1C40-B4DC-532228C620B3}" destId="{8B40BAE6-D285-7841-BD50-B2D848028A79}" srcOrd="8" destOrd="0" presId="urn:microsoft.com/office/officeart/2005/8/layout/default"/>
    <dgm:cxn modelId="{C699A8AD-8D61-1645-8CBD-26B7D1E1E113}" type="presParOf" srcId="{BE859510-8B4E-1C40-B4DC-532228C620B3}" destId="{33A76330-FFAB-8049-B52F-99504022556B}" srcOrd="9" destOrd="0" presId="urn:microsoft.com/office/officeart/2005/8/layout/default"/>
    <dgm:cxn modelId="{BEDBA46F-4A50-3346-BBDF-E47996FF25A5}" type="presParOf" srcId="{BE859510-8B4E-1C40-B4DC-532228C620B3}" destId="{0CBB5D69-DE76-3F44-A9CF-26CDA3DCA569}" srcOrd="10" destOrd="0" presId="urn:microsoft.com/office/officeart/2005/8/layout/default"/>
    <dgm:cxn modelId="{1F3BC2F1-75FE-3649-943F-DE3E11A1BC58}" type="presParOf" srcId="{BE859510-8B4E-1C40-B4DC-532228C620B3}" destId="{5ED8BE61-47B1-9847-92DF-687C7D177072}" srcOrd="11" destOrd="0" presId="urn:microsoft.com/office/officeart/2005/8/layout/default"/>
    <dgm:cxn modelId="{182137BA-8DE9-2D41-866B-7D899C28B88C}" type="presParOf" srcId="{BE859510-8B4E-1C40-B4DC-532228C620B3}" destId="{A0B4D98F-FFFF-D344-8F96-BE0A4FAA3E23}" srcOrd="12" destOrd="0" presId="urn:microsoft.com/office/officeart/2005/8/layout/default"/>
    <dgm:cxn modelId="{3AA70817-B58F-4940-8D81-28F0E3D93792}" type="presParOf" srcId="{BE859510-8B4E-1C40-B4DC-532228C620B3}" destId="{609C1936-E5ED-B34D-8557-B62D1A2850BA}" srcOrd="13" destOrd="0" presId="urn:microsoft.com/office/officeart/2005/8/layout/default"/>
    <dgm:cxn modelId="{9840802B-F4FA-A44F-B6FB-C0698878824F}" type="presParOf" srcId="{BE859510-8B4E-1C40-B4DC-532228C620B3}" destId="{CCA4DDF9-0282-BE44-A4D6-60E856083A41}" srcOrd="14" destOrd="0" presId="urn:microsoft.com/office/officeart/2005/8/layout/default"/>
    <dgm:cxn modelId="{EB3AFC26-03DD-C740-A189-30EB81D58ECC}" type="presParOf" srcId="{BE859510-8B4E-1C40-B4DC-532228C620B3}" destId="{F3E1CB49-C783-AE4E-AE1F-AEA36B5A88BE}" srcOrd="15" destOrd="0" presId="urn:microsoft.com/office/officeart/2005/8/layout/default"/>
    <dgm:cxn modelId="{74CA7C62-E2C3-AC48-A44F-00C798329AC3}" type="presParOf" srcId="{BE859510-8B4E-1C40-B4DC-532228C620B3}" destId="{AB818E04-06B9-3149-9CD7-151702D8BDBF}" srcOrd="16" destOrd="0" presId="urn:microsoft.com/office/officeart/2005/8/layout/default"/>
    <dgm:cxn modelId="{1CE92EEE-E99A-6248-9694-052A56768CE4}" type="presParOf" srcId="{BE859510-8B4E-1C40-B4DC-532228C620B3}" destId="{58E53CD8-EF94-C346-BC19-601F235D0B7B}" srcOrd="17" destOrd="0" presId="urn:microsoft.com/office/officeart/2005/8/layout/default"/>
    <dgm:cxn modelId="{3B676CDE-2962-D843-87A4-920D67E2186E}" type="presParOf" srcId="{BE859510-8B4E-1C40-B4DC-532228C620B3}" destId="{945B7F6A-A762-0846-8C25-8B91267D7500}" srcOrd="18" destOrd="0" presId="urn:microsoft.com/office/officeart/2005/8/layout/default"/>
    <dgm:cxn modelId="{FDEB1C2A-6947-9C40-8087-8627AAE43629}" type="presParOf" srcId="{BE859510-8B4E-1C40-B4DC-532228C620B3}" destId="{7DA6648D-6B45-7B45-96A4-605D4F254861}" srcOrd="19" destOrd="0" presId="urn:microsoft.com/office/officeart/2005/8/layout/default"/>
    <dgm:cxn modelId="{96EBA38A-9355-CC4C-B133-6207A7583F9E}" type="presParOf" srcId="{BE859510-8B4E-1C40-B4DC-532228C620B3}" destId="{1510265D-5ECF-B04B-80FC-D9C0683B5436}" srcOrd="20" destOrd="0" presId="urn:microsoft.com/office/officeart/2005/8/layout/default"/>
    <dgm:cxn modelId="{05F1AE86-F3AA-0D44-9D0C-B1FDDAD3C03E}" type="presParOf" srcId="{BE859510-8B4E-1C40-B4DC-532228C620B3}" destId="{BD35124B-0F03-8C4B-9E52-50ACFC4F1B00}" srcOrd="21" destOrd="0" presId="urn:microsoft.com/office/officeart/2005/8/layout/default"/>
    <dgm:cxn modelId="{59CC98E3-9B98-1644-B4D4-BCB932269101}" type="presParOf" srcId="{BE859510-8B4E-1C40-B4DC-532228C620B3}" destId="{0F3DC1F6-E84B-DB46-A233-FC08C5C40D50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6C22D-C795-4EA0-925A-338CF597FF7E}">
      <dsp:nvSpPr>
        <dsp:cNvPr id="0" name=""/>
        <dsp:cNvSpPr/>
      </dsp:nvSpPr>
      <dsp:spPr>
        <a:xfrm>
          <a:off x="0" y="1901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7479A-8F98-471C-88E2-EFFC706A28A5}">
      <dsp:nvSpPr>
        <dsp:cNvPr id="0" name=""/>
        <dsp:cNvSpPr/>
      </dsp:nvSpPr>
      <dsp:spPr>
        <a:xfrm>
          <a:off x="245129" y="184229"/>
          <a:ext cx="445690" cy="445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53F1A-2E79-494E-9D6F-5DCC767ED839}">
      <dsp:nvSpPr>
        <dsp:cNvPr id="0" name=""/>
        <dsp:cNvSpPr/>
      </dsp:nvSpPr>
      <dsp:spPr>
        <a:xfrm>
          <a:off x="935949" y="1901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Module 1: Clarify Vision</a:t>
          </a:r>
        </a:p>
      </dsp:txBody>
      <dsp:txXfrm>
        <a:off x="935949" y="1901"/>
        <a:ext cx="5365651" cy="810345"/>
      </dsp:txXfrm>
    </dsp:sp>
    <dsp:sp modelId="{EA361DA8-01BF-4DCD-B85C-2F46C3E6D292}">
      <dsp:nvSpPr>
        <dsp:cNvPr id="0" name=""/>
        <dsp:cNvSpPr/>
      </dsp:nvSpPr>
      <dsp:spPr>
        <a:xfrm>
          <a:off x="0" y="1014833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2214D-7B9A-4C29-8C67-9487B11697A7}">
      <dsp:nvSpPr>
        <dsp:cNvPr id="0" name=""/>
        <dsp:cNvSpPr/>
      </dsp:nvSpPr>
      <dsp:spPr>
        <a:xfrm>
          <a:off x="245129" y="1197161"/>
          <a:ext cx="445690" cy="445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CC06A-5809-432A-BDE6-2591546B4866}">
      <dsp:nvSpPr>
        <dsp:cNvPr id="0" name=""/>
        <dsp:cNvSpPr/>
      </dsp:nvSpPr>
      <dsp:spPr>
        <a:xfrm>
          <a:off x="935949" y="1014833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Module 2: Develop Leaders</a:t>
          </a:r>
        </a:p>
      </dsp:txBody>
      <dsp:txXfrm>
        <a:off x="935949" y="1014833"/>
        <a:ext cx="5365651" cy="810345"/>
      </dsp:txXfrm>
    </dsp:sp>
    <dsp:sp modelId="{3DD19EFA-EAF1-41CF-803A-03EB7C51DAE3}">
      <dsp:nvSpPr>
        <dsp:cNvPr id="0" name=""/>
        <dsp:cNvSpPr/>
      </dsp:nvSpPr>
      <dsp:spPr>
        <a:xfrm>
          <a:off x="0" y="2027765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B9589-A72D-4CC9-9F1D-B34B1BA3466D}">
      <dsp:nvSpPr>
        <dsp:cNvPr id="0" name=""/>
        <dsp:cNvSpPr/>
      </dsp:nvSpPr>
      <dsp:spPr>
        <a:xfrm>
          <a:off x="245129" y="2210093"/>
          <a:ext cx="445690" cy="445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0380D-780D-4166-A1FA-749296701CAA}">
      <dsp:nvSpPr>
        <dsp:cNvPr id="0" name=""/>
        <dsp:cNvSpPr/>
      </dsp:nvSpPr>
      <dsp:spPr>
        <a:xfrm>
          <a:off x="935949" y="2027765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Stretch/Tech Break @ 3pm</a:t>
          </a:r>
        </a:p>
      </dsp:txBody>
      <dsp:txXfrm>
        <a:off x="935949" y="2027765"/>
        <a:ext cx="5365651" cy="810345"/>
      </dsp:txXfrm>
    </dsp:sp>
    <dsp:sp modelId="{F4316909-054F-4EFE-B6C5-2EB58F57B6C5}">
      <dsp:nvSpPr>
        <dsp:cNvPr id="0" name=""/>
        <dsp:cNvSpPr/>
      </dsp:nvSpPr>
      <dsp:spPr>
        <a:xfrm>
          <a:off x="0" y="3040697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A4577-713A-4AA8-A0A1-84CD469EFAC2}">
      <dsp:nvSpPr>
        <dsp:cNvPr id="0" name=""/>
        <dsp:cNvSpPr/>
      </dsp:nvSpPr>
      <dsp:spPr>
        <a:xfrm>
          <a:off x="245129" y="3223025"/>
          <a:ext cx="445690" cy="445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D7E6D-C73B-4C7A-97B3-F1B98C3B60A0}">
      <dsp:nvSpPr>
        <dsp:cNvPr id="0" name=""/>
        <dsp:cNvSpPr/>
      </dsp:nvSpPr>
      <dsp:spPr>
        <a:xfrm>
          <a:off x="935949" y="3040697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Module 3: Board Engagement </a:t>
          </a:r>
        </a:p>
      </dsp:txBody>
      <dsp:txXfrm>
        <a:off x="935949" y="3040697"/>
        <a:ext cx="5365651" cy="810345"/>
      </dsp:txXfrm>
    </dsp:sp>
    <dsp:sp modelId="{5ED35769-2783-4A2A-8B0E-CF2A725E091B}">
      <dsp:nvSpPr>
        <dsp:cNvPr id="0" name=""/>
        <dsp:cNvSpPr/>
      </dsp:nvSpPr>
      <dsp:spPr>
        <a:xfrm>
          <a:off x="0" y="4053629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D312A-80AE-4B3A-980C-3A4898646996}">
      <dsp:nvSpPr>
        <dsp:cNvPr id="0" name=""/>
        <dsp:cNvSpPr/>
      </dsp:nvSpPr>
      <dsp:spPr>
        <a:xfrm>
          <a:off x="245129" y="4235957"/>
          <a:ext cx="445690" cy="445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FEB78-DACD-407E-84AA-0CBD30C72CEA}">
      <dsp:nvSpPr>
        <dsp:cNvPr id="0" name=""/>
        <dsp:cNvSpPr/>
      </dsp:nvSpPr>
      <dsp:spPr>
        <a:xfrm>
          <a:off x="935949" y="4053629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Module 4: Collaboration &amp; Community Impact </a:t>
          </a:r>
        </a:p>
      </dsp:txBody>
      <dsp:txXfrm>
        <a:off x="935949" y="4053629"/>
        <a:ext cx="5365651" cy="810345"/>
      </dsp:txXfrm>
    </dsp:sp>
    <dsp:sp modelId="{95303D25-E0A4-43CF-9971-168E0A7F9E12}">
      <dsp:nvSpPr>
        <dsp:cNvPr id="0" name=""/>
        <dsp:cNvSpPr/>
      </dsp:nvSpPr>
      <dsp:spPr>
        <a:xfrm>
          <a:off x="0" y="5066561"/>
          <a:ext cx="6301601" cy="8103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50956-3CC7-4D88-95FF-7B727C098782}">
      <dsp:nvSpPr>
        <dsp:cNvPr id="0" name=""/>
        <dsp:cNvSpPr/>
      </dsp:nvSpPr>
      <dsp:spPr>
        <a:xfrm>
          <a:off x="245129" y="5248889"/>
          <a:ext cx="445690" cy="44569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2B6E4-3C95-4C17-9E8F-96D87E5CA588}">
      <dsp:nvSpPr>
        <dsp:cNvPr id="0" name=""/>
        <dsp:cNvSpPr/>
      </dsp:nvSpPr>
      <dsp:spPr>
        <a:xfrm>
          <a:off x="935949" y="5066561"/>
          <a:ext cx="5365651" cy="810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62" tIns="85762" rIns="85762" bIns="8576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Module 5: Leadership Assessment &amp; Development  </a:t>
          </a:r>
        </a:p>
      </dsp:txBody>
      <dsp:txXfrm>
        <a:off x="935949" y="5066561"/>
        <a:ext cx="5365651" cy="810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81B3F-4512-8B4C-B77D-35753385FC05}">
      <dsp:nvSpPr>
        <dsp:cNvPr id="0" name=""/>
        <dsp:cNvSpPr/>
      </dsp:nvSpPr>
      <dsp:spPr>
        <a:xfrm>
          <a:off x="0" y="0"/>
          <a:ext cx="9661634" cy="3906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When asked on what the Institute should focus,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the top responses were: </a:t>
          </a:r>
        </a:p>
      </dsp:txBody>
      <dsp:txXfrm>
        <a:off x="0" y="0"/>
        <a:ext cx="9661634" cy="2109633"/>
      </dsp:txXfrm>
    </dsp:sp>
    <dsp:sp modelId="{2537581A-C3C5-904E-A374-41BB89E0ABC5}">
      <dsp:nvSpPr>
        <dsp:cNvPr id="0" name=""/>
        <dsp:cNvSpPr/>
      </dsp:nvSpPr>
      <dsp:spPr>
        <a:xfrm>
          <a:off x="4717" y="2031499"/>
          <a:ext cx="3217399" cy="17970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Organizational Development </a:t>
          </a:r>
        </a:p>
      </dsp:txBody>
      <dsp:txXfrm>
        <a:off x="4717" y="2031499"/>
        <a:ext cx="3217399" cy="1797095"/>
      </dsp:txXfrm>
    </dsp:sp>
    <dsp:sp modelId="{2938D8D0-7CD1-3B40-B20E-853DF0C863FD}">
      <dsp:nvSpPr>
        <dsp:cNvPr id="0" name=""/>
        <dsp:cNvSpPr/>
      </dsp:nvSpPr>
      <dsp:spPr>
        <a:xfrm>
          <a:off x="3222117" y="2031499"/>
          <a:ext cx="3217399" cy="17970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Board Recruitment &amp; Engagement </a:t>
          </a:r>
        </a:p>
      </dsp:txBody>
      <dsp:txXfrm>
        <a:off x="3222117" y="2031499"/>
        <a:ext cx="3217399" cy="1797095"/>
      </dsp:txXfrm>
    </dsp:sp>
    <dsp:sp modelId="{106076F6-3F87-BD45-9F9C-4DA29D57DC63}">
      <dsp:nvSpPr>
        <dsp:cNvPr id="0" name=""/>
        <dsp:cNvSpPr/>
      </dsp:nvSpPr>
      <dsp:spPr>
        <a:xfrm>
          <a:off x="6439516" y="2031499"/>
          <a:ext cx="3217399" cy="17970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Succession Planning/Long-Range Goals </a:t>
          </a:r>
        </a:p>
      </dsp:txBody>
      <dsp:txXfrm>
        <a:off x="6439516" y="2031499"/>
        <a:ext cx="3217399" cy="1797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99175-9C3E-224A-991A-21BF9D11CDF5}">
      <dsp:nvSpPr>
        <dsp:cNvPr id="0" name=""/>
        <dsp:cNvSpPr/>
      </dsp:nvSpPr>
      <dsp:spPr>
        <a:xfrm>
          <a:off x="0" y="620142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What are your top challenges? </a:t>
          </a:r>
        </a:p>
      </dsp:txBody>
      <dsp:txXfrm>
        <a:off x="59399" y="679541"/>
        <a:ext cx="10396802" cy="1098002"/>
      </dsp:txXfrm>
    </dsp:sp>
    <dsp:sp modelId="{6A43B85F-8095-0344-8270-94ACD361F7CE}">
      <dsp:nvSpPr>
        <dsp:cNvPr id="0" name=""/>
        <dsp:cNvSpPr/>
      </dsp:nvSpPr>
      <dsp:spPr>
        <a:xfrm>
          <a:off x="0" y="1825400"/>
          <a:ext cx="10515600" cy="191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dirty="0"/>
            <a:t>Staff Retention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dirty="0"/>
            <a:t>Funding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dirty="0"/>
            <a:t>Program Sustainability </a:t>
          </a:r>
        </a:p>
      </dsp:txBody>
      <dsp:txXfrm>
        <a:off x="0" y="1825400"/>
        <a:ext cx="10515600" cy="19173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A16FD-3C5B-4A07-ACD9-10B817B1C6AE}">
      <dsp:nvSpPr>
        <dsp:cNvPr id="0" name=""/>
        <dsp:cNvSpPr/>
      </dsp:nvSpPr>
      <dsp:spPr>
        <a:xfrm>
          <a:off x="0" y="0"/>
          <a:ext cx="7145216" cy="10949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6A657-44B2-4158-BED0-B86E0C17311F}">
      <dsp:nvSpPr>
        <dsp:cNvPr id="0" name=""/>
        <dsp:cNvSpPr/>
      </dsp:nvSpPr>
      <dsp:spPr>
        <a:xfrm>
          <a:off x="331213" y="246824"/>
          <a:ext cx="602206" cy="6022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9294D-F85E-4BB2-A383-CCA0EC27AF79}">
      <dsp:nvSpPr>
        <dsp:cNvPr id="0" name=""/>
        <dsp:cNvSpPr/>
      </dsp:nvSpPr>
      <dsp:spPr>
        <a:xfrm>
          <a:off x="1264632" y="467"/>
          <a:ext cx="5880583" cy="109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79" tIns="115879" rIns="115879" bIns="11587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Active </a:t>
          </a:r>
          <a:r>
            <a:rPr lang="en-US" sz="2500" b="1" kern="1200" dirty="0"/>
            <a:t>Assessment</a:t>
          </a:r>
          <a:r>
            <a:rPr lang="en-US" sz="2500" kern="1200" dirty="0"/>
            <a:t> </a:t>
          </a:r>
          <a:r>
            <a:rPr lang="en-US" sz="2500" b="1" kern="1200" dirty="0"/>
            <a:t>&amp; Mission Alignment </a:t>
          </a:r>
        </a:p>
      </dsp:txBody>
      <dsp:txXfrm>
        <a:off x="1264632" y="467"/>
        <a:ext cx="5880583" cy="1094920"/>
      </dsp:txXfrm>
    </dsp:sp>
    <dsp:sp modelId="{0847D6DC-4F0E-4FCB-9A7D-ECBFF0A7A372}">
      <dsp:nvSpPr>
        <dsp:cNvPr id="0" name=""/>
        <dsp:cNvSpPr/>
      </dsp:nvSpPr>
      <dsp:spPr>
        <a:xfrm>
          <a:off x="0" y="1369117"/>
          <a:ext cx="7145216" cy="10949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74C1C-19C1-4222-A973-BFFA85FF5E56}">
      <dsp:nvSpPr>
        <dsp:cNvPr id="0" name=""/>
        <dsp:cNvSpPr/>
      </dsp:nvSpPr>
      <dsp:spPr>
        <a:xfrm>
          <a:off x="331213" y="1615474"/>
          <a:ext cx="602206" cy="6022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1F6CF-A2AF-4970-9995-0488BB776F2F}">
      <dsp:nvSpPr>
        <dsp:cNvPr id="0" name=""/>
        <dsp:cNvSpPr/>
      </dsp:nvSpPr>
      <dsp:spPr>
        <a:xfrm>
          <a:off x="1264632" y="1369117"/>
          <a:ext cx="5880583" cy="109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79" tIns="115879" rIns="115879" bIns="11587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Tools</a:t>
          </a:r>
          <a:r>
            <a:rPr lang="en-US" sz="2500" kern="1200" dirty="0"/>
            <a:t> to Recruit &amp; Engage </a:t>
          </a:r>
        </a:p>
      </dsp:txBody>
      <dsp:txXfrm>
        <a:off x="1264632" y="1369117"/>
        <a:ext cx="5880583" cy="1094920"/>
      </dsp:txXfrm>
    </dsp:sp>
    <dsp:sp modelId="{8681860A-E710-425E-987A-7D5AE354D70C}">
      <dsp:nvSpPr>
        <dsp:cNvPr id="0" name=""/>
        <dsp:cNvSpPr/>
      </dsp:nvSpPr>
      <dsp:spPr>
        <a:xfrm>
          <a:off x="0" y="2737768"/>
          <a:ext cx="7145216" cy="10949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96B6A-9BBD-4B28-916F-448C7878985F}">
      <dsp:nvSpPr>
        <dsp:cNvPr id="0" name=""/>
        <dsp:cNvSpPr/>
      </dsp:nvSpPr>
      <dsp:spPr>
        <a:xfrm>
          <a:off x="331213" y="2984125"/>
          <a:ext cx="602206" cy="6022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712C5-CE56-48FB-BE32-AFCC79AD4FDE}">
      <dsp:nvSpPr>
        <dsp:cNvPr id="0" name=""/>
        <dsp:cNvSpPr/>
      </dsp:nvSpPr>
      <dsp:spPr>
        <a:xfrm>
          <a:off x="1264632" y="2737768"/>
          <a:ext cx="5880583" cy="109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79" tIns="115879" rIns="115879" bIns="11587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Dynamic Meetings </a:t>
          </a:r>
          <a:endParaRPr lang="en-US" sz="2500" kern="1200" dirty="0"/>
        </a:p>
      </dsp:txBody>
      <dsp:txXfrm>
        <a:off x="1264632" y="2737768"/>
        <a:ext cx="5880583" cy="1094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C9EBE-A9F2-6747-B756-4ADA34F7005A}">
      <dsp:nvSpPr>
        <dsp:cNvPr id="0" name=""/>
        <dsp:cNvSpPr/>
      </dsp:nvSpPr>
      <dsp:spPr>
        <a:xfrm>
          <a:off x="0" y="627285"/>
          <a:ext cx="6253721" cy="181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8" tIns="666496" rIns="485358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Balance operational &amp; strategic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Agenda audit</a:t>
          </a:r>
        </a:p>
      </dsp:txBody>
      <dsp:txXfrm>
        <a:off x="0" y="627285"/>
        <a:ext cx="6253721" cy="1814399"/>
      </dsp:txXfrm>
    </dsp:sp>
    <dsp:sp modelId="{BF5CF3EB-2ABF-CE4B-B20A-CFBD86787321}">
      <dsp:nvSpPr>
        <dsp:cNvPr id="0" name=""/>
        <dsp:cNvSpPr/>
      </dsp:nvSpPr>
      <dsp:spPr>
        <a:xfrm>
          <a:off x="312686" y="154965"/>
          <a:ext cx="4377605" cy="944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Thoughtful</a:t>
          </a:r>
          <a:r>
            <a:rPr lang="en-US" sz="3200" b="1" kern="1200" dirty="0"/>
            <a:t> agenda</a:t>
          </a:r>
          <a:endParaRPr lang="en-US" sz="3200" kern="1200" dirty="0"/>
        </a:p>
      </dsp:txBody>
      <dsp:txXfrm>
        <a:off x="358800" y="201079"/>
        <a:ext cx="4285377" cy="852412"/>
      </dsp:txXfrm>
    </dsp:sp>
    <dsp:sp modelId="{57F4329E-1ADB-4D48-B579-C874773E646F}">
      <dsp:nvSpPr>
        <dsp:cNvPr id="0" name=""/>
        <dsp:cNvSpPr/>
      </dsp:nvSpPr>
      <dsp:spPr>
        <a:xfrm>
          <a:off x="0" y="3086804"/>
          <a:ext cx="6253721" cy="181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5358" tIns="666496" rIns="485358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Breakout groups for discussion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Role-playing exercises </a:t>
          </a:r>
        </a:p>
      </dsp:txBody>
      <dsp:txXfrm>
        <a:off x="0" y="3086804"/>
        <a:ext cx="6253721" cy="1814399"/>
      </dsp:txXfrm>
    </dsp:sp>
    <dsp:sp modelId="{07028411-C077-E34B-AE06-0A71E2AB7BDC}">
      <dsp:nvSpPr>
        <dsp:cNvPr id="0" name=""/>
        <dsp:cNvSpPr/>
      </dsp:nvSpPr>
      <dsp:spPr>
        <a:xfrm>
          <a:off x="312686" y="2614485"/>
          <a:ext cx="4377605" cy="9446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463" tIns="0" rIns="1654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Board member </a:t>
          </a:r>
          <a:r>
            <a:rPr lang="en-US" sz="3200" b="1" kern="1200"/>
            <a:t>involvement</a:t>
          </a:r>
          <a:r>
            <a:rPr lang="en-US" sz="3200" kern="1200"/>
            <a:t> </a:t>
          </a:r>
        </a:p>
      </dsp:txBody>
      <dsp:txXfrm>
        <a:off x="358800" y="2660599"/>
        <a:ext cx="4285377" cy="8524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88DEC-8F5B-E04E-BB3A-B034DA7D0BD3}">
      <dsp:nvSpPr>
        <dsp:cNvPr id="0" name=""/>
        <dsp:cNvSpPr/>
      </dsp:nvSpPr>
      <dsp:spPr>
        <a:xfrm>
          <a:off x="0" y="494307"/>
          <a:ext cx="5087172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Who are your </a:t>
          </a:r>
          <a:r>
            <a:rPr lang="en-US" sz="3200" b="1" kern="1200" dirty="0"/>
            <a:t>three </a:t>
          </a:r>
          <a:r>
            <a:rPr lang="en-US" sz="3200" b="1" u="sng" kern="1200" dirty="0"/>
            <a:t>priority</a:t>
          </a:r>
          <a:r>
            <a:rPr lang="en-US" sz="3200" b="1" kern="1200" dirty="0"/>
            <a:t> partners? </a:t>
          </a:r>
          <a:endParaRPr lang="en-US" sz="3200" kern="1200" dirty="0"/>
        </a:p>
      </dsp:txBody>
      <dsp:txXfrm>
        <a:off x="59399" y="553706"/>
        <a:ext cx="4968374" cy="1098002"/>
      </dsp:txXfrm>
    </dsp:sp>
    <dsp:sp modelId="{889D858D-EF12-DF45-BE00-A4C94813BD80}">
      <dsp:nvSpPr>
        <dsp:cNvPr id="0" name=""/>
        <dsp:cNvSpPr/>
      </dsp:nvSpPr>
      <dsp:spPr>
        <a:xfrm>
          <a:off x="0" y="1898308"/>
          <a:ext cx="5087172" cy="121680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Who are </a:t>
          </a:r>
          <a:r>
            <a:rPr lang="en-US" sz="3200" b="1" kern="1200" dirty="0"/>
            <a:t>three</a:t>
          </a:r>
          <a:r>
            <a:rPr lang="en-US" sz="3200" kern="1200" dirty="0"/>
            <a:t> </a:t>
          </a:r>
          <a:r>
            <a:rPr lang="en-US" sz="3200" b="1" u="sng" kern="1200" dirty="0"/>
            <a:t>potential</a:t>
          </a:r>
          <a:r>
            <a:rPr lang="en-US" sz="3200" b="1" kern="1200" dirty="0"/>
            <a:t> partners? </a:t>
          </a:r>
          <a:endParaRPr lang="en-US" sz="3200" kern="1200" dirty="0"/>
        </a:p>
      </dsp:txBody>
      <dsp:txXfrm>
        <a:off x="59399" y="1957707"/>
        <a:ext cx="4968374" cy="1098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E711A-42CA-C940-97A2-9BC56B467121}">
      <dsp:nvSpPr>
        <dsp:cNvPr id="0" name=""/>
        <dsp:cNvSpPr/>
      </dsp:nvSpPr>
      <dsp:spPr>
        <a:xfrm>
          <a:off x="2677" y="64220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Learning Plan</a:t>
          </a:r>
        </a:p>
      </dsp:txBody>
      <dsp:txXfrm>
        <a:off x="2677" y="642206"/>
        <a:ext cx="2124299" cy="1274579"/>
      </dsp:txXfrm>
    </dsp:sp>
    <dsp:sp modelId="{52AC787F-7FA2-0F48-AA8C-FD9D144D5506}">
      <dsp:nvSpPr>
        <dsp:cNvPr id="0" name=""/>
        <dsp:cNvSpPr/>
      </dsp:nvSpPr>
      <dsp:spPr>
        <a:xfrm>
          <a:off x="2339407" y="64220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Productivity      &amp; Organization</a:t>
          </a:r>
        </a:p>
      </dsp:txBody>
      <dsp:txXfrm>
        <a:off x="2339407" y="642206"/>
        <a:ext cx="2124299" cy="1274579"/>
      </dsp:txXfrm>
    </dsp:sp>
    <dsp:sp modelId="{21203326-B4CC-3246-AF10-9C15D2559118}">
      <dsp:nvSpPr>
        <dsp:cNvPr id="0" name=""/>
        <dsp:cNvSpPr/>
      </dsp:nvSpPr>
      <dsp:spPr>
        <a:xfrm>
          <a:off x="4676136" y="64220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Strategic Planning </a:t>
          </a:r>
        </a:p>
      </dsp:txBody>
      <dsp:txXfrm>
        <a:off x="4676136" y="642206"/>
        <a:ext cx="2124299" cy="1274579"/>
      </dsp:txXfrm>
    </dsp:sp>
    <dsp:sp modelId="{E9566FBF-5819-C042-AA04-157DC7232343}">
      <dsp:nvSpPr>
        <dsp:cNvPr id="0" name=""/>
        <dsp:cNvSpPr/>
      </dsp:nvSpPr>
      <dsp:spPr>
        <a:xfrm>
          <a:off x="7012866" y="64220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Sector Knowledge </a:t>
          </a:r>
        </a:p>
      </dsp:txBody>
      <dsp:txXfrm>
        <a:off x="7012866" y="642206"/>
        <a:ext cx="2124299" cy="1274579"/>
      </dsp:txXfrm>
    </dsp:sp>
    <dsp:sp modelId="{8B40BAE6-D285-7841-BD50-B2D848028A79}">
      <dsp:nvSpPr>
        <dsp:cNvPr id="0" name=""/>
        <dsp:cNvSpPr/>
      </dsp:nvSpPr>
      <dsp:spPr>
        <a:xfrm>
          <a:off x="2677" y="212921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Communication </a:t>
          </a:r>
        </a:p>
      </dsp:txBody>
      <dsp:txXfrm>
        <a:off x="2677" y="2129216"/>
        <a:ext cx="2124299" cy="1274579"/>
      </dsp:txXfrm>
    </dsp:sp>
    <dsp:sp modelId="{0CBB5D69-DE76-3F44-A9CF-26CDA3DCA569}">
      <dsp:nvSpPr>
        <dsp:cNvPr id="0" name=""/>
        <dsp:cNvSpPr/>
      </dsp:nvSpPr>
      <dsp:spPr>
        <a:xfrm>
          <a:off x="2339407" y="212921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Management Practices </a:t>
          </a:r>
        </a:p>
      </dsp:txBody>
      <dsp:txXfrm>
        <a:off x="2339407" y="2129216"/>
        <a:ext cx="2124299" cy="1274579"/>
      </dsp:txXfrm>
    </dsp:sp>
    <dsp:sp modelId="{A0B4D98F-FFFF-D344-8F96-BE0A4FAA3E23}">
      <dsp:nvSpPr>
        <dsp:cNvPr id="0" name=""/>
        <dsp:cNvSpPr/>
      </dsp:nvSpPr>
      <dsp:spPr>
        <a:xfrm>
          <a:off x="4676136" y="212921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Financial Acumen </a:t>
          </a:r>
        </a:p>
      </dsp:txBody>
      <dsp:txXfrm>
        <a:off x="4676136" y="2129216"/>
        <a:ext cx="2124299" cy="1274579"/>
      </dsp:txXfrm>
    </dsp:sp>
    <dsp:sp modelId="{CCA4DDF9-0282-BE44-A4D6-60E856083A41}">
      <dsp:nvSpPr>
        <dsp:cNvPr id="0" name=""/>
        <dsp:cNvSpPr/>
      </dsp:nvSpPr>
      <dsp:spPr>
        <a:xfrm>
          <a:off x="7012866" y="2129216"/>
          <a:ext cx="2124299" cy="1274579"/>
        </a:xfrm>
        <a:prstGeom prst="rect">
          <a:avLst/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Marketing         &amp; Social Media </a:t>
          </a:r>
        </a:p>
      </dsp:txBody>
      <dsp:txXfrm>
        <a:off x="7012866" y="2129216"/>
        <a:ext cx="2124299" cy="1274579"/>
      </dsp:txXfrm>
    </dsp:sp>
    <dsp:sp modelId="{AB818E04-06B9-3149-9CD7-151702D8BDBF}">
      <dsp:nvSpPr>
        <dsp:cNvPr id="0" name=""/>
        <dsp:cNvSpPr/>
      </dsp:nvSpPr>
      <dsp:spPr>
        <a:xfrm>
          <a:off x="2677" y="361622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Governance       &amp; Board Development</a:t>
          </a:r>
        </a:p>
      </dsp:txBody>
      <dsp:txXfrm>
        <a:off x="2677" y="3616226"/>
        <a:ext cx="2124299" cy="1274579"/>
      </dsp:txXfrm>
    </dsp:sp>
    <dsp:sp modelId="{945B7F6A-A762-0846-8C25-8B91267D7500}">
      <dsp:nvSpPr>
        <dsp:cNvPr id="0" name=""/>
        <dsp:cNvSpPr/>
      </dsp:nvSpPr>
      <dsp:spPr>
        <a:xfrm>
          <a:off x="2339407" y="361622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Data Management    &amp; Technology </a:t>
          </a:r>
        </a:p>
      </dsp:txBody>
      <dsp:txXfrm>
        <a:off x="2339407" y="3616226"/>
        <a:ext cx="2124299" cy="1274579"/>
      </dsp:txXfrm>
    </dsp:sp>
    <dsp:sp modelId="{1510265D-5ECF-B04B-80FC-D9C0683B5436}">
      <dsp:nvSpPr>
        <dsp:cNvPr id="0" name=""/>
        <dsp:cNvSpPr/>
      </dsp:nvSpPr>
      <dsp:spPr>
        <a:xfrm>
          <a:off x="4676136" y="3616226"/>
          <a:ext cx="2124299" cy="1274579"/>
        </a:xfrm>
        <a:prstGeom prst="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Inclusive Practices</a:t>
          </a:r>
        </a:p>
      </dsp:txBody>
      <dsp:txXfrm>
        <a:off x="4676136" y="3616226"/>
        <a:ext cx="2124299" cy="1274579"/>
      </dsp:txXfrm>
    </dsp:sp>
    <dsp:sp modelId="{0F3DC1F6-E84B-DB46-A233-FC08C5C40D50}">
      <dsp:nvSpPr>
        <dsp:cNvPr id="0" name=""/>
        <dsp:cNvSpPr/>
      </dsp:nvSpPr>
      <dsp:spPr>
        <a:xfrm>
          <a:off x="7012866" y="3616226"/>
          <a:ext cx="2124299" cy="127457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ysClr val="window" lastClr="FFFFFF"/>
              </a:solidFill>
              <a:latin typeface="Garamond" panose="02020404030301010803"/>
              <a:ea typeface="+mn-ea"/>
              <a:cs typeface="+mn-cs"/>
            </a:rPr>
            <a:t>Strategic Networking </a:t>
          </a:r>
        </a:p>
      </dsp:txBody>
      <dsp:txXfrm>
        <a:off x="7012866" y="3616226"/>
        <a:ext cx="2124299" cy="1274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E7136-CB4A-5347-8F8C-5A6F4261CC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D6BAA-A73F-B34D-8B37-7E67A44A7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1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97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771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Wrap-Up: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Summarize key takeaways and encourage ongoing collaboration and networking among participants.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Feedback Collection: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Distribute feedback forms to gather insights on the institute's effectiveness and areas for improvement.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6BAA-A73F-B34D-8B37-7E67A44A70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29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1" name="Google Shape;52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Insights Presentation: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Highlight key themes and insights from the pre-event surveys, setting the stage for tailored content in the upcoming modules.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6BAA-A73F-B34D-8B37-7E67A44A7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91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Insights Presentation: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Highlight key themes and insights from the pre-event surveys, setting the stage for tailored content in the upcoming modules.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6BAA-A73F-B34D-8B37-7E67A44A70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Small Group Discussions: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Participants break into small groups to discuss their current challenges and expectations for the institute.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Sharing Insights: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 quick share-out from each group to foster a sense of community and collective learning.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6BAA-A73F-B34D-8B37-7E67A44A70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46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Introduction to aligning organizational vision with mission and translating it into actionable strategies.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Activity: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Participants work in groups to refine their MVA statements and develop actionable plans that reflect their mission.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8" name="Google Shape;3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Overview of leadership development strategies tailored to different career stages: emerging leaders, mid-career professionals, and senior executives.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Interactive Discussion: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Groups discuss their current leadership development practices and explore new ideas that can be implemented for each level.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6BAA-A73F-B34D-8B37-7E67A44A70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64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Interactive Presentation: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Introduce the four keys to effective board engagement: clear roles and responsibilities, regular communication, mutual respect, and shared vision.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 Activity: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Participants develop strategies to enhance board relationships using these four keys.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D6BAA-A73F-B34D-8B37-7E67A44A70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7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Introduction to aligning organizational vision with mission and translating it into actionable strategies.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Activity:</a:t>
            </a:r>
            <a:r>
              <a:rPr lang="en-US" sz="1800" kern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Participants work in groups to refine their MVA statements and develop actionable plans that reflect their mission.</a:t>
            </a:r>
            <a:endParaRPr lang="en-US" sz="1800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8" name="Google Shape;3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734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8D1DD-AC52-5D49-B762-43FD556558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9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145D-820B-37D6-8FDB-A677B9163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6E899-6052-1C2D-AD57-C5BAF2858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E7FF3-77B8-A988-2791-5391FC31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7513" y="6492875"/>
            <a:ext cx="1444487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>
                <a:solidFill>
                  <a:srgbClr val="1A537E"/>
                </a:solidFill>
                <a:ea typeface="Garamond"/>
                <a:cs typeface="Garamond"/>
                <a:sym typeface="Garamond"/>
              </a:rPr>
              <a:t>PMAnonprofit.com</a:t>
            </a:r>
            <a:endParaRPr lang="en-US" b="1" dirty="0">
              <a:solidFill>
                <a:srgbClr val="1A537E"/>
              </a:solidFill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5938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61E2-5C1F-01F4-4967-728E4379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5076B-CFC5-1737-25ED-042FCCF1C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AB0EB-9E84-F7C8-3FE2-FF26A19F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6A024-F3B0-22F4-8239-662234B9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DC9F-AEE3-4B50-6948-B351A588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D5598-5CF7-FF48-AC6D-11AB1FB6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7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B90C5-5FC7-BB09-DCB6-4EE258CDA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A9883-869D-C25E-4779-EBA5BDF8B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4398B-390B-EE8D-5C0F-3DE1ECD9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B29E4-47B2-595E-F3E6-8F6ADE56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53768-39AF-739E-A596-C64203D1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D5598-5CF7-FF48-AC6D-11AB1FB6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40A6-C7AA-3567-EAB2-4D564D53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7FB7E-DBE5-94FD-D3CE-066D0DE4B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413D3-D0C2-E48B-D657-94378CA7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7E0C4-1DC4-15CA-83B5-B15F8805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8C9D-7636-B661-817C-99291F7D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1FFCB-1487-C032-093E-10E5FF3B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C26F-0D84-E78B-27CC-72403BD3C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B7E2C-DE0F-2188-2D18-A71CCD33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F391B-F831-37EB-FF6A-B832B25D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432DA-B3CA-BCE1-203E-2D673180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A982-68BF-F59F-EB96-EB3639FE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F154D-FCA2-3B03-6522-2CA188CC7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F6C8-B9EB-BC36-92CE-1BF23555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570A4-961A-0E49-14D3-0BD55B26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F09F5-D9F1-3F4B-26AA-86418225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17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D27F-534B-958D-AB6E-51440BF0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A1373-3362-0706-99AD-9BA5D0DD2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B2813-B813-3066-A917-57F50D47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FE779-B7B3-78CD-296F-C068361FA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90937-60CE-4738-BA20-F1C84843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949BF-8A85-9400-9DF7-1F44A0FF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3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FE26-CA34-191D-1833-8223D4CB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A6B08-234A-4F4E-8621-DE6CB04FD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EDBA0-1BE3-AC4B-D4CF-2EE914AD6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92E39-28B1-DC8D-1C3E-EE661EF8F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E5CF0-A1BD-08DC-2A26-0FBE3A973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49BF0-5BE8-B6CC-0848-006B8D3E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49B89B-DD09-A2C6-23B6-6EFAB89C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1DBF1-2AE2-4DD1-20C2-1D52F124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9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3F88-1DD6-147B-E7F6-68E1AA50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F0FBC-A200-25FF-A360-79066F5F8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B814C-B77E-C010-5B4F-85E445FB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8A13A-CE9D-FCD4-3CFE-513B0896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9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44732-01F9-09C2-CFD7-9A6801B1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97EF4-9490-F1A7-F06A-8AF3A19B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F13AC-D3E2-A16D-3058-41531107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9A7E4-68AB-7110-C219-E5AB9C0D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1951C-5E69-C78E-7CAD-D7B0A1654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1E468-CD6A-7D10-0D06-3C9D646D9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58452-C4D5-C3F0-8A85-44416521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3B139-4A24-18AF-76C4-4C76D6AF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30AAB-4E00-8AFE-2493-C5E5B9D2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C3F1-36BF-275D-3BFF-D97E48B7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8D89A-AA07-80D2-D4D5-DC1ABBB8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C9358-21E1-822F-435A-02BBA209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DCC90-0FB6-8474-9EED-40665C84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0885E-78D6-04F8-8270-F5D7E29E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>
                <a:solidFill>
                  <a:srgbClr val="1A537E"/>
                </a:solidFill>
                <a:ea typeface="Garamond"/>
                <a:cs typeface="Garamond"/>
                <a:sym typeface="Garamond"/>
              </a:rPr>
              <a:t>PMAnonprofit.com</a:t>
            </a:r>
            <a:endParaRPr lang="en-US" b="1" dirty="0">
              <a:solidFill>
                <a:srgbClr val="1A537E"/>
              </a:solidFill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91919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4D6B-9F9A-B419-235C-3663A2D5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160CB-F7C2-A3B1-7132-D9C41F975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65062-0BD0-9F24-DF0B-D8D31B81B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88101-D4CC-398E-E452-9A438CF0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0DA49-F049-0274-DAF5-B107767E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D26EA-ACA0-7E58-EFEC-48F8485C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09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08E4-B7AD-E3CC-BAF0-8002F39D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C96E7-5BB2-9267-1D52-4FD3A6A2D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17460-A246-CBE0-0A6C-DF1BE33B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88F09-ACA9-35F0-A16C-E5E17A0B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E3EB6-50FE-AA5E-40B7-2DB8DD03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98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CC09D-24E1-D66E-F158-CDC5FB672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114B1-BAFD-0049-FDAE-85D94F235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4FD76-2A51-3033-B15C-CACE7BBD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1234-DF8B-E531-A39D-1F3946A7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769C-5ECD-1A4E-9188-85B90751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aramon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535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978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663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918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874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317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89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FF5F-7DFE-05A5-2CD3-471AB63A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100A9-166C-F008-F057-0C8548C1F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957A-FAF7-233D-9E9C-6685A5D4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8DD1F-F48B-2EA5-28C6-4AEF92A7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E9963-218D-B859-CB8C-FF4CB695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>
                <a:solidFill>
                  <a:srgbClr val="1A537E"/>
                </a:solidFill>
                <a:ea typeface="Garamond"/>
                <a:cs typeface="Garamond"/>
                <a:sym typeface="Garamond"/>
              </a:rPr>
              <a:t>PMAnonprofit.com</a:t>
            </a:r>
            <a:endParaRPr lang="en-US" b="1" dirty="0">
              <a:solidFill>
                <a:srgbClr val="1A537E"/>
              </a:solidFill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21734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27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823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64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58AF-1AFE-0C36-44CF-9A658997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7F94F-10F3-36D2-EAA0-E782F1AF9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41353-6F7D-79DB-A1A2-E464D5F09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C500F-DACE-F4DC-2565-E9CC3B42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E6AA1-4B1E-F34F-32C1-A8D38327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51388-21FF-DEC7-3AE7-05A5886D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>
                <a:solidFill>
                  <a:srgbClr val="1A537E"/>
                </a:solidFill>
                <a:ea typeface="Garamond"/>
                <a:cs typeface="Garamond"/>
                <a:sym typeface="Garamond"/>
              </a:rPr>
              <a:t>PMAnonprofit.com</a:t>
            </a:r>
            <a:endParaRPr lang="en-US" b="1" dirty="0">
              <a:solidFill>
                <a:srgbClr val="1A537E"/>
              </a:solidFill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694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C16A-3E7F-B56D-13C3-409B5FE4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92177-497E-A0C3-9664-F3EEAC1C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48E80-6E96-9D29-E1FC-557C8C370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613FF-2694-4577-E4A4-455A6CC3D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DC89D-63B5-D7A6-E1E1-7C288EA0E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303F7-39AE-61A8-C14E-238D48E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91EF2-AE56-1315-0DEF-026D2A43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09732-E261-CC7C-A022-F761EEF5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818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>
                <a:solidFill>
                  <a:srgbClr val="1A537E"/>
                </a:solidFill>
                <a:ea typeface="Garamond"/>
                <a:cs typeface="Garamond"/>
                <a:sym typeface="Garamond"/>
              </a:rPr>
              <a:t>PMAnonprofit.com</a:t>
            </a:r>
            <a:endParaRPr lang="en-US" b="1" dirty="0">
              <a:solidFill>
                <a:srgbClr val="1A537E"/>
              </a:solidFill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7506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DAB4E-E269-C743-5BC0-B8C6EFBE7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D1C50-0EE5-B56D-9F09-635FEA0B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CC2D3-D71F-056D-8D38-8119DF53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6929C-5972-514F-1450-A90B9F62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D5598-5CF7-FF48-AC6D-11AB1FB6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DE7EA-E7EF-4C39-1140-BDC6B5CF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8D2BC-CF32-0B93-DCC2-8C50D9E9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7033A-4CCA-5158-A1BD-671C3CD4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D5598-5CF7-FF48-AC6D-11AB1FB6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5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1698-1C7F-3949-0F72-291DD3F5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5287E-D017-D58D-458B-422540AAB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56150-75E7-FC3E-1151-24C83B885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33453-1872-DE43-AB28-96F1C6F0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5453A-11E3-BF92-9CF4-BA5078B0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0697C-552B-C4EE-85A0-C3BA5977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D5598-5CF7-FF48-AC6D-11AB1FB6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3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0F02-8952-15D0-187E-54922B59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BDBBF-C3EC-A20D-A8F6-3A0020AC1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7540A-970D-D1BF-32E7-C12876727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20000-C1CB-838F-472F-C91ACC30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90F4D-2AAF-FD93-A312-0594B334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1BB1B-4E8A-C9DF-438B-0AC8591F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7D5598-5CF7-FF48-AC6D-11AB1FB6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0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3F11B4-CBE6-8774-0FD9-DE1541D0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6571A-3BD1-485C-4A74-DA71E9ED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88776-1108-E1E5-D126-777BFBC59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E5B542-FA07-174C-8227-C5D842996EAF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7FA23-52AC-3FA9-87E6-92938CDB6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474FD-E660-B3DF-02B8-5C9013E9D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080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b="1" dirty="0" err="1">
                <a:solidFill>
                  <a:srgbClr val="1A537E"/>
                </a:solidFill>
                <a:ea typeface="Garamond"/>
                <a:cs typeface="Garamond"/>
                <a:sym typeface="Garamond"/>
              </a:rPr>
              <a:t>PMAnonprofit.com</a:t>
            </a:r>
            <a:endParaRPr lang="en-US" b="1" dirty="0">
              <a:solidFill>
                <a:srgbClr val="1A537E"/>
              </a:solidFill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424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E9D8E8-2DF8-E9E7-D325-E1FAA5FF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36F01-D509-3148-2458-57AD99881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593AC-7AD9-D969-ADAE-AF2F1A87B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37C00-6096-D64D-A80E-8500B4CEB40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21FEB-EE70-5262-57D8-04B9D1CAB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A8B6F-898D-928F-38E3-AA82E61F6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1F159-45DC-444D-84F8-48A564AD1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1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aramond"/>
              <a:buNone/>
              <a:defRPr sz="4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670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inbibleteaching.com/2018/04/11/why-would-christians-follow-diotrephes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boundless-business/chapter/performance-promotion-and-firing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mmnews.com/brand-orientation-past-present-and-future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png"/><Relationship Id="rId3" Type="http://schemas.openxmlformats.org/officeDocument/2006/relationships/hyperlink" Target="mailto:PM@pmanonprofit.com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16.jp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ADD6C35-4B10-4BFC-BAD6-56B49A790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F47A4-767E-8F10-D9C9-E9169606D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49" y="3583067"/>
            <a:ext cx="5946579" cy="151418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/>
              <a:t>SWREDA Executive Director Institute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32AFDD1C-2418-460A-B0D3-EEF55EC8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66957" y="2290257"/>
            <a:ext cx="5324737" cy="4559213"/>
            <a:chOff x="6852124" y="2290257"/>
            <a:chExt cx="5330118" cy="4559213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AF1D9B44-43EB-4833-B924-356EBE6D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52124" y="2290257"/>
              <a:ext cx="5330118" cy="4559213"/>
            </a:xfrm>
            <a:custGeom>
              <a:avLst/>
              <a:gdLst>
                <a:gd name="connsiteX0" fmla="*/ 3444904 w 5330118"/>
                <a:gd name="connsiteY0" fmla="*/ 220 h 4559213"/>
                <a:gd name="connsiteX1" fmla="*/ 3769380 w 5330118"/>
                <a:gd name="connsiteY1" fmla="*/ 20786 h 4559213"/>
                <a:gd name="connsiteX2" fmla="*/ 4399652 w 5330118"/>
                <a:gd name="connsiteY2" fmla="*/ 157746 h 4559213"/>
                <a:gd name="connsiteX3" fmla="*/ 4978946 w 5330118"/>
                <a:gd name="connsiteY3" fmla="*/ 421156 h 4559213"/>
                <a:gd name="connsiteX4" fmla="*/ 5239909 w 5330118"/>
                <a:gd name="connsiteY4" fmla="*/ 596177 h 4559213"/>
                <a:gd name="connsiteX5" fmla="*/ 5330118 w 5330118"/>
                <a:gd name="connsiteY5" fmla="*/ 672101 h 4559213"/>
                <a:gd name="connsiteX6" fmla="*/ 5330118 w 5330118"/>
                <a:gd name="connsiteY6" fmla="*/ 817108 h 4559213"/>
                <a:gd name="connsiteX7" fmla="*/ 5165156 w 5330118"/>
                <a:gd name="connsiteY7" fmla="*/ 689392 h 4559213"/>
                <a:gd name="connsiteX8" fmla="*/ 4907074 w 5330118"/>
                <a:gd name="connsiteY8" fmla="*/ 537310 h 4559213"/>
                <a:gd name="connsiteX9" fmla="*/ 4344130 w 5330118"/>
                <a:gd name="connsiteY9" fmla="*/ 331280 h 4559213"/>
                <a:gd name="connsiteX10" fmla="*/ 3749396 w 5330118"/>
                <a:gd name="connsiteY10" fmla="*/ 251913 h 4559213"/>
                <a:gd name="connsiteX11" fmla="*/ 3153752 w 5330118"/>
                <a:gd name="connsiteY11" fmla="*/ 282158 h 4559213"/>
                <a:gd name="connsiteX12" fmla="*/ 2861381 w 5330118"/>
                <a:gd name="connsiteY12" fmla="*/ 336106 h 4559213"/>
                <a:gd name="connsiteX13" fmla="*/ 2574686 w 5330118"/>
                <a:gd name="connsiteY13" fmla="*/ 413220 h 4559213"/>
                <a:gd name="connsiteX14" fmla="*/ 2294918 w 5330118"/>
                <a:gd name="connsiteY14" fmla="*/ 511569 h 4559213"/>
                <a:gd name="connsiteX15" fmla="*/ 2023438 w 5330118"/>
                <a:gd name="connsiteY15" fmla="*/ 630404 h 4559213"/>
                <a:gd name="connsiteX16" fmla="*/ 1508751 w 5330118"/>
                <a:gd name="connsiteY16" fmla="*/ 922342 h 4559213"/>
                <a:gd name="connsiteX17" fmla="*/ 1387034 w 5330118"/>
                <a:gd name="connsiteY17" fmla="*/ 1006427 h 4559213"/>
                <a:gd name="connsiteX18" fmla="*/ 1327197 w 5330118"/>
                <a:gd name="connsiteY18" fmla="*/ 1049865 h 4559213"/>
                <a:gd name="connsiteX19" fmla="*/ 1268155 w 5330118"/>
                <a:gd name="connsiteY19" fmla="*/ 1094374 h 4559213"/>
                <a:gd name="connsiteX20" fmla="*/ 1040389 w 5330118"/>
                <a:gd name="connsiteY20" fmla="*/ 1283245 h 4559213"/>
                <a:gd name="connsiteX21" fmla="*/ 633794 w 5330118"/>
                <a:gd name="connsiteY21" fmla="*/ 1711714 h 4559213"/>
                <a:gd name="connsiteX22" fmla="*/ 460415 w 5330118"/>
                <a:gd name="connsiteY22" fmla="*/ 1950670 h 4559213"/>
                <a:gd name="connsiteX23" fmla="*/ 312810 w 5330118"/>
                <a:gd name="connsiteY23" fmla="*/ 2205715 h 4559213"/>
                <a:gd name="connsiteX24" fmla="*/ 280110 w 5330118"/>
                <a:gd name="connsiteY24" fmla="*/ 2271675 h 4559213"/>
                <a:gd name="connsiteX25" fmla="*/ 264214 w 5330118"/>
                <a:gd name="connsiteY25" fmla="*/ 2304923 h 4559213"/>
                <a:gd name="connsiteX26" fmla="*/ 249113 w 5330118"/>
                <a:gd name="connsiteY26" fmla="*/ 2338492 h 4559213"/>
                <a:gd name="connsiteX27" fmla="*/ 220272 w 5330118"/>
                <a:gd name="connsiteY27" fmla="*/ 2406168 h 4559213"/>
                <a:gd name="connsiteX28" fmla="*/ 193250 w 5330118"/>
                <a:gd name="connsiteY28" fmla="*/ 2474595 h 4559213"/>
                <a:gd name="connsiteX29" fmla="*/ 105368 w 5330118"/>
                <a:gd name="connsiteY29" fmla="*/ 2754843 h 4559213"/>
                <a:gd name="connsiteX30" fmla="*/ 34063 w 5330118"/>
                <a:gd name="connsiteY30" fmla="*/ 3335503 h 4559213"/>
                <a:gd name="connsiteX31" fmla="*/ 64038 w 5330118"/>
                <a:gd name="connsiteY31" fmla="*/ 3625404 h 4559213"/>
                <a:gd name="connsiteX32" fmla="*/ 155554 w 5330118"/>
                <a:gd name="connsiteY32" fmla="*/ 3902649 h 4559213"/>
                <a:gd name="connsiteX33" fmla="*/ 187118 w 5330118"/>
                <a:gd name="connsiteY33" fmla="*/ 3968931 h 4559213"/>
                <a:gd name="connsiteX34" fmla="*/ 222202 w 5330118"/>
                <a:gd name="connsiteY34" fmla="*/ 4033711 h 4559213"/>
                <a:gd name="connsiteX35" fmla="*/ 299980 w 5330118"/>
                <a:gd name="connsiteY35" fmla="*/ 4159303 h 4559213"/>
                <a:gd name="connsiteX36" fmla="*/ 385818 w 5330118"/>
                <a:gd name="connsiteY36" fmla="*/ 4280604 h 4559213"/>
                <a:gd name="connsiteX37" fmla="*/ 477786 w 5330118"/>
                <a:gd name="connsiteY37" fmla="*/ 4398474 h 4559213"/>
                <a:gd name="connsiteX38" fmla="*/ 609756 w 5330118"/>
                <a:gd name="connsiteY38" fmla="*/ 4559213 h 4559213"/>
                <a:gd name="connsiteX39" fmla="*/ 480825 w 5330118"/>
                <a:gd name="connsiteY39" fmla="*/ 4559213 h 4559213"/>
                <a:gd name="connsiteX40" fmla="*/ 404211 w 5330118"/>
                <a:gd name="connsiteY40" fmla="*/ 4446629 h 4559213"/>
                <a:gd name="connsiteX41" fmla="*/ 321439 w 5330118"/>
                <a:gd name="connsiteY41" fmla="*/ 4320180 h 4559213"/>
                <a:gd name="connsiteX42" fmla="*/ 242640 w 5330118"/>
                <a:gd name="connsiteY42" fmla="*/ 4190941 h 4559213"/>
                <a:gd name="connsiteX43" fmla="*/ 109909 w 5330118"/>
                <a:gd name="connsiteY43" fmla="*/ 3919809 h 4559213"/>
                <a:gd name="connsiteX44" fmla="*/ 26229 w 5330118"/>
                <a:gd name="connsiteY44" fmla="*/ 3632054 h 4559213"/>
                <a:gd name="connsiteX45" fmla="*/ 0 w 5330118"/>
                <a:gd name="connsiteY45" fmla="*/ 3335503 h 4559213"/>
                <a:gd name="connsiteX46" fmla="*/ 234352 w 5330118"/>
                <a:gd name="connsiteY46" fmla="*/ 2173647 h 4559213"/>
                <a:gd name="connsiteX47" fmla="*/ 360384 w 5330118"/>
                <a:gd name="connsiteY47" fmla="*/ 1898869 h 4559213"/>
                <a:gd name="connsiteX48" fmla="*/ 511282 w 5330118"/>
                <a:gd name="connsiteY48" fmla="*/ 1634172 h 4559213"/>
                <a:gd name="connsiteX49" fmla="*/ 884381 w 5330118"/>
                <a:gd name="connsiteY49" fmla="*/ 1143281 h 4559213"/>
                <a:gd name="connsiteX50" fmla="*/ 1104768 w 5330118"/>
                <a:gd name="connsiteY50" fmla="*/ 921806 h 4559213"/>
                <a:gd name="connsiteX51" fmla="*/ 1163128 w 5330118"/>
                <a:gd name="connsiteY51" fmla="*/ 869254 h 4559213"/>
                <a:gd name="connsiteX52" fmla="*/ 1222624 w 5330118"/>
                <a:gd name="connsiteY52" fmla="*/ 817773 h 4559213"/>
                <a:gd name="connsiteX53" fmla="*/ 1345591 w 5330118"/>
                <a:gd name="connsiteY53" fmla="*/ 718886 h 4559213"/>
                <a:gd name="connsiteX54" fmla="*/ 1883100 w 5330118"/>
                <a:gd name="connsiteY54" fmla="*/ 378362 h 4559213"/>
                <a:gd name="connsiteX55" fmla="*/ 3118895 w 5330118"/>
                <a:gd name="connsiteY55" fmla="*/ 13600 h 4559213"/>
                <a:gd name="connsiteX56" fmla="*/ 3444904 w 5330118"/>
                <a:gd name="connsiteY56" fmla="*/ 220 h 45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330118" h="4559213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A32CECE0-15B8-4DAB-B839-B0082C6F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4598" y="2512952"/>
              <a:ext cx="5307644" cy="4336518"/>
            </a:xfrm>
            <a:custGeom>
              <a:avLst/>
              <a:gdLst>
                <a:gd name="connsiteX0" fmla="*/ 5307644 w 5307644"/>
                <a:gd name="connsiteY0" fmla="*/ 4310537 h 4336518"/>
                <a:gd name="connsiteX1" fmla="*/ 5307644 w 5307644"/>
                <a:gd name="connsiteY1" fmla="*/ 4336518 h 4336518"/>
                <a:gd name="connsiteX2" fmla="*/ 5271469 w 5307644"/>
                <a:gd name="connsiteY2" fmla="*/ 4336518 h 4336518"/>
                <a:gd name="connsiteX3" fmla="*/ 3433280 w 5307644"/>
                <a:gd name="connsiteY3" fmla="*/ 1379 h 4336518"/>
                <a:gd name="connsiteX4" fmla="*/ 3739290 w 5307644"/>
                <a:gd name="connsiteY4" fmla="*/ 5668 h 4336518"/>
                <a:gd name="connsiteX5" fmla="*/ 4345494 w 5307644"/>
                <a:gd name="connsiteY5" fmla="*/ 94581 h 4336518"/>
                <a:gd name="connsiteX6" fmla="*/ 4922289 w 5307644"/>
                <a:gd name="connsiteY6" fmla="*/ 300933 h 4336518"/>
                <a:gd name="connsiteX7" fmla="*/ 5188801 w 5307644"/>
                <a:gd name="connsiteY7" fmla="*/ 449771 h 4336518"/>
                <a:gd name="connsiteX8" fmla="*/ 5307644 w 5307644"/>
                <a:gd name="connsiteY8" fmla="*/ 531018 h 4336518"/>
                <a:gd name="connsiteX9" fmla="*/ 5307644 w 5307644"/>
                <a:gd name="connsiteY9" fmla="*/ 868543 h 4336518"/>
                <a:gd name="connsiteX10" fmla="*/ 5256558 w 5307644"/>
                <a:gd name="connsiteY10" fmla="*/ 823998 h 4336518"/>
                <a:gd name="connsiteX11" fmla="*/ 4794554 w 5307644"/>
                <a:gd name="connsiteY11" fmla="*/ 538923 h 4336518"/>
                <a:gd name="connsiteX12" fmla="*/ 4274643 w 5307644"/>
                <a:gd name="connsiteY12" fmla="*/ 359921 h 4336518"/>
                <a:gd name="connsiteX13" fmla="*/ 3722940 w 5307644"/>
                <a:gd name="connsiteY13" fmla="*/ 285703 h 4336518"/>
                <a:gd name="connsiteX14" fmla="*/ 3163858 w 5307644"/>
                <a:gd name="connsiteY14" fmla="*/ 304579 h 4336518"/>
                <a:gd name="connsiteX15" fmla="*/ 2615108 w 5307644"/>
                <a:gd name="connsiteY15" fmla="*/ 413546 h 4336518"/>
                <a:gd name="connsiteX16" fmla="*/ 2090201 w 5307644"/>
                <a:gd name="connsiteY16" fmla="*/ 603167 h 4336518"/>
                <a:gd name="connsiteX17" fmla="*/ 1152228 w 5307644"/>
                <a:gd name="connsiteY17" fmla="*/ 1185758 h 4336518"/>
                <a:gd name="connsiteX18" fmla="*/ 768796 w 5307644"/>
                <a:gd name="connsiteY18" fmla="*/ 1574544 h 4336518"/>
                <a:gd name="connsiteX19" fmla="*/ 465637 w 5307644"/>
                <a:gd name="connsiteY19" fmla="*/ 2021033 h 4336518"/>
                <a:gd name="connsiteX20" fmla="*/ 259898 w 5307644"/>
                <a:gd name="connsiteY20" fmla="*/ 2514605 h 4336518"/>
                <a:gd name="connsiteX21" fmla="*/ 185075 w 5307644"/>
                <a:gd name="connsiteY21" fmla="*/ 3040781 h 4336518"/>
                <a:gd name="connsiteX22" fmla="*/ 216639 w 5307644"/>
                <a:gd name="connsiteY22" fmla="*/ 3298400 h 4336518"/>
                <a:gd name="connsiteX23" fmla="*/ 309857 w 5307644"/>
                <a:gd name="connsiteY23" fmla="*/ 3539393 h 4336518"/>
                <a:gd name="connsiteX24" fmla="*/ 374918 w 5307644"/>
                <a:gd name="connsiteY24" fmla="*/ 3652866 h 4336518"/>
                <a:gd name="connsiteX25" fmla="*/ 449628 w 5307644"/>
                <a:gd name="connsiteY25" fmla="*/ 3762691 h 4336518"/>
                <a:gd name="connsiteX26" fmla="*/ 622212 w 5307644"/>
                <a:gd name="connsiteY26" fmla="*/ 3974942 h 4336518"/>
                <a:gd name="connsiteX27" fmla="*/ 808989 w 5307644"/>
                <a:gd name="connsiteY27" fmla="*/ 4188802 h 4336518"/>
                <a:gd name="connsiteX28" fmla="*/ 901868 w 5307644"/>
                <a:gd name="connsiteY28" fmla="*/ 4300450 h 4336518"/>
                <a:gd name="connsiteX29" fmla="*/ 931233 w 5307644"/>
                <a:gd name="connsiteY29" fmla="*/ 4336518 h 4336518"/>
                <a:gd name="connsiteX30" fmla="*/ 512426 w 5307644"/>
                <a:gd name="connsiteY30" fmla="*/ 4336518 h 4336518"/>
                <a:gd name="connsiteX31" fmla="*/ 379799 w 5307644"/>
                <a:gd name="connsiteY31" fmla="*/ 4138930 h 4336518"/>
                <a:gd name="connsiteX32" fmla="*/ 226177 w 5307644"/>
                <a:gd name="connsiteY32" fmla="*/ 3891071 h 4336518"/>
                <a:gd name="connsiteX33" fmla="*/ 156916 w 5307644"/>
                <a:gd name="connsiteY33" fmla="*/ 3759688 h 4336518"/>
                <a:gd name="connsiteX34" fmla="*/ 98101 w 5307644"/>
                <a:gd name="connsiteY34" fmla="*/ 3622191 h 4336518"/>
                <a:gd name="connsiteX35" fmla="*/ 53025 w 5307644"/>
                <a:gd name="connsiteY35" fmla="*/ 3479547 h 4336518"/>
                <a:gd name="connsiteX36" fmla="*/ 36221 w 5307644"/>
                <a:gd name="connsiteY36" fmla="*/ 3406831 h 4336518"/>
                <a:gd name="connsiteX37" fmla="*/ 28841 w 5307644"/>
                <a:gd name="connsiteY37" fmla="*/ 3370365 h 4336518"/>
                <a:gd name="connsiteX38" fmla="*/ 22709 w 5307644"/>
                <a:gd name="connsiteY38" fmla="*/ 3333792 h 4336518"/>
                <a:gd name="connsiteX39" fmla="*/ 0 w 5307644"/>
                <a:gd name="connsiteY39" fmla="*/ 3040781 h 4336518"/>
                <a:gd name="connsiteX40" fmla="*/ 63017 w 5307644"/>
                <a:gd name="connsiteY40" fmla="*/ 2469880 h 4336518"/>
                <a:gd name="connsiteX41" fmla="*/ 252405 w 5307644"/>
                <a:gd name="connsiteY41" fmla="*/ 1922897 h 4336518"/>
                <a:gd name="connsiteX42" fmla="*/ 962499 w 5307644"/>
                <a:gd name="connsiteY42" fmla="*/ 993992 h 4336518"/>
                <a:gd name="connsiteX43" fmla="*/ 1433359 w 5307644"/>
                <a:gd name="connsiteY43" fmla="*/ 630088 h 4336518"/>
                <a:gd name="connsiteX44" fmla="*/ 1959628 w 5307644"/>
                <a:gd name="connsiteY44" fmla="*/ 341151 h 4336518"/>
                <a:gd name="connsiteX45" fmla="*/ 3127865 w 5307644"/>
                <a:gd name="connsiteY45" fmla="*/ 22508 h 4336518"/>
                <a:gd name="connsiteX46" fmla="*/ 3433280 w 5307644"/>
                <a:gd name="connsiteY46" fmla="*/ 1379 h 43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07644" h="4336518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0C5373BF-BD61-4FCF-8ECF-21DFEBE0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4026353 h 4311738"/>
                <a:gd name="connsiteX1" fmla="*/ 5308830 w 5308830"/>
                <a:gd name="connsiteY1" fmla="*/ 4311738 h 4311738"/>
                <a:gd name="connsiteX2" fmla="*/ 4948051 w 5308830"/>
                <a:gd name="connsiteY2" fmla="*/ 4311738 h 4311738"/>
                <a:gd name="connsiteX3" fmla="*/ 5002803 w 5308830"/>
                <a:gd name="connsiteY3" fmla="*/ 4271506 h 4311738"/>
                <a:gd name="connsiteX4" fmla="*/ 5221147 w 5308830"/>
                <a:gd name="connsiteY4" fmla="*/ 4102386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314056 h 4311738"/>
                <a:gd name="connsiteX9" fmla="*/ 5241798 w 5308830"/>
                <a:gd name="connsiteY9" fmla="*/ 1229961 h 4311738"/>
                <a:gd name="connsiteX10" fmla="*/ 4547599 w 5308830"/>
                <a:gd name="connsiteY10" fmla="*/ 723841 h 4311738"/>
                <a:gd name="connsiteX11" fmla="*/ 3595773 w 5308830"/>
                <a:gd name="connsiteY11" fmla="*/ 536258 h 4311738"/>
                <a:gd name="connsiteX12" fmla="*/ 2484874 w 5308830"/>
                <a:gd name="connsiteY12" fmla="*/ 738106 h 4311738"/>
                <a:gd name="connsiteX13" fmla="*/ 1497964 w 5308830"/>
                <a:gd name="connsiteY13" fmla="*/ 1292596 h 4311738"/>
                <a:gd name="connsiteX14" fmla="*/ 815348 w 5308830"/>
                <a:gd name="connsiteY14" fmla="*/ 2092157 h 4311738"/>
                <a:gd name="connsiteX15" fmla="*/ 567825 w 5308830"/>
                <a:gd name="connsiteY15" fmla="*/ 3022671 h 4311738"/>
                <a:gd name="connsiteX16" fmla="*/ 977486 w 5308830"/>
                <a:gd name="connsiteY16" fmla="*/ 3886690 h 4311738"/>
                <a:gd name="connsiteX17" fmla="*/ 1183907 w 5308830"/>
                <a:gd name="connsiteY17" fmla="*/ 4160932 h 4311738"/>
                <a:gd name="connsiteX18" fmla="*/ 1285607 w 5308830"/>
                <a:gd name="connsiteY18" fmla="*/ 4296799 h 4311738"/>
                <a:gd name="connsiteX19" fmla="*/ 1297817 w 5308830"/>
                <a:gd name="connsiteY19" fmla="*/ 4311738 h 4311738"/>
                <a:gd name="connsiteX20" fmla="*/ 602176 w 5308830"/>
                <a:gd name="connsiteY20" fmla="*/ 4311738 h 4311738"/>
                <a:gd name="connsiteX21" fmla="*/ 583893 w 5308830"/>
                <a:gd name="connsiteY21" fmla="*/ 4287205 h 4311738"/>
                <a:gd name="connsiteX22" fmla="*/ 0 w 5308830"/>
                <a:gd name="connsiteY22" fmla="*/ 3022564 h 4311738"/>
                <a:gd name="connsiteX23" fmla="*/ 3595773 w 5308830"/>
                <a:gd name="connsiteY23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08830" h="4311738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7E6B45AB-7CCC-4949-9DC2-116644B5F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3880900 h 4311738"/>
                <a:gd name="connsiteX1" fmla="*/ 5308830 w 5308830"/>
                <a:gd name="connsiteY1" fmla="*/ 4311738 h 4311738"/>
                <a:gd name="connsiteX2" fmla="*/ 4763109 w 5308830"/>
                <a:gd name="connsiteY2" fmla="*/ 4311738 h 4311738"/>
                <a:gd name="connsiteX3" fmla="*/ 4929066 w 5308830"/>
                <a:gd name="connsiteY3" fmla="*/ 4189789 h 4311738"/>
                <a:gd name="connsiteX4" fmla="*/ 5142959 w 5308830"/>
                <a:gd name="connsiteY4" fmla="*/ 4024320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498438 h 4311738"/>
                <a:gd name="connsiteX9" fmla="*/ 5289422 w 5308830"/>
                <a:gd name="connsiteY9" fmla="*/ 1468062 h 4311738"/>
                <a:gd name="connsiteX10" fmla="*/ 5154710 w 5308830"/>
                <a:gd name="connsiteY10" fmla="*/ 1298924 h 4311738"/>
                <a:gd name="connsiteX11" fmla="*/ 4499685 w 5308830"/>
                <a:gd name="connsiteY11" fmla="*/ 821118 h 4311738"/>
                <a:gd name="connsiteX12" fmla="*/ 3595773 w 5308830"/>
                <a:gd name="connsiteY12" fmla="*/ 643510 h 4311738"/>
                <a:gd name="connsiteX13" fmla="*/ 2525523 w 5308830"/>
                <a:gd name="connsiteY13" fmla="*/ 838172 h 4311738"/>
                <a:gd name="connsiteX14" fmla="*/ 1571767 w 5308830"/>
                <a:gd name="connsiteY14" fmla="*/ 1374000 h 4311738"/>
                <a:gd name="connsiteX15" fmla="*/ 916173 w 5308830"/>
                <a:gd name="connsiteY15" fmla="*/ 2141277 h 4311738"/>
                <a:gd name="connsiteX16" fmla="*/ 681254 w 5308830"/>
                <a:gd name="connsiteY16" fmla="*/ 3022671 h 4311738"/>
                <a:gd name="connsiteX17" fmla="*/ 1069115 w 5308830"/>
                <a:gd name="connsiteY17" fmla="*/ 3823519 h 4311738"/>
                <a:gd name="connsiteX18" fmla="*/ 1277807 w 5308830"/>
                <a:gd name="connsiteY18" fmla="*/ 4100764 h 4311738"/>
                <a:gd name="connsiteX19" fmla="*/ 1373308 w 5308830"/>
                <a:gd name="connsiteY19" fmla="*/ 4228488 h 4311738"/>
                <a:gd name="connsiteX20" fmla="*/ 1441062 w 5308830"/>
                <a:gd name="connsiteY20" fmla="*/ 4311738 h 4311738"/>
                <a:gd name="connsiteX21" fmla="*/ 602176 w 5308830"/>
                <a:gd name="connsiteY21" fmla="*/ 4311738 h 4311738"/>
                <a:gd name="connsiteX22" fmla="*/ 583893 w 5308830"/>
                <a:gd name="connsiteY22" fmla="*/ 4287205 h 4311738"/>
                <a:gd name="connsiteX23" fmla="*/ 0 w 5308830"/>
                <a:gd name="connsiteY23" fmla="*/ 3022564 h 4311738"/>
                <a:gd name="connsiteX24" fmla="*/ 3595773 w 5308830"/>
                <a:gd name="connsiteY24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08830" h="4311738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61D22245-3D67-419C-A6B5-DD0EB0D8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3758" y="0"/>
            <a:ext cx="5081407" cy="3133064"/>
            <a:chOff x="5907711" y="0"/>
            <a:chExt cx="5081407" cy="3133064"/>
          </a:xfrm>
          <a:solidFill>
            <a:schemeClr val="accent5">
              <a:alpha val="5000"/>
            </a:schemeClr>
          </a:solidFill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E3A64720-9AA0-4796-8E62-15672228C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9200" y="0"/>
              <a:ext cx="5069918" cy="3111852"/>
            </a:xfrm>
            <a:custGeom>
              <a:avLst/>
              <a:gdLst>
                <a:gd name="connsiteX0" fmla="*/ 145909 w 5069918"/>
                <a:gd name="connsiteY0" fmla="*/ 0 h 3111852"/>
                <a:gd name="connsiteX1" fmla="*/ 205279 w 5069918"/>
                <a:gd name="connsiteY1" fmla="*/ 0 h 3111852"/>
                <a:gd name="connsiteX2" fmla="*/ 202868 w 5069918"/>
                <a:gd name="connsiteY2" fmla="*/ 5043 h 3111852"/>
                <a:gd name="connsiteX3" fmla="*/ 191273 w 5069918"/>
                <a:gd name="connsiteY3" fmla="*/ 30818 h 3111852"/>
                <a:gd name="connsiteX4" fmla="*/ 169129 w 5069918"/>
                <a:gd name="connsiteY4" fmla="*/ 82781 h 3111852"/>
                <a:gd name="connsiteX5" fmla="*/ 148381 w 5069918"/>
                <a:gd name="connsiteY5" fmla="*/ 135320 h 3111852"/>
                <a:gd name="connsiteX6" fmla="*/ 80903 w 5069918"/>
                <a:gd name="connsiteY6" fmla="*/ 350499 h 3111852"/>
                <a:gd name="connsiteX7" fmla="*/ 26154 w 5069918"/>
                <a:gd name="connsiteY7" fmla="*/ 796339 h 3111852"/>
                <a:gd name="connsiteX8" fmla="*/ 49170 w 5069918"/>
                <a:gd name="connsiteY8" fmla="*/ 1018931 h 3111852"/>
                <a:gd name="connsiteX9" fmla="*/ 119437 w 5069918"/>
                <a:gd name="connsiteY9" fmla="*/ 1231804 h 3111852"/>
                <a:gd name="connsiteX10" fmla="*/ 143672 w 5069918"/>
                <a:gd name="connsiteY10" fmla="*/ 1282696 h 3111852"/>
                <a:gd name="connsiteX11" fmla="*/ 170611 w 5069918"/>
                <a:gd name="connsiteY11" fmla="*/ 1332436 h 3111852"/>
                <a:gd name="connsiteX12" fmla="*/ 230330 w 5069918"/>
                <a:gd name="connsiteY12" fmla="*/ 1428867 h 3111852"/>
                <a:gd name="connsiteX13" fmla="*/ 296237 w 5069918"/>
                <a:gd name="connsiteY13" fmla="*/ 1522004 h 3111852"/>
                <a:gd name="connsiteX14" fmla="*/ 366853 w 5069918"/>
                <a:gd name="connsiteY14" fmla="*/ 1612506 h 3111852"/>
                <a:gd name="connsiteX15" fmla="*/ 513838 w 5069918"/>
                <a:gd name="connsiteY15" fmla="*/ 1791535 h 3111852"/>
                <a:gd name="connsiteX16" fmla="*/ 587330 w 5069918"/>
                <a:gd name="connsiteY16" fmla="*/ 1882283 h 3111852"/>
                <a:gd name="connsiteX17" fmla="*/ 658817 w 5069918"/>
                <a:gd name="connsiteY17" fmla="*/ 1974186 h 3111852"/>
                <a:gd name="connsiteX18" fmla="*/ 730305 w 5069918"/>
                <a:gd name="connsiteY18" fmla="*/ 2062959 h 3111852"/>
                <a:gd name="connsiteX19" fmla="*/ 805018 w 5069918"/>
                <a:gd name="connsiteY19" fmla="*/ 2148685 h 3111852"/>
                <a:gd name="connsiteX20" fmla="*/ 963424 w 5069918"/>
                <a:gd name="connsiteY20" fmla="*/ 2310337 h 3111852"/>
                <a:gd name="connsiteX21" fmla="*/ 1319204 w 5069918"/>
                <a:gd name="connsiteY21" fmla="*/ 2580196 h 3111852"/>
                <a:gd name="connsiteX22" fmla="*/ 1515882 w 5069918"/>
                <a:gd name="connsiteY22" fmla="*/ 2681651 h 3111852"/>
                <a:gd name="connsiteX23" fmla="*/ 1723456 w 5069918"/>
                <a:gd name="connsiteY23" fmla="*/ 2758319 h 3111852"/>
                <a:gd name="connsiteX24" fmla="*/ 1939662 w 5069918"/>
                <a:gd name="connsiteY24" fmla="*/ 2811269 h 3111852"/>
                <a:gd name="connsiteX25" fmla="*/ 2162581 w 5069918"/>
                <a:gd name="connsiteY25" fmla="*/ 2840916 h 3111852"/>
                <a:gd name="connsiteX26" fmla="*/ 2389597 w 5069918"/>
                <a:gd name="connsiteY26" fmla="*/ 2850221 h 3111852"/>
                <a:gd name="connsiteX27" fmla="*/ 2446002 w 5069918"/>
                <a:gd name="connsiteY27" fmla="*/ 2849808 h 3111852"/>
                <a:gd name="connsiteX28" fmla="*/ 2473638 w 5069918"/>
                <a:gd name="connsiteY28" fmla="*/ 2849151 h 3111852"/>
                <a:gd name="connsiteX29" fmla="*/ 2501187 w 5069918"/>
                <a:gd name="connsiteY29" fmla="*/ 2847832 h 3111852"/>
                <a:gd name="connsiteX30" fmla="*/ 2610685 w 5069918"/>
                <a:gd name="connsiteY30" fmla="*/ 2838774 h 3111852"/>
                <a:gd name="connsiteX31" fmla="*/ 3033071 w 5069918"/>
                <a:gd name="connsiteY31" fmla="*/ 2730979 h 3111852"/>
                <a:gd name="connsiteX32" fmla="*/ 3232974 w 5069918"/>
                <a:gd name="connsiteY32" fmla="*/ 2637430 h 3111852"/>
                <a:gd name="connsiteX33" fmla="*/ 3425990 w 5069918"/>
                <a:gd name="connsiteY33" fmla="*/ 2523622 h 3111852"/>
                <a:gd name="connsiteX34" fmla="*/ 3613601 w 5069918"/>
                <a:gd name="connsiteY34" fmla="*/ 2394827 h 3111852"/>
                <a:gd name="connsiteX35" fmla="*/ 3706185 w 5069918"/>
                <a:gd name="connsiteY35" fmla="*/ 2326642 h 3111852"/>
                <a:gd name="connsiteX36" fmla="*/ 3799729 w 5069918"/>
                <a:gd name="connsiteY36" fmla="*/ 2255904 h 3111852"/>
                <a:gd name="connsiteX37" fmla="*/ 4175561 w 5069918"/>
                <a:gd name="connsiteY37" fmla="*/ 1976821 h 3111852"/>
                <a:gd name="connsiteX38" fmla="*/ 4517132 w 5069918"/>
                <a:gd name="connsiteY38" fmla="*/ 1683080 h 3111852"/>
                <a:gd name="connsiteX39" fmla="*/ 4659758 w 5069918"/>
                <a:gd name="connsiteY39" fmla="*/ 1519452 h 3111852"/>
                <a:gd name="connsiteX40" fmla="*/ 4773178 w 5069918"/>
                <a:gd name="connsiteY40" fmla="*/ 1340423 h 3111852"/>
                <a:gd name="connsiteX41" fmla="*/ 4892092 w 5069918"/>
                <a:gd name="connsiteY41" fmla="*/ 938311 h 3111852"/>
                <a:gd name="connsiteX42" fmla="*/ 4898804 w 5069918"/>
                <a:gd name="connsiteY42" fmla="*/ 831503 h 3111852"/>
                <a:gd name="connsiteX43" fmla="*/ 4899153 w 5069918"/>
                <a:gd name="connsiteY43" fmla="*/ 776988 h 3111852"/>
                <a:gd name="connsiteX44" fmla="*/ 4898456 w 5069918"/>
                <a:gd name="connsiteY44" fmla="*/ 721484 h 3111852"/>
                <a:gd name="connsiteX45" fmla="*/ 4886774 w 5069918"/>
                <a:gd name="connsiteY45" fmla="*/ 499635 h 3111852"/>
                <a:gd name="connsiteX46" fmla="*/ 4815896 w 5069918"/>
                <a:gd name="connsiteY46" fmla="*/ 59970 h 3111852"/>
                <a:gd name="connsiteX47" fmla="*/ 4798654 w 5069918"/>
                <a:gd name="connsiteY47" fmla="*/ 0 h 3111852"/>
                <a:gd name="connsiteX48" fmla="*/ 4909441 w 5069918"/>
                <a:gd name="connsiteY48" fmla="*/ 0 h 3111852"/>
                <a:gd name="connsiteX49" fmla="*/ 4921297 w 5069918"/>
                <a:gd name="connsiteY49" fmla="*/ 34112 h 3111852"/>
                <a:gd name="connsiteX50" fmla="*/ 5027482 w 5069918"/>
                <a:gd name="connsiteY50" fmla="*/ 483740 h 3111852"/>
                <a:gd name="connsiteX51" fmla="*/ 5058082 w 5069918"/>
                <a:gd name="connsiteY51" fmla="*/ 712837 h 3111852"/>
                <a:gd name="connsiteX52" fmla="*/ 5063486 w 5069918"/>
                <a:gd name="connsiteY52" fmla="*/ 770400 h 3111852"/>
                <a:gd name="connsiteX53" fmla="*/ 5067846 w 5069918"/>
                <a:gd name="connsiteY53" fmla="*/ 829033 h 3111852"/>
                <a:gd name="connsiteX54" fmla="*/ 5069414 w 5069918"/>
                <a:gd name="connsiteY54" fmla="*/ 948521 h 3111852"/>
                <a:gd name="connsiteX55" fmla="*/ 5040732 w 5069918"/>
                <a:gd name="connsiteY55" fmla="*/ 1188571 h 3111852"/>
                <a:gd name="connsiteX56" fmla="*/ 4964102 w 5069918"/>
                <a:gd name="connsiteY56" fmla="*/ 1421620 h 3111852"/>
                <a:gd name="connsiteX57" fmla="*/ 4689486 w 5069918"/>
                <a:gd name="connsiteY57" fmla="*/ 1828757 h 3111852"/>
                <a:gd name="connsiteX58" fmla="*/ 4333792 w 5069918"/>
                <a:gd name="connsiteY58" fmla="*/ 2155355 h 3111852"/>
                <a:gd name="connsiteX59" fmla="*/ 3965196 w 5069918"/>
                <a:gd name="connsiteY59" fmla="*/ 2446790 h 3111852"/>
                <a:gd name="connsiteX60" fmla="*/ 3873745 w 5069918"/>
                <a:gd name="connsiteY60" fmla="*/ 2519916 h 3111852"/>
                <a:gd name="connsiteX61" fmla="*/ 3779416 w 5069918"/>
                <a:gd name="connsiteY61" fmla="*/ 2593454 h 3111852"/>
                <a:gd name="connsiteX62" fmla="*/ 3582739 w 5069918"/>
                <a:gd name="connsiteY62" fmla="*/ 2735343 h 3111852"/>
                <a:gd name="connsiteX63" fmla="*/ 3371851 w 5069918"/>
                <a:gd name="connsiteY63" fmla="*/ 2865126 h 3111852"/>
                <a:gd name="connsiteX64" fmla="*/ 3143614 w 5069918"/>
                <a:gd name="connsiteY64" fmla="*/ 2974568 h 3111852"/>
                <a:gd name="connsiteX65" fmla="*/ 2643552 w 5069918"/>
                <a:gd name="connsiteY65" fmla="*/ 3101304 h 3111852"/>
                <a:gd name="connsiteX66" fmla="*/ 2514264 w 5069918"/>
                <a:gd name="connsiteY66" fmla="*/ 3110445 h 3111852"/>
                <a:gd name="connsiteX67" fmla="*/ 2481920 w 5069918"/>
                <a:gd name="connsiteY67" fmla="*/ 3111598 h 3111852"/>
                <a:gd name="connsiteX68" fmla="*/ 2449664 w 5069918"/>
                <a:gd name="connsiteY68" fmla="*/ 3111763 h 3111852"/>
                <a:gd name="connsiteX69" fmla="*/ 2386284 w 5069918"/>
                <a:gd name="connsiteY69" fmla="*/ 3111022 h 3111852"/>
                <a:gd name="connsiteX70" fmla="*/ 2260658 w 5069918"/>
                <a:gd name="connsiteY70" fmla="*/ 3106080 h 3111852"/>
                <a:gd name="connsiteX71" fmla="*/ 2134945 w 5069918"/>
                <a:gd name="connsiteY71" fmla="*/ 3094716 h 3111852"/>
                <a:gd name="connsiteX72" fmla="*/ 1884564 w 5069918"/>
                <a:gd name="connsiteY72" fmla="*/ 3054200 h 3111852"/>
                <a:gd name="connsiteX73" fmla="*/ 1639764 w 5069918"/>
                <a:gd name="connsiteY73" fmla="*/ 2984286 h 3111852"/>
                <a:gd name="connsiteX74" fmla="*/ 1407081 w 5069918"/>
                <a:gd name="connsiteY74" fmla="*/ 2882913 h 3111852"/>
                <a:gd name="connsiteX75" fmla="*/ 1193491 w 5069918"/>
                <a:gd name="connsiteY75" fmla="*/ 2750989 h 3111852"/>
                <a:gd name="connsiteX76" fmla="*/ 836141 w 5069918"/>
                <a:gd name="connsiteY76" fmla="*/ 2418627 h 3111852"/>
                <a:gd name="connsiteX77" fmla="*/ 690812 w 5069918"/>
                <a:gd name="connsiteY77" fmla="*/ 2230210 h 3111852"/>
                <a:gd name="connsiteX78" fmla="*/ 562397 w 5069918"/>
                <a:gd name="connsiteY78" fmla="*/ 2033725 h 3111852"/>
                <a:gd name="connsiteX79" fmla="*/ 502504 w 5069918"/>
                <a:gd name="connsiteY79" fmla="*/ 1936223 h 3111852"/>
                <a:gd name="connsiteX80" fmla="*/ 440258 w 5069918"/>
                <a:gd name="connsiteY80" fmla="*/ 1840368 h 3111852"/>
                <a:gd name="connsiteX81" fmla="*/ 310360 w 5069918"/>
                <a:gd name="connsiteY81" fmla="*/ 1649481 h 3111852"/>
                <a:gd name="connsiteX82" fmla="*/ 246806 w 5069918"/>
                <a:gd name="connsiteY82" fmla="*/ 1552391 h 3111852"/>
                <a:gd name="connsiteX83" fmla="*/ 186303 w 5069918"/>
                <a:gd name="connsiteY83" fmla="*/ 1453160 h 3111852"/>
                <a:gd name="connsiteX84" fmla="*/ 84390 w 5069918"/>
                <a:gd name="connsiteY84" fmla="*/ 1244980 h 3111852"/>
                <a:gd name="connsiteX85" fmla="*/ 20139 w 5069918"/>
                <a:gd name="connsiteY85" fmla="*/ 1024037 h 3111852"/>
                <a:gd name="connsiteX86" fmla="*/ 0 w 5069918"/>
                <a:gd name="connsiteY86" fmla="*/ 796339 h 3111852"/>
                <a:gd name="connsiteX87" fmla="*/ 102773 w 5069918"/>
                <a:gd name="connsiteY87" fmla="*/ 121376 h 31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069918" h="3111852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31BCBF53-F859-485D-8008-16DE1F4FB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3885" y="1"/>
              <a:ext cx="4960549" cy="2918955"/>
            </a:xfrm>
            <a:custGeom>
              <a:avLst/>
              <a:gdLst>
                <a:gd name="connsiteX0" fmla="*/ 154335 w 4960549"/>
                <a:gd name="connsiteY0" fmla="*/ 0 h 2918955"/>
                <a:gd name="connsiteX1" fmla="*/ 347871 w 4960549"/>
                <a:gd name="connsiteY1" fmla="*/ 0 h 2918955"/>
                <a:gd name="connsiteX2" fmla="*/ 268143 w 4960549"/>
                <a:gd name="connsiteY2" fmla="*/ 165468 h 2918955"/>
                <a:gd name="connsiteX3" fmla="*/ 199554 w 4960549"/>
                <a:gd name="connsiteY3" fmla="*/ 358938 h 2918955"/>
                <a:gd name="connsiteX4" fmla="*/ 142104 w 4960549"/>
                <a:gd name="connsiteY4" fmla="*/ 762944 h 2918955"/>
                <a:gd name="connsiteX5" fmla="*/ 166339 w 4960549"/>
                <a:gd name="connsiteY5" fmla="*/ 960748 h 2918955"/>
                <a:gd name="connsiteX6" fmla="*/ 237914 w 4960549"/>
                <a:gd name="connsiteY6" fmla="*/ 1145787 h 2918955"/>
                <a:gd name="connsiteX7" fmla="*/ 287868 w 4960549"/>
                <a:gd name="connsiteY7" fmla="*/ 1232913 h 2918955"/>
                <a:gd name="connsiteX8" fmla="*/ 345232 w 4960549"/>
                <a:gd name="connsiteY8" fmla="*/ 1317239 h 2918955"/>
                <a:gd name="connsiteX9" fmla="*/ 477745 w 4960549"/>
                <a:gd name="connsiteY9" fmla="*/ 1480209 h 2918955"/>
                <a:gd name="connsiteX10" fmla="*/ 621156 w 4960549"/>
                <a:gd name="connsiteY10" fmla="*/ 1644414 h 2918955"/>
                <a:gd name="connsiteX11" fmla="*/ 692469 w 4960549"/>
                <a:gd name="connsiteY11" fmla="*/ 1730140 h 2918955"/>
                <a:gd name="connsiteX12" fmla="*/ 726731 w 4960549"/>
                <a:gd name="connsiteY12" fmla="*/ 1772220 h 2918955"/>
                <a:gd name="connsiteX13" fmla="*/ 760295 w 4960549"/>
                <a:gd name="connsiteY13" fmla="*/ 1812489 h 2918955"/>
                <a:gd name="connsiteX14" fmla="*/ 1048685 w 4960549"/>
                <a:gd name="connsiteY14" fmla="*/ 2110101 h 2918955"/>
                <a:gd name="connsiteX15" fmla="*/ 1202035 w 4960549"/>
                <a:gd name="connsiteY15" fmla="*/ 2244002 h 2918955"/>
                <a:gd name="connsiteX16" fmla="*/ 1362620 w 4960549"/>
                <a:gd name="connsiteY16" fmla="*/ 2367443 h 2918955"/>
                <a:gd name="connsiteX17" fmla="*/ 1721364 w 4960549"/>
                <a:gd name="connsiteY17" fmla="*/ 2562694 h 2918955"/>
                <a:gd name="connsiteX18" fmla="*/ 1922052 w 4960549"/>
                <a:gd name="connsiteY18" fmla="*/ 2617868 h 2918955"/>
                <a:gd name="connsiteX19" fmla="*/ 1973488 w 4960549"/>
                <a:gd name="connsiteY19" fmla="*/ 2627586 h 2918955"/>
                <a:gd name="connsiteX20" fmla="*/ 2025360 w 4960549"/>
                <a:gd name="connsiteY20" fmla="*/ 2635738 h 2918955"/>
                <a:gd name="connsiteX21" fmla="*/ 2130063 w 4960549"/>
                <a:gd name="connsiteY21" fmla="*/ 2647432 h 2918955"/>
                <a:gd name="connsiteX22" fmla="*/ 2182719 w 4960549"/>
                <a:gd name="connsiteY22" fmla="*/ 2651220 h 2918955"/>
                <a:gd name="connsiteX23" fmla="*/ 2235551 w 4960549"/>
                <a:gd name="connsiteY23" fmla="*/ 2653855 h 2918955"/>
                <a:gd name="connsiteX24" fmla="*/ 2288556 w 4960549"/>
                <a:gd name="connsiteY24" fmla="*/ 2655008 h 2918955"/>
                <a:gd name="connsiteX25" fmla="*/ 2341648 w 4960549"/>
                <a:gd name="connsiteY25" fmla="*/ 2654761 h 2918955"/>
                <a:gd name="connsiteX26" fmla="*/ 2368238 w 4960549"/>
                <a:gd name="connsiteY26" fmla="*/ 2654514 h 2918955"/>
                <a:gd name="connsiteX27" fmla="*/ 2393869 w 4960549"/>
                <a:gd name="connsiteY27" fmla="*/ 2653443 h 2918955"/>
                <a:gd name="connsiteX28" fmla="*/ 2419413 w 4960549"/>
                <a:gd name="connsiteY28" fmla="*/ 2652208 h 2918955"/>
                <a:gd name="connsiteX29" fmla="*/ 2444869 w 4960549"/>
                <a:gd name="connsiteY29" fmla="*/ 2650232 h 2918955"/>
                <a:gd name="connsiteX30" fmla="*/ 2545823 w 4960549"/>
                <a:gd name="connsiteY30" fmla="*/ 2638456 h 2918955"/>
                <a:gd name="connsiteX31" fmla="*/ 2930373 w 4960549"/>
                <a:gd name="connsiteY31" fmla="*/ 2519213 h 2918955"/>
                <a:gd name="connsiteX32" fmla="*/ 3285631 w 4960549"/>
                <a:gd name="connsiteY32" fmla="*/ 2310210 h 2918955"/>
                <a:gd name="connsiteX33" fmla="*/ 3371764 w 4960549"/>
                <a:gd name="connsiteY33" fmla="*/ 2248778 h 2918955"/>
                <a:gd name="connsiteX34" fmla="*/ 3457898 w 4960549"/>
                <a:gd name="connsiteY34" fmla="*/ 2185286 h 2918955"/>
                <a:gd name="connsiteX35" fmla="*/ 3632344 w 4960549"/>
                <a:gd name="connsiteY35" fmla="*/ 2053527 h 2918955"/>
                <a:gd name="connsiteX36" fmla="*/ 3990915 w 4960549"/>
                <a:gd name="connsiteY36" fmla="*/ 1798490 h 2918955"/>
                <a:gd name="connsiteX37" fmla="*/ 4324988 w 4960549"/>
                <a:gd name="connsiteY37" fmla="*/ 1544854 h 2918955"/>
                <a:gd name="connsiteX38" fmla="*/ 4592107 w 4960549"/>
                <a:gd name="connsiteY38" fmla="*/ 1254159 h 2918955"/>
                <a:gd name="connsiteX39" fmla="*/ 4683123 w 4960549"/>
                <a:gd name="connsiteY39" fmla="*/ 1085179 h 2918955"/>
                <a:gd name="connsiteX40" fmla="*/ 4738568 w 4960549"/>
                <a:gd name="connsiteY40" fmla="*/ 900551 h 2918955"/>
                <a:gd name="connsiteX41" fmla="*/ 4753913 w 4960549"/>
                <a:gd name="connsiteY41" fmla="*/ 803708 h 2918955"/>
                <a:gd name="connsiteX42" fmla="*/ 4756441 w 4960549"/>
                <a:gd name="connsiteY42" fmla="*/ 779167 h 2918955"/>
                <a:gd name="connsiteX43" fmla="*/ 4758358 w 4960549"/>
                <a:gd name="connsiteY43" fmla="*/ 754133 h 2918955"/>
                <a:gd name="connsiteX44" fmla="*/ 4761147 w 4960549"/>
                <a:gd name="connsiteY44" fmla="*/ 702417 h 2918955"/>
                <a:gd name="connsiteX45" fmla="*/ 4756353 w 4960549"/>
                <a:gd name="connsiteY45" fmla="*/ 495638 h 2918955"/>
                <a:gd name="connsiteX46" fmla="*/ 4725578 w 4960549"/>
                <a:gd name="connsiteY46" fmla="*/ 291411 h 2918955"/>
                <a:gd name="connsiteX47" fmla="*/ 4673358 w 4960549"/>
                <a:gd name="connsiteY47" fmla="*/ 92042 h 2918955"/>
                <a:gd name="connsiteX48" fmla="*/ 4644342 w 4960549"/>
                <a:gd name="connsiteY48" fmla="*/ 0 h 2918955"/>
                <a:gd name="connsiteX49" fmla="*/ 4862756 w 4960549"/>
                <a:gd name="connsiteY49" fmla="*/ 0 h 2918955"/>
                <a:gd name="connsiteX50" fmla="*/ 4876138 w 4960549"/>
                <a:gd name="connsiteY50" fmla="*/ 45680 h 2918955"/>
                <a:gd name="connsiteX51" fmla="*/ 4911707 w 4960549"/>
                <a:gd name="connsiteY51" fmla="*/ 263329 h 2918955"/>
                <a:gd name="connsiteX52" fmla="*/ 4934809 w 4960549"/>
                <a:gd name="connsiteY52" fmla="*/ 481145 h 2918955"/>
                <a:gd name="connsiteX53" fmla="*/ 4953205 w 4960549"/>
                <a:gd name="connsiteY53" fmla="*/ 698959 h 2918955"/>
                <a:gd name="connsiteX54" fmla="*/ 4956953 w 4960549"/>
                <a:gd name="connsiteY54" fmla="*/ 753557 h 2918955"/>
                <a:gd name="connsiteX55" fmla="*/ 4958611 w 4960549"/>
                <a:gd name="connsiteY55" fmla="*/ 781638 h 2918955"/>
                <a:gd name="connsiteX56" fmla="*/ 4959831 w 4960549"/>
                <a:gd name="connsiteY56" fmla="*/ 810213 h 2918955"/>
                <a:gd name="connsiteX57" fmla="*/ 4958174 w 4960549"/>
                <a:gd name="connsiteY57" fmla="*/ 925338 h 2918955"/>
                <a:gd name="connsiteX58" fmla="*/ 4834030 w 4960549"/>
                <a:gd name="connsiteY58" fmla="*/ 1377519 h 2918955"/>
                <a:gd name="connsiteX59" fmla="*/ 4558106 w 4960549"/>
                <a:gd name="connsiteY59" fmla="*/ 1761515 h 2918955"/>
                <a:gd name="connsiteX60" fmla="*/ 4389937 w 4960549"/>
                <a:gd name="connsiteY60" fmla="*/ 1921603 h 2918955"/>
                <a:gd name="connsiteX61" fmla="*/ 4214618 w 4960549"/>
                <a:gd name="connsiteY61" fmla="*/ 2067115 h 2918955"/>
                <a:gd name="connsiteX62" fmla="*/ 3858489 w 4960549"/>
                <a:gd name="connsiteY62" fmla="*/ 2329316 h 2918955"/>
                <a:gd name="connsiteX63" fmla="*/ 3768868 w 4960549"/>
                <a:gd name="connsiteY63" fmla="*/ 2393301 h 2918955"/>
                <a:gd name="connsiteX64" fmla="*/ 3676806 w 4960549"/>
                <a:gd name="connsiteY64" fmla="*/ 2457698 h 2918955"/>
                <a:gd name="connsiteX65" fmla="*/ 3582477 w 4960549"/>
                <a:gd name="connsiteY65" fmla="*/ 2521272 h 2918955"/>
                <a:gd name="connsiteX66" fmla="*/ 3485185 w 4960549"/>
                <a:gd name="connsiteY66" fmla="*/ 2583035 h 2918955"/>
                <a:gd name="connsiteX67" fmla="*/ 3280923 w 4960549"/>
                <a:gd name="connsiteY67" fmla="*/ 2698983 h 2918955"/>
                <a:gd name="connsiteX68" fmla="*/ 3061230 w 4960549"/>
                <a:gd name="connsiteY68" fmla="*/ 2797555 h 2918955"/>
                <a:gd name="connsiteX69" fmla="*/ 2583137 w 4960549"/>
                <a:gd name="connsiteY69" fmla="*/ 2910950 h 2918955"/>
                <a:gd name="connsiteX70" fmla="*/ 2460038 w 4960549"/>
                <a:gd name="connsiteY70" fmla="*/ 2918280 h 2918955"/>
                <a:gd name="connsiteX71" fmla="*/ 2429263 w 4960549"/>
                <a:gd name="connsiteY71" fmla="*/ 2918938 h 2918955"/>
                <a:gd name="connsiteX72" fmla="*/ 2398576 w 4960549"/>
                <a:gd name="connsiteY72" fmla="*/ 2918774 h 2918955"/>
                <a:gd name="connsiteX73" fmla="*/ 2367977 w 4960549"/>
                <a:gd name="connsiteY73" fmla="*/ 2918444 h 2918955"/>
                <a:gd name="connsiteX74" fmla="*/ 2338249 w 4960549"/>
                <a:gd name="connsiteY74" fmla="*/ 2917374 h 2918955"/>
                <a:gd name="connsiteX75" fmla="*/ 2100770 w 4960549"/>
                <a:gd name="connsiteY75" fmla="*/ 2899503 h 2918955"/>
                <a:gd name="connsiteX76" fmla="*/ 1864776 w 4960549"/>
                <a:gd name="connsiteY76" fmla="*/ 2860141 h 2918955"/>
                <a:gd name="connsiteX77" fmla="*/ 1632964 w 4960549"/>
                <a:gd name="connsiteY77" fmla="*/ 2798461 h 2918955"/>
                <a:gd name="connsiteX78" fmla="*/ 1189219 w 4960549"/>
                <a:gd name="connsiteY78" fmla="*/ 2613010 h 2918955"/>
                <a:gd name="connsiteX79" fmla="*/ 815305 w 4960549"/>
                <a:gd name="connsiteY79" fmla="*/ 2324292 h 2918955"/>
                <a:gd name="connsiteX80" fmla="*/ 663699 w 4960549"/>
                <a:gd name="connsiteY80" fmla="*/ 2150535 h 2918955"/>
                <a:gd name="connsiteX81" fmla="*/ 531274 w 4960549"/>
                <a:gd name="connsiteY81" fmla="*/ 1966565 h 2918955"/>
                <a:gd name="connsiteX82" fmla="*/ 500325 w 4960549"/>
                <a:gd name="connsiteY82" fmla="*/ 1919709 h 2918955"/>
                <a:gd name="connsiteX83" fmla="*/ 470771 w 4960549"/>
                <a:gd name="connsiteY83" fmla="*/ 1874252 h 2918955"/>
                <a:gd name="connsiteX84" fmla="*/ 412448 w 4960549"/>
                <a:gd name="connsiteY84" fmla="*/ 1786137 h 2918955"/>
                <a:gd name="connsiteX85" fmla="*/ 291616 w 4960549"/>
                <a:gd name="connsiteY85" fmla="*/ 1606122 h 2918955"/>
                <a:gd name="connsiteX86" fmla="*/ 173662 w 4960549"/>
                <a:gd name="connsiteY86" fmla="*/ 1415812 h 2918955"/>
                <a:gd name="connsiteX87" fmla="*/ 120483 w 4960549"/>
                <a:gd name="connsiteY87" fmla="*/ 1314934 h 2918955"/>
                <a:gd name="connsiteX88" fmla="*/ 75324 w 4960549"/>
                <a:gd name="connsiteY88" fmla="*/ 1209361 h 2918955"/>
                <a:gd name="connsiteX89" fmla="*/ 40713 w 4960549"/>
                <a:gd name="connsiteY89" fmla="*/ 1099837 h 2918955"/>
                <a:gd name="connsiteX90" fmla="*/ 27811 w 4960549"/>
                <a:gd name="connsiteY90" fmla="*/ 1044004 h 2918955"/>
                <a:gd name="connsiteX91" fmla="*/ 22144 w 4960549"/>
                <a:gd name="connsiteY91" fmla="*/ 1016004 h 2918955"/>
                <a:gd name="connsiteX92" fmla="*/ 17436 w 4960549"/>
                <a:gd name="connsiteY92" fmla="*/ 987923 h 2918955"/>
                <a:gd name="connsiteX93" fmla="*/ 0 w 4960549"/>
                <a:gd name="connsiteY93" fmla="*/ 762944 h 2918955"/>
                <a:gd name="connsiteX94" fmla="*/ 48385 w 4960549"/>
                <a:gd name="connsiteY94" fmla="*/ 324597 h 2918955"/>
                <a:gd name="connsiteX95" fmla="*/ 108474 w 4960549"/>
                <a:gd name="connsiteY95" fmla="*/ 110839 h 29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960549" h="2918955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436F5721-88D0-4683-BB23-289611A4A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666325 w 4934374"/>
                <a:gd name="connsiteY1" fmla="*/ 0 h 2888360"/>
                <a:gd name="connsiteX2" fmla="*/ 626038 w 4934374"/>
                <a:gd name="connsiteY2" fmla="*/ 65170 h 2888360"/>
                <a:gd name="connsiteX3" fmla="*/ 435986 w 4934374"/>
                <a:gd name="connsiteY3" fmla="*/ 779635 h 2888360"/>
                <a:gd name="connsiteX4" fmla="*/ 750530 w 4934374"/>
                <a:gd name="connsiteY4" fmla="*/ 1443043 h 2888360"/>
                <a:gd name="connsiteX5" fmla="*/ 909024 w 4934374"/>
                <a:gd name="connsiteY5" fmla="*/ 1653610 h 2888360"/>
                <a:gd name="connsiteX6" fmla="*/ 2396223 w 4934374"/>
                <a:gd name="connsiteY6" fmla="*/ 2476694 h 2888360"/>
                <a:gd name="connsiteX7" fmla="*/ 3525201 w 4934374"/>
                <a:gd name="connsiteY7" fmla="*/ 1970327 h 2888360"/>
                <a:gd name="connsiteX8" fmla="*/ 3662596 w 4934374"/>
                <a:gd name="connsiteY8" fmla="*/ 1869778 h 2888360"/>
                <a:gd name="connsiteX9" fmla="*/ 4287500 w 4934374"/>
                <a:gd name="connsiteY9" fmla="*/ 1344141 h 2888360"/>
                <a:gd name="connsiteX10" fmla="*/ 4498563 w 4934374"/>
                <a:gd name="connsiteY10" fmla="*/ 779635 h 2888360"/>
                <a:gd name="connsiteX11" fmla="*/ 4376239 w 4934374"/>
                <a:gd name="connsiteY11" fmla="*/ 16511 h 2888360"/>
                <a:gd name="connsiteX12" fmla="*/ 4369703 w 4934374"/>
                <a:gd name="connsiteY12" fmla="*/ 0 h 2888360"/>
                <a:gd name="connsiteX13" fmla="*/ 4823642 w 4934374"/>
                <a:gd name="connsiteY13" fmla="*/ 0 h 2888360"/>
                <a:gd name="connsiteX14" fmla="*/ 4850554 w 4934374"/>
                <a:gd name="connsiteY14" fmla="*/ 89409 h 2888360"/>
                <a:gd name="connsiteX15" fmla="*/ 4934374 w 4934374"/>
                <a:gd name="connsiteY15" fmla="*/ 779553 h 2888360"/>
                <a:gd name="connsiteX16" fmla="*/ 3793540 w 4934374"/>
                <a:gd name="connsiteY16" fmla="*/ 2294701 h 2888360"/>
                <a:gd name="connsiteX17" fmla="*/ 2396135 w 4934374"/>
                <a:gd name="connsiteY17" fmla="*/ 2888360 h 2888360"/>
                <a:gd name="connsiteX18" fmla="*/ 548273 w 4934374"/>
                <a:gd name="connsiteY18" fmla="*/ 1884684 h 2888360"/>
                <a:gd name="connsiteX19" fmla="*/ 0 w 4934374"/>
                <a:gd name="connsiteY19" fmla="*/ 779553 h 2888360"/>
                <a:gd name="connsiteX20" fmla="*/ 137335 w 4934374"/>
                <a:gd name="connsiteY20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0DC43E93-F81B-4DAE-9F0A-DF9299A8C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767292 w 4934374"/>
                <a:gd name="connsiteY1" fmla="*/ 0 h 2888360"/>
                <a:gd name="connsiteX2" fmla="*/ 703453 w 4934374"/>
                <a:gd name="connsiteY2" fmla="*/ 102886 h 2888360"/>
                <a:gd name="connsiteX3" fmla="*/ 523079 w 4934374"/>
                <a:gd name="connsiteY3" fmla="*/ 779635 h 2888360"/>
                <a:gd name="connsiteX4" fmla="*/ 820885 w 4934374"/>
                <a:gd name="connsiteY4" fmla="*/ 1394539 h 2888360"/>
                <a:gd name="connsiteX5" fmla="*/ 981122 w 4934374"/>
                <a:gd name="connsiteY5" fmla="*/ 1607412 h 2888360"/>
                <a:gd name="connsiteX6" fmla="*/ 1592426 w 4934374"/>
                <a:gd name="connsiteY6" fmla="*/ 2196871 h 2888360"/>
                <a:gd name="connsiteX7" fmla="*/ 2396135 w 4934374"/>
                <a:gd name="connsiteY7" fmla="*/ 2394345 h 2888360"/>
                <a:gd name="connsiteX8" fmla="*/ 2913111 w 4934374"/>
                <a:gd name="connsiteY8" fmla="*/ 2268597 h 2888360"/>
                <a:gd name="connsiteX9" fmla="*/ 3471411 w 4934374"/>
                <a:gd name="connsiteY9" fmla="*/ 1905518 h 2888360"/>
                <a:gd name="connsiteX10" fmla="*/ 3609242 w 4934374"/>
                <a:gd name="connsiteY10" fmla="*/ 1804640 h 2888360"/>
                <a:gd name="connsiteX11" fmla="*/ 4219151 w 4934374"/>
                <a:gd name="connsiteY11" fmla="*/ 1292919 h 2888360"/>
                <a:gd name="connsiteX12" fmla="*/ 4411295 w 4934374"/>
                <a:gd name="connsiteY12" fmla="*/ 779635 h 2888360"/>
                <a:gd name="connsiteX13" fmla="*/ 4294235 w 4934374"/>
                <a:gd name="connsiteY13" fmla="*/ 44685 h 2888360"/>
                <a:gd name="connsiteX14" fmla="*/ 4276624 w 4934374"/>
                <a:gd name="connsiteY14" fmla="*/ 0 h 2888360"/>
                <a:gd name="connsiteX15" fmla="*/ 4823642 w 4934374"/>
                <a:gd name="connsiteY15" fmla="*/ 0 h 2888360"/>
                <a:gd name="connsiteX16" fmla="*/ 4850554 w 4934374"/>
                <a:gd name="connsiteY16" fmla="*/ 89409 h 2888360"/>
                <a:gd name="connsiteX17" fmla="*/ 4934374 w 4934374"/>
                <a:gd name="connsiteY17" fmla="*/ 779553 h 2888360"/>
                <a:gd name="connsiteX18" fmla="*/ 3793540 w 4934374"/>
                <a:gd name="connsiteY18" fmla="*/ 2294701 h 2888360"/>
                <a:gd name="connsiteX19" fmla="*/ 2396135 w 4934374"/>
                <a:gd name="connsiteY19" fmla="*/ 2888360 h 2888360"/>
                <a:gd name="connsiteX20" fmla="*/ 548273 w 4934374"/>
                <a:gd name="connsiteY20" fmla="*/ 1884684 h 2888360"/>
                <a:gd name="connsiteX21" fmla="*/ 0 w 4934374"/>
                <a:gd name="connsiteY21" fmla="*/ 779553 h 2888360"/>
                <a:gd name="connsiteX22" fmla="*/ 137335 w 4934374"/>
                <a:gd name="connsiteY22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A2EECE7B-E861-4242-BD71-ADD8F2DD3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7711" y="0"/>
              <a:ext cx="5069918" cy="3133064"/>
            </a:xfrm>
            <a:custGeom>
              <a:avLst/>
              <a:gdLst>
                <a:gd name="connsiteX0" fmla="*/ 153448 w 5069918"/>
                <a:gd name="connsiteY0" fmla="*/ 0 h 3133064"/>
                <a:gd name="connsiteX1" fmla="*/ 215434 w 5069918"/>
                <a:gd name="connsiteY1" fmla="*/ 0 h 3133064"/>
                <a:gd name="connsiteX2" fmla="*/ 215073 w 5069918"/>
                <a:gd name="connsiteY2" fmla="*/ 727 h 3133064"/>
                <a:gd name="connsiteX3" fmla="*/ 202868 w 5069918"/>
                <a:gd name="connsiteY3" fmla="*/ 26255 h 3133064"/>
                <a:gd name="connsiteX4" fmla="*/ 191273 w 5069918"/>
                <a:gd name="connsiteY4" fmla="*/ 52030 h 3133064"/>
                <a:gd name="connsiteX5" fmla="*/ 169129 w 5069918"/>
                <a:gd name="connsiteY5" fmla="*/ 103993 h 3133064"/>
                <a:gd name="connsiteX6" fmla="*/ 148381 w 5069918"/>
                <a:gd name="connsiteY6" fmla="*/ 156532 h 3133064"/>
                <a:gd name="connsiteX7" fmla="*/ 80903 w 5069918"/>
                <a:gd name="connsiteY7" fmla="*/ 371711 h 3133064"/>
                <a:gd name="connsiteX8" fmla="*/ 26154 w 5069918"/>
                <a:gd name="connsiteY8" fmla="*/ 817551 h 3133064"/>
                <a:gd name="connsiteX9" fmla="*/ 49169 w 5069918"/>
                <a:gd name="connsiteY9" fmla="*/ 1040143 h 3133064"/>
                <a:gd name="connsiteX10" fmla="*/ 119437 w 5069918"/>
                <a:gd name="connsiteY10" fmla="*/ 1253016 h 3133064"/>
                <a:gd name="connsiteX11" fmla="*/ 143672 w 5069918"/>
                <a:gd name="connsiteY11" fmla="*/ 1303908 h 3133064"/>
                <a:gd name="connsiteX12" fmla="*/ 170611 w 5069918"/>
                <a:gd name="connsiteY12" fmla="*/ 1353648 h 3133064"/>
                <a:gd name="connsiteX13" fmla="*/ 230330 w 5069918"/>
                <a:gd name="connsiteY13" fmla="*/ 1450079 h 3133064"/>
                <a:gd name="connsiteX14" fmla="*/ 279545 w 5069918"/>
                <a:gd name="connsiteY14" fmla="*/ 1519627 h 3133064"/>
                <a:gd name="connsiteX15" fmla="*/ 228347 w 5069918"/>
                <a:gd name="connsiteY15" fmla="*/ 1437024 h 3133064"/>
                <a:gd name="connsiteX16" fmla="*/ 175168 w 5069918"/>
                <a:gd name="connsiteY16" fmla="*/ 1336146 h 3133064"/>
                <a:gd name="connsiteX17" fmla="*/ 130009 w 5069918"/>
                <a:gd name="connsiteY17" fmla="*/ 1230573 h 3133064"/>
                <a:gd name="connsiteX18" fmla="*/ 95398 w 5069918"/>
                <a:gd name="connsiteY18" fmla="*/ 1121049 h 3133064"/>
                <a:gd name="connsiteX19" fmla="*/ 82496 w 5069918"/>
                <a:gd name="connsiteY19" fmla="*/ 1065216 h 3133064"/>
                <a:gd name="connsiteX20" fmla="*/ 76829 w 5069918"/>
                <a:gd name="connsiteY20" fmla="*/ 1037216 h 3133064"/>
                <a:gd name="connsiteX21" fmla="*/ 72121 w 5069918"/>
                <a:gd name="connsiteY21" fmla="*/ 1009135 h 3133064"/>
                <a:gd name="connsiteX22" fmla="*/ 54685 w 5069918"/>
                <a:gd name="connsiteY22" fmla="*/ 784156 h 3133064"/>
                <a:gd name="connsiteX23" fmla="*/ 103070 w 5069918"/>
                <a:gd name="connsiteY23" fmla="*/ 345810 h 3133064"/>
                <a:gd name="connsiteX24" fmla="*/ 163159 w 5069918"/>
                <a:gd name="connsiteY24" fmla="*/ 132051 h 3133064"/>
                <a:gd name="connsiteX25" fmla="*/ 217797 w 5069918"/>
                <a:gd name="connsiteY25" fmla="*/ 0 h 3133064"/>
                <a:gd name="connsiteX26" fmla="*/ 848227 w 5069918"/>
                <a:gd name="connsiteY26" fmla="*/ 0 h 3133064"/>
                <a:gd name="connsiteX27" fmla="*/ 771226 w 5069918"/>
                <a:gd name="connsiteY27" fmla="*/ 124098 h 3133064"/>
                <a:gd name="connsiteX28" fmla="*/ 590852 w 5069918"/>
                <a:gd name="connsiteY28" fmla="*/ 800847 h 3133064"/>
                <a:gd name="connsiteX29" fmla="*/ 888658 w 5069918"/>
                <a:gd name="connsiteY29" fmla="*/ 1415751 h 3133064"/>
                <a:gd name="connsiteX30" fmla="*/ 1048895 w 5069918"/>
                <a:gd name="connsiteY30" fmla="*/ 1628624 h 3133064"/>
                <a:gd name="connsiteX31" fmla="*/ 1660199 w 5069918"/>
                <a:gd name="connsiteY31" fmla="*/ 2218083 h 3133064"/>
                <a:gd name="connsiteX32" fmla="*/ 2463908 w 5069918"/>
                <a:gd name="connsiteY32" fmla="*/ 2415557 h 3133064"/>
                <a:gd name="connsiteX33" fmla="*/ 2980884 w 5069918"/>
                <a:gd name="connsiteY33" fmla="*/ 2289809 h 3133064"/>
                <a:gd name="connsiteX34" fmla="*/ 3539184 w 5069918"/>
                <a:gd name="connsiteY34" fmla="*/ 1926730 h 3133064"/>
                <a:gd name="connsiteX35" fmla="*/ 3677015 w 5069918"/>
                <a:gd name="connsiteY35" fmla="*/ 1825852 h 3133064"/>
                <a:gd name="connsiteX36" fmla="*/ 4286924 w 5069918"/>
                <a:gd name="connsiteY36" fmla="*/ 1314131 h 3133064"/>
                <a:gd name="connsiteX37" fmla="*/ 4479068 w 5069918"/>
                <a:gd name="connsiteY37" fmla="*/ 800847 h 3133064"/>
                <a:gd name="connsiteX38" fmla="*/ 4362007 w 5069918"/>
                <a:gd name="connsiteY38" fmla="*/ 65898 h 3133064"/>
                <a:gd name="connsiteX39" fmla="*/ 4336037 w 5069918"/>
                <a:gd name="connsiteY39" fmla="*/ 0 h 3133064"/>
                <a:gd name="connsiteX40" fmla="*/ 4913604 w 5069918"/>
                <a:gd name="connsiteY40" fmla="*/ 0 h 3133064"/>
                <a:gd name="connsiteX41" fmla="*/ 4930823 w 5069918"/>
                <a:gd name="connsiteY41" fmla="*/ 66892 h 3133064"/>
                <a:gd name="connsiteX42" fmla="*/ 4940407 w 5069918"/>
                <a:gd name="connsiteY42" fmla="*/ 125535 h 3133064"/>
                <a:gd name="connsiteX43" fmla="*/ 4982006 w 5069918"/>
                <a:gd name="connsiteY43" fmla="*/ 278378 h 3133064"/>
                <a:gd name="connsiteX44" fmla="*/ 5027482 w 5069918"/>
                <a:gd name="connsiteY44" fmla="*/ 504952 h 3133064"/>
                <a:gd name="connsiteX45" fmla="*/ 5058082 w 5069918"/>
                <a:gd name="connsiteY45" fmla="*/ 734049 h 3133064"/>
                <a:gd name="connsiteX46" fmla="*/ 5063486 w 5069918"/>
                <a:gd name="connsiteY46" fmla="*/ 791612 h 3133064"/>
                <a:gd name="connsiteX47" fmla="*/ 5067846 w 5069918"/>
                <a:gd name="connsiteY47" fmla="*/ 850245 h 3133064"/>
                <a:gd name="connsiteX48" fmla="*/ 5069414 w 5069918"/>
                <a:gd name="connsiteY48" fmla="*/ 969733 h 3133064"/>
                <a:gd name="connsiteX49" fmla="*/ 5040732 w 5069918"/>
                <a:gd name="connsiteY49" fmla="*/ 1209783 h 3133064"/>
                <a:gd name="connsiteX50" fmla="*/ 4964102 w 5069918"/>
                <a:gd name="connsiteY50" fmla="*/ 1442832 h 3133064"/>
                <a:gd name="connsiteX51" fmla="*/ 4689486 w 5069918"/>
                <a:gd name="connsiteY51" fmla="*/ 1849969 h 3133064"/>
                <a:gd name="connsiteX52" fmla="*/ 4333792 w 5069918"/>
                <a:gd name="connsiteY52" fmla="*/ 2176567 h 3133064"/>
                <a:gd name="connsiteX53" fmla="*/ 3965196 w 5069918"/>
                <a:gd name="connsiteY53" fmla="*/ 2468002 h 3133064"/>
                <a:gd name="connsiteX54" fmla="*/ 3873745 w 5069918"/>
                <a:gd name="connsiteY54" fmla="*/ 2541128 h 3133064"/>
                <a:gd name="connsiteX55" fmla="*/ 3779416 w 5069918"/>
                <a:gd name="connsiteY55" fmla="*/ 2614666 h 3133064"/>
                <a:gd name="connsiteX56" fmla="*/ 3582739 w 5069918"/>
                <a:gd name="connsiteY56" fmla="*/ 2756555 h 3133064"/>
                <a:gd name="connsiteX57" fmla="*/ 3371851 w 5069918"/>
                <a:gd name="connsiteY57" fmla="*/ 2886338 h 3133064"/>
                <a:gd name="connsiteX58" fmla="*/ 3143614 w 5069918"/>
                <a:gd name="connsiteY58" fmla="*/ 2995780 h 3133064"/>
                <a:gd name="connsiteX59" fmla="*/ 2643552 w 5069918"/>
                <a:gd name="connsiteY59" fmla="*/ 3122516 h 3133064"/>
                <a:gd name="connsiteX60" fmla="*/ 2514264 w 5069918"/>
                <a:gd name="connsiteY60" fmla="*/ 3131657 h 3133064"/>
                <a:gd name="connsiteX61" fmla="*/ 2481920 w 5069918"/>
                <a:gd name="connsiteY61" fmla="*/ 3132810 h 3133064"/>
                <a:gd name="connsiteX62" fmla="*/ 2449664 w 5069918"/>
                <a:gd name="connsiteY62" fmla="*/ 3132975 h 3133064"/>
                <a:gd name="connsiteX63" fmla="*/ 2386284 w 5069918"/>
                <a:gd name="connsiteY63" fmla="*/ 3132234 h 3133064"/>
                <a:gd name="connsiteX64" fmla="*/ 2260658 w 5069918"/>
                <a:gd name="connsiteY64" fmla="*/ 3127292 h 3133064"/>
                <a:gd name="connsiteX65" fmla="*/ 2134945 w 5069918"/>
                <a:gd name="connsiteY65" fmla="*/ 3115928 h 3133064"/>
                <a:gd name="connsiteX66" fmla="*/ 1884564 w 5069918"/>
                <a:gd name="connsiteY66" fmla="*/ 3075412 h 3133064"/>
                <a:gd name="connsiteX67" fmla="*/ 1639764 w 5069918"/>
                <a:gd name="connsiteY67" fmla="*/ 3005498 h 3133064"/>
                <a:gd name="connsiteX68" fmla="*/ 1407081 w 5069918"/>
                <a:gd name="connsiteY68" fmla="*/ 2904125 h 3133064"/>
                <a:gd name="connsiteX69" fmla="*/ 1193491 w 5069918"/>
                <a:gd name="connsiteY69" fmla="*/ 2772201 h 3133064"/>
                <a:gd name="connsiteX70" fmla="*/ 836141 w 5069918"/>
                <a:gd name="connsiteY70" fmla="*/ 2439839 h 3133064"/>
                <a:gd name="connsiteX71" fmla="*/ 690812 w 5069918"/>
                <a:gd name="connsiteY71" fmla="*/ 2251422 h 3133064"/>
                <a:gd name="connsiteX72" fmla="*/ 562397 w 5069918"/>
                <a:gd name="connsiteY72" fmla="*/ 2054937 h 3133064"/>
                <a:gd name="connsiteX73" fmla="*/ 502504 w 5069918"/>
                <a:gd name="connsiteY73" fmla="*/ 1957435 h 3133064"/>
                <a:gd name="connsiteX74" fmla="*/ 440258 w 5069918"/>
                <a:gd name="connsiteY74" fmla="*/ 1861580 h 3133064"/>
                <a:gd name="connsiteX75" fmla="*/ 310360 w 5069918"/>
                <a:gd name="connsiteY75" fmla="*/ 1670693 h 3133064"/>
                <a:gd name="connsiteX76" fmla="*/ 246806 w 5069918"/>
                <a:gd name="connsiteY76" fmla="*/ 1573603 h 3133064"/>
                <a:gd name="connsiteX77" fmla="*/ 186303 w 5069918"/>
                <a:gd name="connsiteY77" fmla="*/ 1474372 h 3133064"/>
                <a:gd name="connsiteX78" fmla="*/ 84390 w 5069918"/>
                <a:gd name="connsiteY78" fmla="*/ 1266192 h 3133064"/>
                <a:gd name="connsiteX79" fmla="*/ 20139 w 5069918"/>
                <a:gd name="connsiteY79" fmla="*/ 1045249 h 3133064"/>
                <a:gd name="connsiteX80" fmla="*/ 0 w 5069918"/>
                <a:gd name="connsiteY80" fmla="*/ 817551 h 3133064"/>
                <a:gd name="connsiteX81" fmla="*/ 102773 w 5069918"/>
                <a:gd name="connsiteY81" fmla="*/ 142588 h 31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069918" h="3133064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16994B-3372-AD00-4877-5A2AA9295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902" y="4904158"/>
            <a:ext cx="5946202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/>
              <a:t>Dr. Patton McDowell, MBA, CFRE</a:t>
            </a:r>
          </a:p>
          <a:p>
            <a:pPr algn="l"/>
            <a:r>
              <a:rPr lang="en-US" sz="2000" dirty="0"/>
              <a:t>May 14, 2024</a:t>
            </a:r>
          </a:p>
        </p:txBody>
      </p:sp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9536A917-5AC3-6FEE-0E91-1C995584B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" t="1204" r="369" b="474"/>
          <a:stretch/>
        </p:blipFill>
        <p:spPr>
          <a:xfrm>
            <a:off x="5469559" y="374262"/>
            <a:ext cx="2378315" cy="1192270"/>
          </a:xfrm>
          <a:prstGeom prst="rect">
            <a:avLst/>
          </a:prstGeom>
        </p:spPr>
      </p:pic>
      <p:pic>
        <p:nvPicPr>
          <p:cNvPr id="1026" name="Picture 2" descr="A star with arrows pointing inward make up the Southwest Region Economic Development Association logo.">
            <a:extLst>
              <a:ext uri="{FF2B5EF4-FFF2-40B4-BE49-F238E27FC236}">
                <a16:creationId xmlns:a16="http://schemas.microsoft.com/office/drawing/2014/main" id="{33226A54-AA5B-1AB5-6ACC-DE11FD7C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775" y="4127315"/>
            <a:ext cx="3723365" cy="19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7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carved figures of humans">
            <a:extLst>
              <a:ext uri="{FF2B5EF4-FFF2-40B4-BE49-F238E27FC236}">
                <a16:creationId xmlns:a16="http://schemas.microsoft.com/office/drawing/2014/main" id="{BD1B5ADF-BF68-08BF-9BC8-B08D0628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r="1825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2A7F6-01EC-B584-09AE-D99ABC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293611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Best Leaders…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BEB0-71D0-3887-C16D-659EC3A3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191404"/>
            <a:ext cx="4659756" cy="4199044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Sharpen their Vision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Develop their Talent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Engage their Board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Cultivate 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Model Leadership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CB1189-5E92-444B-FC1B-3B2AA1A2D19C}"/>
              </a:ext>
            </a:extLst>
          </p:cNvPr>
          <p:cNvSpPr/>
          <p:nvPr/>
        </p:nvSpPr>
        <p:spPr>
          <a:xfrm>
            <a:off x="761799" y="2279327"/>
            <a:ext cx="3710152" cy="1187669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F890F-B04E-63E3-0EE3-F826BECB8260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6907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3" descr="Eunice Kennedy Shriver: Champion for Change (U.S. National Park Service)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35"/>
          <a:stretch/>
        </p:blipFill>
        <p:spPr>
          <a:xfrm>
            <a:off x="3742441" y="1587"/>
            <a:ext cx="4846882" cy="685641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3"/>
          <p:cNvSpPr txBox="1">
            <a:spLocks noGrp="1"/>
          </p:cNvSpPr>
          <p:nvPr>
            <p:ph type="title"/>
          </p:nvPr>
        </p:nvSpPr>
        <p:spPr>
          <a:xfrm>
            <a:off x="475700" y="495031"/>
            <a:ext cx="3125629" cy="571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Garamond"/>
              <a:buNone/>
            </a:pPr>
            <a:r>
              <a:rPr lang="en-US" sz="4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Module 1: Sharpen Your </a:t>
            </a:r>
            <a:r>
              <a:rPr lang="en-US" sz="4000" dirty="0">
                <a:solidFill>
                  <a:schemeClr val="dk1"/>
                </a:solidFill>
              </a:rPr>
              <a:t>Vision</a:t>
            </a:r>
            <a:r>
              <a:rPr lang="en-US" sz="4000" b="1" i="1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4000" dirty="0">
              <a:solidFill>
                <a:schemeClr val="dk1"/>
              </a:solidFill>
            </a:endParaRPr>
          </a:p>
        </p:txBody>
      </p:sp>
      <p:grpSp>
        <p:nvGrpSpPr>
          <p:cNvPr id="332" name="Google Shape;332;p13"/>
          <p:cNvGrpSpPr/>
          <p:nvPr/>
        </p:nvGrpSpPr>
        <p:grpSpPr>
          <a:xfrm>
            <a:off x="9463001" y="618762"/>
            <a:ext cx="1545117" cy="5453785"/>
            <a:chOff x="873678" y="132988"/>
            <a:chExt cx="1545117" cy="5453785"/>
          </a:xfrm>
        </p:grpSpPr>
        <p:sp>
          <p:nvSpPr>
            <p:cNvPr id="333" name="Google Shape;333;p13"/>
            <p:cNvSpPr/>
            <p:nvPr/>
          </p:nvSpPr>
          <p:spPr>
            <a:xfrm>
              <a:off x="1298586" y="132988"/>
              <a:ext cx="695302" cy="69530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873678" y="1075350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3"/>
            <p:cNvSpPr txBox="1"/>
            <p:nvPr/>
          </p:nvSpPr>
          <p:spPr>
            <a:xfrm>
              <a:off x="873678" y="1075350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Garamond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Garamond"/>
                  <a:ea typeface="Garamond"/>
                  <a:cs typeface="Garamond"/>
                  <a:sym typeface="Garamond"/>
                </a:rPr>
                <a:t>Mission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298586" y="2079676"/>
              <a:ext cx="695302" cy="69530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873678" y="3022039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3"/>
            <p:cNvSpPr txBox="1"/>
            <p:nvPr/>
          </p:nvSpPr>
          <p:spPr>
            <a:xfrm>
              <a:off x="873678" y="3022039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Garamond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Garamond"/>
                  <a:ea typeface="Garamond"/>
                  <a:cs typeface="Garamond"/>
                  <a:sym typeface="Garamond"/>
                </a:rPr>
                <a:t>Vision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1298586" y="4026365"/>
              <a:ext cx="695302" cy="69530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873678" y="4968727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3"/>
            <p:cNvSpPr txBox="1"/>
            <p:nvPr/>
          </p:nvSpPr>
          <p:spPr>
            <a:xfrm>
              <a:off x="873678" y="4968727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Garamond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Garamond"/>
                  <a:ea typeface="Garamond"/>
                  <a:cs typeface="Garamond"/>
                  <a:sym typeface="Garamond"/>
                </a:rPr>
                <a:t>Action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13"/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4712C-7263-02C6-DE4D-A0A0A34E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581585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600" u="sng" dirty="0">
                <a:solidFill>
                  <a:schemeClr val="tx2"/>
                </a:solidFill>
              </a:rPr>
              <a:t>Mission: What We Do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8A83C-9108-85A8-C2B0-7FE3C426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23" y="2488731"/>
            <a:ext cx="10832123" cy="3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chemeClr val="tx2"/>
                </a:solidFill>
              </a:rPr>
              <a:t>The Albemarle Commission assists local governments in our 10-county region with Economic Development, Senior Services, Workforce Development, and Rural Planning. </a:t>
            </a:r>
            <a:r>
              <a:rPr lang="en-US" b="1" i="1" dirty="0">
                <a:solidFill>
                  <a:schemeClr val="tx2"/>
                </a:solidFill>
              </a:rPr>
              <a:t>The Commission has provided services to our region for over 50 years. . . </a:t>
            </a: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Explain what you do in a way that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educates</a:t>
            </a:r>
            <a:r>
              <a:rPr lang="en-US" b="1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rgbClr val="0070C0"/>
                </a:solidFill>
              </a:rPr>
              <a:t>illustrates the scope </a:t>
            </a:r>
            <a:r>
              <a:rPr lang="en-US" b="1" dirty="0">
                <a:solidFill>
                  <a:schemeClr val="tx2"/>
                </a:solidFill>
              </a:rPr>
              <a:t>of your organization</a:t>
            </a: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1DC8F3-ECEC-3E41-9D7A-E117C35A1AED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87931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4712C-7263-02C6-DE4D-A0A0A34E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581585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600" u="sng" dirty="0">
                <a:solidFill>
                  <a:schemeClr val="tx2"/>
                </a:solidFill>
              </a:rPr>
              <a:t>Vision: The Opportunity/Need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8A83C-9108-85A8-C2B0-7FE3C426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64" y="2488730"/>
            <a:ext cx="9833548" cy="3617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chemeClr val="tx2"/>
                </a:solidFill>
              </a:rPr>
              <a:t>The pandemic illuminated areas that our region lags behind the rest of the state. A major need is extending broadband services to every community we serve. </a:t>
            </a:r>
            <a:r>
              <a:rPr lang="en-US" b="1" i="1" dirty="0">
                <a:solidFill>
                  <a:schemeClr val="tx2"/>
                </a:solidFill>
              </a:rPr>
              <a:t>Through a Community Development Block Grant, we’ll extend this connectivity </a:t>
            </a:r>
            <a:r>
              <a:rPr lang="en-US" i="1" dirty="0">
                <a:solidFill>
                  <a:schemeClr val="tx2"/>
                </a:solidFill>
              </a:rPr>
              <a:t>and address other needs associated with lost employment.</a:t>
            </a: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Make clear </a:t>
            </a:r>
            <a:r>
              <a:rPr lang="en-US" b="1" dirty="0">
                <a:solidFill>
                  <a:srgbClr val="0070C0"/>
                </a:solidFill>
              </a:rPr>
              <a:t>the need</a:t>
            </a:r>
            <a:r>
              <a:rPr lang="en-US" b="1" dirty="0">
                <a:solidFill>
                  <a:schemeClr val="tx2"/>
                </a:solidFill>
              </a:rPr>
              <a:t> that exists, and define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a clear and compelling goal</a:t>
            </a:r>
            <a:endParaRPr lang="en-US" sz="1800" i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A454298-DD32-D6CA-40C6-83E249A04826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066409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4712C-7263-02C6-DE4D-A0A0A34E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581585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600" u="sng" dirty="0">
                <a:solidFill>
                  <a:schemeClr val="tx2"/>
                </a:solidFill>
              </a:rPr>
              <a:t>Action: How You Can Help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8A83C-9108-85A8-C2B0-7FE3C426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64" y="2488731"/>
            <a:ext cx="9833548" cy="3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(Learn More) </a:t>
            </a:r>
            <a:r>
              <a:rPr lang="en-US" i="1" dirty="0">
                <a:solidFill>
                  <a:schemeClr val="tx2"/>
                </a:solidFill>
              </a:rPr>
              <a:t>“Let me send you a copy of our study”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(Attend) </a:t>
            </a:r>
            <a:r>
              <a:rPr lang="en-US" i="1" dirty="0">
                <a:solidFill>
                  <a:schemeClr val="tx2"/>
                </a:solidFill>
              </a:rPr>
              <a:t>“Join Us for the 40</a:t>
            </a:r>
            <a:r>
              <a:rPr lang="en-US" i="1" baseline="30000" dirty="0">
                <a:solidFill>
                  <a:schemeClr val="tx2"/>
                </a:solidFill>
              </a:rPr>
              <a:t>th</a:t>
            </a:r>
            <a:r>
              <a:rPr lang="en-US" i="1" dirty="0">
                <a:solidFill>
                  <a:schemeClr val="tx2"/>
                </a:solidFill>
              </a:rPr>
              <a:t> Anniversary Senior Games in Elizabeth City”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(Invest/Support) </a:t>
            </a:r>
            <a:r>
              <a:rPr lang="en-US" i="1" dirty="0">
                <a:solidFill>
                  <a:schemeClr val="tx2"/>
                </a:solidFill>
              </a:rPr>
              <a:t>“Here’s exactly how the bill will help us”</a:t>
            </a: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Be prepared with </a:t>
            </a:r>
            <a:r>
              <a:rPr lang="en-US" b="1" dirty="0">
                <a:solidFill>
                  <a:srgbClr val="0070C0"/>
                </a:solidFill>
              </a:rPr>
              <a:t>three distinct ways</a:t>
            </a:r>
            <a:r>
              <a:rPr lang="en-US" b="1" dirty="0">
                <a:solidFill>
                  <a:schemeClr val="tx2"/>
                </a:solidFill>
              </a:rPr>
              <a:t> someone can support you</a:t>
            </a: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3EB614F-7C3C-2111-2580-D9AD86597235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69873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692AEF7-E27E-B523-4C53-D58F58A1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173" y="749703"/>
            <a:ext cx="5186842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FA06D-4475-E41C-1FD2-F62744DD3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1981" y="4199063"/>
            <a:ext cx="518803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Mission – Vision – Action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B48C0C-9AB5-14F8-5CBF-3D3D1ABCEDAD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0081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carved figures of humans">
            <a:extLst>
              <a:ext uri="{FF2B5EF4-FFF2-40B4-BE49-F238E27FC236}">
                <a16:creationId xmlns:a16="http://schemas.microsoft.com/office/drawing/2014/main" id="{BD1B5ADF-BF68-08BF-9BC8-B08D0628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r="1825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2A7F6-01EC-B584-09AE-D99ABC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657026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Best Leaders…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BEB0-71D0-3887-C16D-659EC3A3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191404"/>
            <a:ext cx="4659756" cy="4199044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Sharpen their Vision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rgbClr val="FF0000"/>
                </a:solidFill>
              </a:rPr>
              <a:t>Develop their Talent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Engage their Board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Cultivate 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Model Leadership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CB1189-5E92-444B-FC1B-3B2AA1A2D19C}"/>
              </a:ext>
            </a:extLst>
          </p:cNvPr>
          <p:cNvSpPr/>
          <p:nvPr/>
        </p:nvSpPr>
        <p:spPr>
          <a:xfrm>
            <a:off x="1236603" y="2921030"/>
            <a:ext cx="3710152" cy="1187669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16C0A-2D54-D7C1-FBE9-B73B0F95F341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797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E1E62-9558-63D3-71DB-B5DFDC26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Module 2: Develop Talent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2A0BC-08B9-5DE0-34E2-F3739B58E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aramond"/>
              <a:buNone/>
            </a:pPr>
            <a:endParaRPr lang="en-US" b="0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b="1" i="0" u="none" strike="noStrike" cap="none" dirty="0">
                <a:latin typeface="Garamond"/>
                <a:ea typeface="Garamond"/>
                <a:cs typeface="Garamond"/>
                <a:sym typeface="Garamond"/>
              </a:rPr>
              <a:t>Emerging Leader</a:t>
            </a:r>
            <a:endParaRPr lang="en-US" dirty="0"/>
          </a:p>
          <a:p>
            <a:pPr marL="285750" marR="0" lvl="0" indent="-254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en-US" b="1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b="1" i="0" u="none" strike="noStrike" cap="none" dirty="0">
                <a:latin typeface="Garamond"/>
                <a:ea typeface="Garamond"/>
                <a:cs typeface="Garamond"/>
                <a:sym typeface="Garamond"/>
              </a:rPr>
              <a:t>Mid-Career Plateau</a:t>
            </a:r>
            <a:endParaRPr lang="en-US" dirty="0"/>
          </a:p>
          <a:p>
            <a:pPr marL="285750" marR="0" lvl="0" indent="-254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en-US" b="1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b="1" i="0" u="none" strike="noStrike" cap="none" dirty="0">
                <a:latin typeface="Garamond"/>
                <a:ea typeface="Garamond"/>
                <a:cs typeface="Garamond"/>
                <a:sym typeface="Garamond"/>
              </a:rPr>
              <a:t>Senior Manager </a:t>
            </a:r>
            <a:endParaRPr lang="en-US" dirty="0"/>
          </a:p>
        </p:txBody>
      </p:sp>
      <p:pic>
        <p:nvPicPr>
          <p:cNvPr id="5" name="Google Shape;244;p7">
            <a:extLst>
              <a:ext uri="{FF2B5EF4-FFF2-40B4-BE49-F238E27FC236}">
                <a16:creationId xmlns:a16="http://schemas.microsoft.com/office/drawing/2014/main" id="{ABC32406-0DDC-B04B-E07F-F1A7764F996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6738" r="168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6" name="Google Shape;342;p13">
            <a:extLst>
              <a:ext uri="{FF2B5EF4-FFF2-40B4-BE49-F238E27FC236}">
                <a16:creationId xmlns:a16="http://schemas.microsoft.com/office/drawing/2014/main" id="{25ECEBD7-B81E-0FE7-72C6-C2F9B91AAA26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3324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10F4-B6F4-204A-509B-EA75E009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Talent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55BA3-AD62-43CD-459E-10E0F2827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279" y="1544756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Emerging </a:t>
            </a:r>
          </a:p>
          <a:p>
            <a:endParaRPr lang="en-US" b="1" dirty="0"/>
          </a:p>
          <a:p>
            <a:r>
              <a:rPr lang="en-US" b="1" dirty="0"/>
              <a:t>Mid-Career</a:t>
            </a:r>
          </a:p>
          <a:p>
            <a:endParaRPr lang="en-US" b="1" dirty="0"/>
          </a:p>
          <a:p>
            <a:r>
              <a:rPr lang="en-US" b="1" dirty="0"/>
              <a:t>Senior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83ABB2-5460-E43B-F21E-77C6462A8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5341" y="1544756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B0F0"/>
                </a:solidFill>
              </a:rPr>
              <a:t>Aspirational Path?</a:t>
            </a:r>
            <a:endParaRPr lang="en-US" b="1" dirty="0">
              <a:solidFill>
                <a:srgbClr val="00B0F0"/>
              </a:solidFill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b="1" i="1" dirty="0"/>
              <a:t>Sector Leader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b="1" i="1" dirty="0"/>
              <a:t>Manager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b="1" i="1" dirty="0"/>
              <a:t>Expert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b="1" i="1" dirty="0"/>
              <a:t>Experience</a:t>
            </a:r>
          </a:p>
        </p:txBody>
      </p:sp>
      <p:pic>
        <p:nvPicPr>
          <p:cNvPr id="7" name="Picture 6" descr="A person raising his hand in front of a group of people&#10;&#10;Description automatically generated">
            <a:extLst>
              <a:ext uri="{FF2B5EF4-FFF2-40B4-BE49-F238E27FC236}">
                <a16:creationId xmlns:a16="http://schemas.microsoft.com/office/drawing/2014/main" id="{FD639323-21B2-F03F-019A-4D37374B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7464" y="2252320"/>
            <a:ext cx="4230954" cy="2644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F0F5D-371A-C216-5F3D-2DBE5D76559A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988958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212C86-8FEB-8EA6-3A8C-45027994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122743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000" dirty="0"/>
              <a:t>Your Talented Team Members Want: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1E6AC-1AA3-0CDA-F272-ACD27873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2" y="2204881"/>
            <a:ext cx="4530898" cy="363945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Knowledge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Opportunity</a:t>
            </a:r>
          </a:p>
        </p:txBody>
      </p:sp>
      <p:pic>
        <p:nvPicPr>
          <p:cNvPr id="11" name="Picture 10" descr="A group of people celebrating&#10;&#10;Description automatically generated">
            <a:extLst>
              <a:ext uri="{FF2B5EF4-FFF2-40B4-BE49-F238E27FC236}">
                <a16:creationId xmlns:a16="http://schemas.microsoft.com/office/drawing/2014/main" id="{0EA7FA85-EE50-FD15-EA34-C86C7B05A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11532" y="2596721"/>
            <a:ext cx="5150277" cy="34893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FC762-E554-CD29-9E2A-3FE6FB95AAD1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60374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DDF506E1-9505-ECF7-89B7-FEC16B858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5" r="27010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59018-291A-E6C3-B800-60E95792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/>
              <a:t>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83C-1347-DC09-598B-76E8BDC60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370671"/>
            <a:ext cx="5654652" cy="3496878"/>
          </a:xfrm>
        </p:spPr>
        <p:txBody>
          <a:bodyPr anchor="ctr">
            <a:normAutofit/>
          </a:bodyPr>
          <a:lstStyle/>
          <a:p>
            <a:r>
              <a:rPr lang="en-US" b="1" dirty="0"/>
              <a:t>Maximize Wisdom in the Room</a:t>
            </a:r>
          </a:p>
          <a:p>
            <a:r>
              <a:rPr lang="en-US" b="1" dirty="0"/>
              <a:t>Provide Leadership “Tune-Up”</a:t>
            </a:r>
          </a:p>
          <a:p>
            <a:r>
              <a:rPr lang="en-US" b="1" dirty="0"/>
              <a:t>Assure Fast Pace &amp; Breaks </a:t>
            </a:r>
          </a:p>
          <a:p>
            <a:r>
              <a:rPr lang="en-US" b="1" dirty="0"/>
              <a:t>Create Networking Opportunities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B1BA9-EE21-92B0-B3A8-B398F0B7FFB2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180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4EC53C-35C4-4E84-AFE2-A7D081852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95D25-981A-5871-1E66-041C7B84F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3314" b="30436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D6E6A9-462C-8A3E-3797-67440590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Discussion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2D503-C831-3BBF-BC78-A93EC4277C95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9815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D6065-B565-5C96-2260-067E85A5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060" y="2794881"/>
            <a:ext cx="4805996" cy="18401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Stretch and Technology Break</a:t>
            </a:r>
          </a:p>
        </p:txBody>
      </p:sp>
      <p:pic>
        <p:nvPicPr>
          <p:cNvPr id="6" name="Graphic 5" descr="Coffee">
            <a:extLst>
              <a:ext uri="{FF2B5EF4-FFF2-40B4-BE49-F238E27FC236}">
                <a16:creationId xmlns:a16="http://schemas.microsoft.com/office/drawing/2014/main" id="{E505051E-A0B0-CF61-7EBA-A7B53A199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4" y="1352143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Google Shape;342;p13">
            <a:extLst>
              <a:ext uri="{FF2B5EF4-FFF2-40B4-BE49-F238E27FC236}">
                <a16:creationId xmlns:a16="http://schemas.microsoft.com/office/drawing/2014/main" id="{2C40D5A3-EBF6-7369-8DDF-ACB067A145D9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41703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carved figures of humans">
            <a:extLst>
              <a:ext uri="{FF2B5EF4-FFF2-40B4-BE49-F238E27FC236}">
                <a16:creationId xmlns:a16="http://schemas.microsoft.com/office/drawing/2014/main" id="{BD1B5ADF-BF68-08BF-9BC8-B08D0628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r="1825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2A7F6-01EC-B584-09AE-D99ABC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657026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Best Leaders…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BEB0-71D0-3887-C16D-659EC3A3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191404"/>
            <a:ext cx="4659756" cy="4199044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Sharpen their Vision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Develop their Talent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rgbClr val="FF0000"/>
                </a:solidFill>
              </a:rPr>
              <a:t>Engage their Board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Cultivate 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Model Leadership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CB1189-5E92-444B-FC1B-3B2AA1A2D19C}"/>
              </a:ext>
            </a:extLst>
          </p:cNvPr>
          <p:cNvSpPr/>
          <p:nvPr/>
        </p:nvSpPr>
        <p:spPr>
          <a:xfrm>
            <a:off x="1119581" y="3820374"/>
            <a:ext cx="3710152" cy="1187669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CE091-264F-586B-264F-55DAFA106258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59584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938C92-2887-E072-6BEC-04114514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Module 3: Board Engagement 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9C24026-44A3-0D6D-016A-2B1AC5E532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442193"/>
              </p:ext>
            </p:extLst>
          </p:nvPr>
        </p:nvGraphicFramePr>
        <p:xfrm>
          <a:off x="2538046" y="2203877"/>
          <a:ext cx="7145216" cy="3833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342;p13">
            <a:extLst>
              <a:ext uri="{FF2B5EF4-FFF2-40B4-BE49-F238E27FC236}">
                <a16:creationId xmlns:a16="http://schemas.microsoft.com/office/drawing/2014/main" id="{7DD1AF8F-E69E-7CEF-AA2A-0A01D339219C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961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s holding each other's wrists and interlinked to form a circle">
            <a:extLst>
              <a:ext uri="{FF2B5EF4-FFF2-40B4-BE49-F238E27FC236}">
                <a16:creationId xmlns:a16="http://schemas.microsoft.com/office/drawing/2014/main" id="{207C778E-004C-C4BD-21CA-5959E9F13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211E1C-9239-48C3-AA2F-E470E191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#1 Active Assessment &amp; Mission Alignment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1021E-7F72-A3D0-7ACE-9F07818B5A99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16019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3" descr="Eunice Kennedy Shriver: Champion for Change (U.S. National Park Service)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35"/>
          <a:stretch/>
        </p:blipFill>
        <p:spPr>
          <a:xfrm>
            <a:off x="3742441" y="1587"/>
            <a:ext cx="4846882" cy="685641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3"/>
          <p:cNvSpPr txBox="1">
            <a:spLocks noGrp="1"/>
          </p:cNvSpPr>
          <p:nvPr>
            <p:ph type="title"/>
          </p:nvPr>
        </p:nvSpPr>
        <p:spPr>
          <a:xfrm>
            <a:off x="304800" y="495031"/>
            <a:ext cx="3296529" cy="571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Garamond"/>
              <a:buNone/>
            </a:pPr>
            <a:r>
              <a:rPr lang="en-US" sz="42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Prepare Board Ambassadors</a:t>
            </a:r>
            <a:r>
              <a:rPr lang="en-US" sz="4200" b="1" i="1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4200" dirty="0">
              <a:solidFill>
                <a:schemeClr val="dk1"/>
              </a:solidFill>
            </a:endParaRPr>
          </a:p>
        </p:txBody>
      </p:sp>
      <p:grpSp>
        <p:nvGrpSpPr>
          <p:cNvPr id="332" name="Google Shape;332;p13"/>
          <p:cNvGrpSpPr/>
          <p:nvPr/>
        </p:nvGrpSpPr>
        <p:grpSpPr>
          <a:xfrm>
            <a:off x="9463001" y="618762"/>
            <a:ext cx="1545117" cy="5453785"/>
            <a:chOff x="873678" y="132988"/>
            <a:chExt cx="1545117" cy="5453785"/>
          </a:xfrm>
        </p:grpSpPr>
        <p:sp>
          <p:nvSpPr>
            <p:cNvPr id="333" name="Google Shape;333;p13"/>
            <p:cNvSpPr/>
            <p:nvPr/>
          </p:nvSpPr>
          <p:spPr>
            <a:xfrm>
              <a:off x="1298586" y="132988"/>
              <a:ext cx="695302" cy="69530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873678" y="1075350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3"/>
            <p:cNvSpPr txBox="1"/>
            <p:nvPr/>
          </p:nvSpPr>
          <p:spPr>
            <a:xfrm>
              <a:off x="873678" y="1075350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Garamond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Garamond"/>
                  <a:ea typeface="Garamond"/>
                  <a:cs typeface="Garamond"/>
                  <a:sym typeface="Garamond"/>
                </a:rPr>
                <a:t>Mission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298586" y="2079676"/>
              <a:ext cx="695302" cy="69530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873678" y="3022039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3"/>
            <p:cNvSpPr txBox="1"/>
            <p:nvPr/>
          </p:nvSpPr>
          <p:spPr>
            <a:xfrm>
              <a:off x="873678" y="3022039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Garamond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Garamond"/>
                  <a:ea typeface="Garamond"/>
                  <a:cs typeface="Garamond"/>
                  <a:sym typeface="Garamond"/>
                </a:rPr>
                <a:t>Vision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1298586" y="4026365"/>
              <a:ext cx="695302" cy="69530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873678" y="4968727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3"/>
            <p:cNvSpPr txBox="1"/>
            <p:nvPr/>
          </p:nvSpPr>
          <p:spPr>
            <a:xfrm>
              <a:off x="873678" y="4968727"/>
              <a:ext cx="1545117" cy="618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Garamond"/>
                <a:buNone/>
              </a:pPr>
              <a:r>
                <a:rPr lang="en-US" sz="3500" b="1" i="0" u="none" strike="noStrike" cap="none">
                  <a:solidFill>
                    <a:srgbClr val="000000"/>
                  </a:solidFill>
                  <a:latin typeface="Garamond"/>
                  <a:ea typeface="Garamond"/>
                  <a:cs typeface="Garamond"/>
                  <a:sym typeface="Garamond"/>
                </a:rPr>
                <a:t>Action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13"/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5324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94A19-04AD-05D2-E8E7-D0F3CC2C8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Assessment &amp; Alignment: </a:t>
            </a:r>
            <a:r>
              <a:rPr lang="en-US" sz="3600" i="1" dirty="0"/>
              <a:t>Current Membership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8E67DE-8C9D-CBEE-A083-BC0B9FA72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467" y="1839040"/>
            <a:ext cx="4207169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Use </a:t>
            </a:r>
            <a:r>
              <a:rPr lang="en-US" b="1" dirty="0"/>
              <a:t>matrix</a:t>
            </a:r>
            <a:r>
              <a:rPr lang="en-US" dirty="0"/>
              <a:t> to assess current membership </a:t>
            </a:r>
          </a:p>
          <a:p>
            <a:endParaRPr lang="en-US" dirty="0"/>
          </a:p>
          <a:p>
            <a:r>
              <a:rPr lang="en-US" dirty="0"/>
              <a:t>Measure</a:t>
            </a:r>
            <a:r>
              <a:rPr lang="en-US" b="1" dirty="0"/>
              <a:t> skills, experiences &amp; demographics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Gaps</a:t>
            </a:r>
            <a:r>
              <a:rPr lang="en-US" dirty="0"/>
              <a:t> inform recruitment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B4D1FE3-14FF-FAA0-5014-114049621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77" b="230"/>
          <a:stretch/>
        </p:blipFill>
        <p:spPr>
          <a:xfrm>
            <a:off x="5295320" y="2077410"/>
            <a:ext cx="6253212" cy="37730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3" name="Google Shape;342;p13">
            <a:extLst>
              <a:ext uri="{FF2B5EF4-FFF2-40B4-BE49-F238E27FC236}">
                <a16:creationId xmlns:a16="http://schemas.microsoft.com/office/drawing/2014/main" id="{303883F9-71BB-04CB-C8A8-4A584EEE35DE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88357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46458-DF91-50B6-0E57-66D73753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Assessment &amp; Alignment: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Yearly Performance Assessment (Organization)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EE9D5-1DA8-F9BC-E6FE-204150537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482" y="492573"/>
            <a:ext cx="5366225" cy="5880796"/>
          </a:xfrm>
          <a:prstGeom prst="rect">
            <a:avLst/>
          </a:prstGeom>
        </p:spPr>
      </p:pic>
      <p:sp>
        <p:nvSpPr>
          <p:cNvPr id="3" name="Google Shape;342;p13">
            <a:extLst>
              <a:ext uri="{FF2B5EF4-FFF2-40B4-BE49-F238E27FC236}">
                <a16:creationId xmlns:a16="http://schemas.microsoft.com/office/drawing/2014/main" id="{A168FB36-6A8B-D1B7-3A44-5B5182817427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74656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46458-DF91-50B6-0E57-66D73753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Assessment &amp; Alignment: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Yearly Performance Assessment (Individual)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5A1B3-AB3E-AEA6-DDE3-20DAF2D1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35" y="492573"/>
            <a:ext cx="6498118" cy="5880796"/>
          </a:xfrm>
          <a:prstGeom prst="rect">
            <a:avLst/>
          </a:prstGeom>
        </p:spPr>
      </p:pic>
      <p:sp>
        <p:nvSpPr>
          <p:cNvPr id="4" name="Google Shape;342;p13">
            <a:extLst>
              <a:ext uri="{FF2B5EF4-FFF2-40B4-BE49-F238E27FC236}">
                <a16:creationId xmlns:a16="http://schemas.microsoft.com/office/drawing/2014/main" id="{0F121DF1-5322-9D14-C500-611BA9637F5E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64058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6" name="Picture 5" descr="D-I-Y tools and crafts">
            <a:extLst>
              <a:ext uri="{FF2B5EF4-FFF2-40B4-BE49-F238E27FC236}">
                <a16:creationId xmlns:a16="http://schemas.microsoft.com/office/drawing/2014/main" id="{AC03BCE1-7A8E-394D-EDAA-0A1600C02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033" b="469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E1808E-68AA-0312-9436-3D939CE3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180" y="3332921"/>
            <a:ext cx="6215269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#2 Tools to Recruit &amp; Engage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8010B-96F2-92E5-09E1-E53E9E6468D0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37915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E33721-3619-A9AB-36D6-ADD71C8F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614206" cy="423811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Agenda Overview</a:t>
            </a:r>
          </a:p>
        </p:txBody>
      </p:sp>
      <p:grpSp>
        <p:nvGrpSpPr>
          <p:cNvPr id="15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9575D3B-6B4D-5AA6-43DE-1B0341068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651842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17AFDC-0071-87FA-17F9-01A57E2277A6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0348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58C3-4163-3030-9B8D-64E2D885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/>
              <a:t>Tools: </a:t>
            </a:r>
            <a:r>
              <a:rPr lang="en-US" sz="2800" b="1" i="1" dirty="0"/>
              <a:t>Year-round Recruitment and Nominating Processes 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A9183-3FAF-7E40-EB9D-638DC5583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3" cy="41030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/>
              <a:t>Recruitment Flyer</a:t>
            </a:r>
          </a:p>
          <a:p>
            <a:pPr lvl="1"/>
            <a:r>
              <a:rPr lang="en-US" dirty="0"/>
              <a:t>Expectations &amp; Benefits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Online </a:t>
            </a:r>
            <a:r>
              <a:rPr lang="en-US" sz="2400" b="1" dirty="0"/>
              <a:t>Application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b="1" dirty="0"/>
              <a:t>Board Directory </a:t>
            </a:r>
            <a:r>
              <a:rPr lang="en-US" sz="2400" dirty="0"/>
              <a:t>&amp; </a:t>
            </a:r>
          </a:p>
          <a:p>
            <a:pPr marL="0" indent="0">
              <a:buNone/>
            </a:pPr>
            <a:r>
              <a:rPr lang="en-US" sz="2400" dirty="0"/>
              <a:t>    bio briefs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FE04865-D063-5378-D4B1-B0B605B76A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1811" y="807593"/>
            <a:ext cx="4427433" cy="5239568"/>
          </a:xfrm>
          <a:prstGeom prst="rect">
            <a:avLst/>
          </a:prstGeom>
          <a:effectLst/>
        </p:spPr>
      </p:pic>
      <p:sp>
        <p:nvSpPr>
          <p:cNvPr id="3" name="Google Shape;342;p13">
            <a:extLst>
              <a:ext uri="{FF2B5EF4-FFF2-40B4-BE49-F238E27FC236}">
                <a16:creationId xmlns:a16="http://schemas.microsoft.com/office/drawing/2014/main" id="{D9F44540-F6CB-8EC8-4410-760988B9C6B2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10813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1E8094-96A8-7B34-7E29-4A6EB419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Tools: </a:t>
            </a:r>
            <a:r>
              <a:rPr lang="en-US" sz="3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Board Roles &amp; Success Metrics</a:t>
            </a:r>
            <a:br>
              <a:rPr lang="en-US" sz="3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Letter of Agreement</a:t>
            </a:r>
            <a:endParaRPr lang="en-US" sz="31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001C3-90BA-268F-A215-F78BEC43E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623381"/>
            <a:ext cx="4203356" cy="3553581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/>
            <a:endParaRPr lang="en-US" sz="2400" b="1" dirty="0"/>
          </a:p>
          <a:p>
            <a:pPr lvl="0"/>
            <a:r>
              <a:rPr lang="en-US" sz="2400" dirty="0"/>
              <a:t>1: </a:t>
            </a:r>
            <a:r>
              <a:rPr lang="en-US" sz="2400" b="1" dirty="0"/>
              <a:t>Fiduciary</a:t>
            </a:r>
            <a:r>
              <a:rPr lang="en-US" sz="2400" dirty="0"/>
              <a:t> Responsibility</a:t>
            </a:r>
          </a:p>
          <a:p>
            <a:pPr lvl="0"/>
            <a:r>
              <a:rPr lang="en-US" sz="2400" dirty="0"/>
              <a:t>2: </a:t>
            </a:r>
            <a:r>
              <a:rPr lang="en-US" sz="2400" b="1" dirty="0"/>
              <a:t>Community Ambassador</a:t>
            </a:r>
            <a:endParaRPr lang="en-US" sz="2400" dirty="0"/>
          </a:p>
          <a:p>
            <a:pPr lvl="0"/>
            <a:r>
              <a:rPr lang="en-US" sz="2400" dirty="0"/>
              <a:t>3: Active </a:t>
            </a:r>
            <a:r>
              <a:rPr lang="en-US" sz="2400" b="1" dirty="0"/>
              <a:t>Participation</a:t>
            </a:r>
            <a:r>
              <a:rPr lang="en-US" sz="2400" dirty="0"/>
              <a:t> </a:t>
            </a:r>
          </a:p>
          <a:p>
            <a:pPr marL="0" lvl="0"/>
            <a:r>
              <a:rPr lang="en-US" sz="2400" i="1" dirty="0"/>
              <a:t>+ “graceful exit” clause </a:t>
            </a:r>
          </a:p>
          <a:p>
            <a:pPr lvl="0"/>
            <a:endParaRPr lang="en-US" sz="2400" i="1" dirty="0"/>
          </a:p>
          <a:p>
            <a:pPr lvl="0"/>
            <a:r>
              <a:rPr lang="en-US" sz="2400" dirty="0"/>
              <a:t>Re-sign </a:t>
            </a:r>
            <a:r>
              <a:rPr lang="en-US" sz="2400" b="1" dirty="0"/>
              <a:t>annually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C1B456-672A-1E3B-CD19-9A30C0F9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86" y="914400"/>
            <a:ext cx="4599713" cy="5364096"/>
          </a:xfrm>
          <a:prstGeom prst="rect">
            <a:avLst/>
          </a:prstGeom>
        </p:spPr>
      </p:pic>
      <p:sp>
        <p:nvSpPr>
          <p:cNvPr id="3" name="Google Shape;342;p13">
            <a:extLst>
              <a:ext uri="{FF2B5EF4-FFF2-40B4-BE49-F238E27FC236}">
                <a16:creationId xmlns:a16="http://schemas.microsoft.com/office/drawing/2014/main" id="{CD52FB39-CE47-9730-C8DF-0475D0DD6922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2949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49E5C-D8F1-023F-E2FA-ACFFF193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200" dirty="0"/>
              <a:t>Tools: </a:t>
            </a:r>
            <a:r>
              <a:rPr lang="en-US" sz="3200" i="1" dirty="0"/>
              <a:t>Board Roles &amp; Success Metrics 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sz="3200" dirty="0"/>
              <a:t>Onboarding 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A1062-18D5-6AD8-4F57-AFA02C11A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459458" cy="3659732"/>
          </a:xfrm>
        </p:spPr>
        <p:txBody>
          <a:bodyPr>
            <a:normAutofit/>
          </a:bodyPr>
          <a:lstStyle/>
          <a:p>
            <a:r>
              <a:rPr lang="en-US" sz="2400" b="1" i="1" dirty="0"/>
              <a:t>Orientation</a:t>
            </a:r>
            <a:r>
              <a:rPr lang="en-US" sz="2400" dirty="0"/>
              <a:t> (and re-orientation)</a:t>
            </a:r>
          </a:p>
          <a:p>
            <a:endParaRPr lang="en-US" sz="2400" dirty="0"/>
          </a:p>
          <a:p>
            <a:r>
              <a:rPr lang="en-US" sz="2400" b="1" i="1" dirty="0"/>
              <a:t>Leadership Path </a:t>
            </a:r>
            <a:r>
              <a:rPr lang="en-US" sz="2400" dirty="0"/>
              <a:t>Meeting</a:t>
            </a:r>
          </a:p>
          <a:p>
            <a:endParaRPr lang="en-US" sz="2400" dirty="0"/>
          </a:p>
          <a:p>
            <a:r>
              <a:rPr lang="en-US" sz="2400" dirty="0"/>
              <a:t>Staff Liaison </a:t>
            </a:r>
          </a:p>
          <a:p>
            <a:endParaRPr lang="en-US" sz="2400" dirty="0"/>
          </a:p>
          <a:p>
            <a:r>
              <a:rPr lang="en-US" sz="2400" dirty="0"/>
              <a:t>Board Buddy</a:t>
            </a:r>
          </a:p>
          <a:p>
            <a:endParaRPr lang="en-US" sz="2400" dirty="0"/>
          </a:p>
        </p:txBody>
      </p:sp>
      <p:pic>
        <p:nvPicPr>
          <p:cNvPr id="6" name="Picture 5" descr="A close up of a watch&#10;&#10;Description automatically generated with low confidence">
            <a:extLst>
              <a:ext uri="{FF2B5EF4-FFF2-40B4-BE49-F238E27FC236}">
                <a16:creationId xmlns:a16="http://schemas.microsoft.com/office/drawing/2014/main" id="{80905A05-07E2-7635-86FB-68C4F31B0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300" r="1379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Google Shape;342;p13">
            <a:extLst>
              <a:ext uri="{FF2B5EF4-FFF2-40B4-BE49-F238E27FC236}">
                <a16:creationId xmlns:a16="http://schemas.microsoft.com/office/drawing/2014/main" id="{35060172-8EEC-1B61-D734-EB6EE3921B32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1171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Picture 3" descr="Blurry conference table and chairs">
            <a:extLst>
              <a:ext uri="{FF2B5EF4-FFF2-40B4-BE49-F238E27FC236}">
                <a16:creationId xmlns:a16="http://schemas.microsoft.com/office/drawing/2014/main" id="{61E64E6C-23CD-928A-9E2C-43D8DD8CE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370" b="1036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D0ED41-D971-A954-83FF-9AD8521D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#3: Better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C9811-E396-C502-9FA1-DC5CCDCF65AA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50266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1EB130-A88D-641B-4F7E-82490098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pPr lvl="0"/>
            <a:r>
              <a:rPr lang="en-US" sz="4800" b="1" dirty="0"/>
              <a:t>Thoughtful, Varied &amp; Dynamic Meetings  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D12BF2AE-3B18-191B-93A7-2FC863E9F3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769868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oogle Shape;342;p13">
            <a:extLst>
              <a:ext uri="{FF2B5EF4-FFF2-40B4-BE49-F238E27FC236}">
                <a16:creationId xmlns:a16="http://schemas.microsoft.com/office/drawing/2014/main" id="{04D20E58-96A4-F9C7-F4D4-37713A61E695}"/>
              </a:ext>
            </a:extLst>
          </p:cNvPr>
          <p:cNvSpPr txBox="1"/>
          <p:nvPr/>
        </p:nvSpPr>
        <p:spPr>
          <a:xfrm>
            <a:off x="10509398" y="6550223"/>
            <a:ext cx="16826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sz="1400" b="1" i="0" u="none" strike="noStrike" cap="none" dirty="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8012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95D25-981A-5871-1E66-041C7B84F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3314" b="30436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D6E6A9-462C-8A3E-3797-67440590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0070C0"/>
                </a:solidFill>
              </a:rPr>
              <a:t>Discussion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2D503-C831-3BBF-BC78-A93EC4277C95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07138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carved figures of humans">
            <a:extLst>
              <a:ext uri="{FF2B5EF4-FFF2-40B4-BE49-F238E27FC236}">
                <a16:creationId xmlns:a16="http://schemas.microsoft.com/office/drawing/2014/main" id="{BD1B5ADF-BF68-08BF-9BC8-B08D0628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r="1825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2A7F6-01EC-B584-09AE-D99ABC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657026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Best Leaders…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BEB0-71D0-3887-C16D-659EC3A3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191404"/>
            <a:ext cx="4659756" cy="4199044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Sharpen Vision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Develop Talent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Engage Board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rgbClr val="FF0000"/>
                </a:solidFill>
              </a:rPr>
              <a:t>Cultivate 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Model Leadership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CB1189-5E92-444B-FC1B-3B2AA1A2D19C}"/>
              </a:ext>
            </a:extLst>
          </p:cNvPr>
          <p:cNvSpPr/>
          <p:nvPr/>
        </p:nvSpPr>
        <p:spPr>
          <a:xfrm>
            <a:off x="671443" y="4673784"/>
            <a:ext cx="4959102" cy="1187669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ED63A-2FE7-56CF-FA95-B88743200DD9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3305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00E6-1495-C203-9257-3EDF5F93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779117" cy="1616203"/>
          </a:xfrm>
        </p:spPr>
        <p:txBody>
          <a:bodyPr anchor="b">
            <a:normAutofit/>
          </a:bodyPr>
          <a:lstStyle/>
          <a:p>
            <a:r>
              <a:rPr lang="en-US" dirty="0"/>
              <a:t>Rationale for Collaboration</a:t>
            </a:r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329E959F-F320-B2D6-4D21-B3C42BC2E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5" r="9206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9A0BF-B8C1-2F48-80AA-18B667291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Leverage Resources</a:t>
            </a:r>
          </a:p>
          <a:p>
            <a:pPr>
              <a:lnSpc>
                <a:spcPct val="150000"/>
              </a:lnSpc>
            </a:pPr>
            <a:r>
              <a:rPr lang="en-US" dirty="0"/>
              <a:t>Holistic Solutions </a:t>
            </a:r>
          </a:p>
          <a:p>
            <a:pPr>
              <a:lnSpc>
                <a:spcPct val="150000"/>
              </a:lnSpc>
            </a:pPr>
            <a:r>
              <a:rPr lang="en-US" dirty="0"/>
              <a:t>Shared Expertise</a:t>
            </a:r>
          </a:p>
          <a:p>
            <a:pPr>
              <a:lnSpc>
                <a:spcPct val="150000"/>
              </a:lnSpc>
            </a:pPr>
            <a:r>
              <a:rPr lang="en-US" dirty="0"/>
              <a:t>Stakeholder Engagement </a:t>
            </a:r>
          </a:p>
        </p:txBody>
      </p:sp>
    </p:spTree>
    <p:extLst>
      <p:ext uri="{BB962C8B-B14F-4D97-AF65-F5344CB8AC3E}">
        <p14:creationId xmlns:p14="http://schemas.microsoft.com/office/powerpoint/2010/main" val="1600693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335A262-7106-4571-BE09-CFA60A9DB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A6F043C-2A2A-4ECE-99FC-9670FAF95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77C572-C2DF-4AC7-4AC0-B3D99277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685800"/>
            <a:ext cx="5087172" cy="16928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Collaboration Assessment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46FE5A8-8C9A-4D97-A7C4-214929653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42;p13">
            <a:extLst>
              <a:ext uri="{FF2B5EF4-FFF2-40B4-BE49-F238E27FC236}">
                <a16:creationId xmlns:a16="http://schemas.microsoft.com/office/drawing/2014/main" id="{C8C69B8F-6BB7-7505-D462-14C381F5EC3B}"/>
              </a:ext>
            </a:extLst>
          </p:cNvPr>
          <p:cNvSpPr txBox="1"/>
          <p:nvPr/>
        </p:nvSpPr>
        <p:spPr>
          <a:xfrm>
            <a:off x="10390526" y="6560819"/>
            <a:ext cx="1682602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0" name="Picture 39" descr="A close-up of a blue sky&#10;&#10;Description automatically generated">
            <a:extLst>
              <a:ext uri="{FF2B5EF4-FFF2-40B4-BE49-F238E27FC236}">
                <a16:creationId xmlns:a16="http://schemas.microsoft.com/office/drawing/2014/main" id="{34A977B4-BD11-F109-94BA-34E2349D9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7" r="22493"/>
          <a:stretch/>
        </p:blipFill>
        <p:spPr>
          <a:xfrm>
            <a:off x="6860989" y="1048447"/>
            <a:ext cx="4805082" cy="480508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6297F2B-78AD-4022-83A4-78FC55E11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Content Placeholder 4">
            <a:extLst>
              <a:ext uri="{FF2B5EF4-FFF2-40B4-BE49-F238E27FC236}">
                <a16:creationId xmlns:a16="http://schemas.microsoft.com/office/drawing/2014/main" id="{AA067807-CF33-4D5C-1745-E8F203A7B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8247"/>
              </p:ext>
            </p:extLst>
          </p:nvPr>
        </p:nvGraphicFramePr>
        <p:xfrm>
          <a:off x="1463040" y="2562784"/>
          <a:ext cx="5087172" cy="360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0720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95D25-981A-5871-1E66-041C7B84F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3314" b="30436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D6E6A9-462C-8A3E-3797-67440590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0070C0"/>
                </a:solidFill>
              </a:rPr>
              <a:t>Discussion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2D503-C831-3BBF-BC78-A93EC4277C95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614191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21E38D-D456-AF07-E67B-CAB383D3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25315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80875-F20D-7E54-4A1B-86E8D692C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0817" y="4409960"/>
            <a:ext cx="4508641" cy="11164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Who? Where? Why?</a:t>
            </a: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2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C78019-30E2-0367-5EB5-F2B8C1D31095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bg1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chemeClr val="bg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0487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carved figures of humans">
            <a:extLst>
              <a:ext uri="{FF2B5EF4-FFF2-40B4-BE49-F238E27FC236}">
                <a16:creationId xmlns:a16="http://schemas.microsoft.com/office/drawing/2014/main" id="{BD1B5ADF-BF68-08BF-9BC8-B08D0628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r="1825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2A7F6-01EC-B584-09AE-D99ABC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657026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Best Leaders…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BEB0-71D0-3887-C16D-659EC3A3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191404"/>
            <a:ext cx="4659756" cy="4199044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Sharpen Vision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Develop Talent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Engage Board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Cultivate 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rgbClr val="FF0000"/>
                </a:solidFill>
              </a:rPr>
              <a:t>Model Leadership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CB1189-5E92-444B-FC1B-3B2AA1A2D19C}"/>
              </a:ext>
            </a:extLst>
          </p:cNvPr>
          <p:cNvSpPr/>
          <p:nvPr/>
        </p:nvSpPr>
        <p:spPr>
          <a:xfrm>
            <a:off x="549903" y="5494331"/>
            <a:ext cx="4467891" cy="1197197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06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aramond"/>
              <a:buNone/>
            </a:pPr>
            <a:r>
              <a:rPr lang="en-US" sz="3600" b="1" dirty="0"/>
              <a:t>Module 5: Leadership Assessment &amp; Development</a:t>
            </a:r>
            <a:br>
              <a:rPr lang="en-US" sz="3600" b="1" dirty="0"/>
            </a:br>
            <a:r>
              <a:rPr lang="en-US" sz="3200" b="1" dirty="0">
                <a:solidFill>
                  <a:srgbClr val="C00000"/>
                </a:solidFill>
              </a:rPr>
              <a:t>12 Essential Skills and Experiences</a:t>
            </a:r>
            <a:endParaRPr sz="3200" b="1" dirty="0"/>
          </a:p>
        </p:txBody>
      </p:sp>
      <p:grpSp>
        <p:nvGrpSpPr>
          <p:cNvPr id="438" name="Google Shape;438;p20"/>
          <p:cNvGrpSpPr/>
          <p:nvPr/>
        </p:nvGrpSpPr>
        <p:grpSpPr>
          <a:xfrm>
            <a:off x="1528755" y="1967193"/>
            <a:ext cx="9134488" cy="4248599"/>
            <a:chOff x="2677" y="642206"/>
            <a:chExt cx="9134488" cy="4248599"/>
          </a:xfrm>
        </p:grpSpPr>
        <p:sp>
          <p:nvSpPr>
            <p:cNvPr id="439" name="Google Shape;439;p20"/>
            <p:cNvSpPr/>
            <p:nvPr/>
          </p:nvSpPr>
          <p:spPr>
            <a:xfrm>
              <a:off x="2677" y="64220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0"/>
            <p:cNvSpPr txBox="1"/>
            <p:nvPr/>
          </p:nvSpPr>
          <p:spPr>
            <a:xfrm>
              <a:off x="2677" y="64220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Learning Plan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339407" y="64220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 txBox="1"/>
            <p:nvPr/>
          </p:nvSpPr>
          <p:spPr>
            <a:xfrm>
              <a:off x="2339407" y="64220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Productivity &amp; Organization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4676136" y="64220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 txBox="1"/>
            <p:nvPr/>
          </p:nvSpPr>
          <p:spPr>
            <a:xfrm>
              <a:off x="4676136" y="64220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Strategic Planning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7012866" y="64220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 txBox="1"/>
            <p:nvPr/>
          </p:nvSpPr>
          <p:spPr>
            <a:xfrm>
              <a:off x="7012866" y="64220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Sector Knowledge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677" y="212921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 txBox="1"/>
            <p:nvPr/>
          </p:nvSpPr>
          <p:spPr>
            <a:xfrm>
              <a:off x="2677" y="212921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Interpersonal Communications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339407" y="212921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 txBox="1"/>
            <p:nvPr/>
          </p:nvSpPr>
          <p:spPr>
            <a:xfrm>
              <a:off x="2339407" y="212921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Management Practices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4676136" y="212921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 txBox="1"/>
            <p:nvPr/>
          </p:nvSpPr>
          <p:spPr>
            <a:xfrm>
              <a:off x="4676136" y="212921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Financial Acumen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7012866" y="212921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0"/>
            <p:cNvSpPr txBox="1"/>
            <p:nvPr/>
          </p:nvSpPr>
          <p:spPr>
            <a:xfrm>
              <a:off x="7012866" y="212921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Marketing &amp; Social Media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77" y="361622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0"/>
            <p:cNvSpPr txBox="1"/>
            <p:nvPr/>
          </p:nvSpPr>
          <p:spPr>
            <a:xfrm>
              <a:off x="2677" y="361622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Governance &amp; Board Development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2339407" y="361622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0"/>
            <p:cNvSpPr txBox="1"/>
            <p:nvPr/>
          </p:nvSpPr>
          <p:spPr>
            <a:xfrm>
              <a:off x="2339407" y="361622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Data Management    &amp; Technology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4676136" y="361622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 txBox="1"/>
            <p:nvPr/>
          </p:nvSpPr>
          <p:spPr>
            <a:xfrm>
              <a:off x="4676136" y="361622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Inclusive Practices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012866" y="3616226"/>
              <a:ext cx="2124299" cy="1274579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0"/>
            <p:cNvSpPr txBox="1"/>
            <p:nvPr/>
          </p:nvSpPr>
          <p:spPr>
            <a:xfrm>
              <a:off x="7012866" y="3616226"/>
              <a:ext cx="2124299" cy="1274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100"/>
                <a:buFont typeface="Garamond"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Strategic Networking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0"/>
          <p:cNvSpPr txBox="1"/>
          <p:nvPr/>
        </p:nvSpPr>
        <p:spPr>
          <a:xfrm>
            <a:off x="10524714" y="6550223"/>
            <a:ext cx="16642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A537E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A537E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aramond"/>
              <a:buNone/>
            </a:pPr>
            <a:r>
              <a:rPr lang="en-US" sz="4000" b="1" dirty="0"/>
              <a:t>Module 5: Leadership Assessment &amp; Development</a:t>
            </a:r>
            <a:br>
              <a:rPr lang="en-US" sz="4000" b="1" dirty="0"/>
            </a:br>
            <a:r>
              <a:rPr lang="en-US" sz="3600" b="1" dirty="0">
                <a:solidFill>
                  <a:srgbClr val="C00000"/>
                </a:solidFill>
              </a:rPr>
              <a:t>12 Essential Skills and Experiences</a:t>
            </a:r>
            <a:endParaRPr sz="3600" dirty="0"/>
          </a:p>
        </p:txBody>
      </p:sp>
      <p:sp>
        <p:nvSpPr>
          <p:cNvPr id="463" name="Google Shape;463;p20"/>
          <p:cNvSpPr txBox="1"/>
          <p:nvPr/>
        </p:nvSpPr>
        <p:spPr>
          <a:xfrm>
            <a:off x="10524714" y="6550223"/>
            <a:ext cx="16642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A537E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A537E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C499CBA4-8EAB-E620-A3D9-122B38320D2C}"/>
              </a:ext>
            </a:extLst>
          </p:cNvPr>
          <p:cNvGraphicFramePr>
            <a:graphicFrameLocks/>
          </p:cNvGraphicFramePr>
          <p:nvPr/>
        </p:nvGraphicFramePr>
        <p:xfrm>
          <a:off x="1526078" y="1155405"/>
          <a:ext cx="9139844" cy="553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7533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3600" b="1" dirty="0"/>
              <a:t>Module 5: Leadership Assessment &amp; Development</a:t>
            </a:r>
            <a:br>
              <a:rPr lang="en-US" sz="3600" b="1" dirty="0"/>
            </a:br>
            <a:r>
              <a:rPr lang="en-US" sz="3200" b="1" dirty="0">
                <a:solidFill>
                  <a:srgbClr val="C00000"/>
                </a:solidFill>
              </a:rPr>
              <a:t>12 Essential Skills and Experiences Worksheet</a:t>
            </a:r>
            <a:endParaRPr sz="3200" b="1" dirty="0">
              <a:solidFill>
                <a:srgbClr val="C00000"/>
              </a:solidFill>
            </a:endParaRPr>
          </a:p>
        </p:txBody>
      </p:sp>
      <p:pic>
        <p:nvPicPr>
          <p:cNvPr id="470" name="Google Shape;47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046" y="1806403"/>
            <a:ext cx="7916561" cy="231467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1"/>
          <p:cNvSpPr txBox="1"/>
          <p:nvPr/>
        </p:nvSpPr>
        <p:spPr>
          <a:xfrm>
            <a:off x="3064476" y="2496061"/>
            <a:ext cx="3022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F7F"/>
              </a:buClr>
              <a:buSzPts val="1800"/>
              <a:buFont typeface="Garamond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21"/>
          <p:cNvSpPr/>
          <p:nvPr/>
        </p:nvSpPr>
        <p:spPr>
          <a:xfrm>
            <a:off x="1410087" y="3259743"/>
            <a:ext cx="72660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F7F"/>
              </a:buClr>
              <a:buSzPts val="1600"/>
              <a:buFont typeface="Garamond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Establish a CRP account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en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route to Certification by 2026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3" name="Google Shape;47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156" y="4197366"/>
            <a:ext cx="7916562" cy="229550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1"/>
          <p:cNvSpPr txBox="1"/>
          <p:nvPr/>
        </p:nvSpPr>
        <p:spPr>
          <a:xfrm>
            <a:off x="3130377" y="4897399"/>
            <a:ext cx="3022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F7F"/>
              </a:buClr>
              <a:buSzPts val="1800"/>
              <a:buFont typeface="Garamond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21"/>
          <p:cNvSpPr/>
          <p:nvPr/>
        </p:nvSpPr>
        <p:spPr>
          <a:xfrm>
            <a:off x="1467278" y="5372071"/>
            <a:ext cx="72660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F7F"/>
              </a:buClr>
              <a:buSzPts val="1600"/>
              <a:buFont typeface="Garamond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34F7F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4F7F"/>
              </a:buClr>
              <a:buSzPts val="1600"/>
              <a:buFont typeface="Garamond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Write LinkedIn article about my productivity rituals in the next 90 days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" name="Google Shape;476;p21"/>
          <p:cNvSpPr/>
          <p:nvPr/>
        </p:nvSpPr>
        <p:spPr>
          <a:xfrm>
            <a:off x="8856718" y="1806403"/>
            <a:ext cx="34640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1 = Needs Improvement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4 = Clear Strength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" name="Google Shape;477;p21"/>
          <p:cNvSpPr/>
          <p:nvPr/>
        </p:nvSpPr>
        <p:spPr>
          <a:xfrm>
            <a:off x="8763874" y="5642697"/>
            <a:ext cx="3464011" cy="37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Access 12 Skills Worksheet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8" name="Google Shape;47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3741" y="2963738"/>
            <a:ext cx="2583692" cy="2583692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1"/>
          <p:cNvSpPr txBox="1"/>
          <p:nvPr/>
        </p:nvSpPr>
        <p:spPr>
          <a:xfrm>
            <a:off x="10524714" y="6550223"/>
            <a:ext cx="16642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A537E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A537E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aramond"/>
              <a:buNone/>
            </a:pPr>
            <a:r>
              <a:rPr lang="en-US" sz="4000" b="1" dirty="0"/>
              <a:t>#2 Self-Assessment</a:t>
            </a:r>
            <a:br>
              <a:rPr lang="en-US" sz="4000" b="1" dirty="0"/>
            </a:br>
            <a:r>
              <a:rPr lang="en-US" sz="3200" b="1" dirty="0">
                <a:solidFill>
                  <a:srgbClr val="C00000"/>
                </a:solidFill>
              </a:rPr>
              <a:t>12 Essential Skills and Experiences</a:t>
            </a:r>
            <a:endParaRPr sz="3200" dirty="0"/>
          </a:p>
        </p:txBody>
      </p:sp>
      <p:grpSp>
        <p:nvGrpSpPr>
          <p:cNvPr id="501" name="Google Shape;501;p23"/>
          <p:cNvGrpSpPr/>
          <p:nvPr/>
        </p:nvGrpSpPr>
        <p:grpSpPr>
          <a:xfrm>
            <a:off x="407395" y="2130361"/>
            <a:ext cx="8472420" cy="3940661"/>
            <a:chOff x="2483" y="565534"/>
            <a:chExt cx="8472420" cy="3940661"/>
          </a:xfrm>
        </p:grpSpPr>
        <p:sp>
          <p:nvSpPr>
            <p:cNvPr id="502" name="Google Shape;502;p23"/>
            <p:cNvSpPr/>
            <p:nvPr/>
          </p:nvSpPr>
          <p:spPr>
            <a:xfrm>
              <a:off x="2483" y="565534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 txBox="1"/>
            <p:nvPr/>
          </p:nvSpPr>
          <p:spPr>
            <a:xfrm>
              <a:off x="2483" y="565534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Learning Plan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2169846" y="565534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 txBox="1"/>
            <p:nvPr/>
          </p:nvSpPr>
          <p:spPr>
            <a:xfrm>
              <a:off x="2169846" y="565534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Productivity &amp; Organization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4337210" y="565534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 txBox="1"/>
            <p:nvPr/>
          </p:nvSpPr>
          <p:spPr>
            <a:xfrm>
              <a:off x="4337210" y="565534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Strategic Planning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6504573" y="565534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 txBox="1"/>
            <p:nvPr/>
          </p:nvSpPr>
          <p:spPr>
            <a:xfrm>
              <a:off x="6504573" y="565534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Association/Sector Knowledge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2483" y="1944765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 txBox="1"/>
            <p:nvPr/>
          </p:nvSpPr>
          <p:spPr>
            <a:xfrm>
              <a:off x="2483" y="1944765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Interpersonal Communications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2169846" y="1944765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 txBox="1"/>
            <p:nvPr/>
          </p:nvSpPr>
          <p:spPr>
            <a:xfrm>
              <a:off x="2169846" y="1944765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Management Practices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4337210" y="1944765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 txBox="1"/>
            <p:nvPr/>
          </p:nvSpPr>
          <p:spPr>
            <a:xfrm>
              <a:off x="4337210" y="1944765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Financial Acumen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6504573" y="1944765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 txBox="1"/>
            <p:nvPr/>
          </p:nvSpPr>
          <p:spPr>
            <a:xfrm>
              <a:off x="6504573" y="1944765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Marketing &amp; Social Media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2483" y="3323997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3"/>
            <p:cNvSpPr txBox="1"/>
            <p:nvPr/>
          </p:nvSpPr>
          <p:spPr>
            <a:xfrm>
              <a:off x="2483" y="3323997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Governance &amp; Board Development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2169846" y="3323997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3"/>
            <p:cNvSpPr txBox="1"/>
            <p:nvPr/>
          </p:nvSpPr>
          <p:spPr>
            <a:xfrm>
              <a:off x="2169846" y="3323997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Data Management    &amp; Technology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4337210" y="3323997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3"/>
            <p:cNvSpPr txBox="1"/>
            <p:nvPr/>
          </p:nvSpPr>
          <p:spPr>
            <a:xfrm>
              <a:off x="4337210" y="3323997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Inclusive Practices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6504573" y="3323997"/>
              <a:ext cx="1970330" cy="1182198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3"/>
            <p:cNvSpPr txBox="1"/>
            <p:nvPr/>
          </p:nvSpPr>
          <p:spPr>
            <a:xfrm>
              <a:off x="6504573" y="3323997"/>
              <a:ext cx="1970330" cy="118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Garamond"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/>
                  <a:ea typeface="Garamond"/>
                  <a:cs typeface="Garamond"/>
                  <a:sym typeface="Garamond"/>
                </a:rPr>
                <a:t>Strategic Networking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6" name="Google Shape;52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0189" y="125286"/>
            <a:ext cx="1439541" cy="1439541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3"/>
          <p:cNvSpPr txBox="1"/>
          <p:nvPr/>
        </p:nvSpPr>
        <p:spPr>
          <a:xfrm>
            <a:off x="9240431" y="2514057"/>
            <a:ext cx="254665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aramond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What is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one strength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you can build upon?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What is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one challenge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you can improve?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" name="Google Shape;528;p23"/>
          <p:cNvSpPr txBox="1"/>
          <p:nvPr/>
        </p:nvSpPr>
        <p:spPr>
          <a:xfrm>
            <a:off x="10524714" y="6550223"/>
            <a:ext cx="16642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1A537E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A537E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C3208A-A978-BA70-7C62-24579404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Final Discussion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37DC9-2E01-5699-696C-F6E3F0A5F86C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61504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2"/>
          <p:cNvSpPr txBox="1">
            <a:spLocks noGrp="1"/>
          </p:cNvSpPr>
          <p:nvPr>
            <p:ph type="title"/>
          </p:nvPr>
        </p:nvSpPr>
        <p:spPr>
          <a:xfrm>
            <a:off x="976228" y="694601"/>
            <a:ext cx="6044682" cy="2183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aramond"/>
              <a:buNone/>
            </a:pPr>
            <a:r>
              <a:rPr lang="en-US" sz="4000" b="1" dirty="0"/>
              <a:t>Thank You</a:t>
            </a:r>
            <a:br>
              <a:rPr lang="en-US" sz="4000" b="1" dirty="0"/>
            </a:br>
            <a:br>
              <a:rPr lang="en-US" sz="4000" b="1" dirty="0"/>
            </a:br>
            <a:endParaRPr lang="en-US" dirty="0"/>
          </a:p>
        </p:txBody>
      </p:sp>
      <p:sp>
        <p:nvSpPr>
          <p:cNvPr id="524" name="Google Shape;524;p32"/>
          <p:cNvSpPr txBox="1">
            <a:spLocks noGrp="1"/>
          </p:cNvSpPr>
          <p:nvPr>
            <p:ph type="body" idx="1"/>
          </p:nvPr>
        </p:nvSpPr>
        <p:spPr>
          <a:xfrm>
            <a:off x="965199" y="2938187"/>
            <a:ext cx="5690043" cy="345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u="sng" dirty="0">
                <a:solidFill>
                  <a:schemeClr val="hlink"/>
                </a:solidFill>
                <a:hlinkClick r:id="rId3"/>
              </a:rPr>
              <a:t>PM@pmanonprofit.com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pic>
        <p:nvPicPr>
          <p:cNvPr id="525" name="Google Shape;5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6459" y="3683990"/>
            <a:ext cx="1727565" cy="172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2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0" r="22999" b="-1"/>
          <a:stretch/>
        </p:blipFill>
        <p:spPr>
          <a:xfrm>
            <a:off x="977757" y="4670810"/>
            <a:ext cx="1766960" cy="8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9732" y="1806397"/>
            <a:ext cx="1301360" cy="173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55754" y="246142"/>
            <a:ext cx="1727565" cy="172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2" descr="A person wearing glasses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7627" y="5336883"/>
            <a:ext cx="861363" cy="97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80607" y="5464576"/>
            <a:ext cx="627701" cy="62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70313" y="2024750"/>
            <a:ext cx="1298447" cy="1298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34513" y="364200"/>
            <a:ext cx="1491451" cy="149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91776" y="3770538"/>
            <a:ext cx="1554478" cy="155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ue and gold sign with white text&#10;&#10;Description automatically generated">
            <a:extLst>
              <a:ext uri="{FF2B5EF4-FFF2-40B4-BE49-F238E27FC236}">
                <a16:creationId xmlns:a16="http://schemas.microsoft.com/office/drawing/2014/main" id="{4A2FD407-9385-9509-8D37-796E8CF580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7741" y="5349571"/>
            <a:ext cx="1241019" cy="1039354"/>
          </a:xfrm>
          <a:prstGeom prst="rect">
            <a:avLst/>
          </a:prstGeom>
        </p:spPr>
      </p:pic>
      <p:pic>
        <p:nvPicPr>
          <p:cNvPr id="3" name="Picture 2" descr="A star with arrows pointing inward make up the Southwest Region Economic Development Association logo.">
            <a:extLst>
              <a:ext uri="{FF2B5EF4-FFF2-40B4-BE49-F238E27FC236}">
                <a16:creationId xmlns:a16="http://schemas.microsoft.com/office/drawing/2014/main" id="{6B37C159-31D1-BB6A-5E3D-0D5C4460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0008" y="4462357"/>
            <a:ext cx="1923645" cy="100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1B96C-B276-A231-9033-52C9BC376E1D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2"/>
          <p:cNvSpPr txBox="1">
            <a:spLocks noGrp="1"/>
          </p:cNvSpPr>
          <p:nvPr>
            <p:ph type="title"/>
          </p:nvPr>
        </p:nvSpPr>
        <p:spPr>
          <a:xfrm>
            <a:off x="976228" y="694601"/>
            <a:ext cx="4070785" cy="131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aramond"/>
              <a:buNone/>
            </a:pPr>
            <a:r>
              <a:rPr lang="en-US" sz="4000" dirty="0">
                <a:solidFill>
                  <a:schemeClr val="tx1"/>
                </a:solidFill>
              </a:rPr>
              <a:t>My Story</a:t>
            </a:r>
            <a:br>
              <a:rPr lang="en-US" sz="4000" b="1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8" name="Google Shape;458;p32"/>
          <p:cNvSpPr txBox="1">
            <a:spLocks noGrp="1"/>
          </p:cNvSpPr>
          <p:nvPr>
            <p:ph type="body" idx="1"/>
          </p:nvPr>
        </p:nvSpPr>
        <p:spPr>
          <a:xfrm>
            <a:off x="976228" y="1448790"/>
            <a:ext cx="6857204" cy="458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dirty="0"/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Special Olympics International</a:t>
            </a: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UNC Wilmington/Queens University</a:t>
            </a: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PMA Nonprofit Leadership</a:t>
            </a:r>
          </a:p>
          <a:p>
            <a:pPr lvl="1" indent="-457200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15 Years</a:t>
            </a:r>
          </a:p>
          <a:p>
            <a:pPr lvl="1" indent="-457200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300</a:t>
            </a:r>
            <a:r>
              <a:rPr lang="en-US" dirty="0">
                <a:solidFill>
                  <a:schemeClr val="tx1"/>
                </a:solidFill>
              </a:rPr>
              <a:t> Organizations</a:t>
            </a:r>
          </a:p>
          <a:p>
            <a:pPr lvl="1" indent="-457200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260 Podcast Episodes/Book</a:t>
            </a:r>
          </a:p>
          <a:p>
            <a:pPr lvl="1" indent="-457200">
              <a:spcBef>
                <a:spcPts val="1000"/>
              </a:spcBef>
              <a:buSzPts val="2800"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0" lvl="1" indent="0">
              <a:spcBef>
                <a:spcPts val="0"/>
              </a:spcBef>
              <a:buSzPts val="2800"/>
              <a:buNone/>
            </a:pPr>
            <a:r>
              <a:rPr lang="en-US" sz="2000" b="1" i="1" dirty="0">
                <a:solidFill>
                  <a:srgbClr val="C00000"/>
                </a:solidFill>
              </a:rPr>
              <a:t>I help talented individuals excel at nonprofit leadership </a:t>
            </a: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400" dirty="0"/>
          </a:p>
        </p:txBody>
      </p:sp>
      <p:pic>
        <p:nvPicPr>
          <p:cNvPr id="460" name="Google Shape;460;p32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" r="22999" b="-1"/>
          <a:stretch/>
        </p:blipFill>
        <p:spPr>
          <a:xfrm>
            <a:off x="8531216" y="4498619"/>
            <a:ext cx="2063578" cy="112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Logo for Special Olympics International">
            <a:extLst>
              <a:ext uri="{FF2B5EF4-FFF2-40B4-BE49-F238E27FC236}">
                <a16:creationId xmlns:a16="http://schemas.microsoft.com/office/drawing/2014/main" id="{77650B12-AC96-5DD2-0376-3489917C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93" y="432104"/>
            <a:ext cx="2218224" cy="20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fficial University Logos | UNCW">
            <a:extLst>
              <a:ext uri="{FF2B5EF4-FFF2-40B4-BE49-F238E27FC236}">
                <a16:creationId xmlns:a16="http://schemas.microsoft.com/office/drawing/2014/main" id="{DE00EBAA-571F-8023-B9AD-C24A67D4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75" y="2811979"/>
            <a:ext cx="2251898" cy="123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DCA0784-C5AA-C2E5-7A92-38C821BD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07" y="2918210"/>
            <a:ext cx="2063578" cy="10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0BB1C9-2718-DA5B-99BF-2D0A3F6CEB38}"/>
              </a:ext>
            </a:extLst>
          </p:cNvPr>
          <p:cNvSpPr txBox="1"/>
          <p:nvPr/>
        </p:nvSpPr>
        <p:spPr>
          <a:xfrm>
            <a:off x="10509398" y="6536083"/>
            <a:ext cx="1682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1A537E"/>
                </a:solidFill>
                <a:effectLst/>
                <a:uLnTx/>
                <a:uFillTx/>
                <a:latin typeface="Garamond" panose="02020404030301010803" pitchFamily="18" charset="0"/>
                <a:cs typeface="Arial"/>
                <a:sym typeface="Arial"/>
              </a:rPr>
              <a:t>PMAnonprofit.com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1A537E"/>
              </a:solidFill>
              <a:effectLst/>
              <a:uLnTx/>
              <a:uFillTx/>
              <a:latin typeface="Garamond" panose="02020404030301010803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56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E88ACE-B155-3F7E-DBE7-9FB7479A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Pre-Event Survey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BF2754D2-A118-A69E-D31B-738B9B9E2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686174"/>
              </p:ext>
            </p:extLst>
          </p:nvPr>
        </p:nvGraphicFramePr>
        <p:xfrm>
          <a:off x="1265183" y="1892508"/>
          <a:ext cx="9661634" cy="3906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F98A09-BADD-D58B-8D87-C64A7F8E8898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Picture 2" descr="A star with arrows pointing inward make up the Southwest Region Economic Development Association logo.">
            <a:extLst>
              <a:ext uri="{FF2B5EF4-FFF2-40B4-BE49-F238E27FC236}">
                <a16:creationId xmlns:a16="http://schemas.microsoft.com/office/drawing/2014/main" id="{7704705E-3939-8CBF-B8E0-85E4074D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079" y="163305"/>
            <a:ext cx="2474204" cy="128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7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E88ACE-B155-3F7E-DBE7-9FB7479A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Pre-Event Survey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0CC5612-B0CA-525C-43BB-D41A671AD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063068"/>
              </p:ext>
            </p:extLst>
          </p:nvPr>
        </p:nvGraphicFramePr>
        <p:xfrm>
          <a:off x="830317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9D51B3-672C-C5A9-9D8B-74B686D7F466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" name="Picture 2" descr="A star with arrows pointing inward make up the Southwest Region Economic Development Association logo.">
            <a:extLst>
              <a:ext uri="{FF2B5EF4-FFF2-40B4-BE49-F238E27FC236}">
                <a16:creationId xmlns:a16="http://schemas.microsoft.com/office/drawing/2014/main" id="{327D45A7-8CF4-8D07-525B-7E9B852B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079" y="163305"/>
            <a:ext cx="2474204" cy="128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1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C6A50-EB9E-418F-6D85-0FDC0DC6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Opening Exercise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0B086F-18A4-9117-7805-DACBDA4503EF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77567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lourful carved figures of humans">
            <a:extLst>
              <a:ext uri="{FF2B5EF4-FFF2-40B4-BE49-F238E27FC236}">
                <a16:creationId xmlns:a16="http://schemas.microsoft.com/office/drawing/2014/main" id="{BD1B5ADF-BF68-08BF-9BC8-B08D0628F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6" r="1825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52A7F6-01EC-B584-09AE-D99ABCF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657026"/>
            <a:ext cx="4778387" cy="1066826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The Best Leaders…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BEB0-71D0-3887-C16D-659EC3A3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1874881"/>
            <a:ext cx="4659756" cy="4199044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Sharpen their Vision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Develop their Talent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Engage their Board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Cultivate 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Model Leadership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C0A8D-7F32-F7C4-2C96-08DADB4C3A01}"/>
              </a:ext>
            </a:extLst>
          </p:cNvPr>
          <p:cNvSpPr txBox="1"/>
          <p:nvPr/>
        </p:nvSpPr>
        <p:spPr>
          <a:xfrm>
            <a:off x="10499834" y="6550223"/>
            <a:ext cx="1692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1A537E"/>
                </a:solidFill>
                <a:latin typeface="Garamond"/>
                <a:ea typeface="Garamond"/>
                <a:cs typeface="Garamond"/>
                <a:sym typeface="Garamond"/>
              </a:rPr>
              <a:t>PMAnonprofit.com</a:t>
            </a:r>
            <a:endParaRPr lang="en-US" sz="1400" b="1" i="0" u="none" strike="noStrike" cap="none" dirty="0">
              <a:solidFill>
                <a:srgbClr val="1A537E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70175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1339</Words>
  <Application>Microsoft Office PowerPoint</Application>
  <PresentationFormat>Widescreen</PresentationFormat>
  <Paragraphs>317</Paragraphs>
  <Slides>46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Aptos</vt:lpstr>
      <vt:lpstr>Arial</vt:lpstr>
      <vt:lpstr>Calibri</vt:lpstr>
      <vt:lpstr>Garamond</vt:lpstr>
      <vt:lpstr>Helvetica Neue Medium</vt:lpstr>
      <vt:lpstr>Segoe UI</vt:lpstr>
      <vt:lpstr>Symbol</vt:lpstr>
      <vt:lpstr>Office Theme</vt:lpstr>
      <vt:lpstr>1_Office Theme</vt:lpstr>
      <vt:lpstr>2_Office Theme</vt:lpstr>
      <vt:lpstr>SWREDA Executive Director Institute</vt:lpstr>
      <vt:lpstr>Session Goals</vt:lpstr>
      <vt:lpstr>Agenda Overview</vt:lpstr>
      <vt:lpstr>Introductions</vt:lpstr>
      <vt:lpstr>My Story </vt:lpstr>
      <vt:lpstr>Pre-Event Survey</vt:lpstr>
      <vt:lpstr>Pre-Event Survey</vt:lpstr>
      <vt:lpstr>Opening Exercise</vt:lpstr>
      <vt:lpstr>The Best Leaders…</vt:lpstr>
      <vt:lpstr>The Best Leaders…</vt:lpstr>
      <vt:lpstr>Module 1: Sharpen Your Vision </vt:lpstr>
      <vt:lpstr>Mission: What We Do</vt:lpstr>
      <vt:lpstr>Vision: The Opportunity/Need</vt:lpstr>
      <vt:lpstr>Action: How You Can Help</vt:lpstr>
      <vt:lpstr>Discussion</vt:lpstr>
      <vt:lpstr>The Best Leaders…</vt:lpstr>
      <vt:lpstr>Module 2: Develop Talent</vt:lpstr>
      <vt:lpstr>Develop Talent </vt:lpstr>
      <vt:lpstr>Your Talented Team Members Want: </vt:lpstr>
      <vt:lpstr>Discussion</vt:lpstr>
      <vt:lpstr>Stretch and Technology Break</vt:lpstr>
      <vt:lpstr>The Best Leaders…</vt:lpstr>
      <vt:lpstr>Module 3: Board Engagement </vt:lpstr>
      <vt:lpstr>#1 Active Assessment &amp; Mission Alignment</vt:lpstr>
      <vt:lpstr>Prepare Board Ambassadors </vt:lpstr>
      <vt:lpstr>Assessment &amp; Alignment: Current Membership</vt:lpstr>
      <vt:lpstr>Assessment &amp; Alignment:  Yearly Performance Assessment (Organization) </vt:lpstr>
      <vt:lpstr>Assessment &amp; Alignment:  Yearly Performance Assessment (Individual)</vt:lpstr>
      <vt:lpstr>#2 Tools to Recruit &amp; Engage</vt:lpstr>
      <vt:lpstr>Tools: Year-round Recruitment and Nominating Processes </vt:lpstr>
      <vt:lpstr>Tools: Board Roles &amp; Success Metrics  Letter of Agreement</vt:lpstr>
      <vt:lpstr>Tools: Board Roles &amp; Success Metrics   Onboarding </vt:lpstr>
      <vt:lpstr>#3: Better Meetings</vt:lpstr>
      <vt:lpstr>Thoughtful, Varied &amp; Dynamic Meetings  </vt:lpstr>
      <vt:lpstr>Discussion</vt:lpstr>
      <vt:lpstr>The Best Leaders…</vt:lpstr>
      <vt:lpstr>Rationale for Collaboration</vt:lpstr>
      <vt:lpstr>Collaboration Assessment</vt:lpstr>
      <vt:lpstr>Discussion</vt:lpstr>
      <vt:lpstr>The Best Leaders…</vt:lpstr>
      <vt:lpstr>Module 5: Leadership Assessment &amp; Development 12 Essential Skills and Experiences</vt:lpstr>
      <vt:lpstr>Module 5: Leadership Assessment &amp; Development 12 Essential Skills and Experiences</vt:lpstr>
      <vt:lpstr>Module 5: Leadership Assessment &amp; Development 12 Essential Skills and Experiences Worksheet</vt:lpstr>
      <vt:lpstr>#2 Self-Assessment 12 Essential Skills and Experiences</vt:lpstr>
      <vt:lpstr>Final Discussion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SWREDA Executive Director Institute</dc:title>
  <dc:creator>Lea Williams</dc:creator>
  <cp:lastModifiedBy>Laurie Thompson</cp:lastModifiedBy>
  <cp:revision>21</cp:revision>
  <dcterms:created xsi:type="dcterms:W3CDTF">2024-05-02T18:03:17Z</dcterms:created>
  <dcterms:modified xsi:type="dcterms:W3CDTF">2024-05-14T15:23:13Z</dcterms:modified>
</cp:coreProperties>
</file>