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6" r:id="rId7"/>
  </p:sldMasterIdLst>
  <p:notesMasterIdLst>
    <p:notesMasterId r:id="rId27"/>
  </p:notesMasterIdLst>
  <p:sldIdLst>
    <p:sldId id="256" r:id="rId8"/>
    <p:sldId id="274" r:id="rId9"/>
    <p:sldId id="336" r:id="rId10"/>
    <p:sldId id="321" r:id="rId11"/>
    <p:sldId id="322" r:id="rId12"/>
    <p:sldId id="285" r:id="rId13"/>
    <p:sldId id="295" r:id="rId14"/>
    <p:sldId id="563" r:id="rId15"/>
    <p:sldId id="668" r:id="rId16"/>
    <p:sldId id="561" r:id="rId17"/>
    <p:sldId id="686" r:id="rId18"/>
    <p:sldId id="610" r:id="rId19"/>
    <p:sldId id="549" r:id="rId20"/>
    <p:sldId id="548" r:id="rId21"/>
    <p:sldId id="689" r:id="rId22"/>
    <p:sldId id="688" r:id="rId23"/>
    <p:sldId id="557" r:id="rId24"/>
    <p:sldId id="690" r:id="rId25"/>
    <p:sldId id="340" r:id="rId26"/>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545"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B96224-A0DA-A3C5-03D0-0EC5E779F806}"/>
              </a:ext>
            </a:extLst>
          </p:cNvPr>
          <p:cNvSpPr txBox="1">
            <a:spLocks noGrp="1"/>
          </p:cNvSpPr>
          <p:nvPr>
            <p:ph type="hdr" sz="quarter"/>
          </p:nvPr>
        </p:nvSpPr>
        <p:spPr>
          <a:xfrm>
            <a:off x="0" y="0"/>
            <a:ext cx="3038475" cy="466725"/>
          </a:xfrm>
          <a:prstGeom prst="rect">
            <a:avLst/>
          </a:prstGeom>
          <a:noFill/>
          <a:ln>
            <a:noFill/>
          </a:ln>
        </p:spPr>
        <p:txBody>
          <a:bodyPr vert="horz" wrap="square" lIns="93177" tIns="46588" rIns="93177" bIns="46588" anchor="t" anchorCtr="0" compatLnSpc="1">
            <a:noAutofit/>
          </a:bodyPr>
          <a:lstStyle>
            <a:lvl1pPr marL="0" marR="0" lvl="0" indent="0" algn="l" defTabSz="914400" rtl="0" eaLnBrk="1"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a:defRPr/>
            </a:pPr>
            <a:endParaRPr/>
          </a:p>
        </p:txBody>
      </p:sp>
      <p:sp>
        <p:nvSpPr>
          <p:cNvPr id="3" name="Date Placeholder 2">
            <a:extLst>
              <a:ext uri="{FF2B5EF4-FFF2-40B4-BE49-F238E27FC236}">
                <a16:creationId xmlns:a16="http://schemas.microsoft.com/office/drawing/2014/main" id="{9F25DA49-1BD4-CB13-47CE-12417C2A3FD6}"/>
              </a:ext>
            </a:extLst>
          </p:cNvPr>
          <p:cNvSpPr txBox="1">
            <a:spLocks noGrp="1"/>
          </p:cNvSpPr>
          <p:nvPr>
            <p:ph type="dt" idx="1"/>
          </p:nvPr>
        </p:nvSpPr>
        <p:spPr>
          <a:xfrm>
            <a:off x="3970338" y="0"/>
            <a:ext cx="3038475" cy="466725"/>
          </a:xfrm>
          <a:prstGeom prst="rect">
            <a:avLst/>
          </a:prstGeom>
          <a:noFill/>
          <a:ln>
            <a:noFill/>
          </a:ln>
        </p:spPr>
        <p:txBody>
          <a:bodyPr vert="horz" wrap="square" lIns="93177" tIns="46588" rIns="93177" bIns="46588" anchor="t" anchorCtr="0" compatLnSpc="1">
            <a:noAutofit/>
          </a:bodyPr>
          <a:lstStyle>
            <a:lvl1pPr marL="0" marR="0" lvl="0" indent="0" algn="r" defTabSz="914400" rtl="0" eaLnBrk="1" fontAlgn="auto" hangingPunct="1">
              <a:lnSpc>
                <a:spcPct val="100000"/>
              </a:lnSpc>
              <a:spcBef>
                <a:spcPts val="0"/>
              </a:spcBef>
              <a:spcAft>
                <a:spcPts val="0"/>
              </a:spcAft>
              <a:buNone/>
              <a:tabLst/>
              <a:defRPr lang="en-US" sz="1300" b="0" i="0" u="none" strike="noStrike" kern="1200" cap="none" spc="0" baseline="0" smtClean="0">
                <a:solidFill>
                  <a:srgbClr val="000000"/>
                </a:solidFill>
                <a:uFillTx/>
                <a:latin typeface="Calibri"/>
              </a:defRPr>
            </a:lvl1pPr>
          </a:lstStyle>
          <a:p>
            <a:pPr>
              <a:defRPr/>
            </a:pPr>
            <a:fld id="{254B70C8-1152-46A2-8A01-4DEB3C69C5A1}" type="datetime1">
              <a:rPr/>
              <a:pPr>
                <a:defRPr/>
              </a:pPr>
              <a:t>5/15/2024</a:t>
            </a:fld>
            <a:endParaRPr/>
          </a:p>
        </p:txBody>
      </p:sp>
      <p:sp>
        <p:nvSpPr>
          <p:cNvPr id="23556" name="Slide Image Placeholder 3">
            <a:extLst>
              <a:ext uri="{FF2B5EF4-FFF2-40B4-BE49-F238E27FC236}">
                <a16:creationId xmlns:a16="http://schemas.microsoft.com/office/drawing/2014/main" id="{A6AF17F6-A7D5-A414-4AE7-22B94CA29562}"/>
              </a:ext>
            </a:extLst>
          </p:cNvPr>
          <p:cNvSpPr>
            <a:spLocks noGrp="1" noRot="1" noChangeAspect="1"/>
          </p:cNvSpPr>
          <p:nvPr>
            <p:ph type="sldImg" idx="2"/>
          </p:nvPr>
        </p:nvSpPr>
        <p:spPr bwMode="auto">
          <a:xfrm>
            <a:off x="717550" y="1162050"/>
            <a:ext cx="5575300" cy="3136900"/>
          </a:xfrm>
          <a:prstGeom prst="rect">
            <a:avLst/>
          </a:prstGeom>
          <a:noFill/>
          <a:ln w="12701">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a:extLst>
              <a:ext uri="{FF2B5EF4-FFF2-40B4-BE49-F238E27FC236}">
                <a16:creationId xmlns:a16="http://schemas.microsoft.com/office/drawing/2014/main" id="{FE996514-0820-92E4-2B86-19CA7B22FF59}"/>
              </a:ext>
            </a:extLst>
          </p:cNvPr>
          <p:cNvSpPr txBox="1">
            <a:spLocks noGrp="1"/>
          </p:cNvSpPr>
          <p:nvPr>
            <p:ph type="body" sz="quarter" idx="3"/>
          </p:nvPr>
        </p:nvSpPr>
        <p:spPr>
          <a:xfrm>
            <a:off x="701675" y="4473575"/>
            <a:ext cx="5607050" cy="3660775"/>
          </a:xfrm>
          <a:prstGeom prst="rect">
            <a:avLst/>
          </a:prstGeom>
          <a:noFill/>
          <a:ln>
            <a:noFill/>
          </a:ln>
        </p:spPr>
        <p:txBody>
          <a:bodyPr vert="horz" wrap="square" lIns="93177" tIns="46588" rIns="93177" bIns="46588" anchor="t" anchorCtr="0" compatLnSpc="1">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E50AC66-7CC4-5987-E4F7-35528F68B2A8}"/>
              </a:ext>
            </a:extLst>
          </p:cNvPr>
          <p:cNvSpPr txBox="1">
            <a:spLocks noGrp="1"/>
          </p:cNvSpPr>
          <p:nvPr>
            <p:ph type="ftr" sz="quarter" idx="4"/>
          </p:nvPr>
        </p:nvSpPr>
        <p:spPr>
          <a:xfrm>
            <a:off x="0" y="8829675"/>
            <a:ext cx="3038475" cy="466725"/>
          </a:xfrm>
          <a:prstGeom prst="rect">
            <a:avLst/>
          </a:prstGeom>
          <a:noFill/>
          <a:ln>
            <a:noFill/>
          </a:ln>
        </p:spPr>
        <p:txBody>
          <a:bodyPr vert="horz" wrap="square" lIns="93177" tIns="46588" rIns="93177" bIns="46588" anchor="b" anchorCtr="0" compatLnSpc="1">
            <a:noAutofit/>
          </a:bodyPr>
          <a:lstStyle>
            <a:lvl1pPr marL="0" marR="0" lvl="0" indent="0" algn="l" defTabSz="914400" rtl="0" eaLnBrk="1"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a:defRPr/>
            </a:pPr>
            <a:endParaRPr/>
          </a:p>
        </p:txBody>
      </p:sp>
      <p:sp>
        <p:nvSpPr>
          <p:cNvPr id="7" name="Slide Number Placeholder 6">
            <a:extLst>
              <a:ext uri="{FF2B5EF4-FFF2-40B4-BE49-F238E27FC236}">
                <a16:creationId xmlns:a16="http://schemas.microsoft.com/office/drawing/2014/main" id="{09E2A414-EE96-571E-8221-8FFA995A91E1}"/>
              </a:ext>
            </a:extLst>
          </p:cNvPr>
          <p:cNvSpPr txBox="1">
            <a:spLocks noGrp="1"/>
          </p:cNvSpPr>
          <p:nvPr>
            <p:ph type="sldNum" sz="quarter" idx="5"/>
          </p:nvPr>
        </p:nvSpPr>
        <p:spPr>
          <a:xfrm>
            <a:off x="3970338" y="8829675"/>
            <a:ext cx="3038475" cy="466725"/>
          </a:xfrm>
          <a:prstGeom prst="rect">
            <a:avLst/>
          </a:prstGeom>
          <a:noFill/>
          <a:ln>
            <a:noFill/>
          </a:ln>
        </p:spPr>
        <p:txBody>
          <a:bodyPr vert="horz" wrap="square" lIns="93177" tIns="46588" rIns="93177" bIns="46588" anchor="b" anchorCtr="0" compatLnSpc="1">
            <a:noAutofit/>
          </a:bodyPr>
          <a:lstStyle>
            <a:lvl1pPr marL="0" marR="0" lvl="0" indent="0" algn="r" defTabSz="914400" rtl="0" eaLnBrk="1" fontAlgn="auto" hangingPunct="1">
              <a:lnSpc>
                <a:spcPct val="100000"/>
              </a:lnSpc>
              <a:spcBef>
                <a:spcPts val="0"/>
              </a:spcBef>
              <a:spcAft>
                <a:spcPts val="0"/>
              </a:spcAft>
              <a:buNone/>
              <a:tabLst/>
              <a:defRPr lang="en-US" sz="1300" b="0" i="0" u="none" strike="noStrike" kern="1200" cap="none" spc="0" baseline="0" smtClean="0">
                <a:solidFill>
                  <a:srgbClr val="000000"/>
                </a:solidFill>
                <a:uFillTx/>
                <a:latin typeface="Calibri"/>
              </a:defRPr>
            </a:lvl1pPr>
          </a:lstStyle>
          <a:p>
            <a:pPr>
              <a:defRPr/>
            </a:pPr>
            <a:fld id="{50AA7594-2F3F-4803-91B3-F9A19B416157}" type="slidenum">
              <a:rPr/>
              <a:pPr>
                <a:defRPr/>
              </a:pPr>
              <a:t>‹#›</a:t>
            </a:fld>
            <a:endParaRPr/>
          </a:p>
        </p:txBody>
      </p:sp>
    </p:spTree>
  </p:cSld>
  <p:clrMap bg1="lt1" tx1="dk1" bg2="lt2" tx2="dk2" accent1="accent1" accent2="accent2" accent3="accent3" accent4="accent4" accent5="accent5" accent6="accent6" hlink="hlink" folHlink="folHlink"/>
  <p:notesStyle>
    <a:lvl1pPr algn="l" rtl="0" eaLnBrk="0" fontAlgn="base">
      <a:spcBef>
        <a:spcPct val="0"/>
      </a:spcBef>
      <a:spcAft>
        <a:spcPct val="0"/>
      </a:spcAft>
      <a:defRPr lang="en-US" sz="1200" kern="1200">
        <a:solidFill>
          <a:srgbClr val="000000"/>
        </a:solidFill>
        <a:latin typeface="Calibri"/>
      </a:defRPr>
    </a:lvl1pPr>
    <a:lvl2pPr marL="457200" lvl="1" algn="l" rtl="0" eaLnBrk="0" fontAlgn="base">
      <a:spcBef>
        <a:spcPct val="0"/>
      </a:spcBef>
      <a:spcAft>
        <a:spcPct val="0"/>
      </a:spcAft>
      <a:defRPr lang="en-US" sz="1200" kern="1200">
        <a:solidFill>
          <a:srgbClr val="000000"/>
        </a:solidFill>
        <a:latin typeface="Calibri"/>
      </a:defRPr>
    </a:lvl2pPr>
    <a:lvl3pPr marL="914400" lvl="2" algn="l" rtl="0" eaLnBrk="0" fontAlgn="base">
      <a:spcBef>
        <a:spcPct val="0"/>
      </a:spcBef>
      <a:spcAft>
        <a:spcPct val="0"/>
      </a:spcAft>
      <a:defRPr lang="en-US" sz="1200" kern="1200">
        <a:solidFill>
          <a:srgbClr val="000000"/>
        </a:solidFill>
        <a:latin typeface="Calibri"/>
      </a:defRPr>
    </a:lvl3pPr>
    <a:lvl4pPr marL="1371600" lvl="3" algn="l" rtl="0" eaLnBrk="0" fontAlgn="base">
      <a:spcBef>
        <a:spcPct val="0"/>
      </a:spcBef>
      <a:spcAft>
        <a:spcPct val="0"/>
      </a:spcAft>
      <a:defRPr lang="en-US" sz="1200" kern="1200">
        <a:solidFill>
          <a:srgbClr val="000000"/>
        </a:solidFill>
        <a:latin typeface="Calibri"/>
      </a:defRPr>
    </a:lvl4pPr>
    <a:lvl5pPr marL="1828800" lvl="4" algn="l" rtl="0" eaLnBrk="0" fontAlgn="base">
      <a:spcBef>
        <a:spcPct val="0"/>
      </a:spcBef>
      <a:spcAft>
        <a:spcPct val="0"/>
      </a:spcAft>
      <a:defRPr lang="en-US" sz="1200" kern="1200">
        <a:solidFill>
          <a:srgbClr val="000000"/>
        </a:solidFill>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B24B55D-326D-02CB-B63B-2EFBBAF7B531}"/>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F0B88AA0-8865-335F-A929-A30D476720F1}"/>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ndParaRPr>
          </a:p>
        </p:txBody>
      </p:sp>
      <p:sp>
        <p:nvSpPr>
          <p:cNvPr id="25604" name="Slide Number Placeholder 3">
            <a:extLst>
              <a:ext uri="{FF2B5EF4-FFF2-40B4-BE49-F238E27FC236}">
                <a16:creationId xmlns:a16="http://schemas.microsoft.com/office/drawing/2014/main" id="{71C1C436-0B4C-FA3F-CC77-A12793C85910}"/>
              </a:ext>
            </a:extLst>
          </p:cNvPr>
          <p:cNvSpPr txBox="1">
            <a:spLocks noChangeArrowheads="1"/>
          </p:cNvSpPr>
          <p:nvPr/>
        </p:nvSpPr>
        <p:spPr bwMode="auto">
          <a:xfrm>
            <a:off x="3970338" y="8829675"/>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fld id="{357E5DA2-8E29-41DA-B96B-06175B94B625}" type="slidenum">
              <a:rPr lang="en-US" altLang="en-US" sz="1300">
                <a:solidFill>
                  <a:srgbClr val="000000"/>
                </a:solidFill>
                <a:latin typeface="Calibri" panose="020F0502020204030204" pitchFamily="34" charset="0"/>
              </a:rPr>
              <a:pPr algn="r" eaLnBrk="1" hangingPunct="1"/>
              <a:t>1</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A43F7DD0-5FBD-8EDE-FEA9-2E136ABACB42}"/>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58852E95-E4DF-2933-8AD4-54638807939E}"/>
              </a:ext>
            </a:extLst>
          </p:cNvPr>
          <p:cNvSpPr>
            <a:spLocks noGrp="1"/>
          </p:cNvSpPr>
          <p:nvPr>
            <p:ph type="body" idx="1"/>
          </p:nvPr>
        </p:nvSpPr>
        <p:spPr/>
        <p:txBody>
          <a:bodyPr/>
          <a:lstStyle/>
          <a:p>
            <a:pPr marL="174703" indent="-174703" eaLnBrk="1" fontAlgn="auto">
              <a:spcBef>
                <a:spcPts val="0"/>
              </a:spcBef>
              <a:spcAft>
                <a:spcPts val="0"/>
              </a:spcAft>
              <a:buFont typeface="Arial" panose="020B0604020202020204" pitchFamily="34" charset="0"/>
              <a:buChar char="•"/>
              <a:defRPr/>
            </a:pPr>
            <a:r>
              <a:rPr dirty="0">
                <a:solidFill>
                  <a:srgbClr val="444444"/>
                </a:solidFill>
                <a:latin typeface="Tahoma" panose="020B0604030504040204" pitchFamily="34" charset="0"/>
              </a:rPr>
              <a:t>OKC citizens voted to fund a new nearly $1 billion downtown arena, which almost certainly will be located on the site of the old Cox Center, now home to Prairie Surf Studios.</a:t>
            </a:r>
          </a:p>
          <a:p>
            <a:pPr marL="171450" indent="-171450" eaLnBrk="1" fontAlgn="auto">
              <a:spcBef>
                <a:spcPts val="0"/>
              </a:spcBef>
              <a:spcAft>
                <a:spcPts val="0"/>
              </a:spcAft>
              <a:buFont typeface="Arial" panose="020B0604020202020204" pitchFamily="34" charset="0"/>
              <a:buChar char="•"/>
              <a:defRPr/>
            </a:pPr>
            <a:r>
              <a:rPr dirty="0"/>
              <a:t>No debt – pay using an extension of a one penny sales tax</a:t>
            </a:r>
            <a:endParaRPr dirty="0">
              <a:solidFill>
                <a:srgbClr val="444444"/>
              </a:solidFill>
              <a:latin typeface="Tahoma" panose="020B0604030504040204" pitchFamily="34" charset="0"/>
            </a:endParaRPr>
          </a:p>
          <a:p>
            <a:pPr marL="174703" indent="-174703" eaLnBrk="1" fontAlgn="auto">
              <a:spcBef>
                <a:spcPts val="0"/>
              </a:spcBef>
              <a:spcAft>
                <a:spcPts val="0"/>
              </a:spcAft>
              <a:buFont typeface="Arial" panose="020B0604020202020204" pitchFamily="34" charset="0"/>
              <a:buChar char="•"/>
              <a:defRPr/>
            </a:pPr>
            <a:r>
              <a:rPr dirty="0">
                <a:solidFill>
                  <a:srgbClr val="444444"/>
                </a:solidFill>
                <a:latin typeface="Tahoma" panose="020B0604030504040204" pitchFamily="34" charset="0"/>
              </a:rPr>
              <a:t>Expect conceptual plans later this year with the goal of the Thunder playing home games in the new facility before the end of the decade.</a:t>
            </a:r>
          </a:p>
          <a:p>
            <a:pPr marL="174703" indent="-174703" eaLnBrk="1" fontAlgn="auto">
              <a:spcBef>
                <a:spcPts val="0"/>
              </a:spcBef>
              <a:spcAft>
                <a:spcPts val="0"/>
              </a:spcAft>
              <a:buFont typeface="Arial" panose="020B0604020202020204" pitchFamily="34" charset="0"/>
              <a:buChar char="•"/>
              <a:defRPr/>
            </a:pPr>
            <a:r>
              <a:rPr dirty="0">
                <a:solidFill>
                  <a:srgbClr val="444444"/>
                </a:solidFill>
                <a:latin typeface="Tahoma" panose="020B0604030504040204" pitchFamily="34" charset="0"/>
              </a:rPr>
              <a:t>Anticipated open by the 2029 season (if not sooner)</a:t>
            </a:r>
            <a:endParaRPr dirty="0"/>
          </a:p>
          <a:p>
            <a:pPr eaLnBrk="1" fontAlgn="auto">
              <a:spcBef>
                <a:spcPts val="0"/>
              </a:spcBef>
              <a:spcAft>
                <a:spcPts val="0"/>
              </a:spcAft>
              <a:buFont typeface="Arial" panose="020B0604020202020204" pitchFamily="34" charset="0"/>
              <a:buNone/>
              <a:defRPr/>
            </a:pPr>
            <a:endParaRPr dirty="0"/>
          </a:p>
        </p:txBody>
      </p:sp>
      <p:sp>
        <p:nvSpPr>
          <p:cNvPr id="44036" name="Slide Number Placeholder 3">
            <a:extLst>
              <a:ext uri="{FF2B5EF4-FFF2-40B4-BE49-F238E27FC236}">
                <a16:creationId xmlns:a16="http://schemas.microsoft.com/office/drawing/2014/main" id="{BAAEDF24-F5C9-D0CF-9490-FF950E7811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930275">
              <a:defRPr>
                <a:solidFill>
                  <a:schemeClr val="tx1"/>
                </a:solidFill>
                <a:latin typeface="Aptos" panose="020B0004020202020204" pitchFamily="34" charset="0"/>
              </a:defRPr>
            </a:lvl1pPr>
            <a:lvl2pPr marL="742950" indent="-285750" defTabSz="930275">
              <a:defRPr>
                <a:solidFill>
                  <a:schemeClr val="tx1"/>
                </a:solidFill>
                <a:latin typeface="Aptos" panose="020B0004020202020204" pitchFamily="34" charset="0"/>
              </a:defRPr>
            </a:lvl2pPr>
            <a:lvl3pPr marL="1143000" indent="-228600" defTabSz="930275">
              <a:defRPr>
                <a:solidFill>
                  <a:schemeClr val="tx1"/>
                </a:solidFill>
                <a:latin typeface="Aptos" panose="020B0004020202020204" pitchFamily="34" charset="0"/>
              </a:defRPr>
            </a:lvl3pPr>
            <a:lvl4pPr marL="1600200" indent="-228600" defTabSz="930275">
              <a:defRPr>
                <a:solidFill>
                  <a:schemeClr val="tx1"/>
                </a:solidFill>
                <a:latin typeface="Aptos" panose="020B0004020202020204" pitchFamily="34" charset="0"/>
              </a:defRPr>
            </a:lvl4pPr>
            <a:lvl5pPr marL="2057400" indent="-228600" defTabSz="930275">
              <a:defRPr>
                <a:solidFill>
                  <a:schemeClr val="tx1"/>
                </a:solidFill>
                <a:latin typeface="Aptos" panose="020B0004020202020204" pitchFamily="34" charset="0"/>
              </a:defRPr>
            </a:lvl5pPr>
            <a:lvl6pPr marL="2514600" indent="-228600" defTabSz="930275" fontAlgn="base">
              <a:spcBef>
                <a:spcPct val="0"/>
              </a:spcBef>
              <a:spcAft>
                <a:spcPct val="0"/>
              </a:spcAft>
              <a:defRPr>
                <a:solidFill>
                  <a:schemeClr val="tx1"/>
                </a:solidFill>
                <a:latin typeface="Aptos" panose="020B0004020202020204" pitchFamily="34" charset="0"/>
              </a:defRPr>
            </a:lvl6pPr>
            <a:lvl7pPr marL="2971800" indent="-228600" defTabSz="930275" fontAlgn="base">
              <a:spcBef>
                <a:spcPct val="0"/>
              </a:spcBef>
              <a:spcAft>
                <a:spcPct val="0"/>
              </a:spcAft>
              <a:defRPr>
                <a:solidFill>
                  <a:schemeClr val="tx1"/>
                </a:solidFill>
                <a:latin typeface="Aptos" panose="020B0004020202020204" pitchFamily="34" charset="0"/>
              </a:defRPr>
            </a:lvl7pPr>
            <a:lvl8pPr marL="3429000" indent="-228600" defTabSz="930275" fontAlgn="base">
              <a:spcBef>
                <a:spcPct val="0"/>
              </a:spcBef>
              <a:spcAft>
                <a:spcPct val="0"/>
              </a:spcAft>
              <a:defRPr>
                <a:solidFill>
                  <a:schemeClr val="tx1"/>
                </a:solidFill>
                <a:latin typeface="Aptos" panose="020B0004020202020204" pitchFamily="34" charset="0"/>
              </a:defRPr>
            </a:lvl8pPr>
            <a:lvl9pPr marL="3886200" indent="-228600" defTabSz="930275"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607A088C-AA8F-48E0-8F0C-F1A212CC9692}" type="slidenum">
              <a:rPr altLang="en-US">
                <a:solidFill>
                  <a:srgbClr val="000000"/>
                </a:solidFill>
              </a:rPr>
              <a:pPr fontAlgn="base">
                <a:spcBef>
                  <a:spcPct val="0"/>
                </a:spcBef>
                <a:spcAft>
                  <a:spcPct val="0"/>
                </a:spcAft>
              </a:pPr>
              <a:t>10</a:t>
            </a:fld>
            <a:endParaRPr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9636727-0F96-C364-02EE-C2AC6CA7EFEC}"/>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0A8A4AB4-0116-999E-85AF-6ABDCE820495}"/>
              </a:ext>
            </a:extLst>
          </p:cNvPr>
          <p:cNvSpPr>
            <a:spLocks noGrp="1"/>
          </p:cNvSpPr>
          <p:nvPr>
            <p:ph type="body" idx="1"/>
          </p:nvPr>
        </p:nvSpPr>
        <p:spPr/>
        <p:txBody>
          <a:bodyPr/>
          <a:lstStyle/>
          <a:p>
            <a:pPr marL="174703" indent="-174703" eaLnBrk="1" fontAlgn="auto">
              <a:spcBef>
                <a:spcPts val="0"/>
              </a:spcBef>
              <a:spcAft>
                <a:spcPts val="0"/>
              </a:spcAft>
              <a:buFont typeface="Arial" panose="020B0604020202020204" pitchFamily="34" charset="0"/>
              <a:buChar char="•"/>
              <a:defRPr/>
            </a:pPr>
            <a:r>
              <a:rPr dirty="0">
                <a:solidFill>
                  <a:srgbClr val="5D5D5D"/>
                </a:solidFill>
                <a:highlight>
                  <a:srgbClr val="FFFFFF"/>
                </a:highlight>
                <a:latin typeface="Open Sans" panose="020B0606030504020204" pitchFamily="34" charset="0"/>
              </a:rPr>
              <a:t>The MAPS 4 Multipurpose Stadium project will dedicate $41 million to construct a new venue capable of hosting high school, collegiate, and professional sporting competitions, as well as concerts and similar events. </a:t>
            </a:r>
          </a:p>
          <a:p>
            <a:pPr marL="174703" indent="-174703" eaLnBrk="1" fontAlgn="auto">
              <a:spcBef>
                <a:spcPts val="0"/>
              </a:spcBef>
              <a:spcAft>
                <a:spcPts val="0"/>
              </a:spcAft>
              <a:buFont typeface="Arial" panose="020B0604020202020204" pitchFamily="34" charset="0"/>
              <a:buChar char="•"/>
              <a:defRPr/>
            </a:pPr>
            <a:r>
              <a:rPr dirty="0">
                <a:solidFill>
                  <a:srgbClr val="5D5D5D"/>
                </a:solidFill>
                <a:highlight>
                  <a:srgbClr val="FFFFFF"/>
                </a:highlight>
                <a:latin typeface="Open Sans" panose="020B0606030504020204" pitchFamily="34" charset="0"/>
              </a:rPr>
              <a:t>The venue is anticipated to be similar in concept to multipurpose stadiums and venues found in other peer markets. This MAPS 4 project will build a regulation-sized playing surface for a variety of purposes. The venue will include approximately 8,000 seats. </a:t>
            </a:r>
          </a:p>
          <a:p>
            <a:pPr marL="174703" indent="-174703" eaLnBrk="1" fontAlgn="auto">
              <a:spcBef>
                <a:spcPts val="0"/>
              </a:spcBef>
              <a:spcAft>
                <a:spcPts val="0"/>
              </a:spcAft>
              <a:buFont typeface="Arial" panose="020B0604020202020204" pitchFamily="34" charset="0"/>
              <a:buChar char="•"/>
              <a:defRPr/>
            </a:pPr>
            <a:r>
              <a:rPr dirty="0">
                <a:solidFill>
                  <a:srgbClr val="444444"/>
                </a:solidFill>
                <a:latin typeface="Tahoma" panose="020B0604030504040204" pitchFamily="34" charset="0"/>
              </a:rPr>
              <a:t>The site will be the former Producers Coop south of Bricktown and will be part of a larger retail and entertainment district.</a:t>
            </a:r>
            <a:endParaRPr dirty="0"/>
          </a:p>
        </p:txBody>
      </p:sp>
      <p:sp>
        <p:nvSpPr>
          <p:cNvPr id="46084" name="Slide Number Placeholder 3">
            <a:extLst>
              <a:ext uri="{FF2B5EF4-FFF2-40B4-BE49-F238E27FC236}">
                <a16:creationId xmlns:a16="http://schemas.microsoft.com/office/drawing/2014/main" id="{8ACB6CC9-5801-C6DA-0353-3038AD1D8E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930275">
              <a:defRPr>
                <a:solidFill>
                  <a:schemeClr val="tx1"/>
                </a:solidFill>
                <a:latin typeface="Aptos" panose="020B0004020202020204" pitchFamily="34" charset="0"/>
              </a:defRPr>
            </a:lvl1pPr>
            <a:lvl2pPr marL="742950" indent="-285750" defTabSz="930275">
              <a:defRPr>
                <a:solidFill>
                  <a:schemeClr val="tx1"/>
                </a:solidFill>
                <a:latin typeface="Aptos" panose="020B0004020202020204" pitchFamily="34" charset="0"/>
              </a:defRPr>
            </a:lvl2pPr>
            <a:lvl3pPr marL="1143000" indent="-228600" defTabSz="930275">
              <a:defRPr>
                <a:solidFill>
                  <a:schemeClr val="tx1"/>
                </a:solidFill>
                <a:latin typeface="Aptos" panose="020B0004020202020204" pitchFamily="34" charset="0"/>
              </a:defRPr>
            </a:lvl3pPr>
            <a:lvl4pPr marL="1600200" indent="-228600" defTabSz="930275">
              <a:defRPr>
                <a:solidFill>
                  <a:schemeClr val="tx1"/>
                </a:solidFill>
                <a:latin typeface="Aptos" panose="020B0004020202020204" pitchFamily="34" charset="0"/>
              </a:defRPr>
            </a:lvl4pPr>
            <a:lvl5pPr marL="2057400" indent="-228600" defTabSz="930275">
              <a:defRPr>
                <a:solidFill>
                  <a:schemeClr val="tx1"/>
                </a:solidFill>
                <a:latin typeface="Aptos" panose="020B0004020202020204" pitchFamily="34" charset="0"/>
              </a:defRPr>
            </a:lvl5pPr>
            <a:lvl6pPr marL="2514600" indent="-228600" defTabSz="930275" fontAlgn="base">
              <a:spcBef>
                <a:spcPct val="0"/>
              </a:spcBef>
              <a:spcAft>
                <a:spcPct val="0"/>
              </a:spcAft>
              <a:defRPr>
                <a:solidFill>
                  <a:schemeClr val="tx1"/>
                </a:solidFill>
                <a:latin typeface="Aptos" panose="020B0004020202020204" pitchFamily="34" charset="0"/>
              </a:defRPr>
            </a:lvl6pPr>
            <a:lvl7pPr marL="2971800" indent="-228600" defTabSz="930275" fontAlgn="base">
              <a:spcBef>
                <a:spcPct val="0"/>
              </a:spcBef>
              <a:spcAft>
                <a:spcPct val="0"/>
              </a:spcAft>
              <a:defRPr>
                <a:solidFill>
                  <a:schemeClr val="tx1"/>
                </a:solidFill>
                <a:latin typeface="Aptos" panose="020B0004020202020204" pitchFamily="34" charset="0"/>
              </a:defRPr>
            </a:lvl7pPr>
            <a:lvl8pPr marL="3429000" indent="-228600" defTabSz="930275" fontAlgn="base">
              <a:spcBef>
                <a:spcPct val="0"/>
              </a:spcBef>
              <a:spcAft>
                <a:spcPct val="0"/>
              </a:spcAft>
              <a:defRPr>
                <a:solidFill>
                  <a:schemeClr val="tx1"/>
                </a:solidFill>
                <a:latin typeface="Aptos" panose="020B0004020202020204" pitchFamily="34" charset="0"/>
              </a:defRPr>
            </a:lvl8pPr>
            <a:lvl9pPr marL="3886200" indent="-228600" defTabSz="930275"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F3894104-1941-4BD6-B208-8FB667F5D934}" type="slidenum">
              <a:rPr altLang="en-US">
                <a:solidFill>
                  <a:srgbClr val="000000"/>
                </a:solidFill>
              </a:rPr>
              <a:pPr fontAlgn="base">
                <a:spcBef>
                  <a:spcPct val="0"/>
                </a:spcBef>
                <a:spcAft>
                  <a:spcPct val="0"/>
                </a:spcAft>
              </a:pPr>
              <a:t>11</a:t>
            </a:fld>
            <a:endParaRPr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CD78E07-81BB-359D-D0F9-C4F7BB1FB955}"/>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AAB8C7FC-2006-F44E-C448-99E05F26808E}"/>
              </a:ext>
            </a:extLst>
          </p:cNvPr>
          <p:cNvSpPr>
            <a:spLocks noGrp="1"/>
          </p:cNvSpPr>
          <p:nvPr>
            <p:ph type="body" idx="1"/>
          </p:nvPr>
        </p:nvSpPr>
        <p:spPr/>
        <p:txBody>
          <a:bodyPr/>
          <a:lstStyle/>
          <a:p>
            <a:pPr marL="174703" indent="-174703" eaLnBrk="1" fontAlgn="auto">
              <a:spcBef>
                <a:spcPts val="0"/>
              </a:spcBef>
              <a:spcAft>
                <a:spcPts val="0"/>
              </a:spcAft>
              <a:buFont typeface="Arial" panose="020B0604020202020204" pitchFamily="34" charset="0"/>
              <a:buChar char="•"/>
              <a:defRPr/>
            </a:pPr>
            <a:r>
              <a:rPr dirty="0">
                <a:solidFill>
                  <a:srgbClr val="444444"/>
                </a:solidFill>
                <a:latin typeface="Tahoma" panose="020B0604030504040204" pitchFamily="34" charset="0"/>
              </a:rPr>
              <a:t>While the ‘aspirational’ tallest tower in the U.S. is high unlikely, what should start to take place this year are the final plans for 3 30+ level towers just to the east of the Harkins Theater in Bricktown.</a:t>
            </a:r>
          </a:p>
          <a:p>
            <a:pPr marL="174703" indent="-174703" eaLnBrk="1" fontAlgn="auto">
              <a:spcBef>
                <a:spcPts val="0"/>
              </a:spcBef>
              <a:spcAft>
                <a:spcPts val="0"/>
              </a:spcAft>
              <a:buFont typeface="Arial" panose="020B0604020202020204" pitchFamily="34" charset="0"/>
              <a:buChar char="•"/>
              <a:defRPr/>
            </a:pPr>
            <a:r>
              <a:rPr dirty="0">
                <a:solidFill>
                  <a:srgbClr val="444444"/>
                </a:solidFill>
                <a:latin typeface="Tahoma" panose="020B0604030504040204" pitchFamily="34" charset="0"/>
              </a:rPr>
              <a:t>Named the Boardwalk at Bricktown, it will feature a new Dream Hotel, restaurants, entertainment, and 2 high-rise residential towers.</a:t>
            </a:r>
          </a:p>
          <a:p>
            <a:pPr marL="174703" indent="-174703" eaLnBrk="1" fontAlgn="auto">
              <a:spcBef>
                <a:spcPts val="0"/>
              </a:spcBef>
              <a:spcAft>
                <a:spcPts val="0"/>
              </a:spcAft>
              <a:buFont typeface="Arial" panose="020B0604020202020204" pitchFamily="34" charset="0"/>
              <a:buChar char="•"/>
              <a:defRPr/>
            </a:pPr>
            <a:r>
              <a:rPr dirty="0">
                <a:solidFill>
                  <a:srgbClr val="444444"/>
                </a:solidFill>
                <a:latin typeface="Tahoma" panose="020B0604030504040204" pitchFamily="34" charset="0"/>
              </a:rPr>
              <a:t>The mixed-use development </a:t>
            </a:r>
            <a:r>
              <a:rPr dirty="0">
                <a:solidFill>
                  <a:srgbClr val="444444"/>
                </a:solidFill>
                <a:highlight>
                  <a:srgbClr val="F3F3F3"/>
                </a:highlight>
                <a:latin typeface="Open Sans" panose="020B0606030504020204" pitchFamily="34" charset="0"/>
              </a:rPr>
              <a:t>is estimated to cost more than $736 million.</a:t>
            </a:r>
          </a:p>
          <a:p>
            <a:pPr marL="174703" indent="-174703" eaLnBrk="1" fontAlgn="auto">
              <a:spcBef>
                <a:spcPts val="0"/>
              </a:spcBef>
              <a:spcAft>
                <a:spcPts val="0"/>
              </a:spcAft>
              <a:buFont typeface="Arial" panose="020B0604020202020204" pitchFamily="34" charset="0"/>
              <a:buChar char="•"/>
              <a:defRPr/>
            </a:pPr>
            <a:r>
              <a:rPr dirty="0">
                <a:solidFill>
                  <a:srgbClr val="444444"/>
                </a:solidFill>
                <a:highlight>
                  <a:srgbClr val="F3F3F3"/>
                </a:highlight>
                <a:latin typeface="Open Sans" panose="020B0606030504020204" pitchFamily="34" charset="0"/>
              </a:rPr>
              <a:t>Construction should begin summer 2024 on the urban infill project that will include more than 900 apartments, a hotel, multiple commercial spaces and plenty of public parking.</a:t>
            </a:r>
          </a:p>
          <a:p>
            <a:pPr marL="174703" indent="-174703" eaLnBrk="1" fontAlgn="auto">
              <a:spcBef>
                <a:spcPts val="0"/>
              </a:spcBef>
              <a:spcAft>
                <a:spcPts val="0"/>
              </a:spcAft>
              <a:buFont typeface="Arial" panose="020B0604020202020204" pitchFamily="34" charset="0"/>
              <a:buChar char="•"/>
              <a:defRPr/>
            </a:pPr>
            <a:r>
              <a:rPr dirty="0">
                <a:solidFill>
                  <a:srgbClr val="444444"/>
                </a:solidFill>
                <a:highlight>
                  <a:srgbClr val="F3F3F3"/>
                </a:highlight>
                <a:latin typeface="Open Sans" panose="020B0606030504020204" pitchFamily="34" charset="0"/>
              </a:rPr>
              <a:t>City Council approved a $200 million TIF incentive August 2023 for the project.</a:t>
            </a:r>
            <a:endParaRPr dirty="0"/>
          </a:p>
        </p:txBody>
      </p:sp>
      <p:sp>
        <p:nvSpPr>
          <p:cNvPr id="48132" name="Slide Number Placeholder 3">
            <a:extLst>
              <a:ext uri="{FF2B5EF4-FFF2-40B4-BE49-F238E27FC236}">
                <a16:creationId xmlns:a16="http://schemas.microsoft.com/office/drawing/2014/main" id="{FB3AF4CB-7E4B-792A-043A-E7BA87026A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930275">
              <a:defRPr>
                <a:solidFill>
                  <a:schemeClr val="tx1"/>
                </a:solidFill>
                <a:latin typeface="Aptos" panose="020B0004020202020204" pitchFamily="34" charset="0"/>
              </a:defRPr>
            </a:lvl1pPr>
            <a:lvl2pPr marL="742950" indent="-285750" defTabSz="930275">
              <a:defRPr>
                <a:solidFill>
                  <a:schemeClr val="tx1"/>
                </a:solidFill>
                <a:latin typeface="Aptos" panose="020B0004020202020204" pitchFamily="34" charset="0"/>
              </a:defRPr>
            </a:lvl2pPr>
            <a:lvl3pPr marL="1143000" indent="-228600" defTabSz="930275">
              <a:defRPr>
                <a:solidFill>
                  <a:schemeClr val="tx1"/>
                </a:solidFill>
                <a:latin typeface="Aptos" panose="020B0004020202020204" pitchFamily="34" charset="0"/>
              </a:defRPr>
            </a:lvl3pPr>
            <a:lvl4pPr marL="1600200" indent="-228600" defTabSz="930275">
              <a:defRPr>
                <a:solidFill>
                  <a:schemeClr val="tx1"/>
                </a:solidFill>
                <a:latin typeface="Aptos" panose="020B0004020202020204" pitchFamily="34" charset="0"/>
              </a:defRPr>
            </a:lvl4pPr>
            <a:lvl5pPr marL="2057400" indent="-228600" defTabSz="930275">
              <a:defRPr>
                <a:solidFill>
                  <a:schemeClr val="tx1"/>
                </a:solidFill>
                <a:latin typeface="Aptos" panose="020B0004020202020204" pitchFamily="34" charset="0"/>
              </a:defRPr>
            </a:lvl5pPr>
            <a:lvl6pPr marL="2514600" indent="-228600" defTabSz="930275" fontAlgn="base">
              <a:spcBef>
                <a:spcPct val="0"/>
              </a:spcBef>
              <a:spcAft>
                <a:spcPct val="0"/>
              </a:spcAft>
              <a:defRPr>
                <a:solidFill>
                  <a:schemeClr val="tx1"/>
                </a:solidFill>
                <a:latin typeface="Aptos" panose="020B0004020202020204" pitchFamily="34" charset="0"/>
              </a:defRPr>
            </a:lvl6pPr>
            <a:lvl7pPr marL="2971800" indent="-228600" defTabSz="930275" fontAlgn="base">
              <a:spcBef>
                <a:spcPct val="0"/>
              </a:spcBef>
              <a:spcAft>
                <a:spcPct val="0"/>
              </a:spcAft>
              <a:defRPr>
                <a:solidFill>
                  <a:schemeClr val="tx1"/>
                </a:solidFill>
                <a:latin typeface="Aptos" panose="020B0004020202020204" pitchFamily="34" charset="0"/>
              </a:defRPr>
            </a:lvl7pPr>
            <a:lvl8pPr marL="3429000" indent="-228600" defTabSz="930275" fontAlgn="base">
              <a:spcBef>
                <a:spcPct val="0"/>
              </a:spcBef>
              <a:spcAft>
                <a:spcPct val="0"/>
              </a:spcAft>
              <a:defRPr>
                <a:solidFill>
                  <a:schemeClr val="tx1"/>
                </a:solidFill>
                <a:latin typeface="Aptos" panose="020B0004020202020204" pitchFamily="34" charset="0"/>
              </a:defRPr>
            </a:lvl8pPr>
            <a:lvl9pPr marL="3886200" indent="-228600" defTabSz="930275"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987C4745-49E3-4E83-B9E3-69AF547633DD}" type="slidenum">
              <a:rPr altLang="en-US">
                <a:solidFill>
                  <a:srgbClr val="000000"/>
                </a:solidFill>
              </a:rPr>
              <a:pPr fontAlgn="base">
                <a:spcBef>
                  <a:spcPct val="0"/>
                </a:spcBef>
                <a:spcAft>
                  <a:spcPct val="0"/>
                </a:spcAft>
              </a:pPr>
              <a:t>12</a:t>
            </a:fld>
            <a:endParaRPr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B75D208E-6F51-F87F-9767-8B085425387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53849D5E-807D-E2E9-6D9F-C74552643A12}"/>
              </a:ext>
            </a:extLst>
          </p:cNvPr>
          <p:cNvSpPr>
            <a:spLocks noGrp="1"/>
          </p:cNvSpPr>
          <p:nvPr>
            <p:ph type="body" idx="1"/>
          </p:nvPr>
        </p:nvSpPr>
        <p:spPr/>
        <p:txBody>
          <a:bodyPr/>
          <a:lstStyle/>
          <a:p>
            <a:pPr marL="174703" indent="-174703" eaLnBrk="1" fontAlgn="auto">
              <a:spcBef>
                <a:spcPts val="0"/>
              </a:spcBef>
              <a:spcAft>
                <a:spcPts val="0"/>
              </a:spcAft>
              <a:buFont typeface="Arial" panose="020B0604020202020204" pitchFamily="34" charset="0"/>
              <a:buChar char="•"/>
              <a:defRPr/>
            </a:pPr>
            <a:r>
              <a:rPr b="1" dirty="0"/>
              <a:t>Chickasaw Nation announced a new $300 million tourist destination adjacent to the First Americans Museum (FAM). </a:t>
            </a:r>
          </a:p>
          <a:p>
            <a:pPr marL="174703" indent="-174703" eaLnBrk="1" fontAlgn="auto">
              <a:spcBef>
                <a:spcPts val="0"/>
              </a:spcBef>
              <a:spcAft>
                <a:spcPts val="0"/>
              </a:spcAft>
              <a:buFont typeface="Arial" panose="020B0604020202020204" pitchFamily="34" charset="0"/>
              <a:buChar char="•"/>
              <a:defRPr/>
            </a:pPr>
            <a:r>
              <a:rPr b="1" dirty="0"/>
              <a:t>Construction has started and is expected to be complete in 2025.</a:t>
            </a:r>
          </a:p>
          <a:p>
            <a:pPr marL="174703" indent="-174703" eaLnBrk="1" fontAlgn="auto">
              <a:spcBef>
                <a:spcPts val="0"/>
              </a:spcBef>
              <a:spcAft>
                <a:spcPts val="0"/>
              </a:spcAft>
              <a:buFont typeface="Arial" panose="020B0604020202020204" pitchFamily="34" charset="0"/>
              <a:buChar char="•"/>
              <a:defRPr/>
            </a:pPr>
            <a:r>
              <a:rPr b="1" dirty="0"/>
              <a:t>The resort-hotel will feature an 11-story, 404-room hotel, providing guests with luxurious accommodations, riverfront and lagoon views and proximity to the heart of Oklahoma City and the Boathouse District. </a:t>
            </a:r>
            <a:endParaRPr dirty="0"/>
          </a:p>
          <a:p>
            <a:pPr marL="174703" indent="-174703" eaLnBrk="1" fontAlgn="auto">
              <a:spcBef>
                <a:spcPts val="0"/>
              </a:spcBef>
              <a:spcAft>
                <a:spcPts val="0"/>
              </a:spcAft>
              <a:buFont typeface="Arial" panose="020B0604020202020204" pitchFamily="34" charset="0"/>
              <a:buChar char="•"/>
              <a:defRPr/>
            </a:pPr>
            <a:r>
              <a:rPr dirty="0">
                <a:latin typeface="PT Serif" panose="020A0603040505020204" pitchFamily="18" charset="0"/>
              </a:rPr>
              <a:t>A five-acre outdoor adventure lagoon designed for relaxation and play will sit at the center of the property and will be comprised of one main body of water and two smaller bodies of water – all lined with sandy beaches. A pedestrian bridge will stretch across the main body of water, allowing guests to easily move throughout the property. </a:t>
            </a:r>
          </a:p>
          <a:p>
            <a:pPr marL="174703" indent="-174703" eaLnBrk="1" fontAlgn="auto">
              <a:spcBef>
                <a:spcPts val="0"/>
              </a:spcBef>
              <a:spcAft>
                <a:spcPts val="0"/>
              </a:spcAft>
              <a:buFont typeface="Arial" panose="020B0604020202020204" pitchFamily="34" charset="0"/>
              <a:buChar char="•"/>
              <a:defRPr/>
            </a:pPr>
            <a:r>
              <a:rPr dirty="0">
                <a:latin typeface="PT Serif" panose="020A0603040505020204" pitchFamily="18" charset="0"/>
              </a:rPr>
              <a:t>The resort also will feature a 33,000 square-foot family entertainment center, over 100,000 square-feet indoor waterpark, 39,000 square-feet of conference center space, spa and golf simulator, and multiple retail outlets, and dining options.</a:t>
            </a:r>
          </a:p>
          <a:p>
            <a:pPr marL="174703" indent="-174703" eaLnBrk="1" fontAlgn="auto">
              <a:spcBef>
                <a:spcPts val="0"/>
              </a:spcBef>
              <a:spcAft>
                <a:spcPts val="0"/>
              </a:spcAft>
              <a:buFont typeface="Arial" panose="020B0604020202020204" pitchFamily="34" charset="0"/>
              <a:buChar char="•"/>
              <a:defRPr/>
            </a:pPr>
            <a:r>
              <a:rPr dirty="0">
                <a:latin typeface="PT Serif" panose="020A0603040505020204" pitchFamily="18" charset="0"/>
              </a:rPr>
              <a:t>Initially, the resort is projected to employ 400 people and the annualized economic impact year one is projected to be $97 million. Additionally, estimates for the 10-year economic impact of this development are projected to exceed $1 billion, with full-time employment expanding to approximately 700-800.</a:t>
            </a:r>
          </a:p>
          <a:p>
            <a:pPr eaLnBrk="1" fontAlgn="auto">
              <a:spcBef>
                <a:spcPts val="0"/>
              </a:spcBef>
              <a:spcAft>
                <a:spcPts val="0"/>
              </a:spcAft>
              <a:defRPr/>
            </a:pPr>
            <a:endParaRPr dirty="0">
              <a:latin typeface="PT Serif" panose="020A0603040505020204" pitchFamily="18" charset="0"/>
            </a:endParaRPr>
          </a:p>
          <a:p>
            <a:pPr eaLnBrk="1" fontAlgn="auto">
              <a:spcBef>
                <a:spcPts val="0"/>
              </a:spcBef>
              <a:spcAft>
                <a:spcPts val="0"/>
              </a:spcAft>
              <a:defRPr/>
            </a:pPr>
            <a:r>
              <a:rPr dirty="0"/>
              <a:t>https://www.okctalk.com/content.php?r=878-Construction-in-full-swing-at-massive-OKANA-project</a:t>
            </a:r>
          </a:p>
          <a:p>
            <a:pPr eaLnBrk="1" fontAlgn="auto">
              <a:spcBef>
                <a:spcPts val="0"/>
              </a:spcBef>
              <a:spcAft>
                <a:spcPts val="0"/>
              </a:spcAft>
              <a:defRPr/>
            </a:pPr>
            <a:endParaRPr dirty="0"/>
          </a:p>
          <a:p>
            <a:pPr eaLnBrk="1" fontAlgn="auto">
              <a:spcBef>
                <a:spcPts val="0"/>
              </a:spcBef>
              <a:spcAft>
                <a:spcPts val="0"/>
              </a:spcAft>
              <a:defRPr/>
            </a:pPr>
            <a:endParaRPr dirty="0"/>
          </a:p>
        </p:txBody>
      </p:sp>
      <p:sp>
        <p:nvSpPr>
          <p:cNvPr id="50180" name="Slide Number Placeholder 3">
            <a:extLst>
              <a:ext uri="{FF2B5EF4-FFF2-40B4-BE49-F238E27FC236}">
                <a16:creationId xmlns:a16="http://schemas.microsoft.com/office/drawing/2014/main" id="{E31F15CF-E0D3-AA60-C314-92E368EC25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930275">
              <a:defRPr>
                <a:solidFill>
                  <a:schemeClr val="tx1"/>
                </a:solidFill>
                <a:latin typeface="Aptos" panose="020B0004020202020204" pitchFamily="34" charset="0"/>
              </a:defRPr>
            </a:lvl1pPr>
            <a:lvl2pPr marL="742950" indent="-285750" defTabSz="930275">
              <a:defRPr>
                <a:solidFill>
                  <a:schemeClr val="tx1"/>
                </a:solidFill>
                <a:latin typeface="Aptos" panose="020B0004020202020204" pitchFamily="34" charset="0"/>
              </a:defRPr>
            </a:lvl2pPr>
            <a:lvl3pPr marL="1143000" indent="-228600" defTabSz="930275">
              <a:defRPr>
                <a:solidFill>
                  <a:schemeClr val="tx1"/>
                </a:solidFill>
                <a:latin typeface="Aptos" panose="020B0004020202020204" pitchFamily="34" charset="0"/>
              </a:defRPr>
            </a:lvl3pPr>
            <a:lvl4pPr marL="1600200" indent="-228600" defTabSz="930275">
              <a:defRPr>
                <a:solidFill>
                  <a:schemeClr val="tx1"/>
                </a:solidFill>
                <a:latin typeface="Aptos" panose="020B0004020202020204" pitchFamily="34" charset="0"/>
              </a:defRPr>
            </a:lvl4pPr>
            <a:lvl5pPr marL="2057400" indent="-228600" defTabSz="930275">
              <a:defRPr>
                <a:solidFill>
                  <a:schemeClr val="tx1"/>
                </a:solidFill>
                <a:latin typeface="Aptos" panose="020B0004020202020204" pitchFamily="34" charset="0"/>
              </a:defRPr>
            </a:lvl5pPr>
            <a:lvl6pPr marL="2514600" indent="-228600" defTabSz="930275" fontAlgn="base">
              <a:spcBef>
                <a:spcPct val="0"/>
              </a:spcBef>
              <a:spcAft>
                <a:spcPct val="0"/>
              </a:spcAft>
              <a:defRPr>
                <a:solidFill>
                  <a:schemeClr val="tx1"/>
                </a:solidFill>
                <a:latin typeface="Aptos" panose="020B0004020202020204" pitchFamily="34" charset="0"/>
              </a:defRPr>
            </a:lvl6pPr>
            <a:lvl7pPr marL="2971800" indent="-228600" defTabSz="930275" fontAlgn="base">
              <a:spcBef>
                <a:spcPct val="0"/>
              </a:spcBef>
              <a:spcAft>
                <a:spcPct val="0"/>
              </a:spcAft>
              <a:defRPr>
                <a:solidFill>
                  <a:schemeClr val="tx1"/>
                </a:solidFill>
                <a:latin typeface="Aptos" panose="020B0004020202020204" pitchFamily="34" charset="0"/>
              </a:defRPr>
            </a:lvl7pPr>
            <a:lvl8pPr marL="3429000" indent="-228600" defTabSz="930275" fontAlgn="base">
              <a:spcBef>
                <a:spcPct val="0"/>
              </a:spcBef>
              <a:spcAft>
                <a:spcPct val="0"/>
              </a:spcAft>
              <a:defRPr>
                <a:solidFill>
                  <a:schemeClr val="tx1"/>
                </a:solidFill>
                <a:latin typeface="Aptos" panose="020B0004020202020204" pitchFamily="34" charset="0"/>
              </a:defRPr>
            </a:lvl8pPr>
            <a:lvl9pPr marL="3886200" indent="-228600" defTabSz="930275"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682764DB-3ED8-4416-B3AA-7533B2DBCE31}" type="slidenum">
              <a:rPr altLang="en-US">
                <a:solidFill>
                  <a:srgbClr val="000000"/>
                </a:solidFill>
              </a:rPr>
              <a:pPr fontAlgn="base">
                <a:spcBef>
                  <a:spcPct val="0"/>
                </a:spcBef>
                <a:spcAft>
                  <a:spcPct val="0"/>
                </a:spcAft>
              </a:pPr>
              <a:t>13</a:t>
            </a:fld>
            <a:endParaRPr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A751743-2981-7010-9D86-08AC7941B02F}"/>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4A1EABF7-6BE2-FC5A-854A-9FF55D105E40}"/>
              </a:ext>
            </a:extLst>
          </p:cNvPr>
          <p:cNvSpPr>
            <a:spLocks noGrp="1"/>
          </p:cNvSpPr>
          <p:nvPr>
            <p:ph type="body" idx="1"/>
          </p:nvPr>
        </p:nvSpPr>
        <p:spPr/>
        <p:txBody>
          <a:bodyPr/>
          <a:lstStyle/>
          <a:p>
            <a:pPr marL="369337" indent="-369337" eaLnBrk="1" fontAlgn="auto">
              <a:lnSpc>
                <a:spcPct val="107000"/>
              </a:lnSpc>
              <a:spcBef>
                <a:spcPts val="0"/>
              </a:spcBef>
              <a:spcAft>
                <a:spcPts val="862"/>
              </a:spcAft>
              <a:buFont typeface="Symbol" panose="05050102010706020507" pitchFamily="18" charset="2"/>
              <a:buChar char=""/>
              <a:defRPr/>
            </a:pPr>
            <a:r>
              <a:rPr dirty="0">
                <a:solidFill>
                  <a:srgbClr val="444444"/>
                </a:solidFill>
                <a:latin typeface="Tahoma" panose="020B0604030504040204" pitchFamily="34" charset="0"/>
              </a:rPr>
              <a:t>The Convergence project is well underway and will feature an office building for biotech, a hotel, and a MAPS 4 Innovation Hall.</a:t>
            </a:r>
            <a:endParaRPr dirty="0">
              <a:ea typeface="Calibri" panose="020F0502020204030204" pitchFamily="34" charset="0"/>
              <a:cs typeface="Times New Roman" panose="02020603050405020304" pitchFamily="18" charset="0"/>
            </a:endParaRPr>
          </a:p>
          <a:p>
            <a:pPr marL="369337" indent="-369337" eaLnBrk="1" fontAlgn="auto">
              <a:lnSpc>
                <a:spcPct val="107000"/>
              </a:lnSpc>
              <a:spcBef>
                <a:spcPts val="0"/>
              </a:spcBef>
              <a:spcAft>
                <a:spcPts val="862"/>
              </a:spcAft>
              <a:buFont typeface="Symbol" panose="05050102010706020507" pitchFamily="18" charset="2"/>
              <a:buChar char=""/>
              <a:defRPr/>
            </a:pPr>
            <a:r>
              <a:rPr dirty="0">
                <a:ea typeface="Calibri" panose="020F0502020204030204" pitchFamily="34" charset="0"/>
                <a:cs typeface="Times New Roman" panose="02020603050405020304" pitchFamily="18" charset="0"/>
              </a:rPr>
              <a:t>This $190 million mixed-use development will create a new gateway into the Innovation District.</a:t>
            </a:r>
          </a:p>
          <a:p>
            <a:pPr marL="369337" indent="-369337" eaLnBrk="1" fontAlgn="auto">
              <a:lnSpc>
                <a:spcPct val="107000"/>
              </a:lnSpc>
              <a:spcBef>
                <a:spcPts val="0"/>
              </a:spcBef>
              <a:spcAft>
                <a:spcPts val="862"/>
              </a:spcAft>
              <a:buFont typeface="Symbol" panose="05050102010706020507" pitchFamily="18" charset="2"/>
              <a:buChar char=""/>
              <a:defRPr/>
            </a:pPr>
            <a:r>
              <a:rPr dirty="0">
                <a:ea typeface="Calibri" panose="020F0502020204030204" pitchFamily="34" charset="0"/>
                <a:cs typeface="Times New Roman" panose="02020603050405020304" pitchFamily="18" charset="0"/>
              </a:rPr>
              <a:t>The site will also be home to Wheeler Labs.</a:t>
            </a:r>
          </a:p>
          <a:p>
            <a:pPr marL="369337" indent="-369337" eaLnBrk="1" fontAlgn="auto">
              <a:lnSpc>
                <a:spcPct val="107000"/>
              </a:lnSpc>
              <a:spcBef>
                <a:spcPts val="0"/>
              </a:spcBef>
              <a:spcAft>
                <a:spcPts val="862"/>
              </a:spcAft>
              <a:buFont typeface="Symbol" panose="05050102010706020507" pitchFamily="18" charset="2"/>
              <a:buChar char=""/>
              <a:defRPr/>
            </a:pPr>
            <a:r>
              <a:rPr dirty="0">
                <a:ea typeface="Calibri" panose="020F0502020204030204" pitchFamily="34" charset="0"/>
                <a:cs typeface="Times New Roman" panose="02020603050405020304" pitchFamily="18" charset="0"/>
              </a:rPr>
              <a:t>Is set to open in the beginning of 2025 with pre-tours beginning in fall of 2024.</a:t>
            </a:r>
          </a:p>
          <a:p>
            <a:pPr eaLnBrk="1" fontAlgn="auto">
              <a:spcBef>
                <a:spcPts val="0"/>
              </a:spcBef>
              <a:spcAft>
                <a:spcPts val="0"/>
              </a:spcAft>
              <a:defRPr/>
            </a:pPr>
            <a:endParaRPr dirty="0"/>
          </a:p>
        </p:txBody>
      </p:sp>
      <p:sp>
        <p:nvSpPr>
          <p:cNvPr id="52228" name="Slide Number Placeholder 3">
            <a:extLst>
              <a:ext uri="{FF2B5EF4-FFF2-40B4-BE49-F238E27FC236}">
                <a16:creationId xmlns:a16="http://schemas.microsoft.com/office/drawing/2014/main" id="{5F48D8A3-C358-85B1-F7EB-71BDE5E2F0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930275">
              <a:defRPr>
                <a:solidFill>
                  <a:schemeClr val="tx1"/>
                </a:solidFill>
                <a:latin typeface="Aptos" panose="020B0004020202020204" pitchFamily="34" charset="0"/>
              </a:defRPr>
            </a:lvl1pPr>
            <a:lvl2pPr marL="742950" indent="-285750" defTabSz="930275">
              <a:defRPr>
                <a:solidFill>
                  <a:schemeClr val="tx1"/>
                </a:solidFill>
                <a:latin typeface="Aptos" panose="020B0004020202020204" pitchFamily="34" charset="0"/>
              </a:defRPr>
            </a:lvl2pPr>
            <a:lvl3pPr marL="1143000" indent="-228600" defTabSz="930275">
              <a:defRPr>
                <a:solidFill>
                  <a:schemeClr val="tx1"/>
                </a:solidFill>
                <a:latin typeface="Aptos" panose="020B0004020202020204" pitchFamily="34" charset="0"/>
              </a:defRPr>
            </a:lvl3pPr>
            <a:lvl4pPr marL="1600200" indent="-228600" defTabSz="930275">
              <a:defRPr>
                <a:solidFill>
                  <a:schemeClr val="tx1"/>
                </a:solidFill>
                <a:latin typeface="Aptos" panose="020B0004020202020204" pitchFamily="34" charset="0"/>
              </a:defRPr>
            </a:lvl4pPr>
            <a:lvl5pPr marL="2057400" indent="-228600" defTabSz="930275">
              <a:defRPr>
                <a:solidFill>
                  <a:schemeClr val="tx1"/>
                </a:solidFill>
                <a:latin typeface="Aptos" panose="020B0004020202020204" pitchFamily="34" charset="0"/>
              </a:defRPr>
            </a:lvl5pPr>
            <a:lvl6pPr marL="2514600" indent="-228600" defTabSz="930275" fontAlgn="base">
              <a:spcBef>
                <a:spcPct val="0"/>
              </a:spcBef>
              <a:spcAft>
                <a:spcPct val="0"/>
              </a:spcAft>
              <a:defRPr>
                <a:solidFill>
                  <a:schemeClr val="tx1"/>
                </a:solidFill>
                <a:latin typeface="Aptos" panose="020B0004020202020204" pitchFamily="34" charset="0"/>
              </a:defRPr>
            </a:lvl6pPr>
            <a:lvl7pPr marL="2971800" indent="-228600" defTabSz="930275" fontAlgn="base">
              <a:spcBef>
                <a:spcPct val="0"/>
              </a:spcBef>
              <a:spcAft>
                <a:spcPct val="0"/>
              </a:spcAft>
              <a:defRPr>
                <a:solidFill>
                  <a:schemeClr val="tx1"/>
                </a:solidFill>
                <a:latin typeface="Aptos" panose="020B0004020202020204" pitchFamily="34" charset="0"/>
              </a:defRPr>
            </a:lvl7pPr>
            <a:lvl8pPr marL="3429000" indent="-228600" defTabSz="930275" fontAlgn="base">
              <a:spcBef>
                <a:spcPct val="0"/>
              </a:spcBef>
              <a:spcAft>
                <a:spcPct val="0"/>
              </a:spcAft>
              <a:defRPr>
                <a:solidFill>
                  <a:schemeClr val="tx1"/>
                </a:solidFill>
                <a:latin typeface="Aptos" panose="020B0004020202020204" pitchFamily="34" charset="0"/>
              </a:defRPr>
            </a:lvl8pPr>
            <a:lvl9pPr marL="3886200" indent="-228600" defTabSz="930275"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01F5A370-88CB-4837-BE51-B5D5A11DAAFB}" type="slidenum">
              <a:rPr altLang="en-US">
                <a:solidFill>
                  <a:srgbClr val="000000"/>
                </a:solidFill>
              </a:rPr>
              <a:pPr fontAlgn="base">
                <a:spcBef>
                  <a:spcPct val="0"/>
                </a:spcBef>
                <a:spcAft>
                  <a:spcPct val="0"/>
                </a:spcAft>
              </a:pPr>
              <a:t>14</a:t>
            </a:fld>
            <a:endParaRPr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19E778FF-C56A-CC3B-B29F-3D415CDE29B3}"/>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C8289B79-6752-3455-1349-3557FBA9B8E2}"/>
              </a:ext>
            </a:extLst>
          </p:cNvPr>
          <p:cNvSpPr>
            <a:spLocks noGrp="1"/>
          </p:cNvSpPr>
          <p:nvPr>
            <p:ph type="body" idx="1"/>
          </p:nvPr>
        </p:nvSpPr>
        <p:spPr/>
        <p:txBody>
          <a:bodyPr numCol="1">
            <a:prstTxWarp prst="textNoShape">
              <a:avLst/>
            </a:prstTxWarp>
          </a:bodyPr>
          <a:lstStyle/>
          <a:p>
            <a:pPr eaLnBrk="1"/>
            <a:r>
              <a:rPr altLang="en-US">
                <a:latin typeface="Calibri" panose="020F0502020204030204" pitchFamily="34" charset="0"/>
              </a:rPr>
              <a:t>Retail &amp; Restaurants at the Oak:</a:t>
            </a:r>
          </a:p>
          <a:p>
            <a:pPr eaLnBrk="1">
              <a:buFontTx/>
              <a:buChar char="•"/>
            </a:pPr>
            <a:r>
              <a:rPr altLang="en-US">
                <a:latin typeface="Calibri" panose="020F0502020204030204" pitchFamily="34" charset="0"/>
              </a:rPr>
              <a:t>Tommy Bahama Marlin Bar</a:t>
            </a:r>
          </a:p>
          <a:p>
            <a:pPr eaLnBrk="1">
              <a:buFontTx/>
              <a:buChar char="•"/>
            </a:pPr>
            <a:r>
              <a:rPr altLang="en-US">
                <a:solidFill>
                  <a:srgbClr val="444444"/>
                </a:solidFill>
                <a:latin typeface="Tahoma" panose="020B0604030504040204" pitchFamily="34" charset="0"/>
              </a:rPr>
              <a:t>Williams Sonoma</a:t>
            </a:r>
            <a:endParaRPr altLang="en-US">
              <a:latin typeface="Calibri" panose="020F0502020204030204" pitchFamily="34" charset="0"/>
            </a:endParaRPr>
          </a:p>
          <a:p>
            <a:pPr eaLnBrk="1">
              <a:buFontTx/>
              <a:buChar char="•"/>
            </a:pPr>
            <a:r>
              <a:rPr altLang="en-US">
                <a:latin typeface="Calibri" panose="020F0502020204030204" pitchFamily="34" charset="0"/>
              </a:rPr>
              <a:t>Restoration Hardware </a:t>
            </a:r>
            <a:r>
              <a:rPr altLang="en-US">
                <a:solidFill>
                  <a:srgbClr val="444444"/>
                </a:solidFill>
                <a:latin typeface="Tahoma" panose="020B0604030504040204" pitchFamily="34" charset="0"/>
              </a:rPr>
              <a:t>(complete with a rooftop restaurant)</a:t>
            </a:r>
            <a:endParaRPr altLang="en-US">
              <a:latin typeface="Calibri" panose="020F0502020204030204" pitchFamily="34" charset="0"/>
            </a:endParaRPr>
          </a:p>
          <a:p>
            <a:pPr eaLnBrk="1">
              <a:buFontTx/>
              <a:buChar char="•"/>
            </a:pPr>
            <a:r>
              <a:rPr altLang="en-US">
                <a:latin typeface="Calibri" panose="020F0502020204030204" pitchFamily="34" charset="0"/>
              </a:rPr>
              <a:t>Capital Grille</a:t>
            </a:r>
          </a:p>
          <a:p>
            <a:pPr eaLnBrk="1">
              <a:buFontTx/>
              <a:buChar char="•"/>
            </a:pPr>
            <a:r>
              <a:rPr altLang="en-US">
                <a:solidFill>
                  <a:srgbClr val="444444"/>
                </a:solidFill>
                <a:latin typeface="Tahoma" panose="020B0604030504040204" pitchFamily="34" charset="0"/>
              </a:rPr>
              <a:t>Lively Hotel</a:t>
            </a:r>
            <a:endParaRPr altLang="en-US">
              <a:latin typeface="Calibri" panose="020F0502020204030204" pitchFamily="34" charset="0"/>
            </a:endParaRPr>
          </a:p>
          <a:p>
            <a:pPr eaLnBrk="1">
              <a:buFontTx/>
              <a:buChar char="•"/>
            </a:pPr>
            <a:r>
              <a:rPr altLang="en-US">
                <a:latin typeface="Calibri" panose="020F0502020204030204" pitchFamily="34" charset="0"/>
                <a:ea typeface="Calibri" panose="020F0502020204030204" pitchFamily="34" charset="0"/>
                <a:cs typeface="Times New Roman" panose="02020603050405020304" pitchFamily="18" charset="0"/>
              </a:rPr>
              <a:t>Arhaus (Pronounciation: aar hows) (Furniture)</a:t>
            </a:r>
          </a:p>
          <a:p>
            <a:pPr eaLnBrk="1">
              <a:buFontTx/>
              <a:buChar char="•"/>
            </a:pPr>
            <a:endParaRPr altLang="en-US">
              <a:latin typeface="Calibri" panose="020F0502020204030204" pitchFamily="34" charset="0"/>
              <a:ea typeface="Calibri" panose="020F0502020204030204" pitchFamily="34" charset="0"/>
              <a:cs typeface="Times New Roman" panose="02020603050405020304" pitchFamily="18" charset="0"/>
            </a:endParaRPr>
          </a:p>
          <a:p>
            <a:pPr eaLnBrk="1"/>
            <a:r>
              <a:rPr altLang="en-US">
                <a:latin typeface="Calibri" panose="020F0502020204030204" pitchFamily="34" charset="0"/>
                <a:ea typeface="Calibri" panose="020F0502020204030204" pitchFamily="34" charset="0"/>
                <a:cs typeface="Times New Roman" panose="02020603050405020304" pitchFamily="18" charset="0"/>
              </a:rPr>
              <a:t>Outdoor Performance Venue</a:t>
            </a:r>
          </a:p>
          <a:p>
            <a:pPr eaLnBrk="1">
              <a:buFontTx/>
              <a:buChar char="•"/>
            </a:pPr>
            <a:r>
              <a:rPr altLang="en-US">
                <a:latin typeface="Calibri" panose="020F0502020204030204" pitchFamily="34" charset="0"/>
              </a:rPr>
              <a:t>Veritas Development has released plans for a new 7,000 square foot outdoor concert venue in Oklahoma City’s OAK Mixed-Use District across from Penn Square Mall near Penn and Northwest Expressway. </a:t>
            </a:r>
            <a:r>
              <a:rPr altLang="en-US">
                <a:latin typeface="Source Sans Pro" panose="020B0503030403020204" pitchFamily="34" charset="0"/>
              </a:rPr>
              <a:t>It can hold over 1,700 people.</a:t>
            </a:r>
          </a:p>
          <a:p>
            <a:pPr eaLnBrk="1">
              <a:buFontTx/>
              <a:buChar char="•"/>
            </a:pPr>
            <a:r>
              <a:rPr altLang="en-US">
                <a:latin typeface="Source Sans Pro" panose="020B0503030403020204" pitchFamily="34" charset="0"/>
              </a:rPr>
              <a:t>It will include a $1 million stage for live music and concerts. The stage will be surrounded by a massive art installation, Cloud Trees. At 25.5 feet tall, the three Cloud Trees will encircle the stage with illuminated, bronze tree trunks and a shared canopy of mirror-polished stainless-steel clouds. </a:t>
            </a:r>
            <a:endParaRPr altLang="en-US">
              <a:latin typeface="Calibri" panose="020F0502020204030204" pitchFamily="34" charset="0"/>
            </a:endParaRPr>
          </a:p>
          <a:p>
            <a:pPr eaLnBrk="1">
              <a:buFontTx/>
              <a:buChar char="•"/>
            </a:pPr>
            <a:endParaRPr altLang="en-US">
              <a:latin typeface="Calibri" panose="020F0502020204030204" pitchFamily="34" charset="0"/>
            </a:endParaRPr>
          </a:p>
          <a:p>
            <a:pPr eaLnBrk="1">
              <a:buFontTx/>
              <a:buChar char="•"/>
            </a:pPr>
            <a:endParaRPr altLang="en-US">
              <a:latin typeface="Calibri" panose="020F0502020204030204" pitchFamily="34" charset="0"/>
              <a:cs typeface="Calibri" panose="020F0502020204030204" pitchFamily="34" charset="0"/>
            </a:endParaRPr>
          </a:p>
          <a:p>
            <a:pPr eaLnBrk="1"/>
            <a:endParaRPr altLang="en-US">
              <a:latin typeface="Calibri" panose="020F0502020204030204" pitchFamily="34" charset="0"/>
            </a:endParaRPr>
          </a:p>
        </p:txBody>
      </p:sp>
      <p:sp>
        <p:nvSpPr>
          <p:cNvPr id="54276" name="Slide Number Placeholder 3">
            <a:extLst>
              <a:ext uri="{FF2B5EF4-FFF2-40B4-BE49-F238E27FC236}">
                <a16:creationId xmlns:a16="http://schemas.microsoft.com/office/drawing/2014/main" id="{F87FA665-AC4A-B20D-10DE-594D453C92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930275">
              <a:defRPr>
                <a:solidFill>
                  <a:schemeClr val="tx1"/>
                </a:solidFill>
                <a:latin typeface="Aptos" panose="020B0004020202020204" pitchFamily="34" charset="0"/>
              </a:defRPr>
            </a:lvl1pPr>
            <a:lvl2pPr marL="742950" indent="-285750" defTabSz="930275">
              <a:defRPr>
                <a:solidFill>
                  <a:schemeClr val="tx1"/>
                </a:solidFill>
                <a:latin typeface="Aptos" panose="020B0004020202020204" pitchFamily="34" charset="0"/>
              </a:defRPr>
            </a:lvl2pPr>
            <a:lvl3pPr marL="1143000" indent="-228600" defTabSz="930275">
              <a:defRPr>
                <a:solidFill>
                  <a:schemeClr val="tx1"/>
                </a:solidFill>
                <a:latin typeface="Aptos" panose="020B0004020202020204" pitchFamily="34" charset="0"/>
              </a:defRPr>
            </a:lvl3pPr>
            <a:lvl4pPr marL="1600200" indent="-228600" defTabSz="930275">
              <a:defRPr>
                <a:solidFill>
                  <a:schemeClr val="tx1"/>
                </a:solidFill>
                <a:latin typeface="Aptos" panose="020B0004020202020204" pitchFamily="34" charset="0"/>
              </a:defRPr>
            </a:lvl4pPr>
            <a:lvl5pPr marL="2057400" indent="-228600" defTabSz="930275">
              <a:defRPr>
                <a:solidFill>
                  <a:schemeClr val="tx1"/>
                </a:solidFill>
                <a:latin typeface="Aptos" panose="020B0004020202020204" pitchFamily="34" charset="0"/>
              </a:defRPr>
            </a:lvl5pPr>
            <a:lvl6pPr marL="2514600" indent="-228600" defTabSz="930275" fontAlgn="base">
              <a:spcBef>
                <a:spcPct val="0"/>
              </a:spcBef>
              <a:spcAft>
                <a:spcPct val="0"/>
              </a:spcAft>
              <a:defRPr>
                <a:solidFill>
                  <a:schemeClr val="tx1"/>
                </a:solidFill>
                <a:latin typeface="Aptos" panose="020B0004020202020204" pitchFamily="34" charset="0"/>
              </a:defRPr>
            </a:lvl6pPr>
            <a:lvl7pPr marL="2971800" indent="-228600" defTabSz="930275" fontAlgn="base">
              <a:spcBef>
                <a:spcPct val="0"/>
              </a:spcBef>
              <a:spcAft>
                <a:spcPct val="0"/>
              </a:spcAft>
              <a:defRPr>
                <a:solidFill>
                  <a:schemeClr val="tx1"/>
                </a:solidFill>
                <a:latin typeface="Aptos" panose="020B0004020202020204" pitchFamily="34" charset="0"/>
              </a:defRPr>
            </a:lvl7pPr>
            <a:lvl8pPr marL="3429000" indent="-228600" defTabSz="930275" fontAlgn="base">
              <a:spcBef>
                <a:spcPct val="0"/>
              </a:spcBef>
              <a:spcAft>
                <a:spcPct val="0"/>
              </a:spcAft>
              <a:defRPr>
                <a:solidFill>
                  <a:schemeClr val="tx1"/>
                </a:solidFill>
                <a:latin typeface="Aptos" panose="020B0004020202020204" pitchFamily="34" charset="0"/>
              </a:defRPr>
            </a:lvl8pPr>
            <a:lvl9pPr marL="3886200" indent="-228600" defTabSz="930275"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1DA5908-D619-4998-A843-DF5364E3CB99}" type="slidenum">
              <a:rPr altLang="en-US">
                <a:solidFill>
                  <a:srgbClr val="000000"/>
                </a:solidFill>
              </a:rPr>
              <a:pPr fontAlgn="base">
                <a:spcBef>
                  <a:spcPct val="0"/>
                </a:spcBef>
                <a:spcAft>
                  <a:spcPct val="0"/>
                </a:spcAft>
              </a:pPr>
              <a:t>15</a:t>
            </a:fld>
            <a:endParaRPr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279B2FB-2250-94C8-605C-ECECC730EAC2}"/>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42E27F87-B312-2C9D-1339-3B124523692B}"/>
              </a:ext>
            </a:extLst>
          </p:cNvPr>
          <p:cNvSpPr>
            <a:spLocks noGrp="1"/>
          </p:cNvSpPr>
          <p:nvPr>
            <p:ph type="body" idx="1"/>
          </p:nvPr>
        </p:nvSpPr>
        <p:spPr/>
        <p:txBody>
          <a:bodyPr/>
          <a:lstStyle/>
          <a:p>
            <a:pPr marL="174703" indent="-174703" eaLnBrk="1" fontAlgn="auto">
              <a:spcBef>
                <a:spcPts val="0"/>
              </a:spcBef>
              <a:spcAft>
                <a:spcPts val="0"/>
              </a:spcAft>
              <a:buFont typeface="Arial" panose="020B0604020202020204" pitchFamily="34" charset="0"/>
              <a:buChar char="•"/>
              <a:defRPr/>
            </a:pPr>
            <a:r>
              <a:rPr dirty="0">
                <a:solidFill>
                  <a:srgbClr val="444444"/>
                </a:solidFill>
                <a:latin typeface="Tahoma" panose="020B0604030504040204" pitchFamily="34" charset="0"/>
              </a:rPr>
              <a:t>Well under construction, once complete the neighboring </a:t>
            </a:r>
            <a:r>
              <a:rPr dirty="0" err="1">
                <a:solidFill>
                  <a:srgbClr val="444444"/>
                </a:solidFill>
                <a:latin typeface="Tahoma" panose="020B0604030504040204" pitchFamily="34" charset="0"/>
              </a:rPr>
              <a:t>Norick</a:t>
            </a:r>
            <a:r>
              <a:rPr dirty="0">
                <a:solidFill>
                  <a:srgbClr val="444444"/>
                </a:solidFill>
                <a:latin typeface="Tahoma" panose="020B0604030504040204" pitchFamily="34" charset="0"/>
              </a:rPr>
              <a:t> Arena will be demolished and OKC will have a brand new, state-of-the-art facility primarily for hosting horse shows which have become a huge economic engine for the city.</a:t>
            </a:r>
          </a:p>
          <a:p>
            <a:pPr marL="174703" indent="-174703" eaLnBrk="1" fontAlgn="auto">
              <a:spcBef>
                <a:spcPts val="0"/>
              </a:spcBef>
              <a:spcAft>
                <a:spcPts val="0"/>
              </a:spcAft>
              <a:buFont typeface="Arial" panose="020B0604020202020204" pitchFamily="34" charset="0"/>
              <a:buChar char="•"/>
              <a:defRPr/>
            </a:pPr>
            <a:r>
              <a:rPr dirty="0">
                <a:solidFill>
                  <a:srgbClr val="5D5D5D"/>
                </a:solidFill>
                <a:highlight>
                  <a:srgbClr val="FFFFFF"/>
                </a:highlight>
                <a:latin typeface="Open Sans" panose="020B0606030504020204" pitchFamily="34" charset="0"/>
              </a:rPr>
              <a:t>The $126-million project is funded through MAPS 3, MAPS 4, hotel tax revenue and other funding sources.</a:t>
            </a:r>
            <a:endParaRPr dirty="0"/>
          </a:p>
        </p:txBody>
      </p:sp>
      <p:sp>
        <p:nvSpPr>
          <p:cNvPr id="56324" name="Slide Number Placeholder 3">
            <a:extLst>
              <a:ext uri="{FF2B5EF4-FFF2-40B4-BE49-F238E27FC236}">
                <a16:creationId xmlns:a16="http://schemas.microsoft.com/office/drawing/2014/main" id="{9578D0D8-26FC-A612-BD85-F01907A540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930275">
              <a:defRPr>
                <a:solidFill>
                  <a:schemeClr val="tx1"/>
                </a:solidFill>
                <a:latin typeface="Aptos" panose="020B0004020202020204" pitchFamily="34" charset="0"/>
              </a:defRPr>
            </a:lvl1pPr>
            <a:lvl2pPr marL="742950" indent="-285750" defTabSz="930275">
              <a:defRPr>
                <a:solidFill>
                  <a:schemeClr val="tx1"/>
                </a:solidFill>
                <a:latin typeface="Aptos" panose="020B0004020202020204" pitchFamily="34" charset="0"/>
              </a:defRPr>
            </a:lvl2pPr>
            <a:lvl3pPr marL="1143000" indent="-228600" defTabSz="930275">
              <a:defRPr>
                <a:solidFill>
                  <a:schemeClr val="tx1"/>
                </a:solidFill>
                <a:latin typeface="Aptos" panose="020B0004020202020204" pitchFamily="34" charset="0"/>
              </a:defRPr>
            </a:lvl3pPr>
            <a:lvl4pPr marL="1600200" indent="-228600" defTabSz="930275">
              <a:defRPr>
                <a:solidFill>
                  <a:schemeClr val="tx1"/>
                </a:solidFill>
                <a:latin typeface="Aptos" panose="020B0004020202020204" pitchFamily="34" charset="0"/>
              </a:defRPr>
            </a:lvl4pPr>
            <a:lvl5pPr marL="2057400" indent="-228600" defTabSz="930275">
              <a:defRPr>
                <a:solidFill>
                  <a:schemeClr val="tx1"/>
                </a:solidFill>
                <a:latin typeface="Aptos" panose="020B0004020202020204" pitchFamily="34" charset="0"/>
              </a:defRPr>
            </a:lvl5pPr>
            <a:lvl6pPr marL="2514600" indent="-228600" defTabSz="930275" fontAlgn="base">
              <a:spcBef>
                <a:spcPct val="0"/>
              </a:spcBef>
              <a:spcAft>
                <a:spcPct val="0"/>
              </a:spcAft>
              <a:defRPr>
                <a:solidFill>
                  <a:schemeClr val="tx1"/>
                </a:solidFill>
                <a:latin typeface="Aptos" panose="020B0004020202020204" pitchFamily="34" charset="0"/>
              </a:defRPr>
            </a:lvl6pPr>
            <a:lvl7pPr marL="2971800" indent="-228600" defTabSz="930275" fontAlgn="base">
              <a:spcBef>
                <a:spcPct val="0"/>
              </a:spcBef>
              <a:spcAft>
                <a:spcPct val="0"/>
              </a:spcAft>
              <a:defRPr>
                <a:solidFill>
                  <a:schemeClr val="tx1"/>
                </a:solidFill>
                <a:latin typeface="Aptos" panose="020B0004020202020204" pitchFamily="34" charset="0"/>
              </a:defRPr>
            </a:lvl7pPr>
            <a:lvl8pPr marL="3429000" indent="-228600" defTabSz="930275" fontAlgn="base">
              <a:spcBef>
                <a:spcPct val="0"/>
              </a:spcBef>
              <a:spcAft>
                <a:spcPct val="0"/>
              </a:spcAft>
              <a:defRPr>
                <a:solidFill>
                  <a:schemeClr val="tx1"/>
                </a:solidFill>
                <a:latin typeface="Aptos" panose="020B0004020202020204" pitchFamily="34" charset="0"/>
              </a:defRPr>
            </a:lvl8pPr>
            <a:lvl9pPr marL="3886200" indent="-228600" defTabSz="930275"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D86C2390-4BBF-4678-8795-EFC1A912D6E2}" type="slidenum">
              <a:rPr altLang="en-US">
                <a:solidFill>
                  <a:srgbClr val="000000"/>
                </a:solidFill>
              </a:rPr>
              <a:pPr fontAlgn="base">
                <a:spcBef>
                  <a:spcPct val="0"/>
                </a:spcBef>
                <a:spcAft>
                  <a:spcPct val="0"/>
                </a:spcAft>
              </a:pPr>
              <a:t>16</a:t>
            </a:fld>
            <a:endParaRPr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3B3E1BC1-FC45-A3E4-17DF-C0C4684A4822}"/>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63E25C3C-9345-4604-DBD2-C12B8882CB50}"/>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174625" indent="-174625" defTabSz="930275" eaLnBrk="1">
              <a:lnSpc>
                <a:spcPct val="107000"/>
              </a:lnSpc>
              <a:spcAft>
                <a:spcPts val="863"/>
              </a:spcAft>
              <a:buFontTx/>
              <a:buChar char="•"/>
            </a:pPr>
            <a:r>
              <a:rPr altLang="en-US">
                <a:solidFill>
                  <a:srgbClr val="444444"/>
                </a:solidFill>
                <a:latin typeface="Gotham SSm A"/>
              </a:rPr>
              <a:t>The first </a:t>
            </a:r>
            <a:r>
              <a:rPr altLang="en-US" i="1">
                <a:solidFill>
                  <a:srgbClr val="444444"/>
                </a:solidFill>
                <a:latin typeface="Gotham SSm A"/>
              </a:rPr>
              <a:t>Bus RAPID Transit </a:t>
            </a:r>
            <a:r>
              <a:rPr altLang="en-US">
                <a:solidFill>
                  <a:srgbClr val="444444"/>
                </a:solidFill>
                <a:latin typeface="Gotham SSm A"/>
              </a:rPr>
              <a:t>line provides a premium transit service to Oklahoma City residents through faster and more frequent service with enhanced vehicles, stations, and passenger amenities. </a:t>
            </a:r>
          </a:p>
          <a:p>
            <a:pPr marL="174625" indent="-174625" defTabSz="930275" eaLnBrk="1">
              <a:lnSpc>
                <a:spcPct val="107000"/>
              </a:lnSpc>
              <a:spcAft>
                <a:spcPts val="863"/>
              </a:spcAft>
              <a:buFontTx/>
              <a:buChar char="•"/>
            </a:pPr>
            <a:r>
              <a:rPr altLang="en-US">
                <a:solidFill>
                  <a:srgbClr val="444444"/>
                </a:solidFill>
                <a:latin typeface="Gotham SSm A"/>
              </a:rPr>
              <a:t>The Northwest line connects downtown Oklahoma City and the Lake Hefner area, serving regional medical centers, commercial centers, the downtown city center, and residents along the Classen Boulevard and Northwest Expressway urban arterials.</a:t>
            </a:r>
          </a:p>
          <a:p>
            <a:pPr marL="174625" indent="-174625" defTabSz="930275" eaLnBrk="1">
              <a:lnSpc>
                <a:spcPct val="107000"/>
              </a:lnSpc>
              <a:spcAft>
                <a:spcPts val="863"/>
              </a:spcAft>
              <a:buFontTx/>
              <a:buChar char="•"/>
            </a:pPr>
            <a:r>
              <a:rPr altLang="en-US">
                <a:latin typeface="Calibri" panose="020F0502020204030204" pitchFamily="34" charset="0"/>
                <a:ea typeface="Calibri" panose="020F0502020204030204" pitchFamily="34" charset="0"/>
                <a:cs typeface="Times New Roman" panose="02020603050405020304" pitchFamily="18" charset="0"/>
              </a:rPr>
              <a:t>The Bus Rapid Transit project is estimated at $29 million. Construction started in Summer 2022 and was completed and operational in Winter 2023.</a:t>
            </a:r>
          </a:p>
          <a:p>
            <a:pPr marL="174625" indent="-174625" defTabSz="930275" eaLnBrk="1">
              <a:buFontTx/>
              <a:buChar char="•"/>
            </a:pPr>
            <a:r>
              <a:rPr altLang="en-US">
                <a:latin typeface="Calibri" panose="020F0502020204030204" pitchFamily="34" charset="0"/>
              </a:rPr>
              <a:t>https://www.okc.gov/residents/better-streets-safer-city-projects/bond-package</a:t>
            </a:r>
          </a:p>
        </p:txBody>
      </p:sp>
      <p:sp>
        <p:nvSpPr>
          <p:cNvPr id="58372" name="Slide Number Placeholder 3">
            <a:extLst>
              <a:ext uri="{FF2B5EF4-FFF2-40B4-BE49-F238E27FC236}">
                <a16:creationId xmlns:a16="http://schemas.microsoft.com/office/drawing/2014/main" id="{A738AD9D-A8FD-C23C-8FD9-8621DE6ECD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930275">
              <a:defRPr>
                <a:solidFill>
                  <a:schemeClr val="tx1"/>
                </a:solidFill>
                <a:latin typeface="Aptos" panose="020B0004020202020204" pitchFamily="34" charset="0"/>
              </a:defRPr>
            </a:lvl1pPr>
            <a:lvl2pPr marL="742950" indent="-285750" defTabSz="930275">
              <a:defRPr>
                <a:solidFill>
                  <a:schemeClr val="tx1"/>
                </a:solidFill>
                <a:latin typeface="Aptos" panose="020B0004020202020204" pitchFamily="34" charset="0"/>
              </a:defRPr>
            </a:lvl2pPr>
            <a:lvl3pPr marL="1143000" indent="-228600" defTabSz="930275">
              <a:defRPr>
                <a:solidFill>
                  <a:schemeClr val="tx1"/>
                </a:solidFill>
                <a:latin typeface="Aptos" panose="020B0004020202020204" pitchFamily="34" charset="0"/>
              </a:defRPr>
            </a:lvl3pPr>
            <a:lvl4pPr marL="1600200" indent="-228600" defTabSz="930275">
              <a:defRPr>
                <a:solidFill>
                  <a:schemeClr val="tx1"/>
                </a:solidFill>
                <a:latin typeface="Aptos" panose="020B0004020202020204" pitchFamily="34" charset="0"/>
              </a:defRPr>
            </a:lvl4pPr>
            <a:lvl5pPr marL="2057400" indent="-228600" defTabSz="930275">
              <a:defRPr>
                <a:solidFill>
                  <a:schemeClr val="tx1"/>
                </a:solidFill>
                <a:latin typeface="Aptos" panose="020B0004020202020204" pitchFamily="34" charset="0"/>
              </a:defRPr>
            </a:lvl5pPr>
            <a:lvl6pPr marL="2514600" indent="-228600" defTabSz="930275" fontAlgn="base">
              <a:spcBef>
                <a:spcPct val="0"/>
              </a:spcBef>
              <a:spcAft>
                <a:spcPct val="0"/>
              </a:spcAft>
              <a:defRPr>
                <a:solidFill>
                  <a:schemeClr val="tx1"/>
                </a:solidFill>
                <a:latin typeface="Aptos" panose="020B0004020202020204" pitchFamily="34" charset="0"/>
              </a:defRPr>
            </a:lvl6pPr>
            <a:lvl7pPr marL="2971800" indent="-228600" defTabSz="930275" fontAlgn="base">
              <a:spcBef>
                <a:spcPct val="0"/>
              </a:spcBef>
              <a:spcAft>
                <a:spcPct val="0"/>
              </a:spcAft>
              <a:defRPr>
                <a:solidFill>
                  <a:schemeClr val="tx1"/>
                </a:solidFill>
                <a:latin typeface="Aptos" panose="020B0004020202020204" pitchFamily="34" charset="0"/>
              </a:defRPr>
            </a:lvl7pPr>
            <a:lvl8pPr marL="3429000" indent="-228600" defTabSz="930275" fontAlgn="base">
              <a:spcBef>
                <a:spcPct val="0"/>
              </a:spcBef>
              <a:spcAft>
                <a:spcPct val="0"/>
              </a:spcAft>
              <a:defRPr>
                <a:solidFill>
                  <a:schemeClr val="tx1"/>
                </a:solidFill>
                <a:latin typeface="Aptos" panose="020B0004020202020204" pitchFamily="34" charset="0"/>
              </a:defRPr>
            </a:lvl8pPr>
            <a:lvl9pPr marL="3886200" indent="-228600" defTabSz="930275"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E0142F14-185A-4CAD-8017-485E6D7BE39E}" type="slidenum">
              <a:rPr altLang="en-US">
                <a:solidFill>
                  <a:srgbClr val="000000"/>
                </a:solidFill>
              </a:rPr>
              <a:pPr fontAlgn="base">
                <a:spcBef>
                  <a:spcPct val="0"/>
                </a:spcBef>
                <a:spcAft>
                  <a:spcPct val="0"/>
                </a:spcAft>
              </a:pPr>
              <a:t>17</a:t>
            </a:fld>
            <a:endParaRPr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447912B-C33D-F357-152C-86B224274215}"/>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74CF1512-84DB-6DA0-628F-36E90C5D15B4}"/>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ndParaRPr>
          </a:p>
        </p:txBody>
      </p:sp>
      <p:sp>
        <p:nvSpPr>
          <p:cNvPr id="60420" name="Slide Number Placeholder 3">
            <a:extLst>
              <a:ext uri="{FF2B5EF4-FFF2-40B4-BE49-F238E27FC236}">
                <a16:creationId xmlns:a16="http://schemas.microsoft.com/office/drawing/2014/main" id="{624E527F-19EB-5017-0612-4FD22FEE32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C908141-3C04-4B7E-A569-DE9F3B04C6CA}" type="slidenum">
              <a:rPr altLang="en-US">
                <a:solidFill>
                  <a:srgbClr val="000000"/>
                </a:solidFill>
                <a:latin typeface="Calibri" panose="020F0502020204030204" pitchFamily="34" charset="0"/>
              </a:rPr>
              <a:pPr fontAlgn="base">
                <a:spcBef>
                  <a:spcPct val="0"/>
                </a:spcBef>
                <a:spcAft>
                  <a:spcPct val="0"/>
                </a:spcAft>
              </a:pPr>
              <a:t>18</a:t>
            </a:fld>
            <a:endParaRPr altLang="en-US">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D39E26BE-43BB-1486-0307-04FB1C31B997}"/>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D83A18B5-5C1B-ECAF-4E47-A441A86F751A}"/>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altLang="en-US">
                <a:latin typeface="Calibri" panose="020F0502020204030204" pitchFamily="34" charset="0"/>
              </a:rPr>
              <a:t>Without each of you investing in our community, we wouldn’t be where we are today. </a:t>
            </a:r>
          </a:p>
          <a:p>
            <a:pPr eaLnBrk="1"/>
            <a:endParaRPr altLang="en-US">
              <a:latin typeface="Calibri" panose="020F0502020204030204" pitchFamily="34" charset="0"/>
            </a:endParaRPr>
          </a:p>
          <a:p>
            <a:pPr eaLnBrk="1"/>
            <a:r>
              <a:rPr altLang="en-US">
                <a:latin typeface="Calibri" panose="020F0502020204030204" pitchFamily="34" charset="0"/>
              </a:rPr>
              <a:t>The progress we’ve experienced has come because we rallied together in true Oklahoma fashion, and we must continue that partnership to create an even brighter future. </a:t>
            </a:r>
          </a:p>
          <a:p>
            <a:pPr eaLnBrk="1"/>
            <a:endParaRPr altLang="en-US">
              <a:latin typeface="Calibri" panose="020F0502020204030204" pitchFamily="34" charset="0"/>
            </a:endParaRPr>
          </a:p>
          <a:p>
            <a:pPr eaLnBrk="1"/>
            <a:r>
              <a:rPr altLang="en-US">
                <a:latin typeface="Calibri" panose="020F0502020204030204" pitchFamily="34" charset="0"/>
              </a:rPr>
              <a:t>Thank you for the work you are doing and thank you for being here today and we look forward to what’s next for our region.</a:t>
            </a:r>
          </a:p>
        </p:txBody>
      </p:sp>
      <p:sp>
        <p:nvSpPr>
          <p:cNvPr id="62468" name="Slide Number Placeholder 3">
            <a:extLst>
              <a:ext uri="{FF2B5EF4-FFF2-40B4-BE49-F238E27FC236}">
                <a16:creationId xmlns:a16="http://schemas.microsoft.com/office/drawing/2014/main" id="{D0F2A302-7A4C-CF89-721D-5015232E2928}"/>
              </a:ext>
            </a:extLst>
          </p:cNvPr>
          <p:cNvSpPr txBox="1">
            <a:spLocks noChangeArrowheads="1"/>
          </p:cNvSpPr>
          <p:nvPr/>
        </p:nvSpPr>
        <p:spPr bwMode="auto">
          <a:xfrm>
            <a:off x="3970338" y="8829675"/>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fld id="{3C9AB0DA-E00A-4FB0-BF33-D287DD79829A}" type="slidenum">
              <a:rPr lang="en-US" altLang="en-US" sz="1300">
                <a:solidFill>
                  <a:srgbClr val="000000"/>
                </a:solidFill>
                <a:latin typeface="Calibri" panose="020F0502020204030204" pitchFamily="34" charset="0"/>
              </a:rPr>
              <a:pPr algn="r" eaLnBrk="1" hangingPunct="1"/>
              <a:t>19</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2762334-7246-024E-F0FF-4F9AD2859CAF}"/>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298DC881-EED5-545D-8BCA-C804105EE77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altLang="en-US">
                <a:latin typeface="Calibri" panose="020F0502020204030204" pitchFamily="34" charset="0"/>
              </a:rPr>
              <a:t>Oklahoma City is part of that I-35 corridor or Megalopolis.</a:t>
            </a:r>
          </a:p>
          <a:p>
            <a:pPr eaLnBrk="1"/>
            <a:r>
              <a:rPr altLang="en-US">
                <a:latin typeface="Calibri" panose="020F0502020204030204" pitchFamily="34" charset="0"/>
              </a:rPr>
              <a:t> - As far north as Kansas City, weaving down through Wichita, Tulsa, Oklahoma City, Dallas, Fort Worth, Austin, and San Antonio.</a:t>
            </a:r>
          </a:p>
          <a:p>
            <a:pPr eaLnBrk="1"/>
            <a:r>
              <a:rPr altLang="en-US">
                <a:latin typeface="Calibri" panose="020F0502020204030204" pitchFamily="34" charset="0"/>
              </a:rPr>
              <a:t> - About 100 counties all together.</a:t>
            </a:r>
          </a:p>
          <a:p>
            <a:pPr eaLnBrk="1"/>
            <a:endParaRPr altLang="en-US">
              <a:latin typeface="Calibri" panose="020F0502020204030204" pitchFamily="34" charset="0"/>
            </a:endParaRPr>
          </a:p>
          <a:p>
            <a:pPr eaLnBrk="1"/>
            <a:r>
              <a:rPr altLang="en-US">
                <a:latin typeface="Calibri" panose="020F0502020204030204" pitchFamily="34" charset="0"/>
              </a:rPr>
              <a:t>So, as an existing employer or a business looking to relocate – you want to know:  “How does the I-35 region rank with the other areas in terms of population and job growth?”</a:t>
            </a:r>
          </a:p>
        </p:txBody>
      </p:sp>
      <p:sp>
        <p:nvSpPr>
          <p:cNvPr id="27652" name="Slide Number Placeholder 3">
            <a:extLst>
              <a:ext uri="{FF2B5EF4-FFF2-40B4-BE49-F238E27FC236}">
                <a16:creationId xmlns:a16="http://schemas.microsoft.com/office/drawing/2014/main" id="{B466B27C-8007-7F9B-14AB-3BF77E6E302B}"/>
              </a:ext>
            </a:extLst>
          </p:cNvPr>
          <p:cNvSpPr txBox="1">
            <a:spLocks noChangeArrowheads="1"/>
          </p:cNvSpPr>
          <p:nvPr/>
        </p:nvSpPr>
        <p:spPr bwMode="auto">
          <a:xfrm>
            <a:off x="3970338" y="8829675"/>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fld id="{4ABDFB23-A44A-4AB9-BB4D-E38E7F68C5E3}" type="slidenum">
              <a:rPr lang="en-US" altLang="en-US" sz="1300">
                <a:solidFill>
                  <a:srgbClr val="000000"/>
                </a:solidFill>
                <a:latin typeface="Calibri" panose="020F0502020204030204" pitchFamily="34" charset="0"/>
              </a:rPr>
              <a:pPr algn="r" eaLnBrk="1" hangingPunct="1"/>
              <a:t>2</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D7B1F84-749E-63C9-0505-81D6A9A2A683}"/>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073D210A-FAD6-B79F-5D3C-41EB4F100611}"/>
              </a:ext>
            </a:extLst>
          </p:cNvPr>
          <p:cNvSpPr txBox="1">
            <a:spLocks noGrp="1"/>
          </p:cNvSpPr>
          <p:nvPr>
            <p:ph type="body" sz="quarter" idx="1"/>
          </p:nvPr>
        </p:nvSpPr>
        <p:spPr/>
        <p:txBody>
          <a:bodyPr/>
          <a:lstStyle/>
          <a:p>
            <a:pPr eaLnBrk="1" fontAlgn="auto">
              <a:spcBef>
                <a:spcPts val="0"/>
              </a:spcBef>
              <a:spcAft>
                <a:spcPts val="0"/>
              </a:spcAft>
              <a:defRPr/>
            </a:pPr>
            <a:r>
              <a:t>What is the Greater Oklahoma City Region?</a:t>
            </a:r>
          </a:p>
          <a:p>
            <a:pPr marL="280638" indent="-280638" eaLnBrk="1" fontAlgn="auto">
              <a:spcBef>
                <a:spcPts val="0"/>
              </a:spcBef>
              <a:spcAft>
                <a:spcPts val="0"/>
              </a:spcAft>
              <a:buSzPct val="100000"/>
              <a:buFont typeface="Arial" pitchFamily="34"/>
              <a:buChar char="•"/>
              <a:defRPr/>
            </a:pPr>
            <a:r>
              <a:t>The Greater Oklahoma City Regional Partnership was born more than 20 years ago as a way of bringing all of the communities together to improve our economic development opportunities.</a:t>
            </a:r>
          </a:p>
          <a:p>
            <a:pPr marL="280638" indent="-280638" eaLnBrk="1" fontAlgn="auto">
              <a:spcBef>
                <a:spcPts val="0"/>
              </a:spcBef>
              <a:spcAft>
                <a:spcPts val="0"/>
              </a:spcAft>
              <a:buSzPct val="100000"/>
              <a:buFont typeface="Arial" pitchFamily="34"/>
              <a:buChar char="•"/>
              <a:defRPr/>
            </a:pPr>
            <a:r>
              <a:t>Individually, we recognized that on our own, places like Oklahoma City, Norman, Edmond, Moore, Midwest City, Stillwater and Shawnee couldn’t compete for economic development projects.  We couldn’t win just doing it ourselves.  We didn’t have the labor force or the educational assets.  We needed to bring together unique assets from all the communities to showcase the region.</a:t>
            </a:r>
          </a:p>
          <a:p>
            <a:pPr eaLnBrk="1" fontAlgn="auto">
              <a:spcBef>
                <a:spcPts val="0"/>
              </a:spcBef>
              <a:spcAft>
                <a:spcPts val="0"/>
              </a:spcAft>
              <a:defRPr/>
            </a:pPr>
            <a:r>
              <a:t>Geographically we are:</a:t>
            </a:r>
          </a:p>
          <a:p>
            <a:pPr marL="280638" indent="-280638" eaLnBrk="1" fontAlgn="auto">
              <a:spcBef>
                <a:spcPts val="0"/>
              </a:spcBef>
              <a:spcAft>
                <a:spcPts val="0"/>
              </a:spcAft>
              <a:buSzPct val="100000"/>
              <a:buFont typeface="Arial" pitchFamily="34"/>
              <a:buChar char="•"/>
              <a:defRPr/>
            </a:pPr>
            <a:r>
              <a:t>The 7 County metro plus 3 additional counties – Payne, Pottawatomie and Kingfisher counties.</a:t>
            </a:r>
          </a:p>
          <a:p>
            <a:pPr marL="280638" indent="-280638" eaLnBrk="1" fontAlgn="auto">
              <a:spcBef>
                <a:spcPts val="0"/>
              </a:spcBef>
              <a:spcAft>
                <a:spcPts val="0"/>
              </a:spcAft>
              <a:buSzPct val="100000"/>
              <a:buFont typeface="Arial" pitchFamily="34"/>
              <a:buChar char="•"/>
              <a:defRPr/>
            </a:pPr>
            <a:r>
              <a:t>The broader region really best describes our labor shed with its 765,000 workers and 1.6 million people.</a:t>
            </a:r>
          </a:p>
          <a:p>
            <a:pPr marL="280638" indent="-280638" eaLnBrk="1" fontAlgn="auto">
              <a:spcBef>
                <a:spcPts val="0"/>
              </a:spcBef>
              <a:spcAft>
                <a:spcPts val="0"/>
              </a:spcAft>
              <a:buSzPct val="100000"/>
              <a:buFont typeface="Arial" pitchFamily="34"/>
              <a:buChar char="•"/>
              <a:defRPr/>
            </a:pPr>
            <a:r>
              <a:t>It is that 50-mile radius of where people live and work.</a:t>
            </a:r>
          </a:p>
          <a:p>
            <a:pPr marL="280638" indent="-280638" eaLnBrk="1" fontAlgn="auto">
              <a:spcBef>
                <a:spcPts val="0"/>
              </a:spcBef>
              <a:spcAft>
                <a:spcPts val="0"/>
              </a:spcAft>
              <a:buSzPct val="100000"/>
              <a:buFont typeface="Arial" pitchFamily="34"/>
              <a:buChar char="•"/>
              <a:defRPr/>
            </a:pPr>
            <a:r>
              <a:t>It includes the 130,000 students enrolled at our 15 colleges and universities.</a:t>
            </a:r>
          </a:p>
          <a:p>
            <a:pPr marL="737838" lvl="1" indent="-280638" eaLnBrk="1" fontAlgn="auto">
              <a:spcBef>
                <a:spcPts val="0"/>
              </a:spcBef>
              <a:spcAft>
                <a:spcPts val="0"/>
              </a:spcAft>
              <a:buSzPct val="100000"/>
              <a:buFont typeface="Arial" pitchFamily="34"/>
              <a:buChar char="•"/>
              <a:defRPr/>
            </a:pPr>
            <a:r>
              <a:t>The 86,000 enrolled in our 9 CareerTech districts.</a:t>
            </a:r>
          </a:p>
          <a:p>
            <a:pPr marL="737838" lvl="1" indent="-280638" eaLnBrk="1" fontAlgn="auto">
              <a:spcBef>
                <a:spcPts val="0"/>
              </a:spcBef>
              <a:spcAft>
                <a:spcPts val="0"/>
              </a:spcAft>
              <a:buSzPct val="100000"/>
              <a:buFont typeface="Arial" pitchFamily="34"/>
              <a:buChar char="•"/>
              <a:defRPr/>
            </a:pPr>
            <a:r>
              <a:t>And, our future - the nearly 300,000 K-12 students in public schools.</a:t>
            </a:r>
          </a:p>
          <a:p>
            <a:pPr marL="280638" indent="-280638" eaLnBrk="1" fontAlgn="auto">
              <a:spcBef>
                <a:spcPts val="0"/>
              </a:spcBef>
              <a:spcAft>
                <a:spcPts val="0"/>
              </a:spcAft>
              <a:buSzPct val="100000"/>
              <a:buFont typeface="Arial" pitchFamily="34"/>
              <a:buChar char="•"/>
              <a:defRPr/>
            </a:pPr>
            <a:r>
              <a:t>It is the 10 counties and 116 cities spread across 8,000 square miles.</a:t>
            </a:r>
          </a:p>
          <a:p>
            <a:pPr marL="280638" indent="-280638" eaLnBrk="1" fontAlgn="auto">
              <a:spcBef>
                <a:spcPts val="0"/>
              </a:spcBef>
              <a:spcAft>
                <a:spcPts val="0"/>
              </a:spcAft>
              <a:buSzPct val="100000"/>
              <a:buFont typeface="Arial" pitchFamily="34"/>
              <a:buChar char="•"/>
              <a:defRPr/>
            </a:pPr>
            <a:r>
              <a:t>It is a region that is weaved together through our location advantages – an interstate system that includes I40, I44, and I35</a:t>
            </a:r>
          </a:p>
          <a:p>
            <a:pPr eaLnBrk="1" fontAlgn="auto">
              <a:spcBef>
                <a:spcPts val="0"/>
              </a:spcBef>
              <a:spcAft>
                <a:spcPts val="0"/>
              </a:spcAft>
              <a:defRPr/>
            </a:pPr>
            <a:endParaRPr/>
          </a:p>
        </p:txBody>
      </p:sp>
      <p:sp>
        <p:nvSpPr>
          <p:cNvPr id="29700" name="Slide Number Placeholder 3">
            <a:extLst>
              <a:ext uri="{FF2B5EF4-FFF2-40B4-BE49-F238E27FC236}">
                <a16:creationId xmlns:a16="http://schemas.microsoft.com/office/drawing/2014/main" id="{9682F1AF-6A67-15C2-80ED-9A43A00DB611}"/>
              </a:ext>
            </a:extLst>
          </p:cNvPr>
          <p:cNvSpPr txBox="1">
            <a:spLocks noChangeArrowheads="1"/>
          </p:cNvSpPr>
          <p:nvPr/>
        </p:nvSpPr>
        <p:spPr bwMode="auto">
          <a:xfrm>
            <a:off x="3970338" y="8829675"/>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fld id="{1D8CC3AD-6E97-4694-BC76-B1F0BFF47124}" type="slidenum">
              <a:rPr lang="en-US" altLang="en-US" sz="1300">
                <a:solidFill>
                  <a:srgbClr val="000000"/>
                </a:solidFill>
                <a:latin typeface="Calibri" panose="020F0502020204030204" pitchFamily="34" charset="0"/>
              </a:rPr>
              <a:pPr algn="r" eaLnBrk="1" hangingPunct="1"/>
              <a:t>3</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77AA19E-27FB-7947-68F7-BC060F094E9A}"/>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AC58B728-2807-E1F3-2A97-9C51206A098A}"/>
              </a:ext>
            </a:extLst>
          </p:cNvPr>
          <p:cNvSpPr txBox="1">
            <a:spLocks noGrp="1"/>
          </p:cNvSpPr>
          <p:nvPr>
            <p:ph type="body" sz="quarter" idx="1"/>
          </p:nvPr>
        </p:nvSpPr>
        <p:spPr/>
        <p:txBody>
          <a:bodyPr/>
          <a:lstStyle/>
          <a:p>
            <a:pPr eaLnBrk="1" fontAlgn="auto">
              <a:spcBef>
                <a:spcPts val="0"/>
              </a:spcBef>
              <a:spcAft>
                <a:spcPts val="0"/>
              </a:spcAft>
              <a:defRPr/>
            </a:pPr>
            <a:r>
              <a:t>WHAT HAS OUR GROWTH LOOKED LIKE COMPARED TO OTHER METROS THROUGHOUT THE COUNTRY?</a:t>
            </a:r>
          </a:p>
          <a:p>
            <a:pPr marL="355875" indent="-355875" eaLnBrk="1" fontAlgn="auto">
              <a:spcBef>
                <a:spcPts val="0"/>
              </a:spcBef>
              <a:spcAft>
                <a:spcPts val="0"/>
              </a:spcAft>
              <a:buSzPct val="100000"/>
              <a:buFont typeface="Arial"/>
              <a:buChar char="•"/>
              <a:defRPr/>
            </a:pPr>
            <a:r>
              <a:t>Of 21 metros between 1M to 2M population, OKC experienced the #5th fastest percentage growth (14%)</a:t>
            </a:r>
          </a:p>
          <a:p>
            <a:pPr marL="355875" indent="-355875" eaLnBrk="1" fontAlgn="auto">
              <a:spcBef>
                <a:spcPts val="0"/>
              </a:spcBef>
              <a:spcAft>
                <a:spcPts val="0"/>
              </a:spcAft>
              <a:buSzPct val="100000"/>
              <a:buFont typeface="Arial"/>
              <a:buChar char="•"/>
              <a:defRPr/>
            </a:pPr>
            <a:r>
              <a:t>OKC is now the 42nd largest metro in nation at 1.42M (moving past Memphis)</a:t>
            </a:r>
          </a:p>
          <a:p>
            <a:pPr marL="355875" indent="-355875" eaLnBrk="1" fontAlgn="auto">
              <a:spcBef>
                <a:spcPts val="0"/>
              </a:spcBef>
              <a:spcAft>
                <a:spcPts val="0"/>
              </a:spcAft>
              <a:buSzPct val="100000"/>
              <a:buFont typeface="Arial"/>
              <a:buChar char="•"/>
              <a:defRPr/>
            </a:pPr>
            <a:r>
              <a:t>Of the 41 metros larger than OKC, OKC is growing at a faster rate than 2/3 thirds of them</a:t>
            </a:r>
          </a:p>
          <a:p>
            <a:pPr eaLnBrk="1" fontAlgn="auto">
              <a:spcBef>
                <a:spcPts val="0"/>
              </a:spcBef>
              <a:spcAft>
                <a:spcPts val="0"/>
              </a:spcAft>
              <a:defRPr/>
            </a:pPr>
            <a:endParaRPr/>
          </a:p>
          <a:p>
            <a:pPr eaLnBrk="1" fontAlgn="auto">
              <a:spcBef>
                <a:spcPts val="0"/>
              </a:spcBef>
              <a:spcAft>
                <a:spcPts val="0"/>
              </a:spcAft>
              <a:defRPr/>
            </a:pPr>
            <a:endParaRPr/>
          </a:p>
          <a:p>
            <a:pPr eaLnBrk="1" fontAlgn="auto">
              <a:spcBef>
                <a:spcPts val="0"/>
              </a:spcBef>
              <a:spcAft>
                <a:spcPts val="0"/>
              </a:spcAft>
              <a:defRPr/>
            </a:pPr>
            <a:endParaRPr/>
          </a:p>
          <a:p>
            <a:pPr eaLnBrk="1" fontAlgn="auto">
              <a:spcBef>
                <a:spcPts val="0"/>
              </a:spcBef>
              <a:spcAft>
                <a:spcPts val="0"/>
              </a:spcAft>
              <a:defRPr/>
            </a:pPr>
            <a:endParaRPr>
              <a:cs typeface="Calibri"/>
            </a:endParaRPr>
          </a:p>
        </p:txBody>
      </p:sp>
      <p:sp>
        <p:nvSpPr>
          <p:cNvPr id="31748" name="Slide Number Placeholder 3">
            <a:extLst>
              <a:ext uri="{FF2B5EF4-FFF2-40B4-BE49-F238E27FC236}">
                <a16:creationId xmlns:a16="http://schemas.microsoft.com/office/drawing/2014/main" id="{0642B12E-A7F2-9CDC-AAEB-C2C80D04B618}"/>
              </a:ext>
            </a:extLst>
          </p:cNvPr>
          <p:cNvSpPr txBox="1">
            <a:spLocks noChangeArrowheads="1"/>
          </p:cNvSpPr>
          <p:nvPr/>
        </p:nvSpPr>
        <p:spPr bwMode="auto">
          <a:xfrm>
            <a:off x="3970338" y="8829675"/>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fld id="{669D10FC-9C1B-4B8B-9A90-6A6160A6272B}" type="slidenum">
              <a:rPr lang="en-US" altLang="en-US" sz="1300">
                <a:solidFill>
                  <a:srgbClr val="000000"/>
                </a:solidFill>
                <a:latin typeface="Calibri" panose="020F0502020204030204" pitchFamily="34" charset="0"/>
              </a:rPr>
              <a:pPr algn="r" eaLnBrk="1" hangingPunct="1"/>
              <a:t>4</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9B82D39-07A6-56DF-CDD3-B56EDDDB408F}"/>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DAAF66BA-A38F-F2F4-8AF7-3B00414CF5CA}"/>
              </a:ext>
            </a:extLst>
          </p:cNvPr>
          <p:cNvSpPr txBox="1">
            <a:spLocks noGrp="1"/>
          </p:cNvSpPr>
          <p:nvPr>
            <p:ph type="body" sz="quarter" idx="1"/>
          </p:nvPr>
        </p:nvSpPr>
        <p:spPr/>
        <p:txBody>
          <a:bodyPr/>
          <a:lstStyle/>
          <a:p>
            <a:pPr eaLnBrk="1" fontAlgn="auto">
              <a:spcBef>
                <a:spcPts val="0"/>
              </a:spcBef>
              <a:spcAft>
                <a:spcPts val="0"/>
              </a:spcAft>
              <a:defRPr/>
            </a:pPr>
            <a:r>
              <a:t>HOW MUCH DID THE GREATER OKC REGION GROW OVER PAST 10 YEARS?</a:t>
            </a:r>
          </a:p>
          <a:p>
            <a:pPr marL="177933" indent="-177933" eaLnBrk="1" fontAlgn="auto">
              <a:spcBef>
                <a:spcPts val="0"/>
              </a:spcBef>
              <a:spcAft>
                <a:spcPts val="0"/>
              </a:spcAft>
              <a:buSzPct val="100000"/>
              <a:buFont typeface="Arial"/>
              <a:buChar char="•"/>
              <a:defRPr/>
            </a:pPr>
            <a:r>
              <a:t>The overall Greater Oklahoma City region grew by more than 180,000 people or 12.7% and now is at 1.6 million.</a:t>
            </a:r>
          </a:p>
          <a:p>
            <a:pPr marL="177933" indent="-177933" eaLnBrk="1" fontAlgn="auto">
              <a:spcBef>
                <a:spcPts val="0"/>
              </a:spcBef>
              <a:spcAft>
                <a:spcPts val="0"/>
              </a:spcAft>
              <a:buSzPct val="100000"/>
              <a:buFont typeface="Arial"/>
              <a:buChar char="•"/>
              <a:defRPr/>
            </a:pPr>
            <a:r>
              <a:t>5 of 10 counties in our region enjoyed double digit growth.</a:t>
            </a:r>
          </a:p>
          <a:p>
            <a:pPr marL="177933" indent="-177933" eaLnBrk="1" fontAlgn="auto">
              <a:spcBef>
                <a:spcPts val="0"/>
              </a:spcBef>
              <a:spcAft>
                <a:spcPts val="0"/>
              </a:spcAft>
              <a:buSzPct val="100000"/>
              <a:buFont typeface="Arial"/>
              <a:buChar char="•"/>
              <a:defRPr/>
            </a:pPr>
            <a:r>
              <a:t>Oklahoma County contributed 43% of the total raw population growth in the region over the past decade.</a:t>
            </a:r>
          </a:p>
          <a:p>
            <a:pPr marL="177933" indent="-177933" eaLnBrk="1" fontAlgn="auto">
              <a:spcBef>
                <a:spcPts val="0"/>
              </a:spcBef>
              <a:spcAft>
                <a:spcPts val="0"/>
              </a:spcAft>
              <a:buSzPct val="100000"/>
              <a:buFont typeface="Arial"/>
              <a:buChar char="•"/>
              <a:defRPr/>
            </a:pPr>
            <a:r>
              <a:t>Lincoln County was the only county to show population decline in the past decade.  But, in the last 2 years, Lincoln County is now showing positive growth.</a:t>
            </a:r>
          </a:p>
          <a:p>
            <a:pPr marL="177933" indent="-177933" eaLnBrk="1" fontAlgn="auto">
              <a:spcBef>
                <a:spcPts val="0"/>
              </a:spcBef>
              <a:spcAft>
                <a:spcPts val="0"/>
              </a:spcAft>
              <a:buSzPct val="100000"/>
              <a:buFont typeface="Arial"/>
              <a:buChar char="•"/>
              <a:defRPr/>
            </a:pPr>
            <a:endParaRPr/>
          </a:p>
          <a:p>
            <a:pPr eaLnBrk="1" fontAlgn="auto">
              <a:spcBef>
                <a:spcPts val="0"/>
              </a:spcBef>
              <a:spcAft>
                <a:spcPts val="0"/>
              </a:spcAft>
              <a:defRPr/>
            </a:pPr>
            <a:r>
              <a:rPr>
                <a:latin typeface="Century Gothic" pitchFamily="34"/>
              </a:rPr>
              <a:t>What is causing these strong population gains?</a:t>
            </a:r>
          </a:p>
          <a:p>
            <a:pPr eaLnBrk="1" fontAlgn="auto">
              <a:spcBef>
                <a:spcPts val="0"/>
              </a:spcBef>
              <a:spcAft>
                <a:spcPts val="0"/>
              </a:spcAft>
              <a:defRPr/>
            </a:pPr>
            <a:r>
              <a:rPr>
                <a:latin typeface="Century Gothic" pitchFamily="34"/>
              </a:rPr>
              <a:t>1.  Job Growth (+75,000 jobs from 2012-2022) </a:t>
            </a:r>
          </a:p>
          <a:p>
            <a:pPr eaLnBrk="1" fontAlgn="auto">
              <a:spcBef>
                <a:spcPts val="0"/>
              </a:spcBef>
              <a:spcAft>
                <a:spcPts val="0"/>
              </a:spcAft>
              <a:defRPr/>
            </a:pPr>
            <a:r>
              <a:rPr>
                <a:latin typeface="Century Gothic" pitchFamily="34"/>
              </a:rPr>
              <a:t>2.  Geographic advantages and I-35 corridor</a:t>
            </a:r>
          </a:p>
          <a:p>
            <a:pPr eaLnBrk="1" fontAlgn="auto">
              <a:spcBef>
                <a:spcPts val="0"/>
              </a:spcBef>
              <a:spcAft>
                <a:spcPts val="0"/>
              </a:spcAft>
              <a:defRPr/>
            </a:pPr>
            <a:r>
              <a:rPr>
                <a:latin typeface="Century Gothic" pitchFamily="34"/>
              </a:rPr>
              <a:t>3.  </a:t>
            </a:r>
            <a:r>
              <a:rPr>
                <a:solidFill>
                  <a:srgbClr val="404040"/>
                </a:solidFill>
                <a:latin typeface="Century Gothic" pitchFamily="34"/>
              </a:rPr>
              <a:t>Mi</a:t>
            </a:r>
            <a:r>
              <a:rPr>
                <a:latin typeface="Century Gothic" pitchFamily="34"/>
              </a:rPr>
              <a:t>gration from other metros (+10,000 annually)</a:t>
            </a:r>
          </a:p>
          <a:p>
            <a:pPr eaLnBrk="1" fontAlgn="auto">
              <a:spcBef>
                <a:spcPts val="0"/>
              </a:spcBef>
              <a:spcAft>
                <a:spcPts val="0"/>
              </a:spcAft>
              <a:defRPr/>
            </a:pPr>
            <a:r>
              <a:rPr>
                <a:latin typeface="Century Gothic" pitchFamily="34"/>
              </a:rPr>
              <a:t>4.  Small international migration from other countries</a:t>
            </a:r>
          </a:p>
          <a:p>
            <a:pPr eaLnBrk="1" fontAlgn="auto">
              <a:spcBef>
                <a:spcPts val="0"/>
              </a:spcBef>
              <a:spcAft>
                <a:spcPts val="0"/>
              </a:spcAft>
              <a:defRPr/>
            </a:pPr>
            <a:r>
              <a:rPr>
                <a:latin typeface="Century Gothic" pitchFamily="34"/>
              </a:rPr>
              <a:t>5.  Stronger retention of college graduates </a:t>
            </a:r>
          </a:p>
          <a:p>
            <a:pPr eaLnBrk="1" fontAlgn="auto">
              <a:spcBef>
                <a:spcPts val="0"/>
              </a:spcBef>
              <a:spcAft>
                <a:spcPts val="0"/>
              </a:spcAft>
              <a:defRPr/>
            </a:pPr>
            <a:r>
              <a:rPr>
                <a:latin typeface="Century Gothic" pitchFamily="34"/>
              </a:rPr>
              <a:t>6.  Above average birth rate (9% above US).  We do a pretty good job of having babies.</a:t>
            </a:r>
          </a:p>
          <a:p>
            <a:pPr eaLnBrk="1" fontAlgn="auto">
              <a:spcBef>
                <a:spcPts val="0"/>
              </a:spcBef>
              <a:spcAft>
                <a:spcPts val="0"/>
              </a:spcAft>
              <a:defRPr/>
            </a:pPr>
            <a:r>
              <a:rPr>
                <a:latin typeface="Century Gothic" pitchFamily="34"/>
              </a:rPr>
              <a:t>7.  Average death rate slightly below that of the nation (1% below US)</a:t>
            </a:r>
          </a:p>
          <a:p>
            <a:pPr marL="177933" indent="-177933" eaLnBrk="1" fontAlgn="auto">
              <a:spcBef>
                <a:spcPts val="0"/>
              </a:spcBef>
              <a:spcAft>
                <a:spcPts val="0"/>
              </a:spcAft>
              <a:buSzPct val="100000"/>
              <a:buFont typeface="Arial"/>
              <a:buChar char="•"/>
              <a:defRPr/>
            </a:pPr>
            <a:endParaRPr/>
          </a:p>
        </p:txBody>
      </p:sp>
      <p:sp>
        <p:nvSpPr>
          <p:cNvPr id="33796" name="Slide Number Placeholder 3">
            <a:extLst>
              <a:ext uri="{FF2B5EF4-FFF2-40B4-BE49-F238E27FC236}">
                <a16:creationId xmlns:a16="http://schemas.microsoft.com/office/drawing/2014/main" id="{FFDFE8AD-D14E-F56A-058C-3B322F39CFB6}"/>
              </a:ext>
            </a:extLst>
          </p:cNvPr>
          <p:cNvSpPr txBox="1">
            <a:spLocks noChangeArrowheads="1"/>
          </p:cNvSpPr>
          <p:nvPr/>
        </p:nvSpPr>
        <p:spPr bwMode="auto">
          <a:xfrm>
            <a:off x="3970338" y="8829675"/>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fld id="{59AF1A00-F74B-4DD5-A83E-AD459745064E}" type="slidenum">
              <a:rPr lang="en-US" altLang="en-US" sz="1300">
                <a:solidFill>
                  <a:srgbClr val="000000"/>
                </a:solidFill>
                <a:latin typeface="Calibri" panose="020F0502020204030204" pitchFamily="34" charset="0"/>
              </a:rPr>
              <a:pPr algn="r" eaLnBrk="1" hangingPunct="1"/>
              <a:t>5</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7F7668C-71DB-0B0A-FBCE-E161AD017297}"/>
              </a:ext>
            </a:extLst>
          </p:cNvPr>
          <p:cNvSpPr>
            <a:spLocks noGrp="1" noRot="1" noChangeAspect="1" noTextEdit="1"/>
          </p:cNvSpPr>
          <p:nvPr>
            <p:ph type="sldImg"/>
          </p:nvPr>
        </p:nvSpPr>
        <p:spPr>
          <a:xfrm>
            <a:off x="431800" y="708025"/>
            <a:ext cx="6300788" cy="3544888"/>
          </a:xfrm>
          <a:ln/>
        </p:spPr>
      </p:sp>
      <p:sp>
        <p:nvSpPr>
          <p:cNvPr id="3" name="Notes Placeholder 2">
            <a:extLst>
              <a:ext uri="{FF2B5EF4-FFF2-40B4-BE49-F238E27FC236}">
                <a16:creationId xmlns:a16="http://schemas.microsoft.com/office/drawing/2014/main" id="{12FC69B9-B7DC-8B46-A18C-6D9C78B24148}"/>
              </a:ext>
            </a:extLst>
          </p:cNvPr>
          <p:cNvSpPr txBox="1">
            <a:spLocks noGrp="1"/>
          </p:cNvSpPr>
          <p:nvPr>
            <p:ph type="body" sz="quarter" idx="1"/>
          </p:nvPr>
        </p:nvSpPr>
        <p:spPr/>
        <p:txBody>
          <a:bodyPr>
            <a:normAutofit/>
          </a:bodyPr>
          <a:lstStyle/>
          <a:p>
            <a:pPr marL="228600" indent="-228600" eaLnBrk="1" fontAlgn="auto">
              <a:lnSpc>
                <a:spcPct val="70000"/>
              </a:lnSpc>
              <a:spcBef>
                <a:spcPts val="1000"/>
              </a:spcBef>
              <a:spcAft>
                <a:spcPts val="0"/>
              </a:spcAft>
              <a:buSzPct val="100000"/>
              <a:buFont typeface="Arial" pitchFamily="34"/>
              <a:buChar char="•"/>
              <a:defRPr/>
            </a:pPr>
            <a:r>
              <a:rPr sz="700" b="1">
                <a:solidFill>
                  <a:srgbClr val="005189"/>
                </a:solidFill>
                <a:latin typeface="Century Gothic" pitchFamily="34"/>
              </a:rPr>
              <a:t>The 820,000 people working in the region benefit from an easy 23-minute commute</a:t>
            </a:r>
          </a:p>
          <a:p>
            <a:pPr marL="228600" indent="-228600" eaLnBrk="1" fontAlgn="auto">
              <a:lnSpc>
                <a:spcPct val="70000"/>
              </a:lnSpc>
              <a:spcBef>
                <a:spcPts val="1000"/>
              </a:spcBef>
              <a:spcAft>
                <a:spcPts val="0"/>
              </a:spcAft>
              <a:buSzPct val="100000"/>
              <a:buFont typeface="Arial" pitchFamily="34"/>
              <a:buChar char="•"/>
              <a:defRPr/>
            </a:pPr>
            <a:endParaRPr sz="700" b="1">
              <a:solidFill>
                <a:srgbClr val="005189"/>
              </a:solidFill>
              <a:latin typeface="Century Gothic" pitchFamily="34"/>
            </a:endParaRPr>
          </a:p>
          <a:p>
            <a:pPr marL="228600" indent="-228600" eaLnBrk="1" fontAlgn="auto">
              <a:lnSpc>
                <a:spcPct val="70000"/>
              </a:lnSpc>
              <a:spcBef>
                <a:spcPts val="1000"/>
              </a:spcBef>
              <a:spcAft>
                <a:spcPts val="0"/>
              </a:spcAft>
              <a:buSzPct val="100000"/>
              <a:buFont typeface="Arial" pitchFamily="34"/>
              <a:buChar char="•"/>
              <a:defRPr/>
            </a:pPr>
            <a:r>
              <a:rPr sz="700" b="1">
                <a:solidFill>
                  <a:srgbClr val="005189"/>
                </a:solidFill>
                <a:latin typeface="Century Gothic" pitchFamily="34"/>
              </a:rPr>
              <a:t>The 10-county region functions as a single labor shed </a:t>
            </a:r>
          </a:p>
          <a:p>
            <a:pPr eaLnBrk="1" fontAlgn="auto">
              <a:lnSpc>
                <a:spcPct val="70000"/>
              </a:lnSpc>
              <a:spcBef>
                <a:spcPts val="1000"/>
              </a:spcBef>
              <a:spcAft>
                <a:spcPts val="0"/>
              </a:spcAft>
              <a:defRPr/>
            </a:pPr>
            <a:endParaRPr sz="700" b="1">
              <a:solidFill>
                <a:srgbClr val="005189"/>
              </a:solidFill>
              <a:latin typeface="Century Gothic" pitchFamily="34"/>
            </a:endParaRPr>
          </a:p>
          <a:p>
            <a:pPr marL="228600" indent="-228600" eaLnBrk="1" fontAlgn="auto">
              <a:lnSpc>
                <a:spcPct val="70000"/>
              </a:lnSpc>
              <a:spcBef>
                <a:spcPts val="1000"/>
              </a:spcBef>
              <a:spcAft>
                <a:spcPts val="0"/>
              </a:spcAft>
              <a:buSzPct val="100000"/>
              <a:buFont typeface="Arial" pitchFamily="34"/>
              <a:buChar char="•"/>
              <a:defRPr/>
            </a:pPr>
            <a:r>
              <a:rPr sz="700" b="1">
                <a:solidFill>
                  <a:srgbClr val="005189"/>
                </a:solidFill>
                <a:latin typeface="Century Gothic" pitchFamily="34"/>
              </a:rPr>
              <a:t>50 miles </a:t>
            </a:r>
            <a:r>
              <a:rPr sz="700" b="1" i="1">
                <a:solidFill>
                  <a:srgbClr val="005189"/>
                </a:solidFill>
                <a:latin typeface="Century Gothic" pitchFamily="34"/>
              </a:rPr>
              <a:t>is</a:t>
            </a:r>
            <a:r>
              <a:rPr sz="700" b="1">
                <a:solidFill>
                  <a:srgbClr val="005189"/>
                </a:solidFill>
                <a:latin typeface="Century Gothic" pitchFamily="34"/>
              </a:rPr>
              <a:t> 50 minutes</a:t>
            </a:r>
          </a:p>
          <a:p>
            <a:pPr eaLnBrk="1" fontAlgn="auto">
              <a:lnSpc>
                <a:spcPct val="70000"/>
              </a:lnSpc>
              <a:spcBef>
                <a:spcPts val="1000"/>
              </a:spcBef>
              <a:spcAft>
                <a:spcPts val="0"/>
              </a:spcAft>
              <a:defRPr/>
            </a:pPr>
            <a:endParaRPr sz="700" b="1">
              <a:solidFill>
                <a:srgbClr val="005189"/>
              </a:solidFill>
              <a:latin typeface="Century Gothic" pitchFamily="34"/>
            </a:endParaRPr>
          </a:p>
          <a:p>
            <a:pPr marL="228600" indent="-228600" eaLnBrk="1" fontAlgn="auto">
              <a:lnSpc>
                <a:spcPct val="70000"/>
              </a:lnSpc>
              <a:spcBef>
                <a:spcPts val="1000"/>
              </a:spcBef>
              <a:spcAft>
                <a:spcPts val="0"/>
              </a:spcAft>
              <a:buSzPct val="100000"/>
              <a:buFont typeface="Arial" pitchFamily="34"/>
              <a:buChar char="•"/>
              <a:defRPr/>
            </a:pPr>
            <a:r>
              <a:rPr sz="700" b="1">
                <a:solidFill>
                  <a:srgbClr val="005189"/>
                </a:solidFill>
                <a:latin typeface="Century Gothic" pitchFamily="34"/>
              </a:rPr>
              <a:t>1 in 3 people work in a county different from where they live</a:t>
            </a:r>
          </a:p>
          <a:p>
            <a:pPr eaLnBrk="1" fontAlgn="auto">
              <a:lnSpc>
                <a:spcPct val="80000"/>
              </a:lnSpc>
              <a:spcBef>
                <a:spcPts val="0"/>
              </a:spcBef>
              <a:spcAft>
                <a:spcPts val="0"/>
              </a:spcAft>
              <a:defRPr/>
            </a:pPr>
            <a:endParaRPr sz="700">
              <a:solidFill>
                <a:srgbClr val="374151"/>
              </a:solidFill>
              <a:latin typeface="Söhne"/>
            </a:endParaRPr>
          </a:p>
          <a:p>
            <a:pPr eaLnBrk="1" fontAlgn="auto">
              <a:lnSpc>
                <a:spcPct val="80000"/>
              </a:lnSpc>
              <a:spcBef>
                <a:spcPts val="0"/>
              </a:spcBef>
              <a:spcAft>
                <a:spcPts val="0"/>
              </a:spcAft>
              <a:defRPr/>
            </a:pPr>
            <a:endParaRPr sz="700">
              <a:solidFill>
                <a:srgbClr val="374151"/>
              </a:solidFill>
              <a:latin typeface="Söhne"/>
            </a:endParaRPr>
          </a:p>
          <a:p>
            <a:pPr eaLnBrk="1" fontAlgn="auto">
              <a:lnSpc>
                <a:spcPct val="80000"/>
              </a:lnSpc>
              <a:spcBef>
                <a:spcPts val="0"/>
              </a:spcBef>
              <a:spcAft>
                <a:spcPts val="0"/>
              </a:spcAft>
              <a:defRPr/>
            </a:pPr>
            <a:endParaRPr sz="700">
              <a:solidFill>
                <a:srgbClr val="374151"/>
              </a:solidFill>
              <a:latin typeface="Söhne"/>
            </a:endParaRPr>
          </a:p>
          <a:p>
            <a:pPr eaLnBrk="1" fontAlgn="auto">
              <a:lnSpc>
                <a:spcPct val="80000"/>
              </a:lnSpc>
              <a:spcBef>
                <a:spcPts val="0"/>
              </a:spcBef>
              <a:spcAft>
                <a:spcPts val="0"/>
              </a:spcAft>
              <a:defRPr/>
            </a:pPr>
            <a:endParaRPr sz="700">
              <a:solidFill>
                <a:srgbClr val="374151"/>
              </a:solidFill>
              <a:latin typeface="Söhne"/>
            </a:endParaRPr>
          </a:p>
          <a:p>
            <a:pPr eaLnBrk="1" fontAlgn="auto">
              <a:lnSpc>
                <a:spcPct val="80000"/>
              </a:lnSpc>
              <a:spcBef>
                <a:spcPts val="0"/>
              </a:spcBef>
              <a:spcAft>
                <a:spcPts val="0"/>
              </a:spcAft>
              <a:defRPr/>
            </a:pPr>
            <a:r>
              <a:rPr sz="700">
                <a:solidFill>
                  <a:srgbClr val="374151"/>
                </a:solidFill>
                <a:latin typeface="Söhne"/>
              </a:rPr>
              <a:t>In our region, we observe a significant number of residents who live in one county but work in another.</a:t>
            </a:r>
            <a:endParaRPr sz="700"/>
          </a:p>
          <a:p>
            <a:pPr marL="171450" indent="-171450" eaLnBrk="1" fontAlgn="auto">
              <a:lnSpc>
                <a:spcPct val="80000"/>
              </a:lnSpc>
              <a:spcBef>
                <a:spcPts val="0"/>
              </a:spcBef>
              <a:spcAft>
                <a:spcPts val="0"/>
              </a:spcAft>
              <a:buSzPct val="100000"/>
              <a:buFont typeface="Arial" pitchFamily="34"/>
              <a:buChar char="•"/>
              <a:defRPr/>
            </a:pPr>
            <a:r>
              <a:rPr sz="700"/>
              <a:t>1 in 3 people work in a county different from where they live.  This is attractive to companies looking at relocating to our market.  It is a tangible way to show that people have a number of different housing options because of a very reasonable commute time.  The average commute time in the region is 23 minutes.  Our transportation system allows for that ease of commute.  But, it isn’t something that we should take for granted.  As our population continues to grow, we need to look at innovative ways to improve infrastructure to meet those demands.</a:t>
            </a:r>
          </a:p>
          <a:p>
            <a:pPr marL="171450" indent="-171450" eaLnBrk="1" fontAlgn="auto">
              <a:lnSpc>
                <a:spcPct val="80000"/>
              </a:lnSpc>
              <a:spcBef>
                <a:spcPts val="0"/>
              </a:spcBef>
              <a:spcAft>
                <a:spcPts val="0"/>
              </a:spcAft>
              <a:buSzPct val="100000"/>
              <a:buFont typeface="Arial" pitchFamily="34"/>
              <a:buChar char="•"/>
              <a:defRPr/>
            </a:pPr>
            <a:r>
              <a:rPr sz="700"/>
              <a:t>Our 10-county region serves as a single labor shed where 50 miles is 50 minutes.</a:t>
            </a:r>
          </a:p>
          <a:p>
            <a:pPr marL="171450" indent="-171450" eaLnBrk="1" fontAlgn="auto">
              <a:lnSpc>
                <a:spcPct val="80000"/>
              </a:lnSpc>
              <a:spcBef>
                <a:spcPts val="0"/>
              </a:spcBef>
              <a:spcAft>
                <a:spcPts val="0"/>
              </a:spcAft>
              <a:buSzPct val="100000"/>
              <a:buFont typeface="Arial" pitchFamily="34"/>
              <a:buChar char="•"/>
              <a:defRPr/>
            </a:pPr>
            <a:endParaRPr sz="700"/>
          </a:p>
          <a:p>
            <a:pPr marL="171450" indent="-171450" eaLnBrk="1" fontAlgn="auto">
              <a:lnSpc>
                <a:spcPct val="80000"/>
              </a:lnSpc>
              <a:spcBef>
                <a:spcPts val="0"/>
              </a:spcBef>
              <a:spcAft>
                <a:spcPts val="0"/>
              </a:spcAft>
              <a:buSzPct val="100000"/>
              <a:buFont typeface="Arial" pitchFamily="34"/>
              <a:buChar char="•"/>
              <a:defRPr/>
            </a:pPr>
            <a:endParaRPr sz="700"/>
          </a:p>
          <a:p>
            <a:pPr eaLnBrk="1" fontAlgn="auto">
              <a:lnSpc>
                <a:spcPct val="80000"/>
              </a:lnSpc>
              <a:spcBef>
                <a:spcPts val="0"/>
              </a:spcBef>
              <a:spcAft>
                <a:spcPts val="0"/>
              </a:spcAft>
              <a:defRPr/>
            </a:pPr>
            <a:r>
              <a:rPr sz="700"/>
              <a:t>NOTE:</a:t>
            </a:r>
          </a:p>
          <a:p>
            <a:pPr marL="171450" indent="-171450" eaLnBrk="1" fontAlgn="auto">
              <a:lnSpc>
                <a:spcPct val="80000"/>
              </a:lnSpc>
              <a:spcBef>
                <a:spcPts val="0"/>
              </a:spcBef>
              <a:spcAft>
                <a:spcPts val="0"/>
              </a:spcAft>
              <a:buSzPct val="100000"/>
              <a:buFont typeface="Arial" pitchFamily="34"/>
              <a:buChar char="•"/>
              <a:defRPr/>
            </a:pPr>
            <a:r>
              <a:rPr sz="700"/>
              <a:t>1 out of 2 people who live in Canadian County drive to OK county everyday for work; Highest percentage of commuter flow than any other county in the region </a:t>
            </a:r>
          </a:p>
          <a:p>
            <a:pPr marL="171450" indent="-171450" eaLnBrk="1" fontAlgn="auto">
              <a:lnSpc>
                <a:spcPct val="80000"/>
              </a:lnSpc>
              <a:spcBef>
                <a:spcPts val="0"/>
              </a:spcBef>
              <a:spcAft>
                <a:spcPts val="0"/>
              </a:spcAft>
              <a:buSzPct val="100000"/>
              <a:buFont typeface="Arial" pitchFamily="34"/>
              <a:buChar char="•"/>
              <a:defRPr/>
            </a:pPr>
            <a:r>
              <a:rPr sz="700"/>
              <a:t>More people from Canadian County drive to OK County to work than any other county in the metro</a:t>
            </a:r>
          </a:p>
          <a:p>
            <a:pPr marL="171450" indent="-171450" eaLnBrk="1" fontAlgn="auto">
              <a:lnSpc>
                <a:spcPct val="80000"/>
              </a:lnSpc>
              <a:spcBef>
                <a:spcPts val="0"/>
              </a:spcBef>
              <a:spcAft>
                <a:spcPts val="0"/>
              </a:spcAft>
              <a:buSzPct val="100000"/>
              <a:buFont typeface="Arial" pitchFamily="34"/>
              <a:buChar char="•"/>
              <a:defRPr/>
            </a:pPr>
            <a:r>
              <a:rPr sz="700"/>
              <a:t>Hints to how interrelated Canadian county is to OKC; a relationship mirrored by the relationships with the other counties </a:t>
            </a:r>
          </a:p>
          <a:p>
            <a:pPr marL="171450" indent="-171450" eaLnBrk="1" fontAlgn="auto">
              <a:lnSpc>
                <a:spcPct val="80000"/>
              </a:lnSpc>
              <a:spcBef>
                <a:spcPts val="0"/>
              </a:spcBef>
              <a:spcAft>
                <a:spcPts val="0"/>
              </a:spcAft>
              <a:buSzPct val="100000"/>
              <a:buFont typeface="Arial" pitchFamily="34"/>
              <a:buChar char="•"/>
              <a:defRPr/>
            </a:pPr>
            <a:r>
              <a:rPr sz="700"/>
              <a:t>High percentage of people living outside of OK county come to work in OKC</a:t>
            </a:r>
          </a:p>
          <a:p>
            <a:pPr marL="171450" indent="-171450" eaLnBrk="1" fontAlgn="auto">
              <a:lnSpc>
                <a:spcPct val="80000"/>
              </a:lnSpc>
              <a:spcBef>
                <a:spcPts val="0"/>
              </a:spcBef>
              <a:spcAft>
                <a:spcPts val="0"/>
              </a:spcAft>
              <a:buSzPct val="100000"/>
              <a:buFont typeface="Arial" pitchFamily="34"/>
              <a:buChar char="•"/>
              <a:defRPr/>
            </a:pPr>
            <a:r>
              <a:rPr sz="700">
                <a:solidFill>
                  <a:srgbClr val="374151"/>
                </a:solidFill>
                <a:latin typeface="Söhne"/>
              </a:rPr>
              <a:t>High rates of commuting between counties suggest that the economies of these regions are intertwined. (or high rates of commuting between counties reflect economic interdependence, improved access to employment, infrastructure development, collaboration, and cultural exchange.)</a:t>
            </a:r>
          </a:p>
          <a:p>
            <a:pPr marL="171450" indent="-171450" eaLnBrk="1" fontAlgn="auto">
              <a:lnSpc>
                <a:spcPct val="80000"/>
              </a:lnSpc>
              <a:spcBef>
                <a:spcPts val="0"/>
              </a:spcBef>
              <a:spcAft>
                <a:spcPts val="0"/>
              </a:spcAft>
              <a:buSzPct val="100000"/>
              <a:buFont typeface="Arial" pitchFamily="34"/>
              <a:buChar char="•"/>
              <a:defRPr/>
            </a:pPr>
            <a:r>
              <a:rPr sz="700">
                <a:solidFill>
                  <a:srgbClr val="374151"/>
                </a:solidFill>
                <a:latin typeface="Söhne"/>
              </a:rPr>
              <a:t>Commuting patterns enable workers to access a broader range of employment options.</a:t>
            </a:r>
          </a:p>
          <a:p>
            <a:pPr marL="171450" indent="-171450" eaLnBrk="1" fontAlgn="auto">
              <a:lnSpc>
                <a:spcPct val="80000"/>
              </a:lnSpc>
              <a:spcBef>
                <a:spcPts val="0"/>
              </a:spcBef>
              <a:spcAft>
                <a:spcPts val="0"/>
              </a:spcAft>
              <a:buSzPct val="100000"/>
              <a:buFont typeface="Arial" pitchFamily="34"/>
              <a:buChar char="•"/>
              <a:defRPr/>
            </a:pPr>
            <a:r>
              <a:rPr sz="700">
                <a:solidFill>
                  <a:srgbClr val="374151"/>
                </a:solidFill>
                <a:latin typeface="Söhne"/>
              </a:rPr>
              <a:t>This can lead to lower unemployment rates and better career prospects.</a:t>
            </a:r>
          </a:p>
          <a:p>
            <a:pPr marL="171450" indent="-171450" eaLnBrk="1" fontAlgn="auto">
              <a:lnSpc>
                <a:spcPct val="80000"/>
              </a:lnSpc>
              <a:spcBef>
                <a:spcPts val="0"/>
              </a:spcBef>
              <a:spcAft>
                <a:spcPts val="0"/>
              </a:spcAft>
              <a:buSzPct val="100000"/>
              <a:buFont typeface="Arial" pitchFamily="34"/>
              <a:buChar char="•"/>
              <a:defRPr/>
            </a:pPr>
            <a:r>
              <a:rPr sz="700">
                <a:solidFill>
                  <a:srgbClr val="374151"/>
                </a:solidFill>
                <a:latin typeface="Söhne"/>
              </a:rPr>
              <a:t>Counties that share a workforce often collaborate on projects and initiatives.</a:t>
            </a:r>
          </a:p>
          <a:p>
            <a:pPr marL="171450" indent="-171450" eaLnBrk="1" fontAlgn="auto">
              <a:lnSpc>
                <a:spcPct val="80000"/>
              </a:lnSpc>
              <a:spcBef>
                <a:spcPts val="0"/>
              </a:spcBef>
              <a:spcAft>
                <a:spcPts val="0"/>
              </a:spcAft>
              <a:buSzPct val="100000"/>
              <a:buFont typeface="Arial" pitchFamily="34"/>
              <a:buChar char="•"/>
              <a:defRPr/>
            </a:pPr>
            <a:r>
              <a:rPr sz="700">
                <a:solidFill>
                  <a:srgbClr val="374151"/>
                </a:solidFill>
                <a:latin typeface="Söhne"/>
              </a:rPr>
              <a:t>The exchange of ideas and talents fosters innovation and regional development.</a:t>
            </a:r>
          </a:p>
          <a:p>
            <a:pPr eaLnBrk="1" fontAlgn="auto">
              <a:lnSpc>
                <a:spcPct val="80000"/>
              </a:lnSpc>
              <a:spcBef>
                <a:spcPts val="0"/>
              </a:spcBef>
              <a:spcAft>
                <a:spcPts val="0"/>
              </a:spcAft>
              <a:buSzPct val="100000"/>
              <a:buFont typeface="Arial" pitchFamily="34"/>
              <a:buChar char="•"/>
              <a:defRPr/>
            </a:pPr>
            <a:endParaRPr sz="700">
              <a:solidFill>
                <a:srgbClr val="374151"/>
              </a:solidFill>
              <a:latin typeface="Söhne"/>
            </a:endParaRPr>
          </a:p>
          <a:p>
            <a:pPr marL="171450" indent="-171450" eaLnBrk="1" fontAlgn="auto">
              <a:lnSpc>
                <a:spcPct val="80000"/>
              </a:lnSpc>
              <a:spcBef>
                <a:spcPts val="0"/>
              </a:spcBef>
              <a:spcAft>
                <a:spcPts val="0"/>
              </a:spcAft>
              <a:buSzPct val="100000"/>
              <a:buFont typeface="Arial" pitchFamily="34"/>
              <a:buChar char="•"/>
              <a:defRPr/>
            </a:pPr>
            <a:endParaRPr sz="700"/>
          </a:p>
        </p:txBody>
      </p:sp>
      <p:sp>
        <p:nvSpPr>
          <p:cNvPr id="35844" name="Slide Number Placeholder 3">
            <a:extLst>
              <a:ext uri="{FF2B5EF4-FFF2-40B4-BE49-F238E27FC236}">
                <a16:creationId xmlns:a16="http://schemas.microsoft.com/office/drawing/2014/main" id="{F54D5817-A4D7-170B-F229-C8D8088670E4}"/>
              </a:ext>
            </a:extLst>
          </p:cNvPr>
          <p:cNvSpPr txBox="1">
            <a:spLocks noChangeArrowheads="1"/>
          </p:cNvSpPr>
          <p:nvPr/>
        </p:nvSpPr>
        <p:spPr bwMode="auto">
          <a:xfrm>
            <a:off x="3970338" y="8829675"/>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fld id="{013004D6-693D-4E30-BAC1-DE07DB38E1B6}" type="slidenum">
              <a:rPr lang="en-US" altLang="en-US" sz="1300">
                <a:solidFill>
                  <a:srgbClr val="000000"/>
                </a:solidFill>
                <a:latin typeface="Calibri" panose="020F0502020204030204" pitchFamily="34" charset="0"/>
              </a:rPr>
              <a:pPr algn="r" eaLnBrk="1" hangingPunct="1"/>
              <a:t>6</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F24D33F-286F-EE28-08A4-AA11B757A754}"/>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99E897CF-B20C-0F13-3D32-A02959A4FDA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altLang="en-US">
                <a:latin typeface="Calibri" panose="020F0502020204030204" pitchFamily="34" charset="0"/>
              </a:rPr>
              <a:t>The economy of the Greater Oklahoma City region is increasingly diverse. </a:t>
            </a:r>
          </a:p>
          <a:p>
            <a:pPr eaLnBrk="1"/>
            <a:endParaRPr altLang="en-US">
              <a:latin typeface="Calibri" panose="020F0502020204030204" pitchFamily="34" charset="0"/>
            </a:endParaRPr>
          </a:p>
          <a:p>
            <a:pPr eaLnBrk="1"/>
            <a:r>
              <a:rPr altLang="en-US">
                <a:latin typeface="Calibri" panose="020F0502020204030204" pitchFamily="34" charset="0"/>
              </a:rPr>
              <a:t>Aerospace makes up one of the fastest-growing sectors, employing more than 43,000 individuals across 290 companies and having experienced a 48% increase in goods &amp; services output from 2015-2020. </a:t>
            </a:r>
          </a:p>
          <a:p>
            <a:pPr eaLnBrk="1"/>
            <a:endParaRPr altLang="en-US">
              <a:latin typeface="Calibri" panose="020F0502020204030204" pitchFamily="34" charset="0"/>
            </a:endParaRPr>
          </a:p>
          <a:p>
            <a:pPr eaLnBrk="1"/>
            <a:r>
              <a:rPr altLang="en-US">
                <a:latin typeface="Calibri" panose="020F0502020204030204" pitchFamily="34" charset="0"/>
              </a:rPr>
              <a:t>A few of the other key economic drivers include Government, Health Care, and Professional Services. </a:t>
            </a:r>
          </a:p>
          <a:p>
            <a:pPr eaLnBrk="1"/>
            <a:endParaRPr altLang="en-US">
              <a:latin typeface="Calibri" panose="020F0502020204030204" pitchFamily="34" charset="0"/>
            </a:endParaRPr>
          </a:p>
          <a:p>
            <a:pPr eaLnBrk="1"/>
            <a:r>
              <a:rPr altLang="en-US">
                <a:latin typeface="Calibri" panose="020F0502020204030204" pitchFamily="34" charset="0"/>
              </a:rPr>
              <a:t>Federal, state and local government account for approximately 20% of all jobs primarily because of the presence of Tinker Air Force Base, the Federal Aviation Administration, tribal employment, and Oklahoma City is the state’s capital. </a:t>
            </a:r>
          </a:p>
          <a:p>
            <a:pPr eaLnBrk="1"/>
            <a:endParaRPr altLang="en-US">
              <a:latin typeface="Calibri" panose="020F0502020204030204" pitchFamily="34" charset="0"/>
            </a:endParaRPr>
          </a:p>
          <a:p>
            <a:pPr eaLnBrk="1"/>
            <a:r>
              <a:rPr altLang="en-US">
                <a:latin typeface="Calibri" panose="020F0502020204030204" pitchFamily="34" charset="0"/>
              </a:rPr>
              <a:t>The largest number of establishments are found within the professional services sector.  The oil and gas sector, despite small employment numbers of under 2 percent, remains a major contributor to GDP and wages.</a:t>
            </a:r>
          </a:p>
        </p:txBody>
      </p:sp>
      <p:sp>
        <p:nvSpPr>
          <p:cNvPr id="37892" name="Slide Number Placeholder 3">
            <a:extLst>
              <a:ext uri="{FF2B5EF4-FFF2-40B4-BE49-F238E27FC236}">
                <a16:creationId xmlns:a16="http://schemas.microsoft.com/office/drawing/2014/main" id="{46970778-3DE5-88A3-20BA-7113996B21ED}"/>
              </a:ext>
            </a:extLst>
          </p:cNvPr>
          <p:cNvSpPr txBox="1">
            <a:spLocks noChangeArrowheads="1"/>
          </p:cNvSpPr>
          <p:nvPr/>
        </p:nvSpPr>
        <p:spPr bwMode="auto">
          <a:xfrm>
            <a:off x="3970338" y="8829675"/>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nchor="b"/>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r" eaLnBrk="1" hangingPunct="1"/>
            <a:fld id="{EF266481-8BA6-4638-B1A5-3A06EC023B19}" type="slidenum">
              <a:rPr lang="en-US" altLang="en-US" sz="1300">
                <a:solidFill>
                  <a:srgbClr val="000000"/>
                </a:solidFill>
                <a:latin typeface="Calibri" panose="020F0502020204030204" pitchFamily="34" charset="0"/>
              </a:rPr>
              <a:pPr algn="r" eaLnBrk="1" hangingPunct="1"/>
              <a:t>7</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7629DE9-B1B2-947D-3632-15B91CCB7BE9}"/>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C3DEC6EC-210B-9843-B7AB-E6F07780BF78}"/>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defTabSz="930275" eaLnBrk="1"/>
            <a:r>
              <a:rPr altLang="en-US">
                <a:latin typeface="Calibri" panose="020F0502020204030204" pitchFamily="34" charset="0"/>
              </a:rPr>
              <a:t>130 chamber projects (new to market and existing company expansions)</a:t>
            </a:r>
          </a:p>
          <a:p>
            <a:pPr defTabSz="930275" eaLnBrk="1"/>
            <a:endParaRPr altLang="en-US">
              <a:latin typeface="Calibri" panose="020F0502020204030204" pitchFamily="34" charset="0"/>
            </a:endParaRPr>
          </a:p>
        </p:txBody>
      </p:sp>
      <p:sp>
        <p:nvSpPr>
          <p:cNvPr id="39940" name="Slide Number Placeholder 3">
            <a:extLst>
              <a:ext uri="{FF2B5EF4-FFF2-40B4-BE49-F238E27FC236}">
                <a16:creationId xmlns:a16="http://schemas.microsoft.com/office/drawing/2014/main" id="{B2BD6C05-BB44-26A2-AF11-BB1A12FD8B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930275">
              <a:defRPr>
                <a:solidFill>
                  <a:schemeClr val="tx1"/>
                </a:solidFill>
                <a:latin typeface="Aptos" panose="020B0004020202020204" pitchFamily="34" charset="0"/>
              </a:defRPr>
            </a:lvl1pPr>
            <a:lvl2pPr marL="742950" indent="-285750" defTabSz="930275">
              <a:defRPr>
                <a:solidFill>
                  <a:schemeClr val="tx1"/>
                </a:solidFill>
                <a:latin typeface="Aptos" panose="020B0004020202020204" pitchFamily="34" charset="0"/>
              </a:defRPr>
            </a:lvl2pPr>
            <a:lvl3pPr marL="1143000" indent="-228600" defTabSz="930275">
              <a:defRPr>
                <a:solidFill>
                  <a:schemeClr val="tx1"/>
                </a:solidFill>
                <a:latin typeface="Aptos" panose="020B0004020202020204" pitchFamily="34" charset="0"/>
              </a:defRPr>
            </a:lvl3pPr>
            <a:lvl4pPr marL="1600200" indent="-228600" defTabSz="930275">
              <a:defRPr>
                <a:solidFill>
                  <a:schemeClr val="tx1"/>
                </a:solidFill>
                <a:latin typeface="Aptos" panose="020B0004020202020204" pitchFamily="34" charset="0"/>
              </a:defRPr>
            </a:lvl4pPr>
            <a:lvl5pPr marL="2057400" indent="-228600" defTabSz="930275">
              <a:defRPr>
                <a:solidFill>
                  <a:schemeClr val="tx1"/>
                </a:solidFill>
                <a:latin typeface="Aptos" panose="020B0004020202020204" pitchFamily="34" charset="0"/>
              </a:defRPr>
            </a:lvl5pPr>
            <a:lvl6pPr marL="2514600" indent="-228600" defTabSz="930275" fontAlgn="base">
              <a:spcBef>
                <a:spcPct val="0"/>
              </a:spcBef>
              <a:spcAft>
                <a:spcPct val="0"/>
              </a:spcAft>
              <a:defRPr>
                <a:solidFill>
                  <a:schemeClr val="tx1"/>
                </a:solidFill>
                <a:latin typeface="Aptos" panose="020B0004020202020204" pitchFamily="34" charset="0"/>
              </a:defRPr>
            </a:lvl6pPr>
            <a:lvl7pPr marL="2971800" indent="-228600" defTabSz="930275" fontAlgn="base">
              <a:spcBef>
                <a:spcPct val="0"/>
              </a:spcBef>
              <a:spcAft>
                <a:spcPct val="0"/>
              </a:spcAft>
              <a:defRPr>
                <a:solidFill>
                  <a:schemeClr val="tx1"/>
                </a:solidFill>
                <a:latin typeface="Aptos" panose="020B0004020202020204" pitchFamily="34" charset="0"/>
              </a:defRPr>
            </a:lvl7pPr>
            <a:lvl8pPr marL="3429000" indent="-228600" defTabSz="930275" fontAlgn="base">
              <a:spcBef>
                <a:spcPct val="0"/>
              </a:spcBef>
              <a:spcAft>
                <a:spcPct val="0"/>
              </a:spcAft>
              <a:defRPr>
                <a:solidFill>
                  <a:schemeClr val="tx1"/>
                </a:solidFill>
                <a:latin typeface="Aptos" panose="020B0004020202020204" pitchFamily="34" charset="0"/>
              </a:defRPr>
            </a:lvl8pPr>
            <a:lvl9pPr marL="3886200" indent="-228600" defTabSz="930275"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E01A1A0E-5ED6-4D97-A86C-79F8E69D7716}" type="slidenum">
              <a:rPr altLang="en-US">
                <a:solidFill>
                  <a:srgbClr val="000000"/>
                </a:solidFill>
                <a:latin typeface="Calibri" panose="020F0502020204030204" pitchFamily="34" charset="0"/>
              </a:rPr>
              <a:pPr fontAlgn="base">
                <a:spcBef>
                  <a:spcPct val="0"/>
                </a:spcBef>
                <a:spcAft>
                  <a:spcPct val="0"/>
                </a:spcAft>
              </a:pPr>
              <a:t>8</a:t>
            </a:fld>
            <a:endParaRPr altLang="en-US">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648D8CA-F7EB-383B-CDF8-700F99D97EE6}"/>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F8CA5E0F-E169-2B30-BD6C-6F91C0B46CA3}"/>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en-US">
              <a:latin typeface="Calibri" panose="020F0502020204030204" pitchFamily="34" charset="0"/>
            </a:endParaRPr>
          </a:p>
        </p:txBody>
      </p:sp>
      <p:sp>
        <p:nvSpPr>
          <p:cNvPr id="41988" name="Slide Number Placeholder 3">
            <a:extLst>
              <a:ext uri="{FF2B5EF4-FFF2-40B4-BE49-F238E27FC236}">
                <a16:creationId xmlns:a16="http://schemas.microsoft.com/office/drawing/2014/main" id="{4398B7D3-EE05-BB36-B6C1-7708D6DE57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defTabSz="930275">
              <a:defRPr>
                <a:solidFill>
                  <a:schemeClr val="tx1"/>
                </a:solidFill>
                <a:latin typeface="Aptos" panose="020B0004020202020204" pitchFamily="34" charset="0"/>
              </a:defRPr>
            </a:lvl1pPr>
            <a:lvl2pPr marL="742950" indent="-285750" defTabSz="930275">
              <a:defRPr>
                <a:solidFill>
                  <a:schemeClr val="tx1"/>
                </a:solidFill>
                <a:latin typeface="Aptos" panose="020B0004020202020204" pitchFamily="34" charset="0"/>
              </a:defRPr>
            </a:lvl2pPr>
            <a:lvl3pPr marL="1143000" indent="-228600" defTabSz="930275">
              <a:defRPr>
                <a:solidFill>
                  <a:schemeClr val="tx1"/>
                </a:solidFill>
                <a:latin typeface="Aptos" panose="020B0004020202020204" pitchFamily="34" charset="0"/>
              </a:defRPr>
            </a:lvl3pPr>
            <a:lvl4pPr marL="1600200" indent="-228600" defTabSz="930275">
              <a:defRPr>
                <a:solidFill>
                  <a:schemeClr val="tx1"/>
                </a:solidFill>
                <a:latin typeface="Aptos" panose="020B0004020202020204" pitchFamily="34" charset="0"/>
              </a:defRPr>
            </a:lvl4pPr>
            <a:lvl5pPr marL="2057400" indent="-228600" defTabSz="930275">
              <a:defRPr>
                <a:solidFill>
                  <a:schemeClr val="tx1"/>
                </a:solidFill>
                <a:latin typeface="Aptos" panose="020B0004020202020204" pitchFamily="34" charset="0"/>
              </a:defRPr>
            </a:lvl5pPr>
            <a:lvl6pPr marL="2514600" indent="-228600" defTabSz="930275" fontAlgn="base">
              <a:spcBef>
                <a:spcPct val="0"/>
              </a:spcBef>
              <a:spcAft>
                <a:spcPct val="0"/>
              </a:spcAft>
              <a:defRPr>
                <a:solidFill>
                  <a:schemeClr val="tx1"/>
                </a:solidFill>
                <a:latin typeface="Aptos" panose="020B0004020202020204" pitchFamily="34" charset="0"/>
              </a:defRPr>
            </a:lvl6pPr>
            <a:lvl7pPr marL="2971800" indent="-228600" defTabSz="930275" fontAlgn="base">
              <a:spcBef>
                <a:spcPct val="0"/>
              </a:spcBef>
              <a:spcAft>
                <a:spcPct val="0"/>
              </a:spcAft>
              <a:defRPr>
                <a:solidFill>
                  <a:schemeClr val="tx1"/>
                </a:solidFill>
                <a:latin typeface="Aptos" panose="020B0004020202020204" pitchFamily="34" charset="0"/>
              </a:defRPr>
            </a:lvl7pPr>
            <a:lvl8pPr marL="3429000" indent="-228600" defTabSz="930275" fontAlgn="base">
              <a:spcBef>
                <a:spcPct val="0"/>
              </a:spcBef>
              <a:spcAft>
                <a:spcPct val="0"/>
              </a:spcAft>
              <a:defRPr>
                <a:solidFill>
                  <a:schemeClr val="tx1"/>
                </a:solidFill>
                <a:latin typeface="Aptos" panose="020B0004020202020204" pitchFamily="34" charset="0"/>
              </a:defRPr>
            </a:lvl8pPr>
            <a:lvl9pPr marL="3886200" indent="-228600" defTabSz="930275"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22695966-F4B3-4A52-B251-666ED6D87C44}" type="slidenum">
              <a:rPr altLang="en-US">
                <a:solidFill>
                  <a:srgbClr val="000000"/>
                </a:solidFill>
                <a:latin typeface="Calibri" panose="020F0502020204030204" pitchFamily="34" charset="0"/>
              </a:rPr>
              <a:pPr fontAlgn="base">
                <a:spcBef>
                  <a:spcPct val="0"/>
                </a:spcBef>
                <a:spcAft>
                  <a:spcPct val="0"/>
                </a:spcAft>
              </a:pPr>
              <a:t>9</a:t>
            </a:fld>
            <a:endParaRPr altLang="en-US">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88625C2D-E970-CAD9-B0DE-952A1B8721A5}"/>
              </a:ext>
            </a:extLst>
          </p:cNvPr>
          <p:cNvSpPr txBox="1">
            <a:spLocks noGrp="1"/>
          </p:cNvSpPr>
          <p:nvPr>
            <p:ph type="dt" sz="half" idx="10"/>
          </p:nvPr>
        </p:nvSpPr>
        <p:spPr>
          <a:ln/>
        </p:spPr>
        <p:txBody>
          <a:bodyPr/>
          <a:lstStyle>
            <a:lvl1pPr>
              <a:defRPr/>
            </a:lvl1pPr>
          </a:lstStyle>
          <a:p>
            <a:pPr>
              <a:defRPr/>
            </a:pPr>
            <a:fld id="{325AA455-D874-4A3B-8B28-2EF5FD4559FA}" type="datetime1">
              <a:rPr/>
              <a:pPr>
                <a:defRPr/>
              </a:pPr>
              <a:t>5/15/2024</a:t>
            </a:fld>
            <a:endParaRPr/>
          </a:p>
        </p:txBody>
      </p:sp>
      <p:sp>
        <p:nvSpPr>
          <p:cNvPr id="5" name="Footer Placeholder 4">
            <a:extLst>
              <a:ext uri="{FF2B5EF4-FFF2-40B4-BE49-F238E27FC236}">
                <a16:creationId xmlns:a16="http://schemas.microsoft.com/office/drawing/2014/main" id="{5BCFFB32-9DD3-E058-B0A6-5755CBEEBD39}"/>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513A0EE9-3BBD-64EF-308C-F55285AACD56}"/>
              </a:ext>
            </a:extLst>
          </p:cNvPr>
          <p:cNvSpPr txBox="1">
            <a:spLocks noGrp="1"/>
          </p:cNvSpPr>
          <p:nvPr>
            <p:ph type="sldNum" sz="quarter" idx="12"/>
          </p:nvPr>
        </p:nvSpPr>
        <p:spPr>
          <a:ln/>
        </p:spPr>
        <p:txBody>
          <a:bodyPr/>
          <a:lstStyle>
            <a:lvl1pPr>
              <a:defRPr/>
            </a:lvl1pPr>
          </a:lstStyle>
          <a:p>
            <a:pPr>
              <a:defRPr/>
            </a:pPr>
            <a:fld id="{27EEC173-E370-4015-A5D1-452548884E00}" type="slidenum">
              <a:rPr/>
              <a:pPr>
                <a:defRPr/>
              </a:pPr>
              <a:t>‹#›</a:t>
            </a:fld>
            <a:endParaRPr/>
          </a:p>
        </p:txBody>
      </p:sp>
    </p:spTree>
    <p:extLst>
      <p:ext uri="{BB962C8B-B14F-4D97-AF65-F5344CB8AC3E}">
        <p14:creationId xmlns:p14="http://schemas.microsoft.com/office/powerpoint/2010/main" val="133245322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E7FBF-DD61-4848-B342-3E6BD4DB809D}"/>
              </a:ext>
            </a:extLst>
          </p:cNvPr>
          <p:cNvSpPr txBox="1">
            <a:spLocks noGrp="1"/>
          </p:cNvSpPr>
          <p:nvPr>
            <p:ph type="dt" sz="half" idx="10"/>
          </p:nvPr>
        </p:nvSpPr>
        <p:spPr>
          <a:ln/>
        </p:spPr>
        <p:txBody>
          <a:bodyPr/>
          <a:lstStyle>
            <a:lvl1pPr>
              <a:defRPr/>
            </a:lvl1pPr>
          </a:lstStyle>
          <a:p>
            <a:pPr>
              <a:defRPr/>
            </a:pPr>
            <a:fld id="{F06D84C3-169E-464A-B06D-EA7EE9A8E5F8}" type="datetime1">
              <a:rPr/>
              <a:pPr>
                <a:defRPr/>
              </a:pPr>
              <a:t>5/15/2024</a:t>
            </a:fld>
            <a:endParaRPr/>
          </a:p>
        </p:txBody>
      </p:sp>
      <p:sp>
        <p:nvSpPr>
          <p:cNvPr id="5" name="Footer Placeholder 4">
            <a:extLst>
              <a:ext uri="{FF2B5EF4-FFF2-40B4-BE49-F238E27FC236}">
                <a16:creationId xmlns:a16="http://schemas.microsoft.com/office/drawing/2014/main" id="{EF62684A-441D-E2D2-AAB9-3D2CF004DB82}"/>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C9BCDA1B-6BA2-4D38-896C-915149E8B02D}"/>
              </a:ext>
            </a:extLst>
          </p:cNvPr>
          <p:cNvSpPr txBox="1">
            <a:spLocks noGrp="1"/>
          </p:cNvSpPr>
          <p:nvPr>
            <p:ph type="sldNum" sz="quarter" idx="12"/>
          </p:nvPr>
        </p:nvSpPr>
        <p:spPr>
          <a:ln/>
        </p:spPr>
        <p:txBody>
          <a:bodyPr/>
          <a:lstStyle>
            <a:lvl1pPr>
              <a:defRPr/>
            </a:lvl1pPr>
          </a:lstStyle>
          <a:p>
            <a:pPr>
              <a:defRPr/>
            </a:pPr>
            <a:fld id="{D568669C-6F9B-4122-B660-597A2395FE67}" type="slidenum">
              <a:rPr/>
              <a:pPr>
                <a:defRPr/>
              </a:pPr>
              <a:t>‹#›</a:t>
            </a:fld>
            <a:endParaRPr/>
          </a:p>
        </p:txBody>
      </p:sp>
    </p:spTree>
    <p:extLst>
      <p:ext uri="{BB962C8B-B14F-4D97-AF65-F5344CB8AC3E}">
        <p14:creationId xmlns:p14="http://schemas.microsoft.com/office/powerpoint/2010/main" val="2418963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B2AE7-7545-111B-D373-21E12B7DA3A3}"/>
              </a:ext>
            </a:extLst>
          </p:cNvPr>
          <p:cNvSpPr txBox="1">
            <a:spLocks noGrp="1"/>
          </p:cNvSpPr>
          <p:nvPr>
            <p:ph type="dt" sz="half" idx="10"/>
          </p:nvPr>
        </p:nvSpPr>
        <p:spPr>
          <a:ln/>
        </p:spPr>
        <p:txBody>
          <a:bodyPr/>
          <a:lstStyle>
            <a:lvl1pPr>
              <a:defRPr/>
            </a:lvl1pPr>
          </a:lstStyle>
          <a:p>
            <a:pPr>
              <a:defRPr/>
            </a:pPr>
            <a:fld id="{9DAFE20F-1EB3-4A13-8FD4-D2A24B0716E2}" type="datetime1">
              <a:rPr/>
              <a:pPr>
                <a:defRPr/>
              </a:pPr>
              <a:t>5/15/2024</a:t>
            </a:fld>
            <a:endParaRPr/>
          </a:p>
        </p:txBody>
      </p:sp>
      <p:sp>
        <p:nvSpPr>
          <p:cNvPr id="5" name="Footer Placeholder 4">
            <a:extLst>
              <a:ext uri="{FF2B5EF4-FFF2-40B4-BE49-F238E27FC236}">
                <a16:creationId xmlns:a16="http://schemas.microsoft.com/office/drawing/2014/main" id="{798C33E9-CE92-C6CF-D78B-98FEE10D281E}"/>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1BCB7B73-FDC2-3FC2-12C6-9765C917FB94}"/>
              </a:ext>
            </a:extLst>
          </p:cNvPr>
          <p:cNvSpPr txBox="1">
            <a:spLocks noGrp="1"/>
          </p:cNvSpPr>
          <p:nvPr>
            <p:ph type="sldNum" sz="quarter" idx="12"/>
          </p:nvPr>
        </p:nvSpPr>
        <p:spPr>
          <a:ln/>
        </p:spPr>
        <p:txBody>
          <a:bodyPr/>
          <a:lstStyle>
            <a:lvl1pPr>
              <a:defRPr/>
            </a:lvl1pPr>
          </a:lstStyle>
          <a:p>
            <a:pPr>
              <a:defRPr/>
            </a:pPr>
            <a:fld id="{223F39F1-5A1E-4893-96EB-CBFFE34F1C38}" type="slidenum">
              <a:rPr/>
              <a:pPr>
                <a:defRPr/>
              </a:pPr>
              <a:t>‹#›</a:t>
            </a:fld>
            <a:endParaRPr/>
          </a:p>
        </p:txBody>
      </p:sp>
    </p:spTree>
    <p:extLst>
      <p:ext uri="{BB962C8B-B14F-4D97-AF65-F5344CB8AC3E}">
        <p14:creationId xmlns:p14="http://schemas.microsoft.com/office/powerpoint/2010/main" val="3882240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3" name="Date Placeholder 3">
            <a:extLst>
              <a:ext uri="{FF2B5EF4-FFF2-40B4-BE49-F238E27FC236}">
                <a16:creationId xmlns:a16="http://schemas.microsoft.com/office/drawing/2014/main" id="{37EC171A-7A7F-9C61-36FE-B5EFC92CEF5A}"/>
              </a:ext>
            </a:extLst>
          </p:cNvPr>
          <p:cNvSpPr txBox="1">
            <a:spLocks noGrp="1"/>
          </p:cNvSpPr>
          <p:nvPr>
            <p:ph type="dt" sz="half" idx="10"/>
          </p:nvPr>
        </p:nvSpPr>
        <p:spPr/>
        <p:txBody>
          <a:bodyPr/>
          <a:lstStyle>
            <a:lvl1pPr>
              <a:defRPr smtClean="0">
                <a:solidFill>
                  <a:srgbClr val="898989"/>
                </a:solidFill>
              </a:defRPr>
            </a:lvl1pPr>
          </a:lstStyle>
          <a:p>
            <a:pPr>
              <a:defRPr/>
            </a:pPr>
            <a:fld id="{C0610A0A-3FBA-4416-8885-50140671F95A}" type="datetime1">
              <a:rPr/>
              <a:pPr>
                <a:defRPr/>
              </a:pPr>
              <a:t>5/15/2024</a:t>
            </a:fld>
            <a:endParaRPr/>
          </a:p>
        </p:txBody>
      </p:sp>
      <p:sp>
        <p:nvSpPr>
          <p:cNvPr id="4" name="Footer Placeholder 4">
            <a:extLst>
              <a:ext uri="{FF2B5EF4-FFF2-40B4-BE49-F238E27FC236}">
                <a16:creationId xmlns:a16="http://schemas.microsoft.com/office/drawing/2014/main" id="{6E81EAB4-C8FC-AFE7-7225-CDAEC2DBF120}"/>
              </a:ext>
            </a:extLst>
          </p:cNvPr>
          <p:cNvSpPr txBox="1">
            <a:spLocks noGrp="1"/>
          </p:cNvSpPr>
          <p:nvPr>
            <p:ph type="ftr" sz="quarter" idx="11"/>
          </p:nvPr>
        </p:nvSpPr>
        <p:spPr/>
        <p:txBody>
          <a:bodyPr/>
          <a:lstStyle>
            <a:lvl1pPr>
              <a:defRPr>
                <a:solidFill>
                  <a:srgbClr val="898989"/>
                </a:solidFill>
              </a:defRPr>
            </a:lvl1pPr>
          </a:lstStyle>
          <a:p>
            <a:pPr>
              <a:defRPr/>
            </a:pPr>
            <a:endParaRPr/>
          </a:p>
        </p:txBody>
      </p:sp>
      <p:sp>
        <p:nvSpPr>
          <p:cNvPr id="5" name="Slide Number Placeholder 5">
            <a:extLst>
              <a:ext uri="{FF2B5EF4-FFF2-40B4-BE49-F238E27FC236}">
                <a16:creationId xmlns:a16="http://schemas.microsoft.com/office/drawing/2014/main" id="{63E62E25-6EDD-5AF7-4213-74C63AED2D51}"/>
              </a:ext>
            </a:extLst>
          </p:cNvPr>
          <p:cNvSpPr txBox="1">
            <a:spLocks noGrp="1"/>
          </p:cNvSpPr>
          <p:nvPr>
            <p:ph type="sldNum" sz="quarter" idx="12"/>
          </p:nvPr>
        </p:nvSpPr>
        <p:spPr/>
        <p:txBody>
          <a:bodyPr/>
          <a:lstStyle>
            <a:lvl1pPr>
              <a:defRPr smtClean="0">
                <a:solidFill>
                  <a:srgbClr val="898989"/>
                </a:solidFill>
              </a:defRPr>
            </a:lvl1pPr>
          </a:lstStyle>
          <a:p>
            <a:pPr>
              <a:defRPr/>
            </a:pPr>
            <a:fld id="{A077DE0B-8A8F-4452-966A-116F2AFDB887}" type="slidenum">
              <a:rPr/>
              <a:pPr>
                <a:defRPr/>
              </a:pPr>
              <a:t>‹#›</a:t>
            </a:fld>
            <a:endParaRPr/>
          </a:p>
        </p:txBody>
      </p:sp>
    </p:spTree>
    <p:extLst>
      <p:ext uri="{BB962C8B-B14F-4D97-AF65-F5344CB8AC3E}">
        <p14:creationId xmlns:p14="http://schemas.microsoft.com/office/powerpoint/2010/main" val="132738966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59148EBC-3315-2868-33AF-58E95B6F7D8A}"/>
              </a:ext>
            </a:extLst>
          </p:cNvPr>
          <p:cNvSpPr txBox="1">
            <a:spLocks noGrp="1"/>
          </p:cNvSpPr>
          <p:nvPr>
            <p:ph type="dt" sz="half" idx="10"/>
          </p:nvPr>
        </p:nvSpPr>
        <p:spPr/>
        <p:txBody>
          <a:bodyPr/>
          <a:lstStyle>
            <a:lvl1pPr>
              <a:defRPr smtClean="0">
                <a:solidFill>
                  <a:srgbClr val="898989"/>
                </a:solidFill>
              </a:defRPr>
            </a:lvl1pPr>
          </a:lstStyle>
          <a:p>
            <a:pPr>
              <a:defRPr/>
            </a:pPr>
            <a:fld id="{A18C5561-1F89-4A69-9DA2-43BBD10BC8A6}" type="datetime1">
              <a:rPr/>
              <a:pPr>
                <a:defRPr/>
              </a:pPr>
              <a:t>5/15/2024</a:t>
            </a:fld>
            <a:endParaRPr/>
          </a:p>
        </p:txBody>
      </p:sp>
      <p:sp>
        <p:nvSpPr>
          <p:cNvPr id="4" name="Footer Placeholder 4">
            <a:extLst>
              <a:ext uri="{FF2B5EF4-FFF2-40B4-BE49-F238E27FC236}">
                <a16:creationId xmlns:a16="http://schemas.microsoft.com/office/drawing/2014/main" id="{C24385AD-80EE-C985-391B-1EF759859144}"/>
              </a:ext>
            </a:extLst>
          </p:cNvPr>
          <p:cNvSpPr txBox="1">
            <a:spLocks noGrp="1"/>
          </p:cNvSpPr>
          <p:nvPr>
            <p:ph type="ftr" sz="quarter" idx="11"/>
          </p:nvPr>
        </p:nvSpPr>
        <p:spPr/>
        <p:txBody>
          <a:bodyPr/>
          <a:lstStyle>
            <a:lvl1pPr>
              <a:defRPr>
                <a:solidFill>
                  <a:srgbClr val="898989"/>
                </a:solidFill>
              </a:defRPr>
            </a:lvl1pPr>
          </a:lstStyle>
          <a:p>
            <a:pPr>
              <a:defRPr/>
            </a:pPr>
            <a:endParaRPr/>
          </a:p>
        </p:txBody>
      </p:sp>
      <p:sp>
        <p:nvSpPr>
          <p:cNvPr id="5" name="Slide Number Placeholder 5">
            <a:extLst>
              <a:ext uri="{FF2B5EF4-FFF2-40B4-BE49-F238E27FC236}">
                <a16:creationId xmlns:a16="http://schemas.microsoft.com/office/drawing/2014/main" id="{C807FE42-5F48-AFD7-9CFE-E18011DA1B31}"/>
              </a:ext>
            </a:extLst>
          </p:cNvPr>
          <p:cNvSpPr txBox="1">
            <a:spLocks noGrp="1"/>
          </p:cNvSpPr>
          <p:nvPr>
            <p:ph type="sldNum" sz="quarter" idx="12"/>
          </p:nvPr>
        </p:nvSpPr>
        <p:spPr/>
        <p:txBody>
          <a:bodyPr/>
          <a:lstStyle>
            <a:lvl1pPr>
              <a:defRPr smtClean="0">
                <a:solidFill>
                  <a:srgbClr val="898989"/>
                </a:solidFill>
              </a:defRPr>
            </a:lvl1pPr>
          </a:lstStyle>
          <a:p>
            <a:pPr>
              <a:defRPr/>
            </a:pPr>
            <a:fld id="{6C1650D5-2DC2-4516-B5DB-B1862D03E4BD}" type="slidenum">
              <a:rPr/>
              <a:pPr>
                <a:defRPr/>
              </a:pPr>
              <a:t>‹#›</a:t>
            </a:fld>
            <a:endParaRPr/>
          </a:p>
        </p:txBody>
      </p:sp>
    </p:spTree>
    <p:extLst>
      <p:ext uri="{BB962C8B-B14F-4D97-AF65-F5344CB8AC3E}">
        <p14:creationId xmlns:p14="http://schemas.microsoft.com/office/powerpoint/2010/main" val="394966409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3" name="Date Placeholder 3">
            <a:extLst>
              <a:ext uri="{FF2B5EF4-FFF2-40B4-BE49-F238E27FC236}">
                <a16:creationId xmlns:a16="http://schemas.microsoft.com/office/drawing/2014/main" id="{06B97D10-3484-117A-FAA6-20AB0E50EDB0}"/>
              </a:ext>
            </a:extLst>
          </p:cNvPr>
          <p:cNvSpPr txBox="1">
            <a:spLocks noGrp="1"/>
          </p:cNvSpPr>
          <p:nvPr>
            <p:ph type="dt" sz="half" idx="10"/>
          </p:nvPr>
        </p:nvSpPr>
        <p:spPr/>
        <p:txBody>
          <a:bodyPr/>
          <a:lstStyle>
            <a:lvl1pPr>
              <a:defRPr smtClean="0">
                <a:solidFill>
                  <a:srgbClr val="898989"/>
                </a:solidFill>
              </a:defRPr>
            </a:lvl1pPr>
          </a:lstStyle>
          <a:p>
            <a:pPr>
              <a:defRPr/>
            </a:pPr>
            <a:fld id="{30F8803F-AF33-45D7-9CFF-B415B6024C55}" type="datetime1">
              <a:rPr/>
              <a:pPr>
                <a:defRPr/>
              </a:pPr>
              <a:t>5/15/2024</a:t>
            </a:fld>
            <a:endParaRPr/>
          </a:p>
        </p:txBody>
      </p:sp>
      <p:sp>
        <p:nvSpPr>
          <p:cNvPr id="4" name="Footer Placeholder 4">
            <a:extLst>
              <a:ext uri="{FF2B5EF4-FFF2-40B4-BE49-F238E27FC236}">
                <a16:creationId xmlns:a16="http://schemas.microsoft.com/office/drawing/2014/main" id="{0DF22768-5372-E6C7-DFCE-A2E9000B85D3}"/>
              </a:ext>
            </a:extLst>
          </p:cNvPr>
          <p:cNvSpPr txBox="1">
            <a:spLocks noGrp="1"/>
          </p:cNvSpPr>
          <p:nvPr>
            <p:ph type="ftr" sz="quarter" idx="11"/>
          </p:nvPr>
        </p:nvSpPr>
        <p:spPr/>
        <p:txBody>
          <a:bodyPr/>
          <a:lstStyle>
            <a:lvl1pPr>
              <a:defRPr>
                <a:solidFill>
                  <a:srgbClr val="898989"/>
                </a:solidFill>
              </a:defRPr>
            </a:lvl1pPr>
          </a:lstStyle>
          <a:p>
            <a:pPr>
              <a:defRPr/>
            </a:pPr>
            <a:endParaRPr/>
          </a:p>
        </p:txBody>
      </p:sp>
      <p:sp>
        <p:nvSpPr>
          <p:cNvPr id="5" name="Slide Number Placeholder 5">
            <a:extLst>
              <a:ext uri="{FF2B5EF4-FFF2-40B4-BE49-F238E27FC236}">
                <a16:creationId xmlns:a16="http://schemas.microsoft.com/office/drawing/2014/main" id="{BA88598A-AAE9-5068-5F42-F17D9166A4F3}"/>
              </a:ext>
            </a:extLst>
          </p:cNvPr>
          <p:cNvSpPr txBox="1">
            <a:spLocks noGrp="1"/>
          </p:cNvSpPr>
          <p:nvPr>
            <p:ph type="sldNum" sz="quarter" idx="12"/>
          </p:nvPr>
        </p:nvSpPr>
        <p:spPr/>
        <p:txBody>
          <a:bodyPr/>
          <a:lstStyle>
            <a:lvl1pPr>
              <a:defRPr smtClean="0">
                <a:solidFill>
                  <a:srgbClr val="898989"/>
                </a:solidFill>
              </a:defRPr>
            </a:lvl1pPr>
          </a:lstStyle>
          <a:p>
            <a:pPr>
              <a:defRPr/>
            </a:pPr>
            <a:fld id="{99C51E56-3153-4E7D-A4DB-929D081194AB}" type="slidenum">
              <a:rPr/>
              <a:pPr>
                <a:defRPr/>
              </a:pPr>
              <a:t>‹#›</a:t>
            </a:fld>
            <a:endParaRPr/>
          </a:p>
        </p:txBody>
      </p:sp>
    </p:spTree>
    <p:extLst>
      <p:ext uri="{BB962C8B-B14F-4D97-AF65-F5344CB8AC3E}">
        <p14:creationId xmlns:p14="http://schemas.microsoft.com/office/powerpoint/2010/main" val="1797702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a:extLst>
              <a:ext uri="{FF2B5EF4-FFF2-40B4-BE49-F238E27FC236}">
                <a16:creationId xmlns:a16="http://schemas.microsoft.com/office/drawing/2014/main" id="{70D2B29A-B6A1-D950-4887-426DE78F59BE}"/>
              </a:ext>
            </a:extLst>
          </p:cNvPr>
          <p:cNvSpPr txBox="1">
            <a:spLocks noGrp="1"/>
          </p:cNvSpPr>
          <p:nvPr>
            <p:ph type="dt" sz="half" idx="10"/>
          </p:nvPr>
        </p:nvSpPr>
        <p:spPr/>
        <p:txBody>
          <a:bodyPr/>
          <a:lstStyle>
            <a:lvl1pPr>
              <a:defRPr smtClean="0">
                <a:solidFill>
                  <a:srgbClr val="898989"/>
                </a:solidFill>
              </a:defRPr>
            </a:lvl1pPr>
          </a:lstStyle>
          <a:p>
            <a:pPr>
              <a:defRPr/>
            </a:pPr>
            <a:fld id="{991DF6DF-5C5B-49F9-9F58-AD570EC47539}" type="datetime1">
              <a:rPr/>
              <a:pPr>
                <a:defRPr/>
              </a:pPr>
              <a:t>5/15/2024</a:t>
            </a:fld>
            <a:endParaRPr/>
          </a:p>
        </p:txBody>
      </p:sp>
      <p:sp>
        <p:nvSpPr>
          <p:cNvPr id="5" name="Footer Placeholder 5">
            <a:extLst>
              <a:ext uri="{FF2B5EF4-FFF2-40B4-BE49-F238E27FC236}">
                <a16:creationId xmlns:a16="http://schemas.microsoft.com/office/drawing/2014/main" id="{B13FFF81-553D-60F2-7CA6-46F75FA0550D}"/>
              </a:ext>
            </a:extLst>
          </p:cNvPr>
          <p:cNvSpPr txBox="1">
            <a:spLocks noGrp="1"/>
          </p:cNvSpPr>
          <p:nvPr>
            <p:ph type="ftr" sz="quarter" idx="11"/>
          </p:nvPr>
        </p:nvSpPr>
        <p:spPr/>
        <p:txBody>
          <a:bodyPr/>
          <a:lstStyle>
            <a:lvl1pPr>
              <a:defRPr>
                <a:solidFill>
                  <a:srgbClr val="898989"/>
                </a:solidFill>
              </a:defRPr>
            </a:lvl1pPr>
          </a:lstStyle>
          <a:p>
            <a:pPr>
              <a:defRPr/>
            </a:pPr>
            <a:endParaRPr/>
          </a:p>
        </p:txBody>
      </p:sp>
      <p:sp>
        <p:nvSpPr>
          <p:cNvPr id="6" name="Slide Number Placeholder 6">
            <a:extLst>
              <a:ext uri="{FF2B5EF4-FFF2-40B4-BE49-F238E27FC236}">
                <a16:creationId xmlns:a16="http://schemas.microsoft.com/office/drawing/2014/main" id="{4721BE6A-F1C9-3688-84C6-7EA2F0566519}"/>
              </a:ext>
            </a:extLst>
          </p:cNvPr>
          <p:cNvSpPr txBox="1">
            <a:spLocks noGrp="1"/>
          </p:cNvSpPr>
          <p:nvPr>
            <p:ph type="sldNum" sz="quarter" idx="12"/>
          </p:nvPr>
        </p:nvSpPr>
        <p:spPr/>
        <p:txBody>
          <a:bodyPr/>
          <a:lstStyle>
            <a:lvl1pPr>
              <a:defRPr smtClean="0">
                <a:solidFill>
                  <a:srgbClr val="898989"/>
                </a:solidFill>
              </a:defRPr>
            </a:lvl1pPr>
          </a:lstStyle>
          <a:p>
            <a:pPr>
              <a:defRPr/>
            </a:pPr>
            <a:fld id="{A54773ED-5344-4F6E-8881-42E62080DEBE}" type="slidenum">
              <a:rPr/>
              <a:pPr>
                <a:defRPr/>
              </a:pPr>
              <a:t>‹#›</a:t>
            </a:fld>
            <a:endParaRPr/>
          </a:p>
        </p:txBody>
      </p:sp>
    </p:spTree>
    <p:extLst>
      <p:ext uri="{BB962C8B-B14F-4D97-AF65-F5344CB8AC3E}">
        <p14:creationId xmlns:p14="http://schemas.microsoft.com/office/powerpoint/2010/main" val="380353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3"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5"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6">
            <a:extLst>
              <a:ext uri="{FF2B5EF4-FFF2-40B4-BE49-F238E27FC236}">
                <a16:creationId xmlns:a16="http://schemas.microsoft.com/office/drawing/2014/main" id="{52F19095-F09D-478B-1E97-2F43A8FE2B11}"/>
              </a:ext>
            </a:extLst>
          </p:cNvPr>
          <p:cNvSpPr txBox="1">
            <a:spLocks noGrp="1"/>
          </p:cNvSpPr>
          <p:nvPr>
            <p:ph type="dt" sz="half" idx="10"/>
          </p:nvPr>
        </p:nvSpPr>
        <p:spPr/>
        <p:txBody>
          <a:bodyPr/>
          <a:lstStyle>
            <a:lvl1pPr>
              <a:defRPr smtClean="0">
                <a:solidFill>
                  <a:srgbClr val="898989"/>
                </a:solidFill>
              </a:defRPr>
            </a:lvl1pPr>
          </a:lstStyle>
          <a:p>
            <a:pPr>
              <a:defRPr/>
            </a:pPr>
            <a:fld id="{9F81FF75-E044-42FA-8A01-2D6C80F6ED3C}" type="datetime1">
              <a:rPr/>
              <a:pPr>
                <a:defRPr/>
              </a:pPr>
              <a:t>5/15/2024</a:t>
            </a:fld>
            <a:endParaRPr/>
          </a:p>
        </p:txBody>
      </p:sp>
      <p:sp>
        <p:nvSpPr>
          <p:cNvPr id="7" name="Footer Placeholder 7">
            <a:extLst>
              <a:ext uri="{FF2B5EF4-FFF2-40B4-BE49-F238E27FC236}">
                <a16:creationId xmlns:a16="http://schemas.microsoft.com/office/drawing/2014/main" id="{946C5A63-B603-8C69-4850-D334DFEB9C0F}"/>
              </a:ext>
            </a:extLst>
          </p:cNvPr>
          <p:cNvSpPr txBox="1">
            <a:spLocks noGrp="1"/>
          </p:cNvSpPr>
          <p:nvPr>
            <p:ph type="ftr" sz="quarter" idx="11"/>
          </p:nvPr>
        </p:nvSpPr>
        <p:spPr/>
        <p:txBody>
          <a:bodyPr/>
          <a:lstStyle>
            <a:lvl1pPr>
              <a:defRPr>
                <a:solidFill>
                  <a:srgbClr val="898989"/>
                </a:solidFill>
              </a:defRPr>
            </a:lvl1pPr>
          </a:lstStyle>
          <a:p>
            <a:pPr>
              <a:defRPr/>
            </a:pPr>
            <a:endParaRPr/>
          </a:p>
        </p:txBody>
      </p:sp>
      <p:sp>
        <p:nvSpPr>
          <p:cNvPr id="8" name="Slide Number Placeholder 8">
            <a:extLst>
              <a:ext uri="{FF2B5EF4-FFF2-40B4-BE49-F238E27FC236}">
                <a16:creationId xmlns:a16="http://schemas.microsoft.com/office/drawing/2014/main" id="{BF6F6B1E-EFA4-6C7B-D3DA-470242CF83F0}"/>
              </a:ext>
            </a:extLst>
          </p:cNvPr>
          <p:cNvSpPr txBox="1">
            <a:spLocks noGrp="1"/>
          </p:cNvSpPr>
          <p:nvPr>
            <p:ph type="sldNum" sz="quarter" idx="12"/>
          </p:nvPr>
        </p:nvSpPr>
        <p:spPr/>
        <p:txBody>
          <a:bodyPr/>
          <a:lstStyle>
            <a:lvl1pPr>
              <a:defRPr smtClean="0">
                <a:solidFill>
                  <a:srgbClr val="898989"/>
                </a:solidFill>
              </a:defRPr>
            </a:lvl1pPr>
          </a:lstStyle>
          <a:p>
            <a:pPr>
              <a:defRPr/>
            </a:pPr>
            <a:fld id="{BF957006-5D01-4847-8C81-E01503EA71C7}" type="slidenum">
              <a:rPr/>
              <a:pPr>
                <a:defRPr/>
              </a:pPr>
              <a:t>‹#›</a:t>
            </a:fld>
            <a:endParaRPr/>
          </a:p>
        </p:txBody>
      </p:sp>
    </p:spTree>
    <p:extLst>
      <p:ext uri="{BB962C8B-B14F-4D97-AF65-F5344CB8AC3E}">
        <p14:creationId xmlns:p14="http://schemas.microsoft.com/office/powerpoint/2010/main" val="217027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ED61F8CD-1B4C-5D2F-8487-DAA1854EDD46}"/>
              </a:ext>
            </a:extLst>
          </p:cNvPr>
          <p:cNvSpPr txBox="1">
            <a:spLocks noGrp="1"/>
          </p:cNvSpPr>
          <p:nvPr>
            <p:ph type="dt" sz="half" idx="10"/>
          </p:nvPr>
        </p:nvSpPr>
        <p:spPr/>
        <p:txBody>
          <a:bodyPr/>
          <a:lstStyle>
            <a:lvl1pPr>
              <a:defRPr smtClean="0">
                <a:solidFill>
                  <a:srgbClr val="898989"/>
                </a:solidFill>
              </a:defRPr>
            </a:lvl1pPr>
          </a:lstStyle>
          <a:p>
            <a:pPr>
              <a:defRPr/>
            </a:pPr>
            <a:fld id="{F48BC949-E9F9-417D-886C-F752198759D4}" type="datetime1">
              <a:rPr/>
              <a:pPr>
                <a:defRPr/>
              </a:pPr>
              <a:t>5/15/2024</a:t>
            </a:fld>
            <a:endParaRPr/>
          </a:p>
        </p:txBody>
      </p:sp>
      <p:sp>
        <p:nvSpPr>
          <p:cNvPr id="3" name="Footer Placeholder 3">
            <a:extLst>
              <a:ext uri="{FF2B5EF4-FFF2-40B4-BE49-F238E27FC236}">
                <a16:creationId xmlns:a16="http://schemas.microsoft.com/office/drawing/2014/main" id="{165D634B-9F58-361A-8823-4992F2114B84}"/>
              </a:ext>
            </a:extLst>
          </p:cNvPr>
          <p:cNvSpPr txBox="1">
            <a:spLocks noGrp="1"/>
          </p:cNvSpPr>
          <p:nvPr>
            <p:ph type="ftr" sz="quarter" idx="11"/>
          </p:nvPr>
        </p:nvSpPr>
        <p:spPr/>
        <p:txBody>
          <a:bodyPr/>
          <a:lstStyle>
            <a:lvl1pPr>
              <a:defRPr>
                <a:solidFill>
                  <a:srgbClr val="898989"/>
                </a:solidFill>
              </a:defRPr>
            </a:lvl1pPr>
          </a:lstStyle>
          <a:p>
            <a:pPr>
              <a:defRPr/>
            </a:pPr>
            <a:endParaRPr/>
          </a:p>
        </p:txBody>
      </p:sp>
      <p:sp>
        <p:nvSpPr>
          <p:cNvPr id="4" name="Slide Number Placeholder 4">
            <a:extLst>
              <a:ext uri="{FF2B5EF4-FFF2-40B4-BE49-F238E27FC236}">
                <a16:creationId xmlns:a16="http://schemas.microsoft.com/office/drawing/2014/main" id="{6993170A-31D1-4D0F-0617-E842D6720577}"/>
              </a:ext>
            </a:extLst>
          </p:cNvPr>
          <p:cNvSpPr txBox="1">
            <a:spLocks noGrp="1"/>
          </p:cNvSpPr>
          <p:nvPr>
            <p:ph type="sldNum" sz="quarter" idx="12"/>
          </p:nvPr>
        </p:nvSpPr>
        <p:spPr/>
        <p:txBody>
          <a:bodyPr/>
          <a:lstStyle>
            <a:lvl1pPr>
              <a:defRPr smtClean="0">
                <a:solidFill>
                  <a:srgbClr val="898989"/>
                </a:solidFill>
              </a:defRPr>
            </a:lvl1pPr>
          </a:lstStyle>
          <a:p>
            <a:pPr>
              <a:defRPr/>
            </a:pPr>
            <a:fld id="{D27D3C8B-ADD6-4A5D-9D20-F1242C431CAD}" type="slidenum">
              <a:rPr/>
              <a:pPr>
                <a:defRPr/>
              </a:pPr>
              <a:t>‹#›</a:t>
            </a:fld>
            <a:endParaRPr/>
          </a:p>
        </p:txBody>
      </p:sp>
    </p:spTree>
    <p:extLst>
      <p:ext uri="{BB962C8B-B14F-4D97-AF65-F5344CB8AC3E}">
        <p14:creationId xmlns:p14="http://schemas.microsoft.com/office/powerpoint/2010/main" val="366890166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8E216044-0721-A108-9DD2-1482C25E6C3B}"/>
              </a:ext>
            </a:extLst>
          </p:cNvPr>
          <p:cNvSpPr txBox="1">
            <a:spLocks noGrp="1"/>
          </p:cNvSpPr>
          <p:nvPr>
            <p:ph type="ftr" sz="quarter" idx="10"/>
          </p:nvPr>
        </p:nvSpPr>
        <p:spPr/>
        <p:txBody>
          <a:bodyPr/>
          <a:lstStyle>
            <a:lvl1pPr>
              <a:defRPr>
                <a:solidFill>
                  <a:srgbClr val="898989"/>
                </a:solidFill>
              </a:defRPr>
            </a:lvl1pPr>
          </a:lstStyle>
          <a:p>
            <a:pPr>
              <a:defRPr/>
            </a:pPr>
            <a:endParaRPr/>
          </a:p>
        </p:txBody>
      </p:sp>
      <p:sp>
        <p:nvSpPr>
          <p:cNvPr id="3" name="Slide Number Placeholder 3">
            <a:extLst>
              <a:ext uri="{FF2B5EF4-FFF2-40B4-BE49-F238E27FC236}">
                <a16:creationId xmlns:a16="http://schemas.microsoft.com/office/drawing/2014/main" id="{386EC61A-D4AE-A564-1256-82E773EDCB92}"/>
              </a:ext>
            </a:extLst>
          </p:cNvPr>
          <p:cNvSpPr txBox="1">
            <a:spLocks noGrp="1"/>
          </p:cNvSpPr>
          <p:nvPr>
            <p:ph type="sldNum" sz="quarter" idx="11"/>
          </p:nvPr>
        </p:nvSpPr>
        <p:spPr/>
        <p:txBody>
          <a:bodyPr/>
          <a:lstStyle>
            <a:lvl1pPr>
              <a:defRPr smtClean="0">
                <a:solidFill>
                  <a:srgbClr val="898989"/>
                </a:solidFill>
              </a:defRPr>
            </a:lvl1pPr>
          </a:lstStyle>
          <a:p>
            <a:pPr>
              <a:defRPr/>
            </a:pPr>
            <a:fld id="{30F249B8-365D-442B-A327-336358A4F91B}" type="slidenum">
              <a:rPr/>
              <a:pPr>
                <a:defRPr/>
              </a:pPr>
              <a:t>‹#›</a:t>
            </a:fld>
            <a:endParaRPr/>
          </a:p>
        </p:txBody>
      </p:sp>
    </p:spTree>
    <p:extLst>
      <p:ext uri="{BB962C8B-B14F-4D97-AF65-F5344CB8AC3E}">
        <p14:creationId xmlns:p14="http://schemas.microsoft.com/office/powerpoint/2010/main" val="122529541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4" name="Date Placeholder 4">
            <a:extLst>
              <a:ext uri="{FF2B5EF4-FFF2-40B4-BE49-F238E27FC236}">
                <a16:creationId xmlns:a16="http://schemas.microsoft.com/office/drawing/2014/main" id="{D7CF9684-2301-9E26-131F-53AF736242D5}"/>
              </a:ext>
            </a:extLst>
          </p:cNvPr>
          <p:cNvSpPr txBox="1">
            <a:spLocks noGrp="1"/>
          </p:cNvSpPr>
          <p:nvPr>
            <p:ph type="dt" sz="half" idx="10"/>
          </p:nvPr>
        </p:nvSpPr>
        <p:spPr/>
        <p:txBody>
          <a:bodyPr/>
          <a:lstStyle>
            <a:lvl1pPr>
              <a:defRPr smtClean="0">
                <a:solidFill>
                  <a:srgbClr val="898989"/>
                </a:solidFill>
              </a:defRPr>
            </a:lvl1pPr>
          </a:lstStyle>
          <a:p>
            <a:pPr>
              <a:defRPr/>
            </a:pPr>
            <a:fld id="{0A7A4FC2-E481-4967-BF93-FECBB5506160}" type="datetime1">
              <a:rPr/>
              <a:pPr>
                <a:defRPr/>
              </a:pPr>
              <a:t>5/15/2024</a:t>
            </a:fld>
            <a:endParaRPr/>
          </a:p>
        </p:txBody>
      </p:sp>
      <p:sp>
        <p:nvSpPr>
          <p:cNvPr id="5" name="Footer Placeholder 5">
            <a:extLst>
              <a:ext uri="{FF2B5EF4-FFF2-40B4-BE49-F238E27FC236}">
                <a16:creationId xmlns:a16="http://schemas.microsoft.com/office/drawing/2014/main" id="{6161F35B-6683-8D2C-4CE1-F160A58A8BB5}"/>
              </a:ext>
            </a:extLst>
          </p:cNvPr>
          <p:cNvSpPr txBox="1">
            <a:spLocks noGrp="1"/>
          </p:cNvSpPr>
          <p:nvPr>
            <p:ph type="ftr" sz="quarter" idx="11"/>
          </p:nvPr>
        </p:nvSpPr>
        <p:spPr/>
        <p:txBody>
          <a:bodyPr/>
          <a:lstStyle>
            <a:lvl1pPr>
              <a:defRPr>
                <a:solidFill>
                  <a:srgbClr val="898989"/>
                </a:solidFill>
              </a:defRPr>
            </a:lvl1pPr>
          </a:lstStyle>
          <a:p>
            <a:pPr>
              <a:defRPr/>
            </a:pPr>
            <a:endParaRPr/>
          </a:p>
        </p:txBody>
      </p:sp>
      <p:sp>
        <p:nvSpPr>
          <p:cNvPr id="6" name="Slide Number Placeholder 6">
            <a:extLst>
              <a:ext uri="{FF2B5EF4-FFF2-40B4-BE49-F238E27FC236}">
                <a16:creationId xmlns:a16="http://schemas.microsoft.com/office/drawing/2014/main" id="{151059AA-0F42-0AF3-9A94-ED359BC14016}"/>
              </a:ext>
            </a:extLst>
          </p:cNvPr>
          <p:cNvSpPr txBox="1">
            <a:spLocks noGrp="1"/>
          </p:cNvSpPr>
          <p:nvPr>
            <p:ph type="sldNum" sz="quarter" idx="12"/>
          </p:nvPr>
        </p:nvSpPr>
        <p:spPr/>
        <p:txBody>
          <a:bodyPr/>
          <a:lstStyle>
            <a:lvl1pPr>
              <a:defRPr smtClean="0">
                <a:solidFill>
                  <a:srgbClr val="898989"/>
                </a:solidFill>
              </a:defRPr>
            </a:lvl1pPr>
          </a:lstStyle>
          <a:p>
            <a:pPr>
              <a:defRPr/>
            </a:pPr>
            <a:fld id="{960DBF97-9467-4B7D-A9F3-6960D72411D7}" type="slidenum">
              <a:rPr/>
              <a:pPr>
                <a:defRPr/>
              </a:pPr>
              <a:t>‹#›</a:t>
            </a:fld>
            <a:endParaRPr/>
          </a:p>
        </p:txBody>
      </p:sp>
    </p:spTree>
    <p:extLst>
      <p:ext uri="{BB962C8B-B14F-4D97-AF65-F5344CB8AC3E}">
        <p14:creationId xmlns:p14="http://schemas.microsoft.com/office/powerpoint/2010/main" val="321691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F1EC4-3183-B1E5-DBCA-A76EA590B835}"/>
              </a:ext>
            </a:extLst>
          </p:cNvPr>
          <p:cNvSpPr txBox="1">
            <a:spLocks noGrp="1"/>
          </p:cNvSpPr>
          <p:nvPr>
            <p:ph type="dt" sz="half" idx="10"/>
          </p:nvPr>
        </p:nvSpPr>
        <p:spPr>
          <a:ln/>
        </p:spPr>
        <p:txBody>
          <a:bodyPr/>
          <a:lstStyle>
            <a:lvl1pPr>
              <a:defRPr/>
            </a:lvl1pPr>
          </a:lstStyle>
          <a:p>
            <a:pPr>
              <a:defRPr/>
            </a:pPr>
            <a:fld id="{6B7B07B0-55F9-45C9-A599-E3B27808D3BB}" type="datetime1">
              <a:rPr/>
              <a:pPr>
                <a:defRPr/>
              </a:pPr>
              <a:t>5/15/2024</a:t>
            </a:fld>
            <a:endParaRPr/>
          </a:p>
        </p:txBody>
      </p:sp>
      <p:sp>
        <p:nvSpPr>
          <p:cNvPr id="5" name="Footer Placeholder 4">
            <a:extLst>
              <a:ext uri="{FF2B5EF4-FFF2-40B4-BE49-F238E27FC236}">
                <a16:creationId xmlns:a16="http://schemas.microsoft.com/office/drawing/2014/main" id="{362A3249-32F1-4E76-2B6B-81EA96706E40}"/>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8486A0EE-0BD2-E7FD-D909-372E18D44E80}"/>
              </a:ext>
            </a:extLst>
          </p:cNvPr>
          <p:cNvSpPr txBox="1">
            <a:spLocks noGrp="1"/>
          </p:cNvSpPr>
          <p:nvPr>
            <p:ph type="sldNum" sz="quarter" idx="12"/>
          </p:nvPr>
        </p:nvSpPr>
        <p:spPr>
          <a:ln/>
        </p:spPr>
        <p:txBody>
          <a:bodyPr/>
          <a:lstStyle>
            <a:lvl1pPr>
              <a:defRPr/>
            </a:lvl1pPr>
          </a:lstStyle>
          <a:p>
            <a:pPr>
              <a:defRPr/>
            </a:pPr>
            <a:fld id="{89106413-0155-4C97-B409-F87BCC03DDC4}" type="slidenum">
              <a:rPr/>
              <a:pPr>
                <a:defRPr/>
              </a:pPr>
              <a:t>‹#›</a:t>
            </a:fld>
            <a:endParaRPr/>
          </a:p>
        </p:txBody>
      </p:sp>
    </p:spTree>
    <p:extLst>
      <p:ext uri="{BB962C8B-B14F-4D97-AF65-F5344CB8AC3E}">
        <p14:creationId xmlns:p14="http://schemas.microsoft.com/office/powerpoint/2010/main" val="230703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Picture Placeholder 2"/>
          <p:cNvSpPr txBox="1">
            <a:spLocks noGrp="1"/>
          </p:cNvSpPr>
          <p:nvPr>
            <p:ph type="pic" idx="1"/>
          </p:nvPr>
        </p:nvSpPr>
        <p:spPr>
          <a:xfrm>
            <a:off x="5183184" y="987423"/>
            <a:ext cx="6172200" cy="4873623"/>
          </a:xfrm>
        </p:spPr>
        <p:txBody>
          <a:bodyPr>
            <a:normAutofit/>
          </a:bodyPr>
          <a:lstStyle>
            <a:lvl1pPr marL="0" indent="0">
              <a:buNone/>
              <a:defRPr sz="3200"/>
            </a:lvl1pPr>
          </a:lstStyle>
          <a:p>
            <a:pPr lvl="0"/>
            <a:r>
              <a:rPr lang="en-US" noProof="0"/>
              <a:t>Click icon to add picture</a:t>
            </a:r>
          </a:p>
        </p:txBody>
      </p:sp>
      <p:sp>
        <p:nvSpPr>
          <p:cNvPr id="3"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4" name="Date Placeholder 4">
            <a:extLst>
              <a:ext uri="{FF2B5EF4-FFF2-40B4-BE49-F238E27FC236}">
                <a16:creationId xmlns:a16="http://schemas.microsoft.com/office/drawing/2014/main" id="{3F6EECFA-CA40-5FFF-7FF7-61484B951983}"/>
              </a:ext>
            </a:extLst>
          </p:cNvPr>
          <p:cNvSpPr txBox="1">
            <a:spLocks noGrp="1"/>
          </p:cNvSpPr>
          <p:nvPr>
            <p:ph type="dt" sz="half" idx="10"/>
          </p:nvPr>
        </p:nvSpPr>
        <p:spPr/>
        <p:txBody>
          <a:bodyPr/>
          <a:lstStyle>
            <a:lvl1pPr>
              <a:defRPr smtClean="0">
                <a:solidFill>
                  <a:srgbClr val="898989"/>
                </a:solidFill>
              </a:defRPr>
            </a:lvl1pPr>
          </a:lstStyle>
          <a:p>
            <a:pPr>
              <a:defRPr/>
            </a:pPr>
            <a:fld id="{06C375FA-339E-42B1-831B-06750E47709A}" type="datetime1">
              <a:rPr/>
              <a:pPr>
                <a:defRPr/>
              </a:pPr>
              <a:t>5/15/2024</a:t>
            </a:fld>
            <a:endParaRPr/>
          </a:p>
        </p:txBody>
      </p:sp>
      <p:sp>
        <p:nvSpPr>
          <p:cNvPr id="5" name="Footer Placeholder 5">
            <a:extLst>
              <a:ext uri="{FF2B5EF4-FFF2-40B4-BE49-F238E27FC236}">
                <a16:creationId xmlns:a16="http://schemas.microsoft.com/office/drawing/2014/main" id="{6EB47188-0617-CE16-2063-7B94131683C9}"/>
              </a:ext>
            </a:extLst>
          </p:cNvPr>
          <p:cNvSpPr txBox="1">
            <a:spLocks noGrp="1"/>
          </p:cNvSpPr>
          <p:nvPr>
            <p:ph type="ftr" sz="quarter" idx="11"/>
          </p:nvPr>
        </p:nvSpPr>
        <p:spPr/>
        <p:txBody>
          <a:bodyPr/>
          <a:lstStyle>
            <a:lvl1pPr>
              <a:defRPr>
                <a:solidFill>
                  <a:srgbClr val="898989"/>
                </a:solidFill>
              </a:defRPr>
            </a:lvl1pPr>
          </a:lstStyle>
          <a:p>
            <a:pPr>
              <a:defRPr/>
            </a:pPr>
            <a:endParaRPr/>
          </a:p>
        </p:txBody>
      </p:sp>
      <p:sp>
        <p:nvSpPr>
          <p:cNvPr id="6" name="Slide Number Placeholder 6">
            <a:extLst>
              <a:ext uri="{FF2B5EF4-FFF2-40B4-BE49-F238E27FC236}">
                <a16:creationId xmlns:a16="http://schemas.microsoft.com/office/drawing/2014/main" id="{E66B556A-7D13-AB50-2F85-D99B6D0CD921}"/>
              </a:ext>
            </a:extLst>
          </p:cNvPr>
          <p:cNvSpPr txBox="1">
            <a:spLocks noGrp="1"/>
          </p:cNvSpPr>
          <p:nvPr>
            <p:ph type="sldNum" sz="quarter" idx="12"/>
          </p:nvPr>
        </p:nvSpPr>
        <p:spPr/>
        <p:txBody>
          <a:bodyPr/>
          <a:lstStyle>
            <a:lvl1pPr>
              <a:defRPr smtClean="0">
                <a:solidFill>
                  <a:srgbClr val="898989"/>
                </a:solidFill>
              </a:defRPr>
            </a:lvl1pPr>
          </a:lstStyle>
          <a:p>
            <a:pPr>
              <a:defRPr/>
            </a:pPr>
            <a:fld id="{DFDB4439-9311-46ED-9ED1-A1D8D8463727}" type="slidenum">
              <a:rPr/>
              <a:pPr>
                <a:defRPr/>
              </a:pPr>
              <a:t>‹#›</a:t>
            </a:fld>
            <a:endParaRPr/>
          </a:p>
        </p:txBody>
      </p:sp>
    </p:spTree>
    <p:extLst>
      <p:ext uri="{BB962C8B-B14F-4D97-AF65-F5344CB8AC3E}">
        <p14:creationId xmlns:p14="http://schemas.microsoft.com/office/powerpoint/2010/main" val="2596889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E062C956-EC65-D58E-3DB1-1980E3A7D26D}"/>
              </a:ext>
            </a:extLst>
          </p:cNvPr>
          <p:cNvSpPr txBox="1">
            <a:spLocks noGrp="1"/>
          </p:cNvSpPr>
          <p:nvPr>
            <p:ph type="dt" sz="half" idx="10"/>
          </p:nvPr>
        </p:nvSpPr>
        <p:spPr/>
        <p:txBody>
          <a:bodyPr/>
          <a:lstStyle>
            <a:lvl1pPr>
              <a:defRPr smtClean="0">
                <a:solidFill>
                  <a:srgbClr val="898989"/>
                </a:solidFill>
              </a:defRPr>
            </a:lvl1pPr>
          </a:lstStyle>
          <a:p>
            <a:pPr>
              <a:defRPr/>
            </a:pPr>
            <a:fld id="{2D2092DC-AF92-43E9-BC7B-B8569CE81E92}" type="datetime1">
              <a:rPr/>
              <a:pPr>
                <a:defRPr/>
              </a:pPr>
              <a:t>5/15/2024</a:t>
            </a:fld>
            <a:endParaRPr/>
          </a:p>
        </p:txBody>
      </p:sp>
      <p:sp>
        <p:nvSpPr>
          <p:cNvPr id="4" name="Footer Placeholder 4">
            <a:extLst>
              <a:ext uri="{FF2B5EF4-FFF2-40B4-BE49-F238E27FC236}">
                <a16:creationId xmlns:a16="http://schemas.microsoft.com/office/drawing/2014/main" id="{48A46FFA-F679-B988-C6BB-6166BDBF3876}"/>
              </a:ext>
            </a:extLst>
          </p:cNvPr>
          <p:cNvSpPr txBox="1">
            <a:spLocks noGrp="1"/>
          </p:cNvSpPr>
          <p:nvPr>
            <p:ph type="ftr" sz="quarter" idx="11"/>
          </p:nvPr>
        </p:nvSpPr>
        <p:spPr/>
        <p:txBody>
          <a:bodyPr/>
          <a:lstStyle>
            <a:lvl1pPr>
              <a:defRPr>
                <a:solidFill>
                  <a:srgbClr val="898989"/>
                </a:solidFill>
              </a:defRPr>
            </a:lvl1pPr>
          </a:lstStyle>
          <a:p>
            <a:pPr>
              <a:defRPr/>
            </a:pPr>
            <a:endParaRPr/>
          </a:p>
        </p:txBody>
      </p:sp>
      <p:sp>
        <p:nvSpPr>
          <p:cNvPr id="5" name="Slide Number Placeholder 5">
            <a:extLst>
              <a:ext uri="{FF2B5EF4-FFF2-40B4-BE49-F238E27FC236}">
                <a16:creationId xmlns:a16="http://schemas.microsoft.com/office/drawing/2014/main" id="{B975EB88-3D51-D871-233B-90179DF57706}"/>
              </a:ext>
            </a:extLst>
          </p:cNvPr>
          <p:cNvSpPr txBox="1">
            <a:spLocks noGrp="1"/>
          </p:cNvSpPr>
          <p:nvPr>
            <p:ph type="sldNum" sz="quarter" idx="12"/>
          </p:nvPr>
        </p:nvSpPr>
        <p:spPr/>
        <p:txBody>
          <a:bodyPr/>
          <a:lstStyle>
            <a:lvl1pPr>
              <a:defRPr smtClean="0">
                <a:solidFill>
                  <a:srgbClr val="898989"/>
                </a:solidFill>
              </a:defRPr>
            </a:lvl1pPr>
          </a:lstStyle>
          <a:p>
            <a:pPr>
              <a:defRPr/>
            </a:pPr>
            <a:fld id="{D3C1DB6F-ED86-4A32-878B-E3A737EF7320}" type="slidenum">
              <a:rPr/>
              <a:pPr>
                <a:defRPr/>
              </a:pPr>
              <a:t>‹#›</a:t>
            </a:fld>
            <a:endParaRPr/>
          </a:p>
        </p:txBody>
      </p:sp>
    </p:spTree>
    <p:extLst>
      <p:ext uri="{BB962C8B-B14F-4D97-AF65-F5344CB8AC3E}">
        <p14:creationId xmlns:p14="http://schemas.microsoft.com/office/powerpoint/2010/main" val="1219099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EB469D41-51F1-5158-9C6F-F038C411A38F}"/>
              </a:ext>
            </a:extLst>
          </p:cNvPr>
          <p:cNvSpPr txBox="1">
            <a:spLocks noGrp="1"/>
          </p:cNvSpPr>
          <p:nvPr>
            <p:ph type="dt" sz="half" idx="10"/>
          </p:nvPr>
        </p:nvSpPr>
        <p:spPr/>
        <p:txBody>
          <a:bodyPr/>
          <a:lstStyle>
            <a:lvl1pPr>
              <a:defRPr smtClean="0">
                <a:solidFill>
                  <a:srgbClr val="898989"/>
                </a:solidFill>
              </a:defRPr>
            </a:lvl1pPr>
          </a:lstStyle>
          <a:p>
            <a:pPr>
              <a:defRPr/>
            </a:pPr>
            <a:fld id="{BEDD1D6D-2C80-4372-9DD9-DB76DD8BE6DB}" type="datetime1">
              <a:rPr/>
              <a:pPr>
                <a:defRPr/>
              </a:pPr>
              <a:t>5/15/2024</a:t>
            </a:fld>
            <a:endParaRPr/>
          </a:p>
        </p:txBody>
      </p:sp>
      <p:sp>
        <p:nvSpPr>
          <p:cNvPr id="4" name="Footer Placeholder 4">
            <a:extLst>
              <a:ext uri="{FF2B5EF4-FFF2-40B4-BE49-F238E27FC236}">
                <a16:creationId xmlns:a16="http://schemas.microsoft.com/office/drawing/2014/main" id="{8410E1DC-B064-E2BB-31C6-B3660C30408C}"/>
              </a:ext>
            </a:extLst>
          </p:cNvPr>
          <p:cNvSpPr txBox="1">
            <a:spLocks noGrp="1"/>
          </p:cNvSpPr>
          <p:nvPr>
            <p:ph type="ftr" sz="quarter" idx="11"/>
          </p:nvPr>
        </p:nvSpPr>
        <p:spPr/>
        <p:txBody>
          <a:bodyPr/>
          <a:lstStyle>
            <a:lvl1pPr>
              <a:defRPr>
                <a:solidFill>
                  <a:srgbClr val="898989"/>
                </a:solidFill>
              </a:defRPr>
            </a:lvl1pPr>
          </a:lstStyle>
          <a:p>
            <a:pPr>
              <a:defRPr/>
            </a:pPr>
            <a:endParaRPr/>
          </a:p>
        </p:txBody>
      </p:sp>
      <p:sp>
        <p:nvSpPr>
          <p:cNvPr id="5" name="Slide Number Placeholder 5">
            <a:extLst>
              <a:ext uri="{FF2B5EF4-FFF2-40B4-BE49-F238E27FC236}">
                <a16:creationId xmlns:a16="http://schemas.microsoft.com/office/drawing/2014/main" id="{68543394-3552-52C7-2387-D060876B1298}"/>
              </a:ext>
            </a:extLst>
          </p:cNvPr>
          <p:cNvSpPr txBox="1">
            <a:spLocks noGrp="1"/>
          </p:cNvSpPr>
          <p:nvPr>
            <p:ph type="sldNum" sz="quarter" idx="12"/>
          </p:nvPr>
        </p:nvSpPr>
        <p:spPr/>
        <p:txBody>
          <a:bodyPr/>
          <a:lstStyle>
            <a:lvl1pPr>
              <a:defRPr smtClean="0">
                <a:solidFill>
                  <a:srgbClr val="898989"/>
                </a:solidFill>
              </a:defRPr>
            </a:lvl1pPr>
          </a:lstStyle>
          <a:p>
            <a:pPr>
              <a:defRPr/>
            </a:pPr>
            <a:fld id="{CA93B5DE-12EE-401C-ABFF-8102C45AA287}" type="slidenum">
              <a:rPr/>
              <a:pPr>
                <a:defRPr/>
              </a:pPr>
              <a:t>‹#›</a:t>
            </a:fld>
            <a:endParaRPr/>
          </a:p>
        </p:txBody>
      </p:sp>
    </p:spTree>
    <p:extLst>
      <p:ext uri="{BB962C8B-B14F-4D97-AF65-F5344CB8AC3E}">
        <p14:creationId xmlns:p14="http://schemas.microsoft.com/office/powerpoint/2010/main" val="3339740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26AB0-8DA3-1726-780D-9CE6F9A758CB}"/>
              </a:ext>
            </a:extLst>
          </p:cNvPr>
          <p:cNvSpPr>
            <a:spLocks noGrp="1"/>
          </p:cNvSpPr>
          <p:nvPr>
            <p:ph type="dt" sz="half" idx="10"/>
          </p:nvPr>
        </p:nvSpPr>
        <p:spPr/>
        <p:txBody>
          <a:bodyPr/>
          <a:lstStyle>
            <a:lvl1pPr>
              <a:defRPr>
                <a:solidFill>
                  <a:prstClr val="black">
                    <a:tint val="75000"/>
                  </a:prstClr>
                </a:solidFill>
              </a:defRPr>
            </a:lvl1pPr>
          </a:lstStyle>
          <a:p>
            <a:pPr>
              <a:defRPr/>
            </a:pPr>
            <a:fld id="{719D360F-3210-4EAC-8A54-0BB3E6A76FB4}" type="datetimeFigureOut">
              <a:rPr/>
              <a:pPr>
                <a:defRPr/>
              </a:pPr>
              <a:t>5/15/2024</a:t>
            </a:fld>
            <a:endParaRPr/>
          </a:p>
        </p:txBody>
      </p:sp>
      <p:sp>
        <p:nvSpPr>
          <p:cNvPr id="5" name="Footer Placeholder 4">
            <a:extLst>
              <a:ext uri="{FF2B5EF4-FFF2-40B4-BE49-F238E27FC236}">
                <a16:creationId xmlns:a16="http://schemas.microsoft.com/office/drawing/2014/main" id="{5AD31BEF-654C-C6FE-2EA3-22220735332E}"/>
              </a:ext>
            </a:extLst>
          </p:cNvPr>
          <p:cNvSpPr>
            <a:spLocks noGrp="1"/>
          </p:cNvSpPr>
          <p:nvPr>
            <p:ph type="ftr" sz="quarter" idx="11"/>
          </p:nvPr>
        </p:nvSpPr>
        <p:spPr/>
        <p:txBody>
          <a:bodyPr/>
          <a:lstStyle>
            <a:lvl1pPr>
              <a:defRPr>
                <a:solidFill>
                  <a:prstClr val="black">
                    <a:tint val="75000"/>
                  </a:prstClr>
                </a:solidFill>
              </a:defRPr>
            </a:lvl1pPr>
          </a:lstStyle>
          <a:p>
            <a:pPr>
              <a:defRPr/>
            </a:pPr>
            <a:endParaRPr/>
          </a:p>
        </p:txBody>
      </p:sp>
      <p:sp>
        <p:nvSpPr>
          <p:cNvPr id="6" name="Slide Number Placeholder 5">
            <a:extLst>
              <a:ext uri="{FF2B5EF4-FFF2-40B4-BE49-F238E27FC236}">
                <a16:creationId xmlns:a16="http://schemas.microsoft.com/office/drawing/2014/main" id="{E646C4DD-9AFE-A223-518C-380F05FC565E}"/>
              </a:ext>
            </a:extLst>
          </p:cNvPr>
          <p:cNvSpPr>
            <a:spLocks noGrp="1"/>
          </p:cNvSpPr>
          <p:nvPr>
            <p:ph type="sldNum" sz="quarter" idx="12"/>
          </p:nvPr>
        </p:nvSpPr>
        <p:spPr/>
        <p:txBody>
          <a:bodyPr/>
          <a:lstStyle>
            <a:lvl1pPr>
              <a:defRPr>
                <a:solidFill>
                  <a:prstClr val="black">
                    <a:tint val="75000"/>
                  </a:prstClr>
                </a:solidFill>
              </a:defRPr>
            </a:lvl1pPr>
          </a:lstStyle>
          <a:p>
            <a:pPr>
              <a:defRPr/>
            </a:pPr>
            <a:fld id="{30BC79DC-C0E6-4288-B5F8-126D3DAA7B0C}" type="slidenum">
              <a:rPr/>
              <a:pPr>
                <a:defRPr/>
              </a:pPr>
              <a:t>‹#›</a:t>
            </a:fld>
            <a:endParaRPr/>
          </a:p>
        </p:txBody>
      </p:sp>
    </p:spTree>
    <p:extLst>
      <p:ext uri="{BB962C8B-B14F-4D97-AF65-F5344CB8AC3E}">
        <p14:creationId xmlns:p14="http://schemas.microsoft.com/office/powerpoint/2010/main" val="765271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A171C4-D0E4-71BD-3CD7-077EF1E04D03}"/>
              </a:ext>
            </a:extLst>
          </p:cNvPr>
          <p:cNvSpPr>
            <a:spLocks noGrp="1"/>
          </p:cNvSpPr>
          <p:nvPr>
            <p:ph type="dt" sz="half" idx="10"/>
          </p:nvPr>
        </p:nvSpPr>
        <p:spPr/>
        <p:txBody>
          <a:bodyPr/>
          <a:lstStyle>
            <a:lvl1pPr>
              <a:defRPr/>
            </a:lvl1pPr>
          </a:lstStyle>
          <a:p>
            <a:pPr>
              <a:defRPr/>
            </a:pPr>
            <a:fld id="{B9E1E50F-E2B3-45B1-B923-3C447B2116C3}" type="datetimeFigureOut">
              <a:rPr/>
              <a:pPr>
                <a:defRPr/>
              </a:pPr>
              <a:t>5/15/2024</a:t>
            </a:fld>
            <a:endParaRPr/>
          </a:p>
        </p:txBody>
      </p:sp>
      <p:sp>
        <p:nvSpPr>
          <p:cNvPr id="4" name="Footer Placeholder 3">
            <a:extLst>
              <a:ext uri="{FF2B5EF4-FFF2-40B4-BE49-F238E27FC236}">
                <a16:creationId xmlns:a16="http://schemas.microsoft.com/office/drawing/2014/main" id="{85A9EE27-FC45-E894-287A-F9BDCF7F1813}"/>
              </a:ext>
            </a:extLst>
          </p:cNvPr>
          <p:cNvSpPr>
            <a:spLocks noGrp="1"/>
          </p:cNvSpPr>
          <p:nvPr>
            <p:ph type="ftr" sz="quarter" idx="11"/>
          </p:nvPr>
        </p:nvSpPr>
        <p:spPr/>
        <p:txBody>
          <a:bodyPr/>
          <a:lstStyle>
            <a:lvl1pPr>
              <a:defRPr/>
            </a:lvl1pPr>
          </a:lstStyle>
          <a:p>
            <a:pPr>
              <a:defRPr/>
            </a:pPr>
            <a:endParaRPr/>
          </a:p>
        </p:txBody>
      </p:sp>
      <p:sp>
        <p:nvSpPr>
          <p:cNvPr id="5" name="Slide Number Placeholder 4">
            <a:extLst>
              <a:ext uri="{FF2B5EF4-FFF2-40B4-BE49-F238E27FC236}">
                <a16:creationId xmlns:a16="http://schemas.microsoft.com/office/drawing/2014/main" id="{EEC0139E-4685-2445-B2A3-9A8AE9D54E01}"/>
              </a:ext>
            </a:extLst>
          </p:cNvPr>
          <p:cNvSpPr>
            <a:spLocks noGrp="1"/>
          </p:cNvSpPr>
          <p:nvPr>
            <p:ph type="sldNum" sz="quarter" idx="12"/>
          </p:nvPr>
        </p:nvSpPr>
        <p:spPr/>
        <p:txBody>
          <a:bodyPr/>
          <a:lstStyle>
            <a:lvl1pPr>
              <a:defRPr/>
            </a:lvl1pPr>
          </a:lstStyle>
          <a:p>
            <a:pPr>
              <a:defRPr/>
            </a:pPr>
            <a:fld id="{A56DE2DD-243E-4CA6-BC04-7FC446D787D8}" type="slidenum">
              <a:rPr/>
              <a:pPr>
                <a:defRPr/>
              </a:pPr>
              <a:t>‹#›</a:t>
            </a:fld>
            <a:endParaRPr/>
          </a:p>
        </p:txBody>
      </p:sp>
    </p:spTree>
    <p:extLst>
      <p:ext uri="{BB962C8B-B14F-4D97-AF65-F5344CB8AC3E}">
        <p14:creationId xmlns:p14="http://schemas.microsoft.com/office/powerpoint/2010/main" val="3078217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3" name="Date Placeholder 3">
            <a:extLst>
              <a:ext uri="{FF2B5EF4-FFF2-40B4-BE49-F238E27FC236}">
                <a16:creationId xmlns:a16="http://schemas.microsoft.com/office/drawing/2014/main" id="{77DD414A-E1EA-07EA-B9D0-CAE58BB9AA42}"/>
              </a:ext>
            </a:extLst>
          </p:cNvPr>
          <p:cNvSpPr txBox="1">
            <a:spLocks noGrp="1"/>
          </p:cNvSpPr>
          <p:nvPr>
            <p:ph type="dt" sz="half" idx="10"/>
          </p:nvPr>
        </p:nvSpPr>
        <p:spPr>
          <a:ln/>
        </p:spPr>
        <p:txBody>
          <a:bodyPr/>
          <a:lstStyle>
            <a:lvl1pPr>
              <a:defRPr/>
            </a:lvl1pPr>
          </a:lstStyle>
          <a:p>
            <a:pPr>
              <a:defRPr/>
            </a:pPr>
            <a:fld id="{8BA9D3E7-6737-46AC-B946-1F43F97CC4E7}" type="datetime1">
              <a:rPr/>
              <a:pPr>
                <a:defRPr/>
              </a:pPr>
              <a:t>5/15/2024</a:t>
            </a:fld>
            <a:endParaRPr/>
          </a:p>
        </p:txBody>
      </p:sp>
      <p:sp>
        <p:nvSpPr>
          <p:cNvPr id="4" name="Footer Placeholder 4">
            <a:extLst>
              <a:ext uri="{FF2B5EF4-FFF2-40B4-BE49-F238E27FC236}">
                <a16:creationId xmlns:a16="http://schemas.microsoft.com/office/drawing/2014/main" id="{DC6FD035-885E-7769-D807-E2085F440AFC}"/>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15C450C2-81D5-4FCF-1673-9AC9290D8C13}"/>
              </a:ext>
            </a:extLst>
          </p:cNvPr>
          <p:cNvSpPr txBox="1">
            <a:spLocks noGrp="1"/>
          </p:cNvSpPr>
          <p:nvPr>
            <p:ph type="sldNum" sz="quarter" idx="12"/>
          </p:nvPr>
        </p:nvSpPr>
        <p:spPr>
          <a:ln/>
        </p:spPr>
        <p:txBody>
          <a:bodyPr/>
          <a:lstStyle>
            <a:lvl1pPr>
              <a:defRPr/>
            </a:lvl1pPr>
          </a:lstStyle>
          <a:p>
            <a:pPr>
              <a:defRPr/>
            </a:pPr>
            <a:fld id="{A3E01077-6140-483A-B100-A2F9C3470585}" type="slidenum">
              <a:rPr/>
              <a:pPr>
                <a:defRPr/>
              </a:pPr>
              <a:t>‹#›</a:t>
            </a:fld>
            <a:endParaRPr/>
          </a:p>
        </p:txBody>
      </p:sp>
    </p:spTree>
    <p:extLst>
      <p:ext uri="{BB962C8B-B14F-4D97-AF65-F5344CB8AC3E}">
        <p14:creationId xmlns:p14="http://schemas.microsoft.com/office/powerpoint/2010/main" val="1819387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294E6-46E0-984E-FE48-218534F0D4CA}"/>
              </a:ext>
            </a:extLst>
          </p:cNvPr>
          <p:cNvSpPr txBox="1">
            <a:spLocks noGrp="1"/>
          </p:cNvSpPr>
          <p:nvPr>
            <p:ph type="dt" sz="half" idx="10"/>
          </p:nvPr>
        </p:nvSpPr>
        <p:spPr/>
        <p:txBody>
          <a:bodyPr/>
          <a:lstStyle>
            <a:lvl1pPr>
              <a:defRPr smtClean="0"/>
            </a:lvl1pPr>
          </a:lstStyle>
          <a:p>
            <a:pPr>
              <a:defRPr/>
            </a:pPr>
            <a:fld id="{A4D75200-5816-4BA0-AB18-30E4FC230D99}" type="datetime1">
              <a:rPr/>
              <a:pPr>
                <a:defRPr/>
              </a:pPr>
              <a:t>5/15/2024</a:t>
            </a:fld>
            <a:endParaRPr/>
          </a:p>
        </p:txBody>
      </p:sp>
      <p:sp>
        <p:nvSpPr>
          <p:cNvPr id="5" name="Footer Placeholder 4">
            <a:extLst>
              <a:ext uri="{FF2B5EF4-FFF2-40B4-BE49-F238E27FC236}">
                <a16:creationId xmlns:a16="http://schemas.microsoft.com/office/drawing/2014/main" id="{B055FE5B-34B8-D89F-ABAF-2D6AFC145A5D}"/>
              </a:ext>
            </a:extLst>
          </p:cNvPr>
          <p:cNvSpPr txBox="1">
            <a:spLocks noGrp="1"/>
          </p:cNvSpPr>
          <p:nvPr>
            <p:ph type="ftr" sz="quarter" idx="11"/>
          </p:nvPr>
        </p:nvSpPr>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36E67E02-0D0C-7308-CF4C-3AD4ACA0D7EF}"/>
              </a:ext>
            </a:extLst>
          </p:cNvPr>
          <p:cNvSpPr txBox="1">
            <a:spLocks noGrp="1"/>
          </p:cNvSpPr>
          <p:nvPr>
            <p:ph type="sldNum" sz="quarter" idx="12"/>
          </p:nvPr>
        </p:nvSpPr>
        <p:spPr/>
        <p:txBody>
          <a:bodyPr/>
          <a:lstStyle>
            <a:lvl1pPr>
              <a:defRPr smtClean="0"/>
            </a:lvl1pPr>
          </a:lstStyle>
          <a:p>
            <a:pPr>
              <a:defRPr/>
            </a:pPr>
            <a:fld id="{598EE294-9AF1-4D64-BFD5-BCF98600A461}" type="slidenum">
              <a:rPr/>
              <a:pPr>
                <a:defRPr/>
              </a:pPr>
              <a:t>‹#›</a:t>
            </a:fld>
            <a:endParaRPr/>
          </a:p>
        </p:txBody>
      </p:sp>
    </p:spTree>
    <p:extLst>
      <p:ext uri="{BB962C8B-B14F-4D97-AF65-F5344CB8AC3E}">
        <p14:creationId xmlns:p14="http://schemas.microsoft.com/office/powerpoint/2010/main" val="1317513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gradFill rotWithShape="0">
          <a:gsLst>
            <a:gs pos="0">
              <a:srgbClr val="005189"/>
            </a:gs>
            <a:gs pos="100000">
              <a:srgbClr val="2E75B6"/>
            </a:gs>
          </a:gsLst>
          <a:lin ang="5400000"/>
        </a:gra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solidFill>
                  <a:srgbClr val="FFFFFF"/>
                </a:solidFill>
                <a:effectLst>
                  <a:outerShdw dist="38096" dir="2700000">
                    <a:srgbClr val="000000"/>
                  </a:outerShdw>
                </a:effectLst>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615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831847" y="4589465"/>
            <a:ext cx="10515600" cy="1500182"/>
          </a:xfrm>
        </p:spPr>
        <p:txBody>
          <a:bodyPr/>
          <a:lstStyle>
            <a:lvl1pPr marL="0" indent="0">
              <a:buNone/>
              <a:defRPr sz="2400">
                <a:solidFill>
                  <a:srgbClr val="7F7F7F"/>
                </a:solidFill>
              </a:defRPr>
            </a:lvl1pPr>
          </a:lstStyle>
          <a:p>
            <a:pPr lvl="0"/>
            <a:r>
              <a:rPr lang="en-US"/>
              <a:t>Click to edit Master text styles</a:t>
            </a:r>
          </a:p>
        </p:txBody>
      </p:sp>
      <p:sp>
        <p:nvSpPr>
          <p:cNvPr id="3" name="Date Placeholder 3">
            <a:extLst>
              <a:ext uri="{FF2B5EF4-FFF2-40B4-BE49-F238E27FC236}">
                <a16:creationId xmlns:a16="http://schemas.microsoft.com/office/drawing/2014/main" id="{27C1A875-7678-F5FA-900E-E1F9602B3AB0}"/>
              </a:ext>
            </a:extLst>
          </p:cNvPr>
          <p:cNvSpPr txBox="1">
            <a:spLocks noGrp="1"/>
          </p:cNvSpPr>
          <p:nvPr>
            <p:ph type="dt" sz="half" idx="10"/>
          </p:nvPr>
        </p:nvSpPr>
        <p:spPr>
          <a:ln/>
        </p:spPr>
        <p:txBody>
          <a:bodyPr/>
          <a:lstStyle>
            <a:lvl1pPr>
              <a:defRPr/>
            </a:lvl1pPr>
          </a:lstStyle>
          <a:p>
            <a:pPr>
              <a:defRPr/>
            </a:pPr>
            <a:fld id="{C27C76F0-34D4-451C-A22B-E89CF0A5E883}" type="datetime1">
              <a:rPr/>
              <a:pPr>
                <a:defRPr/>
              </a:pPr>
              <a:t>5/15/2024</a:t>
            </a:fld>
            <a:endParaRPr/>
          </a:p>
        </p:txBody>
      </p:sp>
      <p:sp>
        <p:nvSpPr>
          <p:cNvPr id="4" name="Footer Placeholder 4">
            <a:extLst>
              <a:ext uri="{FF2B5EF4-FFF2-40B4-BE49-F238E27FC236}">
                <a16:creationId xmlns:a16="http://schemas.microsoft.com/office/drawing/2014/main" id="{6EEA35D2-D382-B9D2-7BB5-BC83F7C64F96}"/>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1A55C773-0BA6-864A-C78C-5BBC7B55D05C}"/>
              </a:ext>
            </a:extLst>
          </p:cNvPr>
          <p:cNvSpPr txBox="1">
            <a:spLocks noGrp="1"/>
          </p:cNvSpPr>
          <p:nvPr>
            <p:ph type="sldNum" sz="quarter" idx="12"/>
          </p:nvPr>
        </p:nvSpPr>
        <p:spPr>
          <a:ln/>
        </p:spPr>
        <p:txBody>
          <a:bodyPr/>
          <a:lstStyle>
            <a:lvl1pPr>
              <a:defRPr/>
            </a:lvl1pPr>
          </a:lstStyle>
          <a:p>
            <a:pPr>
              <a:defRPr/>
            </a:pPr>
            <a:fld id="{F4FE1736-B266-41C8-8A01-0C7DFE50DE16}" type="slidenum">
              <a:rPr/>
              <a:pPr>
                <a:defRPr/>
              </a:pPr>
              <a:t>‹#›</a:t>
            </a:fld>
            <a:endParaRPr/>
          </a:p>
        </p:txBody>
      </p:sp>
    </p:spTree>
    <p:extLst>
      <p:ext uri="{BB962C8B-B14F-4D97-AF65-F5344CB8AC3E}">
        <p14:creationId xmlns:p14="http://schemas.microsoft.com/office/powerpoint/2010/main" val="132484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gradFill rotWithShape="0">
          <a:gsLst>
            <a:gs pos="0">
              <a:srgbClr val="005189"/>
            </a:gs>
            <a:gs pos="100000">
              <a:srgbClr val="2E75B6"/>
            </a:gs>
          </a:gsLst>
          <a:lin ang="5400000"/>
        </a:gra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AB84EB6D-71C0-3D9C-8B81-A232A4EBC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7238" y="5957888"/>
            <a:ext cx="1119187" cy="708025"/>
          </a:xfrm>
          <a:prstGeom prst="rect">
            <a:avLst/>
          </a:prstGeom>
          <a:noFill/>
          <a:ln>
            <a:noFill/>
          </a:ln>
          <a:effectLst>
            <a:outerShdw dist="38096" dir="81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noGrp="1"/>
          </p:cNvSpPr>
          <p:nvPr>
            <p:ph type="title"/>
          </p:nvPr>
        </p:nvSpPr>
        <p:spPr>
          <a:xfrm>
            <a:off x="831847" y="1709735"/>
            <a:ext cx="10515600" cy="2852735"/>
          </a:xfrm>
        </p:spPr>
        <p:txBody>
          <a:bodyPr anchor="b"/>
          <a:lstStyle>
            <a:lvl1pPr>
              <a:defRPr sz="6000">
                <a:solidFill>
                  <a:srgbClr val="FFFFFF"/>
                </a:solidFill>
                <a:effectLst>
                  <a:outerShdw dist="38096" dir="2700000">
                    <a:srgbClr val="000000"/>
                  </a:outerShdw>
                </a:effectLst>
              </a:defRPr>
            </a:lvl1pPr>
          </a:lstStyle>
          <a:p>
            <a:pPr lvl="0"/>
            <a:r>
              <a:rPr lang="en-US"/>
              <a:t>CLICK TO EDIT MASTER TITLE STYLE</a:t>
            </a:r>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BFBFB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4389C3F1-A960-57D0-D802-F0A19B1ED48C}"/>
              </a:ext>
            </a:extLst>
          </p:cNvPr>
          <p:cNvSpPr txBox="1">
            <a:spLocks noGrp="1"/>
          </p:cNvSpPr>
          <p:nvPr>
            <p:ph type="dt" sz="half" idx="10"/>
          </p:nvPr>
        </p:nvSpPr>
        <p:spPr/>
        <p:txBody>
          <a:bodyPr/>
          <a:lstStyle>
            <a:lvl1pPr>
              <a:defRPr smtClean="0"/>
            </a:lvl1pPr>
          </a:lstStyle>
          <a:p>
            <a:pPr>
              <a:defRPr/>
            </a:pPr>
            <a:fld id="{1C595DAC-376C-4A87-8492-296CAB7F3203}" type="datetime1">
              <a:rPr/>
              <a:pPr>
                <a:defRPr/>
              </a:pPr>
              <a:t>5/15/2024</a:t>
            </a:fld>
            <a:endParaRPr/>
          </a:p>
        </p:txBody>
      </p:sp>
      <p:sp>
        <p:nvSpPr>
          <p:cNvPr id="6" name="Footer Placeholder 4">
            <a:extLst>
              <a:ext uri="{FF2B5EF4-FFF2-40B4-BE49-F238E27FC236}">
                <a16:creationId xmlns:a16="http://schemas.microsoft.com/office/drawing/2014/main" id="{757461DD-3898-7A0D-7DF4-03E08302A857}"/>
              </a:ext>
            </a:extLst>
          </p:cNvPr>
          <p:cNvSpPr txBox="1">
            <a:spLocks noGrp="1"/>
          </p:cNvSpPr>
          <p:nvPr>
            <p:ph type="ftr" sz="quarter" idx="11"/>
          </p:nvPr>
        </p:nvSpPr>
        <p:spPr/>
        <p:txBody>
          <a:bodyPr/>
          <a:lstStyle>
            <a:lvl1pPr>
              <a:defRPr/>
            </a:lvl1pPr>
          </a:lstStyle>
          <a:p>
            <a:pPr>
              <a:defRPr/>
            </a:pPr>
            <a:endParaRPr/>
          </a:p>
        </p:txBody>
      </p:sp>
      <p:sp>
        <p:nvSpPr>
          <p:cNvPr id="7" name="Slide Number Placeholder 5">
            <a:extLst>
              <a:ext uri="{FF2B5EF4-FFF2-40B4-BE49-F238E27FC236}">
                <a16:creationId xmlns:a16="http://schemas.microsoft.com/office/drawing/2014/main" id="{FEC09514-20A9-0436-2EB8-81B8FA9B8A30}"/>
              </a:ext>
            </a:extLst>
          </p:cNvPr>
          <p:cNvSpPr txBox="1">
            <a:spLocks noGrp="1"/>
          </p:cNvSpPr>
          <p:nvPr>
            <p:ph type="sldNum" sz="quarter" idx="12"/>
          </p:nvPr>
        </p:nvSpPr>
        <p:spPr/>
        <p:txBody>
          <a:bodyPr/>
          <a:lstStyle>
            <a:lvl1pPr>
              <a:defRPr smtClean="0"/>
            </a:lvl1pPr>
          </a:lstStyle>
          <a:p>
            <a:pPr>
              <a:defRPr/>
            </a:pPr>
            <a:fld id="{5B29471A-4C8E-4050-B563-883A615AC864}" type="slidenum">
              <a:rPr/>
              <a:pPr>
                <a:defRPr/>
              </a:pPr>
              <a:t>‹#›</a:t>
            </a:fld>
            <a:endParaRPr/>
          </a:p>
        </p:txBody>
      </p:sp>
    </p:spTree>
    <p:extLst>
      <p:ext uri="{BB962C8B-B14F-4D97-AF65-F5344CB8AC3E}">
        <p14:creationId xmlns:p14="http://schemas.microsoft.com/office/powerpoint/2010/main" val="61375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6C0F892A-35DB-452C-76C3-9BACE9A2FFB1}"/>
              </a:ext>
            </a:extLst>
          </p:cNvPr>
          <p:cNvSpPr txBox="1">
            <a:spLocks noGrp="1"/>
          </p:cNvSpPr>
          <p:nvPr>
            <p:ph type="dt" sz="half" idx="10"/>
          </p:nvPr>
        </p:nvSpPr>
        <p:spPr>
          <a:ln/>
        </p:spPr>
        <p:txBody>
          <a:bodyPr/>
          <a:lstStyle>
            <a:lvl1pPr>
              <a:defRPr/>
            </a:lvl1pPr>
          </a:lstStyle>
          <a:p>
            <a:pPr>
              <a:defRPr/>
            </a:pPr>
            <a:fld id="{DC662CC7-3E7A-4E88-927E-376894D9A897}" type="datetime1">
              <a:rPr/>
              <a:pPr>
                <a:defRPr/>
              </a:pPr>
              <a:t>5/15/2024</a:t>
            </a:fld>
            <a:endParaRPr/>
          </a:p>
        </p:txBody>
      </p:sp>
      <p:sp>
        <p:nvSpPr>
          <p:cNvPr id="5" name="Footer Placeholder 4">
            <a:extLst>
              <a:ext uri="{FF2B5EF4-FFF2-40B4-BE49-F238E27FC236}">
                <a16:creationId xmlns:a16="http://schemas.microsoft.com/office/drawing/2014/main" id="{5D76178C-5A9B-447D-57EE-DDC8C68F3D84}"/>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0ADBBCD2-C5C3-A47F-79EF-F2A1BC0B3CF3}"/>
              </a:ext>
            </a:extLst>
          </p:cNvPr>
          <p:cNvSpPr txBox="1">
            <a:spLocks noGrp="1"/>
          </p:cNvSpPr>
          <p:nvPr>
            <p:ph type="sldNum" sz="quarter" idx="12"/>
          </p:nvPr>
        </p:nvSpPr>
        <p:spPr>
          <a:ln/>
        </p:spPr>
        <p:txBody>
          <a:bodyPr/>
          <a:lstStyle>
            <a:lvl1pPr>
              <a:defRPr/>
            </a:lvl1pPr>
          </a:lstStyle>
          <a:p>
            <a:pPr>
              <a:defRPr/>
            </a:pPr>
            <a:fld id="{F0933734-4BF9-401F-A922-AD19E2287986}" type="slidenum">
              <a:rPr/>
              <a:pPr>
                <a:defRPr/>
              </a:pPr>
              <a:t>‹#›</a:t>
            </a:fld>
            <a:endParaRPr/>
          </a:p>
        </p:txBody>
      </p:sp>
    </p:spTree>
    <p:extLst>
      <p:ext uri="{BB962C8B-B14F-4D97-AF65-F5344CB8AC3E}">
        <p14:creationId xmlns:p14="http://schemas.microsoft.com/office/powerpoint/2010/main" val="1018056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ACFB4-E588-1730-3ADA-57F15B22204E}"/>
              </a:ext>
            </a:extLst>
          </p:cNvPr>
          <p:cNvSpPr txBox="1">
            <a:spLocks noGrp="1"/>
          </p:cNvSpPr>
          <p:nvPr>
            <p:ph type="dt" sz="half" idx="10"/>
          </p:nvPr>
        </p:nvSpPr>
        <p:spPr>
          <a:ln/>
        </p:spPr>
        <p:txBody>
          <a:bodyPr/>
          <a:lstStyle>
            <a:lvl1pPr>
              <a:defRPr/>
            </a:lvl1pPr>
          </a:lstStyle>
          <a:p>
            <a:pPr>
              <a:defRPr/>
            </a:pPr>
            <a:fld id="{B65213BD-868E-4F79-A024-CEDA0E8FB175}" type="datetime1">
              <a:rPr/>
              <a:pPr>
                <a:defRPr/>
              </a:pPr>
              <a:t>5/15/2024</a:t>
            </a:fld>
            <a:endParaRPr/>
          </a:p>
        </p:txBody>
      </p:sp>
      <p:sp>
        <p:nvSpPr>
          <p:cNvPr id="5" name="Footer Placeholder 4">
            <a:extLst>
              <a:ext uri="{FF2B5EF4-FFF2-40B4-BE49-F238E27FC236}">
                <a16:creationId xmlns:a16="http://schemas.microsoft.com/office/drawing/2014/main" id="{212BB5DC-3FCE-107F-D36C-3AAD4ED7DA0B}"/>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0397B155-0AB3-F501-D286-7829F8C697F4}"/>
              </a:ext>
            </a:extLst>
          </p:cNvPr>
          <p:cNvSpPr txBox="1">
            <a:spLocks noGrp="1"/>
          </p:cNvSpPr>
          <p:nvPr>
            <p:ph type="sldNum" sz="quarter" idx="12"/>
          </p:nvPr>
        </p:nvSpPr>
        <p:spPr>
          <a:ln/>
        </p:spPr>
        <p:txBody>
          <a:bodyPr/>
          <a:lstStyle>
            <a:lvl1pPr>
              <a:defRPr/>
            </a:lvl1pPr>
          </a:lstStyle>
          <a:p>
            <a:pPr>
              <a:defRPr/>
            </a:pPr>
            <a:fld id="{30601C1B-9D56-4C6C-9811-F059D8A65EDA}" type="slidenum">
              <a:rPr/>
              <a:pPr>
                <a:defRPr/>
              </a:pPr>
              <a:t>‹#›</a:t>
            </a:fld>
            <a:endParaRPr/>
          </a:p>
        </p:txBody>
      </p:sp>
    </p:spTree>
    <p:extLst>
      <p:ext uri="{BB962C8B-B14F-4D97-AF65-F5344CB8AC3E}">
        <p14:creationId xmlns:p14="http://schemas.microsoft.com/office/powerpoint/2010/main" val="731959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3"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5"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1169E903-6AA5-707B-060F-8BB02A579BBE}"/>
              </a:ext>
            </a:extLst>
          </p:cNvPr>
          <p:cNvSpPr txBox="1">
            <a:spLocks noGrp="1"/>
          </p:cNvSpPr>
          <p:nvPr>
            <p:ph type="dt" sz="half" idx="10"/>
          </p:nvPr>
        </p:nvSpPr>
        <p:spPr>
          <a:ln/>
        </p:spPr>
        <p:txBody>
          <a:bodyPr/>
          <a:lstStyle>
            <a:lvl1pPr>
              <a:defRPr/>
            </a:lvl1pPr>
          </a:lstStyle>
          <a:p>
            <a:pPr>
              <a:defRPr/>
            </a:pPr>
            <a:fld id="{D19EC127-EEC6-4C37-BE9A-B362DD61FEA7}" type="datetime1">
              <a:rPr/>
              <a:pPr>
                <a:defRPr/>
              </a:pPr>
              <a:t>5/15/2024</a:t>
            </a:fld>
            <a:endParaRPr/>
          </a:p>
        </p:txBody>
      </p:sp>
      <p:sp>
        <p:nvSpPr>
          <p:cNvPr id="7" name="Footer Placeholder 4">
            <a:extLst>
              <a:ext uri="{FF2B5EF4-FFF2-40B4-BE49-F238E27FC236}">
                <a16:creationId xmlns:a16="http://schemas.microsoft.com/office/drawing/2014/main" id="{25E8339B-2D51-2A1E-B9C8-7667E18ABB7B}"/>
              </a:ext>
            </a:extLst>
          </p:cNvPr>
          <p:cNvSpPr txBox="1">
            <a:spLocks noGrp="1"/>
          </p:cNvSpPr>
          <p:nvPr>
            <p:ph type="ftr" sz="quarter" idx="11"/>
          </p:nvPr>
        </p:nvSpPr>
        <p:spPr>
          <a:ln/>
        </p:spPr>
        <p:txBody>
          <a:bodyPr/>
          <a:lstStyle>
            <a:lvl1pPr>
              <a:defRPr/>
            </a:lvl1pPr>
          </a:lstStyle>
          <a:p>
            <a:pPr>
              <a:defRPr/>
            </a:pPr>
            <a:endParaRPr/>
          </a:p>
        </p:txBody>
      </p:sp>
      <p:sp>
        <p:nvSpPr>
          <p:cNvPr id="8" name="Slide Number Placeholder 5">
            <a:extLst>
              <a:ext uri="{FF2B5EF4-FFF2-40B4-BE49-F238E27FC236}">
                <a16:creationId xmlns:a16="http://schemas.microsoft.com/office/drawing/2014/main" id="{6E03C137-21DF-FEA8-D29E-E94665DA7701}"/>
              </a:ext>
            </a:extLst>
          </p:cNvPr>
          <p:cNvSpPr txBox="1">
            <a:spLocks noGrp="1"/>
          </p:cNvSpPr>
          <p:nvPr>
            <p:ph type="sldNum" sz="quarter" idx="12"/>
          </p:nvPr>
        </p:nvSpPr>
        <p:spPr>
          <a:ln/>
        </p:spPr>
        <p:txBody>
          <a:bodyPr/>
          <a:lstStyle>
            <a:lvl1pPr>
              <a:defRPr/>
            </a:lvl1pPr>
          </a:lstStyle>
          <a:p>
            <a:pPr>
              <a:defRPr/>
            </a:pPr>
            <a:fld id="{CC748527-C3DD-4F74-969C-DE6CEAF5C33F}" type="slidenum">
              <a:rPr/>
              <a:pPr>
                <a:defRPr/>
              </a:pPr>
              <a:t>‹#›</a:t>
            </a:fld>
            <a:endParaRPr/>
          </a:p>
        </p:txBody>
      </p:sp>
    </p:spTree>
    <p:extLst>
      <p:ext uri="{BB962C8B-B14F-4D97-AF65-F5344CB8AC3E}">
        <p14:creationId xmlns:p14="http://schemas.microsoft.com/office/powerpoint/2010/main" val="138857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058E094-5DB8-8731-5143-3F4CC1AB7E41}"/>
              </a:ext>
            </a:extLst>
          </p:cNvPr>
          <p:cNvSpPr txBox="1">
            <a:spLocks noGrp="1"/>
          </p:cNvSpPr>
          <p:nvPr>
            <p:ph type="dt" sz="half" idx="10"/>
          </p:nvPr>
        </p:nvSpPr>
        <p:spPr>
          <a:ln/>
        </p:spPr>
        <p:txBody>
          <a:bodyPr/>
          <a:lstStyle>
            <a:lvl1pPr>
              <a:defRPr/>
            </a:lvl1pPr>
          </a:lstStyle>
          <a:p>
            <a:pPr>
              <a:defRPr/>
            </a:pPr>
            <a:fld id="{F42D7CA1-6670-4A8C-9E22-F83D9D668B32}" type="datetime1">
              <a:rPr/>
              <a:pPr>
                <a:defRPr/>
              </a:pPr>
              <a:t>5/15/2024</a:t>
            </a:fld>
            <a:endParaRPr/>
          </a:p>
        </p:txBody>
      </p:sp>
      <p:sp>
        <p:nvSpPr>
          <p:cNvPr id="3" name="Footer Placeholder 4">
            <a:extLst>
              <a:ext uri="{FF2B5EF4-FFF2-40B4-BE49-F238E27FC236}">
                <a16:creationId xmlns:a16="http://schemas.microsoft.com/office/drawing/2014/main" id="{4EBEFE75-F73B-949A-2EC3-3826F84858F5}"/>
              </a:ext>
            </a:extLst>
          </p:cNvPr>
          <p:cNvSpPr txBox="1">
            <a:spLocks noGrp="1"/>
          </p:cNvSpPr>
          <p:nvPr>
            <p:ph type="ftr" sz="quarter" idx="11"/>
          </p:nvPr>
        </p:nvSpPr>
        <p:spPr>
          <a:ln/>
        </p:spPr>
        <p:txBody>
          <a:bodyPr/>
          <a:lstStyle>
            <a:lvl1pPr>
              <a:defRPr/>
            </a:lvl1pPr>
          </a:lstStyle>
          <a:p>
            <a:pPr>
              <a:defRPr/>
            </a:pPr>
            <a:endParaRPr/>
          </a:p>
        </p:txBody>
      </p:sp>
      <p:sp>
        <p:nvSpPr>
          <p:cNvPr id="4" name="Slide Number Placeholder 5">
            <a:extLst>
              <a:ext uri="{FF2B5EF4-FFF2-40B4-BE49-F238E27FC236}">
                <a16:creationId xmlns:a16="http://schemas.microsoft.com/office/drawing/2014/main" id="{A5EB7F6E-5768-BB6C-7604-B9E9C072349E}"/>
              </a:ext>
            </a:extLst>
          </p:cNvPr>
          <p:cNvSpPr txBox="1">
            <a:spLocks noGrp="1"/>
          </p:cNvSpPr>
          <p:nvPr>
            <p:ph type="sldNum" sz="quarter" idx="12"/>
          </p:nvPr>
        </p:nvSpPr>
        <p:spPr>
          <a:ln/>
        </p:spPr>
        <p:txBody>
          <a:bodyPr/>
          <a:lstStyle>
            <a:lvl1pPr>
              <a:defRPr/>
            </a:lvl1pPr>
          </a:lstStyle>
          <a:p>
            <a:pPr>
              <a:defRPr/>
            </a:pPr>
            <a:fld id="{0ADA256F-8CED-463A-A08C-D0037CFD44CB}" type="slidenum">
              <a:rPr/>
              <a:pPr>
                <a:defRPr/>
              </a:pPr>
              <a:t>‹#›</a:t>
            </a:fld>
            <a:endParaRPr/>
          </a:p>
        </p:txBody>
      </p:sp>
    </p:spTree>
    <p:extLst>
      <p:ext uri="{BB962C8B-B14F-4D97-AF65-F5344CB8AC3E}">
        <p14:creationId xmlns:p14="http://schemas.microsoft.com/office/powerpoint/2010/main" val="1324608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3F1DD0FA-1F5F-9C64-AFEE-D2BCC95EFA8C}"/>
              </a:ext>
            </a:extLst>
          </p:cNvPr>
          <p:cNvSpPr txBox="1">
            <a:spLocks noGrp="1"/>
          </p:cNvSpPr>
          <p:nvPr>
            <p:ph type="ftr" sz="quarter" idx="10"/>
          </p:nvPr>
        </p:nvSpPr>
        <p:spPr/>
        <p:txBody>
          <a:bodyPr/>
          <a:lstStyle>
            <a:lvl1pPr>
              <a:defRPr/>
            </a:lvl1pPr>
          </a:lstStyle>
          <a:p>
            <a:pPr>
              <a:defRPr/>
            </a:pPr>
            <a:endParaRPr/>
          </a:p>
        </p:txBody>
      </p:sp>
      <p:sp>
        <p:nvSpPr>
          <p:cNvPr id="3" name="Slide Number Placeholder 3">
            <a:extLst>
              <a:ext uri="{FF2B5EF4-FFF2-40B4-BE49-F238E27FC236}">
                <a16:creationId xmlns:a16="http://schemas.microsoft.com/office/drawing/2014/main" id="{6BBA1DCA-F79D-348F-997F-C00EE093A3AA}"/>
              </a:ext>
            </a:extLst>
          </p:cNvPr>
          <p:cNvSpPr txBox="1">
            <a:spLocks noGrp="1"/>
          </p:cNvSpPr>
          <p:nvPr>
            <p:ph type="sldNum" sz="quarter" idx="11"/>
          </p:nvPr>
        </p:nvSpPr>
        <p:spPr/>
        <p:txBody>
          <a:bodyPr/>
          <a:lstStyle>
            <a:lvl1pPr>
              <a:defRPr smtClean="0"/>
            </a:lvl1pPr>
          </a:lstStyle>
          <a:p>
            <a:pPr>
              <a:defRPr/>
            </a:pPr>
            <a:fld id="{B9C4B5CF-FE29-4790-A5E5-7C34B5B28621}" type="slidenum">
              <a:rPr/>
              <a:pPr>
                <a:defRPr/>
              </a:pPr>
              <a:t>‹#›</a:t>
            </a:fld>
            <a:endParaRPr/>
          </a:p>
        </p:txBody>
      </p:sp>
    </p:spTree>
    <p:extLst>
      <p:ext uri="{BB962C8B-B14F-4D97-AF65-F5344CB8AC3E}">
        <p14:creationId xmlns:p14="http://schemas.microsoft.com/office/powerpoint/2010/main" val="1947594211"/>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4" name="Date Placeholder 3">
            <a:extLst>
              <a:ext uri="{FF2B5EF4-FFF2-40B4-BE49-F238E27FC236}">
                <a16:creationId xmlns:a16="http://schemas.microsoft.com/office/drawing/2014/main" id="{616BF3E6-06D1-3B0F-BD03-C01B4AF6A336}"/>
              </a:ext>
            </a:extLst>
          </p:cNvPr>
          <p:cNvSpPr txBox="1">
            <a:spLocks noGrp="1"/>
          </p:cNvSpPr>
          <p:nvPr>
            <p:ph type="dt" sz="half" idx="10"/>
          </p:nvPr>
        </p:nvSpPr>
        <p:spPr>
          <a:ln/>
        </p:spPr>
        <p:txBody>
          <a:bodyPr/>
          <a:lstStyle>
            <a:lvl1pPr>
              <a:defRPr/>
            </a:lvl1pPr>
          </a:lstStyle>
          <a:p>
            <a:pPr>
              <a:defRPr/>
            </a:pPr>
            <a:fld id="{0EDE46DA-03B6-414F-865F-0D8D1B2A8274}" type="datetime1">
              <a:rPr/>
              <a:pPr>
                <a:defRPr/>
              </a:pPr>
              <a:t>5/15/2024</a:t>
            </a:fld>
            <a:endParaRPr/>
          </a:p>
        </p:txBody>
      </p:sp>
      <p:sp>
        <p:nvSpPr>
          <p:cNvPr id="5" name="Footer Placeholder 4">
            <a:extLst>
              <a:ext uri="{FF2B5EF4-FFF2-40B4-BE49-F238E27FC236}">
                <a16:creationId xmlns:a16="http://schemas.microsoft.com/office/drawing/2014/main" id="{55ACE0AB-7AEF-E1EF-6916-9B4EFFF6D481}"/>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555DC3A0-EA47-5CEB-777E-4A9F95916370}"/>
              </a:ext>
            </a:extLst>
          </p:cNvPr>
          <p:cNvSpPr txBox="1">
            <a:spLocks noGrp="1"/>
          </p:cNvSpPr>
          <p:nvPr>
            <p:ph type="sldNum" sz="quarter" idx="12"/>
          </p:nvPr>
        </p:nvSpPr>
        <p:spPr>
          <a:ln/>
        </p:spPr>
        <p:txBody>
          <a:bodyPr/>
          <a:lstStyle>
            <a:lvl1pPr>
              <a:defRPr/>
            </a:lvl1pPr>
          </a:lstStyle>
          <a:p>
            <a:pPr>
              <a:defRPr/>
            </a:pPr>
            <a:fld id="{9A9CC6F5-958B-45F7-A31D-4B3F71BCA817}" type="slidenum">
              <a:rPr/>
              <a:pPr>
                <a:defRPr/>
              </a:pPr>
              <a:t>‹#›</a:t>
            </a:fld>
            <a:endParaRPr/>
          </a:p>
        </p:txBody>
      </p:sp>
    </p:spTree>
    <p:extLst>
      <p:ext uri="{BB962C8B-B14F-4D97-AF65-F5344CB8AC3E}">
        <p14:creationId xmlns:p14="http://schemas.microsoft.com/office/powerpoint/2010/main" val="1369812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Picture Placeholder 2"/>
          <p:cNvSpPr txBox="1">
            <a:spLocks noGrp="1"/>
          </p:cNvSpPr>
          <p:nvPr>
            <p:ph type="pic" idx="1"/>
          </p:nvPr>
        </p:nvSpPr>
        <p:spPr>
          <a:xfrm>
            <a:off x="5183184" y="987423"/>
            <a:ext cx="6172200" cy="4873623"/>
          </a:xfrm>
        </p:spPr>
        <p:txBody>
          <a:bodyPr>
            <a:normAutofit/>
          </a:bodyPr>
          <a:lstStyle>
            <a:lvl1pPr marL="0" indent="0">
              <a:buNone/>
              <a:defRPr sz="3200"/>
            </a:lvl1pPr>
          </a:lstStyle>
          <a:p>
            <a:pPr lvl="0"/>
            <a:endParaRPr lang="en-US" noProof="0"/>
          </a:p>
        </p:txBody>
      </p:sp>
      <p:sp>
        <p:nvSpPr>
          <p:cNvPr id="3"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4" name="Date Placeholder 3">
            <a:extLst>
              <a:ext uri="{FF2B5EF4-FFF2-40B4-BE49-F238E27FC236}">
                <a16:creationId xmlns:a16="http://schemas.microsoft.com/office/drawing/2014/main" id="{C18E4D85-FBA8-056F-7A0D-CF07949930CD}"/>
              </a:ext>
            </a:extLst>
          </p:cNvPr>
          <p:cNvSpPr txBox="1">
            <a:spLocks noGrp="1"/>
          </p:cNvSpPr>
          <p:nvPr>
            <p:ph type="dt" sz="half" idx="10"/>
          </p:nvPr>
        </p:nvSpPr>
        <p:spPr>
          <a:ln/>
        </p:spPr>
        <p:txBody>
          <a:bodyPr/>
          <a:lstStyle>
            <a:lvl1pPr>
              <a:defRPr/>
            </a:lvl1pPr>
          </a:lstStyle>
          <a:p>
            <a:pPr>
              <a:defRPr/>
            </a:pPr>
            <a:fld id="{EEEF21AB-C7BD-4C91-9CD4-ACB433C7AF7C}" type="datetime1">
              <a:rPr/>
              <a:pPr>
                <a:defRPr/>
              </a:pPr>
              <a:t>5/15/2024</a:t>
            </a:fld>
            <a:endParaRPr/>
          </a:p>
        </p:txBody>
      </p:sp>
      <p:sp>
        <p:nvSpPr>
          <p:cNvPr id="5" name="Footer Placeholder 4">
            <a:extLst>
              <a:ext uri="{FF2B5EF4-FFF2-40B4-BE49-F238E27FC236}">
                <a16:creationId xmlns:a16="http://schemas.microsoft.com/office/drawing/2014/main" id="{A7ABE23C-5F87-6920-D940-2C8FCE422122}"/>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BC2E9352-48C3-89CA-F5A6-0B5B1D2D3474}"/>
              </a:ext>
            </a:extLst>
          </p:cNvPr>
          <p:cNvSpPr txBox="1">
            <a:spLocks noGrp="1"/>
          </p:cNvSpPr>
          <p:nvPr>
            <p:ph type="sldNum" sz="quarter" idx="12"/>
          </p:nvPr>
        </p:nvSpPr>
        <p:spPr>
          <a:ln/>
        </p:spPr>
        <p:txBody>
          <a:bodyPr/>
          <a:lstStyle>
            <a:lvl1pPr>
              <a:defRPr/>
            </a:lvl1pPr>
          </a:lstStyle>
          <a:p>
            <a:pPr>
              <a:defRPr/>
            </a:pPr>
            <a:fld id="{664F30F0-FD35-458A-B1D6-80654F2E0FA8}" type="slidenum">
              <a:rPr/>
              <a:pPr>
                <a:defRPr/>
              </a:pPr>
              <a:t>‹#›</a:t>
            </a:fld>
            <a:endParaRPr/>
          </a:p>
        </p:txBody>
      </p:sp>
    </p:spTree>
    <p:extLst>
      <p:ext uri="{BB962C8B-B14F-4D97-AF65-F5344CB8AC3E}">
        <p14:creationId xmlns:p14="http://schemas.microsoft.com/office/powerpoint/2010/main" val="2983072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0E169344-B007-A949-27CD-24506010D66B}"/>
              </a:ext>
            </a:extLst>
          </p:cNvPr>
          <p:cNvSpPr txBox="1">
            <a:spLocks noGrp="1"/>
          </p:cNvSpPr>
          <p:nvPr>
            <p:ph type="dt" sz="half" idx="10"/>
          </p:nvPr>
        </p:nvSpPr>
        <p:spPr>
          <a:ln/>
        </p:spPr>
        <p:txBody>
          <a:bodyPr/>
          <a:lstStyle>
            <a:lvl1pPr>
              <a:defRPr/>
            </a:lvl1pPr>
          </a:lstStyle>
          <a:p>
            <a:pPr>
              <a:defRPr/>
            </a:pPr>
            <a:fld id="{39422042-3408-44AE-86E6-100A0DB3E9FF}" type="datetime1">
              <a:rPr/>
              <a:pPr>
                <a:defRPr/>
              </a:pPr>
              <a:t>5/15/2024</a:t>
            </a:fld>
            <a:endParaRPr/>
          </a:p>
        </p:txBody>
      </p:sp>
      <p:sp>
        <p:nvSpPr>
          <p:cNvPr id="4" name="Footer Placeholder 4">
            <a:extLst>
              <a:ext uri="{FF2B5EF4-FFF2-40B4-BE49-F238E27FC236}">
                <a16:creationId xmlns:a16="http://schemas.microsoft.com/office/drawing/2014/main" id="{28D40186-17DF-8A0B-B533-056450799BE8}"/>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D85ECF33-2F62-043B-8613-067D904A9A4E}"/>
              </a:ext>
            </a:extLst>
          </p:cNvPr>
          <p:cNvSpPr txBox="1">
            <a:spLocks noGrp="1"/>
          </p:cNvSpPr>
          <p:nvPr>
            <p:ph type="sldNum" sz="quarter" idx="12"/>
          </p:nvPr>
        </p:nvSpPr>
        <p:spPr>
          <a:ln/>
        </p:spPr>
        <p:txBody>
          <a:bodyPr/>
          <a:lstStyle>
            <a:lvl1pPr>
              <a:defRPr/>
            </a:lvl1pPr>
          </a:lstStyle>
          <a:p>
            <a:pPr>
              <a:defRPr/>
            </a:pPr>
            <a:fld id="{2143F0AB-7D6A-4135-8713-1001C377E9C1}" type="slidenum">
              <a:rPr/>
              <a:pPr>
                <a:defRPr/>
              </a:pPr>
              <a:t>‹#›</a:t>
            </a:fld>
            <a:endParaRPr/>
          </a:p>
        </p:txBody>
      </p:sp>
    </p:spTree>
    <p:extLst>
      <p:ext uri="{BB962C8B-B14F-4D97-AF65-F5344CB8AC3E}">
        <p14:creationId xmlns:p14="http://schemas.microsoft.com/office/powerpoint/2010/main" val="188162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3FF977D0-5401-DF3D-2F9B-7C5C2B3B0640}"/>
              </a:ext>
            </a:extLst>
          </p:cNvPr>
          <p:cNvSpPr txBox="1">
            <a:spLocks noGrp="1"/>
          </p:cNvSpPr>
          <p:nvPr>
            <p:ph type="dt" sz="half" idx="10"/>
          </p:nvPr>
        </p:nvSpPr>
        <p:spPr>
          <a:ln/>
        </p:spPr>
        <p:txBody>
          <a:bodyPr/>
          <a:lstStyle>
            <a:lvl1pPr>
              <a:defRPr/>
            </a:lvl1pPr>
          </a:lstStyle>
          <a:p>
            <a:pPr>
              <a:defRPr/>
            </a:pPr>
            <a:fld id="{851B3CB8-6CD3-4D1B-84A6-230C8F1A82BB}" type="datetime1">
              <a:rPr/>
              <a:pPr>
                <a:defRPr/>
              </a:pPr>
              <a:t>5/15/2024</a:t>
            </a:fld>
            <a:endParaRPr/>
          </a:p>
        </p:txBody>
      </p:sp>
      <p:sp>
        <p:nvSpPr>
          <p:cNvPr id="4" name="Footer Placeholder 4">
            <a:extLst>
              <a:ext uri="{FF2B5EF4-FFF2-40B4-BE49-F238E27FC236}">
                <a16:creationId xmlns:a16="http://schemas.microsoft.com/office/drawing/2014/main" id="{7DC7461A-05A3-3947-35ED-B3699CBEB3CC}"/>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54BC2471-8827-AEB9-3B8B-55DBCEB4C636}"/>
              </a:ext>
            </a:extLst>
          </p:cNvPr>
          <p:cNvSpPr txBox="1">
            <a:spLocks noGrp="1"/>
          </p:cNvSpPr>
          <p:nvPr>
            <p:ph type="sldNum" sz="quarter" idx="12"/>
          </p:nvPr>
        </p:nvSpPr>
        <p:spPr>
          <a:ln/>
        </p:spPr>
        <p:txBody>
          <a:bodyPr/>
          <a:lstStyle>
            <a:lvl1pPr>
              <a:defRPr/>
            </a:lvl1pPr>
          </a:lstStyle>
          <a:p>
            <a:pPr>
              <a:defRPr/>
            </a:pPr>
            <a:fld id="{D9A4594E-A44D-4B89-B467-F596554204A5}" type="slidenum">
              <a:rPr/>
              <a:pPr>
                <a:defRPr/>
              </a:pPr>
              <a:t>‹#›</a:t>
            </a:fld>
            <a:endParaRPr/>
          </a:p>
        </p:txBody>
      </p:sp>
    </p:spTree>
    <p:extLst>
      <p:ext uri="{BB962C8B-B14F-4D97-AF65-F5344CB8AC3E}">
        <p14:creationId xmlns:p14="http://schemas.microsoft.com/office/powerpoint/2010/main" val="1824604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3" name="Date Placeholder 3">
            <a:extLst>
              <a:ext uri="{FF2B5EF4-FFF2-40B4-BE49-F238E27FC236}">
                <a16:creationId xmlns:a16="http://schemas.microsoft.com/office/drawing/2014/main" id="{073994E0-0980-F30A-0AA4-F3B2C167B4FB}"/>
              </a:ext>
            </a:extLst>
          </p:cNvPr>
          <p:cNvSpPr txBox="1">
            <a:spLocks noGrp="1"/>
          </p:cNvSpPr>
          <p:nvPr>
            <p:ph type="dt" sz="half" idx="10"/>
          </p:nvPr>
        </p:nvSpPr>
        <p:spPr>
          <a:ln/>
        </p:spPr>
        <p:txBody>
          <a:bodyPr/>
          <a:lstStyle>
            <a:lvl1pPr>
              <a:defRPr/>
            </a:lvl1pPr>
          </a:lstStyle>
          <a:p>
            <a:pPr>
              <a:defRPr/>
            </a:pPr>
            <a:fld id="{F4576890-7DE9-4E3B-BE52-847B39665673}" type="datetime1">
              <a:rPr/>
              <a:pPr>
                <a:defRPr/>
              </a:pPr>
              <a:t>5/15/2024</a:t>
            </a:fld>
            <a:endParaRPr/>
          </a:p>
        </p:txBody>
      </p:sp>
      <p:sp>
        <p:nvSpPr>
          <p:cNvPr id="4" name="Footer Placeholder 4">
            <a:extLst>
              <a:ext uri="{FF2B5EF4-FFF2-40B4-BE49-F238E27FC236}">
                <a16:creationId xmlns:a16="http://schemas.microsoft.com/office/drawing/2014/main" id="{310EB312-1524-9F21-4AA3-48B5C3601690}"/>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610548A1-F1AE-2AD8-F2BB-E148B1136B88}"/>
              </a:ext>
            </a:extLst>
          </p:cNvPr>
          <p:cNvSpPr txBox="1">
            <a:spLocks noGrp="1"/>
          </p:cNvSpPr>
          <p:nvPr>
            <p:ph type="sldNum" sz="quarter" idx="12"/>
          </p:nvPr>
        </p:nvSpPr>
        <p:spPr>
          <a:ln/>
        </p:spPr>
        <p:txBody>
          <a:bodyPr/>
          <a:lstStyle>
            <a:lvl1pPr>
              <a:defRPr/>
            </a:lvl1pPr>
          </a:lstStyle>
          <a:p>
            <a:pPr>
              <a:defRPr/>
            </a:pPr>
            <a:fld id="{7A2C4EDD-6F6D-4C51-9250-2088AD10BF1A}" type="slidenum">
              <a:rPr/>
              <a:pPr>
                <a:defRPr/>
              </a:pPr>
              <a:t>‹#›</a:t>
            </a:fld>
            <a:endParaRPr/>
          </a:p>
        </p:txBody>
      </p:sp>
    </p:spTree>
    <p:extLst>
      <p:ext uri="{BB962C8B-B14F-4D97-AF65-F5344CB8AC3E}">
        <p14:creationId xmlns:p14="http://schemas.microsoft.com/office/powerpoint/2010/main" val="202108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6D41D372-1A57-3A3C-63ED-905B95581E83}"/>
              </a:ext>
            </a:extLst>
          </p:cNvPr>
          <p:cNvSpPr txBox="1">
            <a:spLocks noGrp="1"/>
          </p:cNvSpPr>
          <p:nvPr>
            <p:ph type="dt" sz="half" idx="10"/>
          </p:nvPr>
        </p:nvSpPr>
        <p:spPr>
          <a:ln/>
        </p:spPr>
        <p:txBody>
          <a:bodyPr/>
          <a:lstStyle>
            <a:lvl1pPr>
              <a:defRPr/>
            </a:lvl1pPr>
          </a:lstStyle>
          <a:p>
            <a:pPr>
              <a:defRPr/>
            </a:pPr>
            <a:fld id="{3DE0D135-6756-4A7D-AD81-D9765B3DE616}" type="datetime1">
              <a:rPr/>
              <a:pPr>
                <a:defRPr/>
              </a:pPr>
              <a:t>5/15/2024</a:t>
            </a:fld>
            <a:endParaRPr/>
          </a:p>
        </p:txBody>
      </p:sp>
      <p:sp>
        <p:nvSpPr>
          <p:cNvPr id="4" name="Footer Placeholder 4">
            <a:extLst>
              <a:ext uri="{FF2B5EF4-FFF2-40B4-BE49-F238E27FC236}">
                <a16:creationId xmlns:a16="http://schemas.microsoft.com/office/drawing/2014/main" id="{6738C93E-BA38-E354-F879-B9E5AC674FEE}"/>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125995E3-1385-4097-D790-1860ABB13D76}"/>
              </a:ext>
            </a:extLst>
          </p:cNvPr>
          <p:cNvSpPr txBox="1">
            <a:spLocks noGrp="1"/>
          </p:cNvSpPr>
          <p:nvPr>
            <p:ph type="sldNum" sz="quarter" idx="12"/>
          </p:nvPr>
        </p:nvSpPr>
        <p:spPr>
          <a:ln/>
        </p:spPr>
        <p:txBody>
          <a:bodyPr/>
          <a:lstStyle>
            <a:lvl1pPr>
              <a:defRPr/>
            </a:lvl1pPr>
          </a:lstStyle>
          <a:p>
            <a:pPr>
              <a:defRPr/>
            </a:pPr>
            <a:fld id="{F786457F-F61D-4E2E-82EA-0774C66E8775}" type="slidenum">
              <a:rPr/>
              <a:pPr>
                <a:defRPr/>
              </a:pPr>
              <a:t>‹#›</a:t>
            </a:fld>
            <a:endParaRPr/>
          </a:p>
        </p:txBody>
      </p:sp>
    </p:spTree>
    <p:extLst>
      <p:ext uri="{BB962C8B-B14F-4D97-AF65-F5344CB8AC3E}">
        <p14:creationId xmlns:p14="http://schemas.microsoft.com/office/powerpoint/2010/main" val="25847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FD24A88-26F9-9032-8258-D8408BC91599}"/>
              </a:ext>
            </a:extLst>
          </p:cNvPr>
          <p:cNvSpPr txBox="1">
            <a:spLocks noGrp="1"/>
          </p:cNvSpPr>
          <p:nvPr>
            <p:ph type="dt" sz="half" idx="10"/>
          </p:nvPr>
        </p:nvSpPr>
        <p:spPr>
          <a:ln/>
        </p:spPr>
        <p:txBody>
          <a:bodyPr/>
          <a:lstStyle>
            <a:lvl1pPr>
              <a:defRPr/>
            </a:lvl1pPr>
          </a:lstStyle>
          <a:p>
            <a:pPr>
              <a:defRPr/>
            </a:pPr>
            <a:fld id="{103DC4B8-2FAB-4EFB-89E3-6CBE6F95C590}" type="datetime1">
              <a:rPr/>
              <a:pPr>
                <a:defRPr/>
              </a:pPr>
              <a:t>5/15/2024</a:t>
            </a:fld>
            <a:endParaRPr/>
          </a:p>
        </p:txBody>
      </p:sp>
      <p:sp>
        <p:nvSpPr>
          <p:cNvPr id="6" name="Footer Placeholder 4">
            <a:extLst>
              <a:ext uri="{FF2B5EF4-FFF2-40B4-BE49-F238E27FC236}">
                <a16:creationId xmlns:a16="http://schemas.microsoft.com/office/drawing/2014/main" id="{F81713F4-135D-FE9B-E740-6F54671F67AD}"/>
              </a:ext>
            </a:extLst>
          </p:cNvPr>
          <p:cNvSpPr txBox="1">
            <a:spLocks noGrp="1"/>
          </p:cNvSpPr>
          <p:nvPr>
            <p:ph type="ftr" sz="quarter" idx="11"/>
          </p:nvPr>
        </p:nvSpPr>
        <p:spPr>
          <a:ln/>
        </p:spPr>
        <p:txBody>
          <a:bodyPr/>
          <a:lstStyle>
            <a:lvl1pPr>
              <a:defRPr/>
            </a:lvl1pPr>
          </a:lstStyle>
          <a:p>
            <a:pPr>
              <a:defRPr/>
            </a:pPr>
            <a:endParaRPr/>
          </a:p>
        </p:txBody>
      </p:sp>
      <p:sp>
        <p:nvSpPr>
          <p:cNvPr id="7" name="Slide Number Placeholder 5">
            <a:extLst>
              <a:ext uri="{FF2B5EF4-FFF2-40B4-BE49-F238E27FC236}">
                <a16:creationId xmlns:a16="http://schemas.microsoft.com/office/drawing/2014/main" id="{C8A6673B-36FA-4E63-C07E-BC8CFD4A5E13}"/>
              </a:ext>
            </a:extLst>
          </p:cNvPr>
          <p:cNvSpPr txBox="1">
            <a:spLocks noGrp="1"/>
          </p:cNvSpPr>
          <p:nvPr>
            <p:ph type="sldNum" sz="quarter" idx="12"/>
          </p:nvPr>
        </p:nvSpPr>
        <p:spPr>
          <a:ln/>
        </p:spPr>
        <p:txBody>
          <a:bodyPr/>
          <a:lstStyle>
            <a:lvl1pPr>
              <a:defRPr/>
            </a:lvl1pPr>
          </a:lstStyle>
          <a:p>
            <a:pPr>
              <a:defRPr/>
            </a:pPr>
            <a:fld id="{D169760C-FD6C-4C24-A6E1-70BA0B842884}" type="slidenum">
              <a:rPr/>
              <a:pPr>
                <a:defRPr/>
              </a:pPr>
              <a:t>‹#›</a:t>
            </a:fld>
            <a:endParaRPr/>
          </a:p>
        </p:txBody>
      </p:sp>
    </p:spTree>
    <p:extLst>
      <p:ext uri="{BB962C8B-B14F-4D97-AF65-F5344CB8AC3E}">
        <p14:creationId xmlns:p14="http://schemas.microsoft.com/office/powerpoint/2010/main" val="900002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831847" y="4589465"/>
            <a:ext cx="10515600" cy="1500182"/>
          </a:xfrm>
        </p:spPr>
        <p:txBody>
          <a:bodyPr/>
          <a:lstStyle>
            <a:lvl1pPr marL="0" indent="0">
              <a:buNone/>
              <a:defRPr sz="2400"/>
            </a:lvl1pPr>
          </a:lstStyle>
          <a:p>
            <a:pPr lvl="0"/>
            <a:r>
              <a:rPr lang="en-US"/>
              <a:t>Click to edit Master text styles</a:t>
            </a:r>
          </a:p>
        </p:txBody>
      </p:sp>
      <p:sp>
        <p:nvSpPr>
          <p:cNvPr id="3" name="Date Placeholder 3">
            <a:extLst>
              <a:ext uri="{FF2B5EF4-FFF2-40B4-BE49-F238E27FC236}">
                <a16:creationId xmlns:a16="http://schemas.microsoft.com/office/drawing/2014/main" id="{406F8B0A-6562-BED4-D0A8-464636CE033D}"/>
              </a:ext>
            </a:extLst>
          </p:cNvPr>
          <p:cNvSpPr txBox="1">
            <a:spLocks noGrp="1"/>
          </p:cNvSpPr>
          <p:nvPr>
            <p:ph type="dt" sz="half" idx="10"/>
          </p:nvPr>
        </p:nvSpPr>
        <p:spPr>
          <a:ln/>
        </p:spPr>
        <p:txBody>
          <a:bodyPr/>
          <a:lstStyle>
            <a:lvl1pPr>
              <a:defRPr/>
            </a:lvl1pPr>
          </a:lstStyle>
          <a:p>
            <a:pPr>
              <a:defRPr/>
            </a:pPr>
            <a:fld id="{712A891E-D73F-4D46-B24D-E9CA4CE35FAC}" type="datetime1">
              <a:rPr/>
              <a:pPr>
                <a:defRPr/>
              </a:pPr>
              <a:t>5/15/2024</a:t>
            </a:fld>
            <a:endParaRPr/>
          </a:p>
        </p:txBody>
      </p:sp>
      <p:sp>
        <p:nvSpPr>
          <p:cNvPr id="4" name="Footer Placeholder 4">
            <a:extLst>
              <a:ext uri="{FF2B5EF4-FFF2-40B4-BE49-F238E27FC236}">
                <a16:creationId xmlns:a16="http://schemas.microsoft.com/office/drawing/2014/main" id="{426778E4-6E8E-3248-3B7B-A6BA590C006A}"/>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A1A9D741-ABC6-62E7-C31F-36BF194B1FF0}"/>
              </a:ext>
            </a:extLst>
          </p:cNvPr>
          <p:cNvSpPr txBox="1">
            <a:spLocks noGrp="1"/>
          </p:cNvSpPr>
          <p:nvPr>
            <p:ph type="sldNum" sz="quarter" idx="12"/>
          </p:nvPr>
        </p:nvSpPr>
        <p:spPr>
          <a:ln/>
        </p:spPr>
        <p:txBody>
          <a:bodyPr/>
          <a:lstStyle>
            <a:lvl1pPr>
              <a:defRPr/>
            </a:lvl1pPr>
          </a:lstStyle>
          <a:p>
            <a:pPr>
              <a:defRPr/>
            </a:pPr>
            <a:fld id="{D1120DDD-C7F4-44E7-826B-487717985275}" type="slidenum">
              <a:rPr/>
              <a:pPr>
                <a:defRPr/>
              </a:pPr>
              <a:t>‹#›</a:t>
            </a:fld>
            <a:endParaRPr/>
          </a:p>
        </p:txBody>
      </p:sp>
    </p:spTree>
    <p:extLst>
      <p:ext uri="{BB962C8B-B14F-4D97-AF65-F5344CB8AC3E}">
        <p14:creationId xmlns:p14="http://schemas.microsoft.com/office/powerpoint/2010/main" val="1583752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3F946-D8EB-0DB6-58C9-7893C652FAA6}"/>
              </a:ext>
            </a:extLst>
          </p:cNvPr>
          <p:cNvSpPr txBox="1">
            <a:spLocks noGrp="1"/>
          </p:cNvSpPr>
          <p:nvPr>
            <p:ph type="dt" sz="half" idx="10"/>
          </p:nvPr>
        </p:nvSpPr>
        <p:spPr>
          <a:ln/>
        </p:spPr>
        <p:txBody>
          <a:bodyPr/>
          <a:lstStyle>
            <a:lvl1pPr>
              <a:defRPr/>
            </a:lvl1pPr>
          </a:lstStyle>
          <a:p>
            <a:pPr>
              <a:defRPr/>
            </a:pPr>
            <a:fld id="{8EC2F123-8492-4E72-8CE3-09229AF25533}" type="datetime1">
              <a:rPr/>
              <a:pPr>
                <a:defRPr/>
              </a:pPr>
              <a:t>5/15/2024</a:t>
            </a:fld>
            <a:endParaRPr/>
          </a:p>
        </p:txBody>
      </p:sp>
      <p:sp>
        <p:nvSpPr>
          <p:cNvPr id="5" name="Footer Placeholder 4">
            <a:extLst>
              <a:ext uri="{FF2B5EF4-FFF2-40B4-BE49-F238E27FC236}">
                <a16:creationId xmlns:a16="http://schemas.microsoft.com/office/drawing/2014/main" id="{DF1C9B39-A724-53BA-E6F9-7ABE9A1CD9D5}"/>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3C3673B9-9F85-8058-5550-3D645121A03B}"/>
              </a:ext>
            </a:extLst>
          </p:cNvPr>
          <p:cNvSpPr txBox="1">
            <a:spLocks noGrp="1"/>
          </p:cNvSpPr>
          <p:nvPr>
            <p:ph type="sldNum" sz="quarter" idx="12"/>
          </p:nvPr>
        </p:nvSpPr>
        <p:spPr>
          <a:ln/>
        </p:spPr>
        <p:txBody>
          <a:bodyPr/>
          <a:lstStyle>
            <a:lvl1pPr>
              <a:defRPr/>
            </a:lvl1pPr>
          </a:lstStyle>
          <a:p>
            <a:pPr>
              <a:defRPr/>
            </a:pPr>
            <a:fld id="{B08CC577-FD3C-4FB9-A55F-BC161B6668A7}" type="slidenum">
              <a:rPr/>
              <a:pPr>
                <a:defRPr/>
              </a:pPr>
              <a:t>‹#›</a:t>
            </a:fld>
            <a:endParaRPr/>
          </a:p>
        </p:txBody>
      </p:sp>
    </p:spTree>
    <p:extLst>
      <p:ext uri="{BB962C8B-B14F-4D97-AF65-F5344CB8AC3E}">
        <p14:creationId xmlns:p14="http://schemas.microsoft.com/office/powerpoint/2010/main" val="1985929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3"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5"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BE209615-A5C1-8C37-E8CA-11D055A2D36E}"/>
              </a:ext>
            </a:extLst>
          </p:cNvPr>
          <p:cNvSpPr txBox="1">
            <a:spLocks noGrp="1"/>
          </p:cNvSpPr>
          <p:nvPr>
            <p:ph type="dt" sz="half" idx="10"/>
          </p:nvPr>
        </p:nvSpPr>
        <p:spPr>
          <a:ln/>
        </p:spPr>
        <p:txBody>
          <a:bodyPr/>
          <a:lstStyle>
            <a:lvl1pPr>
              <a:defRPr/>
            </a:lvl1pPr>
          </a:lstStyle>
          <a:p>
            <a:pPr>
              <a:defRPr/>
            </a:pPr>
            <a:fld id="{4AB44261-0448-4629-B9E8-AE94BD57D8CD}" type="datetime1">
              <a:rPr/>
              <a:pPr>
                <a:defRPr/>
              </a:pPr>
              <a:t>5/15/2024</a:t>
            </a:fld>
            <a:endParaRPr/>
          </a:p>
        </p:txBody>
      </p:sp>
      <p:sp>
        <p:nvSpPr>
          <p:cNvPr id="7" name="Footer Placeholder 4">
            <a:extLst>
              <a:ext uri="{FF2B5EF4-FFF2-40B4-BE49-F238E27FC236}">
                <a16:creationId xmlns:a16="http://schemas.microsoft.com/office/drawing/2014/main" id="{1621EDC6-7834-6445-E07A-8BCE52EB99C4}"/>
              </a:ext>
            </a:extLst>
          </p:cNvPr>
          <p:cNvSpPr txBox="1">
            <a:spLocks noGrp="1"/>
          </p:cNvSpPr>
          <p:nvPr>
            <p:ph type="ftr" sz="quarter" idx="11"/>
          </p:nvPr>
        </p:nvSpPr>
        <p:spPr>
          <a:ln/>
        </p:spPr>
        <p:txBody>
          <a:bodyPr/>
          <a:lstStyle>
            <a:lvl1pPr>
              <a:defRPr/>
            </a:lvl1pPr>
          </a:lstStyle>
          <a:p>
            <a:pPr>
              <a:defRPr/>
            </a:pPr>
            <a:endParaRPr/>
          </a:p>
        </p:txBody>
      </p:sp>
      <p:sp>
        <p:nvSpPr>
          <p:cNvPr id="8" name="Slide Number Placeholder 5">
            <a:extLst>
              <a:ext uri="{FF2B5EF4-FFF2-40B4-BE49-F238E27FC236}">
                <a16:creationId xmlns:a16="http://schemas.microsoft.com/office/drawing/2014/main" id="{D79F894B-26A1-B73A-41EF-BCBB0FF6D479}"/>
              </a:ext>
            </a:extLst>
          </p:cNvPr>
          <p:cNvSpPr txBox="1">
            <a:spLocks noGrp="1"/>
          </p:cNvSpPr>
          <p:nvPr>
            <p:ph type="sldNum" sz="quarter" idx="12"/>
          </p:nvPr>
        </p:nvSpPr>
        <p:spPr>
          <a:ln/>
        </p:spPr>
        <p:txBody>
          <a:bodyPr/>
          <a:lstStyle>
            <a:lvl1pPr>
              <a:defRPr/>
            </a:lvl1pPr>
          </a:lstStyle>
          <a:p>
            <a:pPr>
              <a:defRPr/>
            </a:pPr>
            <a:fld id="{6F03F22F-EC82-4FE3-8136-0B7D8E5D3E25}" type="slidenum">
              <a:rPr/>
              <a:pPr>
                <a:defRPr/>
              </a:pPr>
              <a:t>‹#›</a:t>
            </a:fld>
            <a:endParaRPr/>
          </a:p>
        </p:txBody>
      </p:sp>
    </p:spTree>
    <p:extLst>
      <p:ext uri="{BB962C8B-B14F-4D97-AF65-F5344CB8AC3E}">
        <p14:creationId xmlns:p14="http://schemas.microsoft.com/office/powerpoint/2010/main" val="16536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F0DC3BE-2C29-4281-11AF-C531D0FCA731}"/>
              </a:ext>
            </a:extLst>
          </p:cNvPr>
          <p:cNvSpPr txBox="1">
            <a:spLocks noGrp="1"/>
          </p:cNvSpPr>
          <p:nvPr>
            <p:ph type="dt" sz="half" idx="10"/>
          </p:nvPr>
        </p:nvSpPr>
        <p:spPr>
          <a:ln/>
        </p:spPr>
        <p:txBody>
          <a:bodyPr/>
          <a:lstStyle>
            <a:lvl1pPr>
              <a:defRPr/>
            </a:lvl1pPr>
          </a:lstStyle>
          <a:p>
            <a:pPr>
              <a:defRPr/>
            </a:pPr>
            <a:fld id="{470E04D5-99C9-48CB-8702-6C0CDDB95CE3}" type="datetime1">
              <a:rPr/>
              <a:pPr>
                <a:defRPr/>
              </a:pPr>
              <a:t>5/15/2024</a:t>
            </a:fld>
            <a:endParaRPr/>
          </a:p>
        </p:txBody>
      </p:sp>
      <p:sp>
        <p:nvSpPr>
          <p:cNvPr id="3" name="Footer Placeholder 4">
            <a:extLst>
              <a:ext uri="{FF2B5EF4-FFF2-40B4-BE49-F238E27FC236}">
                <a16:creationId xmlns:a16="http://schemas.microsoft.com/office/drawing/2014/main" id="{30D66E5C-C2BF-A725-8694-3AD9D5992491}"/>
              </a:ext>
            </a:extLst>
          </p:cNvPr>
          <p:cNvSpPr txBox="1">
            <a:spLocks noGrp="1"/>
          </p:cNvSpPr>
          <p:nvPr>
            <p:ph type="ftr" sz="quarter" idx="11"/>
          </p:nvPr>
        </p:nvSpPr>
        <p:spPr>
          <a:ln/>
        </p:spPr>
        <p:txBody>
          <a:bodyPr/>
          <a:lstStyle>
            <a:lvl1pPr>
              <a:defRPr/>
            </a:lvl1pPr>
          </a:lstStyle>
          <a:p>
            <a:pPr>
              <a:defRPr/>
            </a:pPr>
            <a:endParaRPr/>
          </a:p>
        </p:txBody>
      </p:sp>
      <p:sp>
        <p:nvSpPr>
          <p:cNvPr id="4" name="Slide Number Placeholder 5">
            <a:extLst>
              <a:ext uri="{FF2B5EF4-FFF2-40B4-BE49-F238E27FC236}">
                <a16:creationId xmlns:a16="http://schemas.microsoft.com/office/drawing/2014/main" id="{6B9DE4B4-0720-02AD-23BF-284CF935C480}"/>
              </a:ext>
            </a:extLst>
          </p:cNvPr>
          <p:cNvSpPr txBox="1">
            <a:spLocks noGrp="1"/>
          </p:cNvSpPr>
          <p:nvPr>
            <p:ph type="sldNum" sz="quarter" idx="12"/>
          </p:nvPr>
        </p:nvSpPr>
        <p:spPr>
          <a:ln/>
        </p:spPr>
        <p:txBody>
          <a:bodyPr/>
          <a:lstStyle>
            <a:lvl1pPr>
              <a:defRPr/>
            </a:lvl1pPr>
          </a:lstStyle>
          <a:p>
            <a:pPr>
              <a:defRPr/>
            </a:pPr>
            <a:fld id="{0F7EA4E8-97D3-4AC1-893D-497EBE58E9D0}" type="slidenum">
              <a:rPr/>
              <a:pPr>
                <a:defRPr/>
              </a:pPr>
              <a:t>‹#›</a:t>
            </a:fld>
            <a:endParaRPr/>
          </a:p>
        </p:txBody>
      </p:sp>
    </p:spTree>
    <p:extLst>
      <p:ext uri="{BB962C8B-B14F-4D97-AF65-F5344CB8AC3E}">
        <p14:creationId xmlns:p14="http://schemas.microsoft.com/office/powerpoint/2010/main" val="1228202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0C1B81AF-6382-D3D0-91CA-55D21B22D091}"/>
              </a:ext>
            </a:extLst>
          </p:cNvPr>
          <p:cNvSpPr txBox="1">
            <a:spLocks noGrp="1"/>
          </p:cNvSpPr>
          <p:nvPr>
            <p:ph type="ftr" sz="quarter" idx="10"/>
          </p:nvPr>
        </p:nvSpPr>
        <p:spPr/>
        <p:txBody>
          <a:bodyPr/>
          <a:lstStyle>
            <a:lvl1pPr>
              <a:defRPr/>
            </a:lvl1pPr>
          </a:lstStyle>
          <a:p>
            <a:pPr>
              <a:defRPr/>
            </a:pPr>
            <a:endParaRPr/>
          </a:p>
        </p:txBody>
      </p:sp>
      <p:sp>
        <p:nvSpPr>
          <p:cNvPr id="3" name="Slide Number Placeholder 3">
            <a:extLst>
              <a:ext uri="{FF2B5EF4-FFF2-40B4-BE49-F238E27FC236}">
                <a16:creationId xmlns:a16="http://schemas.microsoft.com/office/drawing/2014/main" id="{5CEBB3A7-D91E-969D-9114-790846936C57}"/>
              </a:ext>
            </a:extLst>
          </p:cNvPr>
          <p:cNvSpPr txBox="1">
            <a:spLocks noGrp="1"/>
          </p:cNvSpPr>
          <p:nvPr>
            <p:ph type="sldNum" sz="quarter" idx="11"/>
          </p:nvPr>
        </p:nvSpPr>
        <p:spPr/>
        <p:txBody>
          <a:bodyPr/>
          <a:lstStyle>
            <a:lvl1pPr>
              <a:defRPr smtClean="0"/>
            </a:lvl1pPr>
          </a:lstStyle>
          <a:p>
            <a:pPr>
              <a:defRPr/>
            </a:pPr>
            <a:fld id="{C35032D7-4C31-47DF-A292-3063F98B0299}" type="slidenum">
              <a:rPr/>
              <a:pPr>
                <a:defRPr/>
              </a:pPr>
              <a:t>‹#›</a:t>
            </a:fld>
            <a:endParaRPr/>
          </a:p>
        </p:txBody>
      </p:sp>
    </p:spTree>
    <p:extLst>
      <p:ext uri="{BB962C8B-B14F-4D97-AF65-F5344CB8AC3E}">
        <p14:creationId xmlns:p14="http://schemas.microsoft.com/office/powerpoint/2010/main" val="271925436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4" name="Date Placeholder 3">
            <a:extLst>
              <a:ext uri="{FF2B5EF4-FFF2-40B4-BE49-F238E27FC236}">
                <a16:creationId xmlns:a16="http://schemas.microsoft.com/office/drawing/2014/main" id="{AA84B433-5EC6-D5C5-7625-4A70CCE17CC8}"/>
              </a:ext>
            </a:extLst>
          </p:cNvPr>
          <p:cNvSpPr txBox="1">
            <a:spLocks noGrp="1"/>
          </p:cNvSpPr>
          <p:nvPr>
            <p:ph type="dt" sz="half" idx="10"/>
          </p:nvPr>
        </p:nvSpPr>
        <p:spPr>
          <a:ln/>
        </p:spPr>
        <p:txBody>
          <a:bodyPr/>
          <a:lstStyle>
            <a:lvl1pPr>
              <a:defRPr/>
            </a:lvl1pPr>
          </a:lstStyle>
          <a:p>
            <a:pPr>
              <a:defRPr/>
            </a:pPr>
            <a:fld id="{32D3D872-646E-4AF0-9778-850398FF7DE1}" type="datetime1">
              <a:rPr/>
              <a:pPr>
                <a:defRPr/>
              </a:pPr>
              <a:t>5/15/2024</a:t>
            </a:fld>
            <a:endParaRPr/>
          </a:p>
        </p:txBody>
      </p:sp>
      <p:sp>
        <p:nvSpPr>
          <p:cNvPr id="5" name="Footer Placeholder 4">
            <a:extLst>
              <a:ext uri="{FF2B5EF4-FFF2-40B4-BE49-F238E27FC236}">
                <a16:creationId xmlns:a16="http://schemas.microsoft.com/office/drawing/2014/main" id="{1BAD8A91-D7D8-0558-1362-CF1B987B3403}"/>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BE139254-CA16-0D23-07F1-B7E582544441}"/>
              </a:ext>
            </a:extLst>
          </p:cNvPr>
          <p:cNvSpPr txBox="1">
            <a:spLocks noGrp="1"/>
          </p:cNvSpPr>
          <p:nvPr>
            <p:ph type="sldNum" sz="quarter" idx="12"/>
          </p:nvPr>
        </p:nvSpPr>
        <p:spPr>
          <a:ln/>
        </p:spPr>
        <p:txBody>
          <a:bodyPr/>
          <a:lstStyle>
            <a:lvl1pPr>
              <a:defRPr/>
            </a:lvl1pPr>
          </a:lstStyle>
          <a:p>
            <a:pPr>
              <a:defRPr/>
            </a:pPr>
            <a:fld id="{6625796F-5257-458E-8FED-FD41BA942C70}" type="slidenum">
              <a:rPr/>
              <a:pPr>
                <a:defRPr/>
              </a:pPr>
              <a:t>‹#›</a:t>
            </a:fld>
            <a:endParaRPr/>
          </a:p>
        </p:txBody>
      </p:sp>
    </p:spTree>
    <p:extLst>
      <p:ext uri="{BB962C8B-B14F-4D97-AF65-F5344CB8AC3E}">
        <p14:creationId xmlns:p14="http://schemas.microsoft.com/office/powerpoint/2010/main" val="2950656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Picture Placeholder 2"/>
          <p:cNvSpPr txBox="1">
            <a:spLocks noGrp="1"/>
          </p:cNvSpPr>
          <p:nvPr>
            <p:ph type="pic" idx="1"/>
          </p:nvPr>
        </p:nvSpPr>
        <p:spPr>
          <a:xfrm>
            <a:off x="5183184" y="987423"/>
            <a:ext cx="6172200" cy="4873623"/>
          </a:xfrm>
        </p:spPr>
        <p:txBody>
          <a:bodyPr>
            <a:normAutofit/>
          </a:bodyPr>
          <a:lstStyle>
            <a:lvl1pPr marL="0" indent="0">
              <a:buNone/>
              <a:defRPr sz="3200"/>
            </a:lvl1pPr>
          </a:lstStyle>
          <a:p>
            <a:pPr lvl="0"/>
            <a:r>
              <a:rPr lang="en-US" noProof="0"/>
              <a:t>Click icon to add picture</a:t>
            </a:r>
          </a:p>
        </p:txBody>
      </p:sp>
      <p:sp>
        <p:nvSpPr>
          <p:cNvPr id="3"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4" name="Date Placeholder 3">
            <a:extLst>
              <a:ext uri="{FF2B5EF4-FFF2-40B4-BE49-F238E27FC236}">
                <a16:creationId xmlns:a16="http://schemas.microsoft.com/office/drawing/2014/main" id="{5A3AC008-8BF9-E2A4-5EF7-3FD9E14B0390}"/>
              </a:ext>
            </a:extLst>
          </p:cNvPr>
          <p:cNvSpPr txBox="1">
            <a:spLocks noGrp="1"/>
          </p:cNvSpPr>
          <p:nvPr>
            <p:ph type="dt" sz="half" idx="10"/>
          </p:nvPr>
        </p:nvSpPr>
        <p:spPr>
          <a:ln/>
        </p:spPr>
        <p:txBody>
          <a:bodyPr/>
          <a:lstStyle>
            <a:lvl1pPr>
              <a:defRPr/>
            </a:lvl1pPr>
          </a:lstStyle>
          <a:p>
            <a:pPr>
              <a:defRPr/>
            </a:pPr>
            <a:fld id="{76817E07-A0ED-4384-A88A-14A2AB581CCF}" type="datetime1">
              <a:rPr/>
              <a:pPr>
                <a:defRPr/>
              </a:pPr>
              <a:t>5/15/2024</a:t>
            </a:fld>
            <a:endParaRPr/>
          </a:p>
        </p:txBody>
      </p:sp>
      <p:sp>
        <p:nvSpPr>
          <p:cNvPr id="5" name="Footer Placeholder 4">
            <a:extLst>
              <a:ext uri="{FF2B5EF4-FFF2-40B4-BE49-F238E27FC236}">
                <a16:creationId xmlns:a16="http://schemas.microsoft.com/office/drawing/2014/main" id="{D6800203-4ED6-0370-C704-79EBA5376F7E}"/>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F303AC9C-43EF-E755-D666-658DB3960BBC}"/>
              </a:ext>
            </a:extLst>
          </p:cNvPr>
          <p:cNvSpPr txBox="1">
            <a:spLocks noGrp="1"/>
          </p:cNvSpPr>
          <p:nvPr>
            <p:ph type="sldNum" sz="quarter" idx="12"/>
          </p:nvPr>
        </p:nvSpPr>
        <p:spPr>
          <a:ln/>
        </p:spPr>
        <p:txBody>
          <a:bodyPr/>
          <a:lstStyle>
            <a:lvl1pPr>
              <a:defRPr/>
            </a:lvl1pPr>
          </a:lstStyle>
          <a:p>
            <a:pPr>
              <a:defRPr/>
            </a:pPr>
            <a:fld id="{104A794E-1F7F-4794-8E03-1554AE1A955C}" type="slidenum">
              <a:rPr/>
              <a:pPr>
                <a:defRPr/>
              </a:pPr>
              <a:t>‹#›</a:t>
            </a:fld>
            <a:endParaRPr/>
          </a:p>
        </p:txBody>
      </p:sp>
    </p:spTree>
    <p:extLst>
      <p:ext uri="{BB962C8B-B14F-4D97-AF65-F5344CB8AC3E}">
        <p14:creationId xmlns:p14="http://schemas.microsoft.com/office/powerpoint/2010/main" val="313748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E8542CB5-0836-DCCD-C239-2DD6134D3551}"/>
              </a:ext>
            </a:extLst>
          </p:cNvPr>
          <p:cNvSpPr txBox="1">
            <a:spLocks noGrp="1"/>
          </p:cNvSpPr>
          <p:nvPr>
            <p:ph type="dt" sz="half" idx="10"/>
          </p:nvPr>
        </p:nvSpPr>
        <p:spPr>
          <a:ln/>
        </p:spPr>
        <p:txBody>
          <a:bodyPr/>
          <a:lstStyle>
            <a:lvl1pPr>
              <a:defRPr/>
            </a:lvl1pPr>
          </a:lstStyle>
          <a:p>
            <a:pPr>
              <a:defRPr/>
            </a:pPr>
            <a:fld id="{257108EA-8EC2-4E71-AECE-5AA35C03ADA2}" type="datetime1">
              <a:rPr/>
              <a:pPr>
                <a:defRPr/>
              </a:pPr>
              <a:t>5/15/2024</a:t>
            </a:fld>
            <a:endParaRPr/>
          </a:p>
        </p:txBody>
      </p:sp>
      <p:sp>
        <p:nvSpPr>
          <p:cNvPr id="4" name="Footer Placeholder 4">
            <a:extLst>
              <a:ext uri="{FF2B5EF4-FFF2-40B4-BE49-F238E27FC236}">
                <a16:creationId xmlns:a16="http://schemas.microsoft.com/office/drawing/2014/main" id="{476C0E32-6BEB-31E6-1811-22FD56D7F752}"/>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05374223-0F4C-7123-2A37-E493148F809D}"/>
              </a:ext>
            </a:extLst>
          </p:cNvPr>
          <p:cNvSpPr txBox="1">
            <a:spLocks noGrp="1"/>
          </p:cNvSpPr>
          <p:nvPr>
            <p:ph type="sldNum" sz="quarter" idx="12"/>
          </p:nvPr>
        </p:nvSpPr>
        <p:spPr>
          <a:ln/>
        </p:spPr>
        <p:txBody>
          <a:bodyPr/>
          <a:lstStyle>
            <a:lvl1pPr>
              <a:defRPr/>
            </a:lvl1pPr>
          </a:lstStyle>
          <a:p>
            <a:pPr>
              <a:defRPr/>
            </a:pPr>
            <a:fld id="{3EED9B40-2D96-4DBA-B8B6-FFCBF9A7C047}" type="slidenum">
              <a:rPr/>
              <a:pPr>
                <a:defRPr/>
              </a:pPr>
              <a:t>‹#›</a:t>
            </a:fld>
            <a:endParaRPr/>
          </a:p>
        </p:txBody>
      </p:sp>
    </p:spTree>
    <p:extLst>
      <p:ext uri="{BB962C8B-B14F-4D97-AF65-F5344CB8AC3E}">
        <p14:creationId xmlns:p14="http://schemas.microsoft.com/office/powerpoint/2010/main" val="740503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B4F80C19-7DAB-F523-A282-4D6C96C65A49}"/>
              </a:ext>
            </a:extLst>
          </p:cNvPr>
          <p:cNvSpPr txBox="1">
            <a:spLocks noGrp="1"/>
          </p:cNvSpPr>
          <p:nvPr>
            <p:ph type="dt" sz="half" idx="10"/>
          </p:nvPr>
        </p:nvSpPr>
        <p:spPr>
          <a:ln/>
        </p:spPr>
        <p:txBody>
          <a:bodyPr/>
          <a:lstStyle>
            <a:lvl1pPr>
              <a:defRPr/>
            </a:lvl1pPr>
          </a:lstStyle>
          <a:p>
            <a:pPr>
              <a:defRPr/>
            </a:pPr>
            <a:fld id="{7E27BA2D-DE8C-444F-B626-C12E199C775D}" type="datetime1">
              <a:rPr/>
              <a:pPr>
                <a:defRPr/>
              </a:pPr>
              <a:t>5/15/2024</a:t>
            </a:fld>
            <a:endParaRPr/>
          </a:p>
        </p:txBody>
      </p:sp>
      <p:sp>
        <p:nvSpPr>
          <p:cNvPr id="4" name="Footer Placeholder 4">
            <a:extLst>
              <a:ext uri="{FF2B5EF4-FFF2-40B4-BE49-F238E27FC236}">
                <a16:creationId xmlns:a16="http://schemas.microsoft.com/office/drawing/2014/main" id="{0834EC35-B048-6224-6EDD-7C46F577D22A}"/>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809427E1-B2FE-4DD5-DE3E-129303D9E8EF}"/>
              </a:ext>
            </a:extLst>
          </p:cNvPr>
          <p:cNvSpPr txBox="1">
            <a:spLocks noGrp="1"/>
          </p:cNvSpPr>
          <p:nvPr>
            <p:ph type="sldNum" sz="quarter" idx="12"/>
          </p:nvPr>
        </p:nvSpPr>
        <p:spPr>
          <a:ln/>
        </p:spPr>
        <p:txBody>
          <a:bodyPr/>
          <a:lstStyle>
            <a:lvl1pPr>
              <a:defRPr/>
            </a:lvl1pPr>
          </a:lstStyle>
          <a:p>
            <a:pPr>
              <a:defRPr/>
            </a:pPr>
            <a:fld id="{6EBC34DC-6D07-4C88-A0C1-5971E8330FF0}" type="slidenum">
              <a:rPr/>
              <a:pPr>
                <a:defRPr/>
              </a:pPr>
              <a:t>‹#›</a:t>
            </a:fld>
            <a:endParaRPr/>
          </a:p>
        </p:txBody>
      </p:sp>
    </p:spTree>
    <p:extLst>
      <p:ext uri="{BB962C8B-B14F-4D97-AF65-F5344CB8AC3E}">
        <p14:creationId xmlns:p14="http://schemas.microsoft.com/office/powerpoint/2010/main" val="398587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9562D2F-0819-96F3-8FA4-DC331E8C2711}"/>
              </a:ext>
            </a:extLst>
          </p:cNvPr>
          <p:cNvSpPr txBox="1">
            <a:spLocks noGrp="1"/>
          </p:cNvSpPr>
          <p:nvPr>
            <p:ph type="dt" sz="half" idx="10"/>
          </p:nvPr>
        </p:nvSpPr>
        <p:spPr>
          <a:ln/>
        </p:spPr>
        <p:txBody>
          <a:bodyPr/>
          <a:lstStyle>
            <a:lvl1pPr>
              <a:defRPr/>
            </a:lvl1pPr>
          </a:lstStyle>
          <a:p>
            <a:pPr>
              <a:defRPr/>
            </a:pPr>
            <a:fld id="{4527DCFF-53D6-4C0C-A89C-67601C45C69E}" type="datetime1">
              <a:rPr/>
              <a:pPr>
                <a:defRPr/>
              </a:pPr>
              <a:t>5/15/2024</a:t>
            </a:fld>
            <a:endParaRPr/>
          </a:p>
        </p:txBody>
      </p:sp>
      <p:sp>
        <p:nvSpPr>
          <p:cNvPr id="8" name="Footer Placeholder 4">
            <a:extLst>
              <a:ext uri="{FF2B5EF4-FFF2-40B4-BE49-F238E27FC236}">
                <a16:creationId xmlns:a16="http://schemas.microsoft.com/office/drawing/2014/main" id="{E5D4E95C-35AE-8B41-92C5-AD72927057C9}"/>
              </a:ext>
            </a:extLst>
          </p:cNvPr>
          <p:cNvSpPr txBox="1">
            <a:spLocks noGrp="1"/>
          </p:cNvSpPr>
          <p:nvPr>
            <p:ph type="ftr" sz="quarter" idx="11"/>
          </p:nvPr>
        </p:nvSpPr>
        <p:spPr>
          <a:ln/>
        </p:spPr>
        <p:txBody>
          <a:bodyPr/>
          <a:lstStyle>
            <a:lvl1pPr>
              <a:defRPr/>
            </a:lvl1pPr>
          </a:lstStyle>
          <a:p>
            <a:pPr>
              <a:defRPr/>
            </a:pPr>
            <a:endParaRPr/>
          </a:p>
        </p:txBody>
      </p:sp>
      <p:sp>
        <p:nvSpPr>
          <p:cNvPr id="9" name="Slide Number Placeholder 5">
            <a:extLst>
              <a:ext uri="{FF2B5EF4-FFF2-40B4-BE49-F238E27FC236}">
                <a16:creationId xmlns:a16="http://schemas.microsoft.com/office/drawing/2014/main" id="{CC1EB5C6-7833-467A-F3A6-2484FBFEDEC5}"/>
              </a:ext>
            </a:extLst>
          </p:cNvPr>
          <p:cNvSpPr txBox="1">
            <a:spLocks noGrp="1"/>
          </p:cNvSpPr>
          <p:nvPr>
            <p:ph type="sldNum" sz="quarter" idx="12"/>
          </p:nvPr>
        </p:nvSpPr>
        <p:spPr>
          <a:ln/>
        </p:spPr>
        <p:txBody>
          <a:bodyPr/>
          <a:lstStyle>
            <a:lvl1pPr>
              <a:defRPr/>
            </a:lvl1pPr>
          </a:lstStyle>
          <a:p>
            <a:pPr>
              <a:defRPr/>
            </a:pPr>
            <a:fld id="{81C05D7A-B4A2-4827-8B9C-104E2BB8171A}" type="slidenum">
              <a:rPr/>
              <a:pPr>
                <a:defRPr/>
              </a:pPr>
              <a:t>‹#›</a:t>
            </a:fld>
            <a:endParaRPr/>
          </a:p>
        </p:txBody>
      </p:sp>
    </p:spTree>
    <p:extLst>
      <p:ext uri="{BB962C8B-B14F-4D97-AF65-F5344CB8AC3E}">
        <p14:creationId xmlns:p14="http://schemas.microsoft.com/office/powerpoint/2010/main" val="272310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a:extLst>
              <a:ext uri="{FF2B5EF4-FFF2-40B4-BE49-F238E27FC236}">
                <a16:creationId xmlns:a16="http://schemas.microsoft.com/office/drawing/2014/main" id="{95EB2F6E-5B9F-2A3C-7EF3-75E882686D2E}"/>
              </a:ext>
            </a:extLst>
          </p:cNvPr>
          <p:cNvSpPr txBox="1">
            <a:spLocks noGrp="1"/>
          </p:cNvSpPr>
          <p:nvPr>
            <p:ph type="dt" sz="half" idx="10"/>
          </p:nvPr>
        </p:nvSpPr>
        <p:spPr>
          <a:ln/>
        </p:spPr>
        <p:txBody>
          <a:bodyPr/>
          <a:lstStyle>
            <a:lvl1pPr>
              <a:defRPr/>
            </a:lvl1pPr>
          </a:lstStyle>
          <a:p>
            <a:pPr>
              <a:defRPr/>
            </a:pPr>
            <a:fld id="{D6F10648-96B5-40D6-BE66-1B3CB8AB77B5}" type="datetime1">
              <a:rPr/>
              <a:pPr>
                <a:defRPr/>
              </a:pPr>
              <a:t>5/15/2024</a:t>
            </a:fld>
            <a:endParaRPr/>
          </a:p>
        </p:txBody>
      </p:sp>
      <p:sp>
        <p:nvSpPr>
          <p:cNvPr id="4" name="Footer Placeholder 4">
            <a:extLst>
              <a:ext uri="{FF2B5EF4-FFF2-40B4-BE49-F238E27FC236}">
                <a16:creationId xmlns:a16="http://schemas.microsoft.com/office/drawing/2014/main" id="{0582F668-A8BB-DFDB-0D42-3E4E873D3478}"/>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51A5B37F-426B-9249-C7C4-F8E784CD6BBB}"/>
              </a:ext>
            </a:extLst>
          </p:cNvPr>
          <p:cNvSpPr txBox="1">
            <a:spLocks noGrp="1"/>
          </p:cNvSpPr>
          <p:nvPr>
            <p:ph type="sldNum" sz="quarter" idx="12"/>
          </p:nvPr>
        </p:nvSpPr>
        <p:spPr>
          <a:ln/>
        </p:spPr>
        <p:txBody>
          <a:bodyPr/>
          <a:lstStyle>
            <a:lvl1pPr>
              <a:defRPr/>
            </a:lvl1pPr>
          </a:lstStyle>
          <a:p>
            <a:pPr>
              <a:defRPr/>
            </a:pPr>
            <a:fld id="{2605AA2C-01FB-4516-971B-E661C3130A4F}" type="slidenum">
              <a:rPr/>
              <a:pPr>
                <a:defRPr/>
              </a:pPr>
              <a:t>‹#›</a:t>
            </a:fld>
            <a:endParaRPr/>
          </a:p>
        </p:txBody>
      </p:sp>
    </p:spTree>
    <p:extLst>
      <p:ext uri="{BB962C8B-B14F-4D97-AF65-F5344CB8AC3E}">
        <p14:creationId xmlns:p14="http://schemas.microsoft.com/office/powerpoint/2010/main" val="4116078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2775BB4-CBE4-A0BB-D679-DB772D048FB5}"/>
              </a:ext>
            </a:extLst>
          </p:cNvPr>
          <p:cNvSpPr txBox="1">
            <a:spLocks noGrp="1"/>
          </p:cNvSpPr>
          <p:nvPr>
            <p:ph type="dt" sz="half" idx="10"/>
          </p:nvPr>
        </p:nvSpPr>
        <p:spPr>
          <a:ln/>
        </p:spPr>
        <p:txBody>
          <a:bodyPr/>
          <a:lstStyle>
            <a:lvl1pPr>
              <a:defRPr/>
            </a:lvl1pPr>
          </a:lstStyle>
          <a:p>
            <a:pPr>
              <a:defRPr/>
            </a:pPr>
            <a:fld id="{02A456F8-7DC5-4A30-9509-20A4D4C2D610}" type="datetime1">
              <a:rPr/>
              <a:pPr>
                <a:defRPr/>
              </a:pPr>
              <a:t>5/15/2024</a:t>
            </a:fld>
            <a:endParaRPr/>
          </a:p>
        </p:txBody>
      </p:sp>
      <p:sp>
        <p:nvSpPr>
          <p:cNvPr id="3" name="Footer Placeholder 4">
            <a:extLst>
              <a:ext uri="{FF2B5EF4-FFF2-40B4-BE49-F238E27FC236}">
                <a16:creationId xmlns:a16="http://schemas.microsoft.com/office/drawing/2014/main" id="{BF3C6C83-88C9-3431-52E6-3CF6E68B4F45}"/>
              </a:ext>
            </a:extLst>
          </p:cNvPr>
          <p:cNvSpPr txBox="1">
            <a:spLocks noGrp="1"/>
          </p:cNvSpPr>
          <p:nvPr>
            <p:ph type="ftr" sz="quarter" idx="11"/>
          </p:nvPr>
        </p:nvSpPr>
        <p:spPr>
          <a:ln/>
        </p:spPr>
        <p:txBody>
          <a:bodyPr/>
          <a:lstStyle>
            <a:lvl1pPr>
              <a:defRPr/>
            </a:lvl1pPr>
          </a:lstStyle>
          <a:p>
            <a:pPr>
              <a:defRPr/>
            </a:pPr>
            <a:endParaRPr/>
          </a:p>
        </p:txBody>
      </p:sp>
      <p:sp>
        <p:nvSpPr>
          <p:cNvPr id="4" name="Slide Number Placeholder 5">
            <a:extLst>
              <a:ext uri="{FF2B5EF4-FFF2-40B4-BE49-F238E27FC236}">
                <a16:creationId xmlns:a16="http://schemas.microsoft.com/office/drawing/2014/main" id="{372EE69B-9AE5-06C2-404C-A6E92518EB1F}"/>
              </a:ext>
            </a:extLst>
          </p:cNvPr>
          <p:cNvSpPr txBox="1">
            <a:spLocks noGrp="1"/>
          </p:cNvSpPr>
          <p:nvPr>
            <p:ph type="sldNum" sz="quarter" idx="12"/>
          </p:nvPr>
        </p:nvSpPr>
        <p:spPr>
          <a:ln/>
        </p:spPr>
        <p:txBody>
          <a:bodyPr/>
          <a:lstStyle>
            <a:lvl1pPr>
              <a:defRPr/>
            </a:lvl1pPr>
          </a:lstStyle>
          <a:p>
            <a:pPr>
              <a:defRPr/>
            </a:pPr>
            <a:fld id="{21237186-024B-4803-AF31-A7B049593844}" type="slidenum">
              <a:rPr/>
              <a:pPr>
                <a:defRPr/>
              </a:pPr>
              <a:t>‹#›</a:t>
            </a:fld>
            <a:endParaRPr/>
          </a:p>
        </p:txBody>
      </p:sp>
    </p:spTree>
    <p:extLst>
      <p:ext uri="{BB962C8B-B14F-4D97-AF65-F5344CB8AC3E}">
        <p14:creationId xmlns:p14="http://schemas.microsoft.com/office/powerpoint/2010/main" val="532781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3">
            <a:extLst>
              <a:ext uri="{FF2B5EF4-FFF2-40B4-BE49-F238E27FC236}">
                <a16:creationId xmlns:a16="http://schemas.microsoft.com/office/drawing/2014/main" id="{51692BF6-E88E-5E4F-5343-6892068648B5}"/>
              </a:ext>
            </a:extLst>
          </p:cNvPr>
          <p:cNvSpPr txBox="1">
            <a:spLocks noGrp="1"/>
          </p:cNvSpPr>
          <p:nvPr>
            <p:ph type="dt" sz="half" idx="10"/>
          </p:nvPr>
        </p:nvSpPr>
        <p:spPr>
          <a:ln/>
        </p:spPr>
        <p:txBody>
          <a:bodyPr/>
          <a:lstStyle>
            <a:lvl1pPr>
              <a:defRPr/>
            </a:lvl1pPr>
          </a:lstStyle>
          <a:p>
            <a:pPr>
              <a:defRPr/>
            </a:pPr>
            <a:fld id="{7213D101-F4C3-4AF7-A9C2-E20B8BFA4AFC}" type="datetime1">
              <a:rPr/>
              <a:pPr>
                <a:defRPr/>
              </a:pPr>
              <a:t>5/15/2024</a:t>
            </a:fld>
            <a:endParaRPr/>
          </a:p>
        </p:txBody>
      </p:sp>
      <p:sp>
        <p:nvSpPr>
          <p:cNvPr id="6" name="Footer Placeholder 4">
            <a:extLst>
              <a:ext uri="{FF2B5EF4-FFF2-40B4-BE49-F238E27FC236}">
                <a16:creationId xmlns:a16="http://schemas.microsoft.com/office/drawing/2014/main" id="{BC094A36-533D-8F14-5142-0F8B003DC214}"/>
              </a:ext>
            </a:extLst>
          </p:cNvPr>
          <p:cNvSpPr txBox="1">
            <a:spLocks noGrp="1"/>
          </p:cNvSpPr>
          <p:nvPr>
            <p:ph type="ftr" sz="quarter" idx="11"/>
          </p:nvPr>
        </p:nvSpPr>
        <p:spPr>
          <a:ln/>
        </p:spPr>
        <p:txBody>
          <a:bodyPr/>
          <a:lstStyle>
            <a:lvl1pPr>
              <a:defRPr/>
            </a:lvl1pPr>
          </a:lstStyle>
          <a:p>
            <a:pPr>
              <a:defRPr/>
            </a:pPr>
            <a:endParaRPr/>
          </a:p>
        </p:txBody>
      </p:sp>
      <p:sp>
        <p:nvSpPr>
          <p:cNvPr id="7" name="Slide Number Placeholder 5">
            <a:extLst>
              <a:ext uri="{FF2B5EF4-FFF2-40B4-BE49-F238E27FC236}">
                <a16:creationId xmlns:a16="http://schemas.microsoft.com/office/drawing/2014/main" id="{67F15400-93BA-4AF3-4482-12D7D15719A1}"/>
              </a:ext>
            </a:extLst>
          </p:cNvPr>
          <p:cNvSpPr txBox="1">
            <a:spLocks noGrp="1"/>
          </p:cNvSpPr>
          <p:nvPr>
            <p:ph type="sldNum" sz="quarter" idx="12"/>
          </p:nvPr>
        </p:nvSpPr>
        <p:spPr>
          <a:ln/>
        </p:spPr>
        <p:txBody>
          <a:bodyPr/>
          <a:lstStyle>
            <a:lvl1pPr>
              <a:defRPr/>
            </a:lvl1pPr>
          </a:lstStyle>
          <a:p>
            <a:pPr>
              <a:defRPr/>
            </a:pPr>
            <a:fld id="{CDA342B7-935D-4AA3-BB28-78084328DC77}" type="slidenum">
              <a:rPr/>
              <a:pPr>
                <a:defRPr/>
              </a:pPr>
              <a:t>‹#›</a:t>
            </a:fld>
            <a:endParaRPr/>
          </a:p>
        </p:txBody>
      </p:sp>
    </p:spTree>
    <p:extLst>
      <p:ext uri="{BB962C8B-B14F-4D97-AF65-F5344CB8AC3E}">
        <p14:creationId xmlns:p14="http://schemas.microsoft.com/office/powerpoint/2010/main" val="1846075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pic" idx="1"/>
          </p:nvPr>
        </p:nvSpPr>
        <p:spPr>
          <a:xfrm>
            <a:off x="5183184" y="987423"/>
            <a:ext cx="6172200" cy="4873623"/>
          </a:xfrm>
        </p:spPr>
        <p:txBody>
          <a:bodyPr>
            <a:normAutofit/>
          </a:bodyPr>
          <a:lstStyle>
            <a:lvl1pPr marL="0" indent="0">
              <a:buNone/>
              <a:defRPr sz="3200"/>
            </a:lvl1pPr>
          </a:lstStyle>
          <a:p>
            <a:pPr lvl="0"/>
            <a:r>
              <a:rPr lang="en-US" noProof="0"/>
              <a:t>Click icon to add picture</a:t>
            </a:r>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3">
            <a:extLst>
              <a:ext uri="{FF2B5EF4-FFF2-40B4-BE49-F238E27FC236}">
                <a16:creationId xmlns:a16="http://schemas.microsoft.com/office/drawing/2014/main" id="{5A37814E-B19F-5E1E-E008-FC94ED26600A}"/>
              </a:ext>
            </a:extLst>
          </p:cNvPr>
          <p:cNvSpPr txBox="1">
            <a:spLocks noGrp="1"/>
          </p:cNvSpPr>
          <p:nvPr>
            <p:ph type="dt" sz="half" idx="10"/>
          </p:nvPr>
        </p:nvSpPr>
        <p:spPr>
          <a:ln/>
        </p:spPr>
        <p:txBody>
          <a:bodyPr/>
          <a:lstStyle>
            <a:lvl1pPr>
              <a:defRPr/>
            </a:lvl1pPr>
          </a:lstStyle>
          <a:p>
            <a:pPr>
              <a:defRPr/>
            </a:pPr>
            <a:fld id="{DC3225EC-1804-49F7-897F-8F377F77A9C7}" type="datetime1">
              <a:rPr/>
              <a:pPr>
                <a:defRPr/>
              </a:pPr>
              <a:t>5/15/2024</a:t>
            </a:fld>
            <a:endParaRPr/>
          </a:p>
        </p:txBody>
      </p:sp>
      <p:sp>
        <p:nvSpPr>
          <p:cNvPr id="6" name="Footer Placeholder 4">
            <a:extLst>
              <a:ext uri="{FF2B5EF4-FFF2-40B4-BE49-F238E27FC236}">
                <a16:creationId xmlns:a16="http://schemas.microsoft.com/office/drawing/2014/main" id="{50EC9B4D-038A-BE78-AAAB-B067996ACBDE}"/>
              </a:ext>
            </a:extLst>
          </p:cNvPr>
          <p:cNvSpPr txBox="1">
            <a:spLocks noGrp="1"/>
          </p:cNvSpPr>
          <p:nvPr>
            <p:ph type="ftr" sz="quarter" idx="11"/>
          </p:nvPr>
        </p:nvSpPr>
        <p:spPr>
          <a:ln/>
        </p:spPr>
        <p:txBody>
          <a:bodyPr/>
          <a:lstStyle>
            <a:lvl1pPr>
              <a:defRPr/>
            </a:lvl1pPr>
          </a:lstStyle>
          <a:p>
            <a:pPr>
              <a:defRPr/>
            </a:pPr>
            <a:endParaRPr/>
          </a:p>
        </p:txBody>
      </p:sp>
      <p:sp>
        <p:nvSpPr>
          <p:cNvPr id="7" name="Slide Number Placeholder 5">
            <a:extLst>
              <a:ext uri="{FF2B5EF4-FFF2-40B4-BE49-F238E27FC236}">
                <a16:creationId xmlns:a16="http://schemas.microsoft.com/office/drawing/2014/main" id="{59D6962B-A292-6E94-21DF-C7DF687A4A4B}"/>
              </a:ext>
            </a:extLst>
          </p:cNvPr>
          <p:cNvSpPr txBox="1">
            <a:spLocks noGrp="1"/>
          </p:cNvSpPr>
          <p:nvPr>
            <p:ph type="sldNum" sz="quarter" idx="12"/>
          </p:nvPr>
        </p:nvSpPr>
        <p:spPr>
          <a:ln/>
        </p:spPr>
        <p:txBody>
          <a:bodyPr/>
          <a:lstStyle>
            <a:lvl1pPr>
              <a:defRPr/>
            </a:lvl1pPr>
          </a:lstStyle>
          <a:p>
            <a:pPr>
              <a:defRPr/>
            </a:pPr>
            <a:fld id="{6FF72DB9-B11B-435F-A13B-6FA1472DD17B}" type="slidenum">
              <a:rPr/>
              <a:pPr>
                <a:defRPr/>
              </a:pPr>
              <a:t>‹#›</a:t>
            </a:fld>
            <a:endParaRPr/>
          </a:p>
        </p:txBody>
      </p:sp>
    </p:spTree>
    <p:extLst>
      <p:ext uri="{BB962C8B-B14F-4D97-AF65-F5344CB8AC3E}">
        <p14:creationId xmlns:p14="http://schemas.microsoft.com/office/powerpoint/2010/main" val="39294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2EB178D-7EA4-459C-5D6E-4195B4A913B8}"/>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D9C95CC-BF02-9067-BFC5-F8CF26240400}"/>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EF90D29-BE87-4574-D782-2733BFEBD264}"/>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en-US" sz="1200" b="0" i="0" u="none" strike="noStrike" kern="1200" cap="none" spc="0" baseline="0" smtClean="0">
                <a:solidFill>
                  <a:srgbClr val="898989"/>
                </a:solidFill>
                <a:uFillTx/>
                <a:latin typeface="Calibri"/>
              </a:defRPr>
            </a:lvl1pPr>
          </a:lstStyle>
          <a:p>
            <a:pPr>
              <a:defRPr/>
            </a:pPr>
            <a:fld id="{6A34F4BD-FC6D-40E7-BD2C-E4387FAB36FF}" type="datetime1">
              <a:rPr/>
              <a:pPr>
                <a:defRPr/>
              </a:pPr>
              <a:t>5/15/2024</a:t>
            </a:fld>
            <a:endParaRPr/>
          </a:p>
        </p:txBody>
      </p:sp>
      <p:sp>
        <p:nvSpPr>
          <p:cNvPr id="5" name="Footer Placeholder 4">
            <a:extLst>
              <a:ext uri="{FF2B5EF4-FFF2-40B4-BE49-F238E27FC236}">
                <a16:creationId xmlns:a16="http://schemas.microsoft.com/office/drawing/2014/main" id="{5470729C-C2FF-C859-BEEB-A90D954CDB8B}"/>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a:defRPr/>
            </a:pPr>
            <a:endParaRPr/>
          </a:p>
        </p:txBody>
      </p:sp>
      <p:sp>
        <p:nvSpPr>
          <p:cNvPr id="6" name="Slide Number Placeholder 5">
            <a:extLst>
              <a:ext uri="{FF2B5EF4-FFF2-40B4-BE49-F238E27FC236}">
                <a16:creationId xmlns:a16="http://schemas.microsoft.com/office/drawing/2014/main" id="{2E149293-8DD7-E422-D2A0-DE51DC467FE8}"/>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en-US" sz="1200" b="0" i="0" u="none" strike="noStrike" kern="1200" cap="none" spc="0" baseline="0" smtClean="0">
                <a:solidFill>
                  <a:srgbClr val="898989"/>
                </a:solidFill>
                <a:uFillTx/>
                <a:latin typeface="Calibri"/>
              </a:defRPr>
            </a:lvl1pPr>
          </a:lstStyle>
          <a:p>
            <a:pPr>
              <a:defRPr/>
            </a:pPr>
            <a:fld id="{33E02191-10BA-4BF4-BF07-F740AC3A41FD}"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slow"/>
  <p:txStyles>
    <p:titleStyle>
      <a:lvl1pPr algn="l" rtl="0" eaLnBrk="0" fontAlgn="base">
        <a:lnSpc>
          <a:spcPct val="90000"/>
        </a:lnSpc>
        <a:spcBef>
          <a:spcPct val="0"/>
        </a:spcBef>
        <a:spcAft>
          <a:spcPct val="0"/>
        </a:spcAft>
        <a:defRPr lang="en-US" sz="4400" kern="1200">
          <a:solidFill>
            <a:srgbClr val="000000"/>
          </a:solidFill>
          <a:latin typeface="Calibri Light"/>
        </a:defRPr>
      </a:lvl1pPr>
      <a:lvl2pPr algn="l" rtl="0" eaLnBrk="0" fontAlgn="base">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4400">
          <a:solidFill>
            <a:srgbClr val="000000"/>
          </a:solidFill>
          <a:latin typeface="Calibri Light" panose="020F0302020204030204" pitchFamily="34" charset="0"/>
        </a:defRPr>
      </a:lvl9pPr>
    </p:titleStyle>
    <p:bodyStyle>
      <a:lvl1pPr marL="228600" indent="-228600" algn="l" rtl="0" eaLnBrk="0" fontAlgn="base">
        <a:lnSpc>
          <a:spcPct val="90000"/>
        </a:lnSpc>
        <a:spcBef>
          <a:spcPts val="1000"/>
        </a:spcBef>
        <a:spcAft>
          <a:spcPct val="0"/>
        </a:spcAft>
        <a:buSzPct val="100000"/>
        <a:buFont typeface="Arial" panose="020B0604020202020204" pitchFamily="34" charset="0"/>
        <a:buChar char="•"/>
        <a:defRPr lang="en-US" sz="2800" kern="1200">
          <a:solidFill>
            <a:srgbClr val="000000"/>
          </a:solidFill>
          <a:latin typeface="Calibri"/>
        </a:defRPr>
      </a:lvl1pPr>
      <a:lvl2pPr marL="685800" lvl="1" indent="-228600" algn="l" rtl="0" eaLnBrk="0" fontAlgn="base">
        <a:lnSpc>
          <a:spcPct val="90000"/>
        </a:lnSpc>
        <a:spcBef>
          <a:spcPts val="500"/>
        </a:spcBef>
        <a:spcAft>
          <a:spcPct val="0"/>
        </a:spcAft>
        <a:buSzPct val="100000"/>
        <a:buFont typeface="Arial" panose="020B0604020202020204" pitchFamily="34" charset="0"/>
        <a:buChar char="•"/>
        <a:defRPr lang="en-US" sz="2400" kern="1200">
          <a:solidFill>
            <a:srgbClr val="000000"/>
          </a:solidFill>
          <a:latin typeface="Calibri"/>
        </a:defRPr>
      </a:lvl2pPr>
      <a:lvl3pPr marL="1143000" lvl="2" indent="-228600" algn="l" rtl="0" eaLnBrk="0" fontAlgn="base">
        <a:lnSpc>
          <a:spcPct val="90000"/>
        </a:lnSpc>
        <a:spcBef>
          <a:spcPts val="500"/>
        </a:spcBef>
        <a:spcAft>
          <a:spcPct val="0"/>
        </a:spcAft>
        <a:buSzPct val="100000"/>
        <a:buFont typeface="Arial" panose="020B0604020202020204" pitchFamily="34" charset="0"/>
        <a:buChar char="•"/>
        <a:defRPr lang="en-US" sz="2000" kern="1200">
          <a:solidFill>
            <a:srgbClr val="000000"/>
          </a:solidFill>
          <a:latin typeface="Calibri"/>
        </a:defRPr>
      </a:lvl3pPr>
      <a:lvl4pPr marL="1600200" lvl="3"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000000"/>
          </a:solidFill>
          <a:latin typeface="Calibri"/>
        </a:defRPr>
      </a:lvl4pPr>
      <a:lvl5pPr marL="2057400" lvl="4"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000000"/>
          </a:solidFill>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B59D0F89-C463-69B7-173E-6879EC190783}"/>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C2399739-57A9-A9E4-2ABF-A07F03E88601}"/>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D3CF517-7961-00D7-2664-8E3B073C116D}"/>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en-US" sz="1200" b="0" i="0" u="none" strike="noStrike" kern="1200" cap="none" spc="0" baseline="0" smtClean="0">
                <a:solidFill>
                  <a:srgbClr val="000000"/>
                </a:solidFill>
                <a:uFillTx/>
                <a:latin typeface="Calibri"/>
              </a:defRPr>
            </a:lvl1pPr>
          </a:lstStyle>
          <a:p>
            <a:pPr>
              <a:defRPr/>
            </a:pPr>
            <a:fld id="{33D51B25-AA74-4AD4-9DEF-7A30FCB5112A}" type="datetime1">
              <a:rPr/>
              <a:pPr>
                <a:defRPr/>
              </a:pPr>
              <a:t>5/15/2024</a:t>
            </a:fld>
            <a:endParaRPr/>
          </a:p>
        </p:txBody>
      </p:sp>
      <p:sp>
        <p:nvSpPr>
          <p:cNvPr id="5" name="Footer Placeholder 4">
            <a:extLst>
              <a:ext uri="{FF2B5EF4-FFF2-40B4-BE49-F238E27FC236}">
                <a16:creationId xmlns:a16="http://schemas.microsoft.com/office/drawing/2014/main" id="{FF92E30E-B544-881D-1177-EFE168C7B7CE}"/>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a:defRPr/>
            </a:pPr>
            <a:endParaRPr/>
          </a:p>
        </p:txBody>
      </p:sp>
      <p:sp>
        <p:nvSpPr>
          <p:cNvPr id="6" name="Slide Number Placeholder 5">
            <a:extLst>
              <a:ext uri="{FF2B5EF4-FFF2-40B4-BE49-F238E27FC236}">
                <a16:creationId xmlns:a16="http://schemas.microsoft.com/office/drawing/2014/main" id="{007B8C49-8026-F8A9-4CF0-341D30BF4B4B}"/>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en-US" sz="1200" b="0" i="0" u="none" strike="noStrike" kern="1200" cap="none" spc="0" baseline="0" smtClean="0">
                <a:solidFill>
                  <a:srgbClr val="000000"/>
                </a:solidFill>
                <a:uFillTx/>
                <a:latin typeface="Calibri"/>
              </a:defRPr>
            </a:lvl1pPr>
          </a:lstStyle>
          <a:p>
            <a:pPr>
              <a:defRPr/>
            </a:pPr>
            <a:fld id="{E77278DF-5062-44E6-A725-775EA61EECAF}" type="slidenum">
              <a:rPr/>
              <a:pPr>
                <a:defRPr/>
              </a:pPr>
              <a:t>‹#›</a:t>
            </a:fld>
            <a:endParaRPr/>
          </a:p>
        </p:txBody>
      </p:sp>
      <p:pic>
        <p:nvPicPr>
          <p:cNvPr id="2055" name="Picture 6">
            <a:extLst>
              <a:ext uri="{FF2B5EF4-FFF2-40B4-BE49-F238E27FC236}">
                <a16:creationId xmlns:a16="http://schemas.microsoft.com/office/drawing/2014/main" id="{31BE9111-EC56-43C3-1A2F-AAECCB2EF6B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91245"/>
          <a:stretch>
            <a:fillRect/>
          </a:stretch>
        </p:blipFill>
        <p:spPr bwMode="auto">
          <a:xfrm>
            <a:off x="0" y="6256338"/>
            <a:ext cx="1219200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ransition spd="slow"/>
  <p:txStyles>
    <p:titleStyle>
      <a:lvl1pPr algn="l" rtl="0" eaLnBrk="0" fontAlgn="base">
        <a:lnSpc>
          <a:spcPct val="90000"/>
        </a:lnSpc>
        <a:spcBef>
          <a:spcPct val="0"/>
        </a:spcBef>
        <a:spcAft>
          <a:spcPct val="0"/>
        </a:spcAft>
        <a:defRPr lang="en-US" sz="4400" kern="1200">
          <a:solidFill>
            <a:srgbClr val="000000"/>
          </a:solidFill>
          <a:latin typeface="Calibri Light"/>
        </a:defRPr>
      </a:lvl1pPr>
      <a:lvl2pPr algn="l" rtl="0" eaLnBrk="0" fontAlgn="base">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4400">
          <a:solidFill>
            <a:srgbClr val="000000"/>
          </a:solidFill>
          <a:latin typeface="Calibri Light" panose="020F0302020204030204" pitchFamily="34" charset="0"/>
        </a:defRPr>
      </a:lvl9pPr>
    </p:titleStyle>
    <p:bodyStyle>
      <a:lvl1pPr marL="228600" indent="-228600" algn="l" rtl="0" eaLnBrk="0" fontAlgn="base">
        <a:lnSpc>
          <a:spcPct val="90000"/>
        </a:lnSpc>
        <a:spcBef>
          <a:spcPts val="1000"/>
        </a:spcBef>
        <a:spcAft>
          <a:spcPct val="0"/>
        </a:spcAft>
        <a:buSzPct val="100000"/>
        <a:buFont typeface="Arial" panose="020B0604020202020204" pitchFamily="34" charset="0"/>
        <a:buChar char="•"/>
        <a:defRPr lang="en-US" sz="2800" kern="1200">
          <a:solidFill>
            <a:srgbClr val="000000"/>
          </a:solidFill>
          <a:latin typeface="Calibri"/>
        </a:defRPr>
      </a:lvl1pPr>
      <a:lvl2pPr marL="685800" lvl="1" indent="-228600" algn="l" rtl="0" eaLnBrk="0" fontAlgn="base">
        <a:lnSpc>
          <a:spcPct val="90000"/>
        </a:lnSpc>
        <a:spcBef>
          <a:spcPts val="500"/>
        </a:spcBef>
        <a:spcAft>
          <a:spcPct val="0"/>
        </a:spcAft>
        <a:buSzPct val="100000"/>
        <a:buFont typeface="Arial" panose="020B0604020202020204" pitchFamily="34" charset="0"/>
        <a:buChar char="•"/>
        <a:defRPr lang="en-US" sz="2400" kern="1200">
          <a:solidFill>
            <a:srgbClr val="000000"/>
          </a:solidFill>
          <a:latin typeface="Calibri"/>
        </a:defRPr>
      </a:lvl2pPr>
      <a:lvl3pPr marL="1143000" lvl="2" indent="-228600" algn="l" rtl="0" eaLnBrk="0" fontAlgn="base">
        <a:lnSpc>
          <a:spcPct val="90000"/>
        </a:lnSpc>
        <a:spcBef>
          <a:spcPts val="500"/>
        </a:spcBef>
        <a:spcAft>
          <a:spcPct val="0"/>
        </a:spcAft>
        <a:buSzPct val="100000"/>
        <a:buFont typeface="Arial" panose="020B0604020202020204" pitchFamily="34" charset="0"/>
        <a:buChar char="•"/>
        <a:defRPr lang="en-US" sz="2000" kern="1200">
          <a:solidFill>
            <a:srgbClr val="000000"/>
          </a:solidFill>
          <a:latin typeface="Calibri"/>
        </a:defRPr>
      </a:lvl3pPr>
      <a:lvl4pPr marL="1600200" lvl="3"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000000"/>
          </a:solidFill>
          <a:latin typeface="Calibri"/>
        </a:defRPr>
      </a:lvl4pPr>
      <a:lvl5pPr marL="2057400" lvl="4"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000000"/>
          </a:solidFill>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EC19DA38-5E9B-BDFD-C328-6EBBD72D0BB5}"/>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AF949303-BD42-CF3A-B901-73A209FB398A}"/>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A88A870-545F-84E7-77A4-F2C9C7E032B0}"/>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en-US" sz="1200" b="0" i="0" u="none" strike="noStrike" kern="1200" cap="none" spc="0" baseline="0" smtClean="0">
                <a:solidFill>
                  <a:srgbClr val="898989"/>
                </a:solidFill>
                <a:uFillTx/>
                <a:latin typeface="Calibri"/>
              </a:defRPr>
            </a:lvl1pPr>
          </a:lstStyle>
          <a:p>
            <a:pPr>
              <a:defRPr/>
            </a:pPr>
            <a:fld id="{EF129AE9-CB16-427F-AD10-91569FB7383D}" type="datetime1">
              <a:rPr/>
              <a:pPr>
                <a:defRPr/>
              </a:pPr>
              <a:t>5/15/2024</a:t>
            </a:fld>
            <a:endParaRPr/>
          </a:p>
        </p:txBody>
      </p:sp>
      <p:sp>
        <p:nvSpPr>
          <p:cNvPr id="5" name="Footer Placeholder 4">
            <a:extLst>
              <a:ext uri="{FF2B5EF4-FFF2-40B4-BE49-F238E27FC236}">
                <a16:creationId xmlns:a16="http://schemas.microsoft.com/office/drawing/2014/main" id="{2C1701D1-9D72-08CC-C8EA-AF33885079E5}"/>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a:defRPr/>
            </a:pPr>
            <a:endParaRPr/>
          </a:p>
        </p:txBody>
      </p:sp>
      <p:sp>
        <p:nvSpPr>
          <p:cNvPr id="6" name="Slide Number Placeholder 5">
            <a:extLst>
              <a:ext uri="{FF2B5EF4-FFF2-40B4-BE49-F238E27FC236}">
                <a16:creationId xmlns:a16="http://schemas.microsoft.com/office/drawing/2014/main" id="{567A56F1-BE39-EAC6-BB7C-3BC7D34278B1}"/>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en-US" sz="1200" b="0" i="0" u="none" strike="noStrike" kern="1200" cap="none" spc="0" baseline="0" smtClean="0">
                <a:solidFill>
                  <a:srgbClr val="898989"/>
                </a:solidFill>
                <a:uFillTx/>
                <a:latin typeface="Calibri"/>
              </a:defRPr>
            </a:lvl1pPr>
          </a:lstStyle>
          <a:p>
            <a:pPr>
              <a:defRPr/>
            </a:pPr>
            <a:fld id="{4A69B630-74C7-43E5-9596-A62999295732}" type="slidenum">
              <a:rPr/>
              <a:pPr>
                <a:defRPr/>
              </a:pPr>
              <a:t>‹#›</a:t>
            </a:fld>
            <a:endParaRPr/>
          </a:p>
        </p:txBody>
      </p:sp>
      <p:pic>
        <p:nvPicPr>
          <p:cNvPr id="3079" name="Picture 6">
            <a:extLst>
              <a:ext uri="{FF2B5EF4-FFF2-40B4-BE49-F238E27FC236}">
                <a16:creationId xmlns:a16="http://schemas.microsoft.com/office/drawing/2014/main" id="{6CFEEE01-003B-7E58-2B83-148151BBAF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91245"/>
          <a:stretch>
            <a:fillRect/>
          </a:stretch>
        </p:blipFill>
        <p:spPr bwMode="auto">
          <a:xfrm>
            <a:off x="0" y="6256338"/>
            <a:ext cx="1219200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3" r:id="rId1"/>
    <p:sldLayoutId id="2147483785" r:id="rId2"/>
    <p:sldLayoutId id="2147483786" r:id="rId3"/>
    <p:sldLayoutId id="2147483754" r:id="rId4"/>
    <p:sldLayoutId id="2147483787" r:id="rId5"/>
    <p:sldLayoutId id="2147483755" r:id="rId6"/>
    <p:sldLayoutId id="2147483756" r:id="rId7"/>
    <p:sldLayoutId id="2147483757" r:id="rId8"/>
    <p:sldLayoutId id="2147483788" r:id="rId9"/>
    <p:sldLayoutId id="2147483758" r:id="rId10"/>
    <p:sldLayoutId id="2147483759" r:id="rId11"/>
    <p:sldLayoutId id="2147483760" r:id="rId12"/>
    <p:sldLayoutId id="2147483761" r:id="rId13"/>
  </p:sldLayoutIdLst>
  <p:transition spd="slow"/>
  <p:txStyles>
    <p:titleStyle>
      <a:lvl1pPr algn="l" rtl="0" eaLnBrk="0" fontAlgn="base">
        <a:lnSpc>
          <a:spcPct val="90000"/>
        </a:lnSpc>
        <a:spcBef>
          <a:spcPct val="0"/>
        </a:spcBef>
        <a:spcAft>
          <a:spcPct val="0"/>
        </a:spcAft>
        <a:defRPr lang="en-US" sz="4400" b="1" kern="1200">
          <a:solidFill>
            <a:srgbClr val="005189"/>
          </a:solidFill>
          <a:latin typeface="Century Gothic" pitchFamily="34"/>
        </a:defRPr>
      </a:lvl1pPr>
      <a:lvl2pPr algn="l" rtl="0" eaLnBrk="0" fontAlgn="base">
        <a:lnSpc>
          <a:spcPct val="90000"/>
        </a:lnSpc>
        <a:spcBef>
          <a:spcPct val="0"/>
        </a:spcBef>
        <a:spcAft>
          <a:spcPct val="0"/>
        </a:spcAft>
        <a:defRPr sz="4400" b="1">
          <a:solidFill>
            <a:srgbClr val="005189"/>
          </a:solidFill>
          <a:latin typeface="Century Gothic" panose="020B0502020202020204" pitchFamily="34" charset="0"/>
        </a:defRPr>
      </a:lvl2pPr>
      <a:lvl3pPr algn="l" rtl="0" eaLnBrk="0" fontAlgn="base">
        <a:lnSpc>
          <a:spcPct val="90000"/>
        </a:lnSpc>
        <a:spcBef>
          <a:spcPct val="0"/>
        </a:spcBef>
        <a:spcAft>
          <a:spcPct val="0"/>
        </a:spcAft>
        <a:defRPr sz="4400" b="1">
          <a:solidFill>
            <a:srgbClr val="005189"/>
          </a:solidFill>
          <a:latin typeface="Century Gothic" panose="020B0502020202020204" pitchFamily="34" charset="0"/>
        </a:defRPr>
      </a:lvl3pPr>
      <a:lvl4pPr algn="l" rtl="0" eaLnBrk="0" fontAlgn="base">
        <a:lnSpc>
          <a:spcPct val="90000"/>
        </a:lnSpc>
        <a:spcBef>
          <a:spcPct val="0"/>
        </a:spcBef>
        <a:spcAft>
          <a:spcPct val="0"/>
        </a:spcAft>
        <a:defRPr sz="4400" b="1">
          <a:solidFill>
            <a:srgbClr val="005189"/>
          </a:solidFill>
          <a:latin typeface="Century Gothic" panose="020B0502020202020204" pitchFamily="34" charset="0"/>
        </a:defRPr>
      </a:lvl4pPr>
      <a:lvl5pPr algn="l" rtl="0" eaLnBrk="0" fontAlgn="base">
        <a:lnSpc>
          <a:spcPct val="90000"/>
        </a:lnSpc>
        <a:spcBef>
          <a:spcPct val="0"/>
        </a:spcBef>
        <a:spcAft>
          <a:spcPct val="0"/>
        </a:spcAft>
        <a:defRPr sz="4400" b="1">
          <a:solidFill>
            <a:srgbClr val="005189"/>
          </a:solidFill>
          <a:latin typeface="Century Gothic" panose="020B0502020202020204" pitchFamily="34" charset="0"/>
        </a:defRPr>
      </a:lvl5pPr>
      <a:lvl6pPr marL="457200" algn="l" rtl="0" eaLnBrk="0" fontAlgn="base">
        <a:lnSpc>
          <a:spcPct val="90000"/>
        </a:lnSpc>
        <a:spcBef>
          <a:spcPct val="0"/>
        </a:spcBef>
        <a:spcAft>
          <a:spcPct val="0"/>
        </a:spcAft>
        <a:defRPr sz="4400" b="1">
          <a:solidFill>
            <a:srgbClr val="005189"/>
          </a:solidFill>
          <a:latin typeface="Century Gothic" panose="020B0502020202020204" pitchFamily="34" charset="0"/>
        </a:defRPr>
      </a:lvl6pPr>
      <a:lvl7pPr marL="914400" algn="l" rtl="0" eaLnBrk="0" fontAlgn="base">
        <a:lnSpc>
          <a:spcPct val="90000"/>
        </a:lnSpc>
        <a:spcBef>
          <a:spcPct val="0"/>
        </a:spcBef>
        <a:spcAft>
          <a:spcPct val="0"/>
        </a:spcAft>
        <a:defRPr sz="4400" b="1">
          <a:solidFill>
            <a:srgbClr val="005189"/>
          </a:solidFill>
          <a:latin typeface="Century Gothic" panose="020B0502020202020204" pitchFamily="34" charset="0"/>
        </a:defRPr>
      </a:lvl7pPr>
      <a:lvl8pPr marL="1371600" algn="l" rtl="0" eaLnBrk="0" fontAlgn="base">
        <a:lnSpc>
          <a:spcPct val="90000"/>
        </a:lnSpc>
        <a:spcBef>
          <a:spcPct val="0"/>
        </a:spcBef>
        <a:spcAft>
          <a:spcPct val="0"/>
        </a:spcAft>
        <a:defRPr sz="4400" b="1">
          <a:solidFill>
            <a:srgbClr val="005189"/>
          </a:solidFill>
          <a:latin typeface="Century Gothic" panose="020B0502020202020204" pitchFamily="34" charset="0"/>
        </a:defRPr>
      </a:lvl8pPr>
      <a:lvl9pPr marL="1828800" algn="l" rtl="0" eaLnBrk="0" fontAlgn="base">
        <a:lnSpc>
          <a:spcPct val="90000"/>
        </a:lnSpc>
        <a:spcBef>
          <a:spcPct val="0"/>
        </a:spcBef>
        <a:spcAft>
          <a:spcPct val="0"/>
        </a:spcAft>
        <a:defRPr sz="4400" b="1">
          <a:solidFill>
            <a:srgbClr val="005189"/>
          </a:solidFill>
          <a:latin typeface="Century Gothic" panose="020B0502020202020204" pitchFamily="34" charset="0"/>
        </a:defRPr>
      </a:lvl9pPr>
    </p:titleStyle>
    <p:bodyStyle>
      <a:lvl1pPr marL="228600" indent="-228600" algn="l" rtl="0" eaLnBrk="0" fontAlgn="base">
        <a:lnSpc>
          <a:spcPct val="90000"/>
        </a:lnSpc>
        <a:spcBef>
          <a:spcPts val="1000"/>
        </a:spcBef>
        <a:spcAft>
          <a:spcPct val="0"/>
        </a:spcAft>
        <a:buSzPct val="100000"/>
        <a:buFont typeface="Arial" panose="020B0604020202020204" pitchFamily="34" charset="0"/>
        <a:buChar char="•"/>
        <a:defRPr lang="en-US" sz="2800" kern="1200">
          <a:solidFill>
            <a:srgbClr val="000000"/>
          </a:solidFill>
          <a:latin typeface="Garamond" pitchFamily="18"/>
        </a:defRPr>
      </a:lvl1pPr>
      <a:lvl2pPr marL="685800" lvl="1" indent="-228600" algn="l" rtl="0" eaLnBrk="0" fontAlgn="base">
        <a:lnSpc>
          <a:spcPct val="90000"/>
        </a:lnSpc>
        <a:spcBef>
          <a:spcPts val="500"/>
        </a:spcBef>
        <a:spcAft>
          <a:spcPct val="0"/>
        </a:spcAft>
        <a:buSzPct val="100000"/>
        <a:buFont typeface="Arial" panose="020B0604020202020204" pitchFamily="34" charset="0"/>
        <a:buChar char="•"/>
        <a:defRPr lang="en-US" sz="2400" kern="1200">
          <a:solidFill>
            <a:srgbClr val="000000"/>
          </a:solidFill>
          <a:latin typeface="Garamond" pitchFamily="18"/>
        </a:defRPr>
      </a:lvl2pPr>
      <a:lvl3pPr marL="1143000" lvl="2" indent="-228600" algn="l" rtl="0" eaLnBrk="0" fontAlgn="base">
        <a:lnSpc>
          <a:spcPct val="90000"/>
        </a:lnSpc>
        <a:spcBef>
          <a:spcPts val="500"/>
        </a:spcBef>
        <a:spcAft>
          <a:spcPct val="0"/>
        </a:spcAft>
        <a:buSzPct val="100000"/>
        <a:buFont typeface="Arial" panose="020B0604020202020204" pitchFamily="34" charset="0"/>
        <a:buChar char="•"/>
        <a:defRPr lang="en-US" sz="2000" kern="1200">
          <a:solidFill>
            <a:srgbClr val="000000"/>
          </a:solidFill>
          <a:latin typeface="Garamond" pitchFamily="18"/>
        </a:defRPr>
      </a:lvl3pPr>
      <a:lvl4pPr marL="1600200" lvl="3"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000000"/>
          </a:solidFill>
          <a:latin typeface="Garamond" pitchFamily="18"/>
        </a:defRPr>
      </a:lvl4pPr>
      <a:lvl5pPr marL="2057400" lvl="4"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000000"/>
          </a:solidFill>
          <a:latin typeface="Garamond"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6586EA8-3EEC-3F4E-FD90-4AA5A775EFD9}"/>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25A9649-890E-70D5-1EB2-664282AA3D45}"/>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B6EBB06-9778-9F6E-68B6-132F09C991CB}"/>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en-US" sz="1200" b="0" i="0" u="none" strike="noStrike" kern="1200" cap="none" spc="0" baseline="0" smtClean="0">
                <a:solidFill>
                  <a:srgbClr val="898989"/>
                </a:solidFill>
                <a:uFillTx/>
                <a:latin typeface="Calibri"/>
              </a:defRPr>
            </a:lvl1pPr>
          </a:lstStyle>
          <a:p>
            <a:pPr>
              <a:defRPr/>
            </a:pPr>
            <a:fld id="{1E728309-1F63-4E55-B617-38D77794FB60}" type="datetime1">
              <a:rPr/>
              <a:pPr>
                <a:defRPr/>
              </a:pPr>
              <a:t>5/15/2024</a:t>
            </a:fld>
            <a:endParaRPr/>
          </a:p>
        </p:txBody>
      </p:sp>
      <p:sp>
        <p:nvSpPr>
          <p:cNvPr id="5" name="Footer Placeholder 4">
            <a:extLst>
              <a:ext uri="{FF2B5EF4-FFF2-40B4-BE49-F238E27FC236}">
                <a16:creationId xmlns:a16="http://schemas.microsoft.com/office/drawing/2014/main" id="{DBDB2B70-67FD-39DA-B2F1-7D39D6C9053D}"/>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a:defRPr/>
            </a:pPr>
            <a:endParaRPr/>
          </a:p>
        </p:txBody>
      </p:sp>
      <p:sp>
        <p:nvSpPr>
          <p:cNvPr id="6" name="Slide Number Placeholder 5">
            <a:extLst>
              <a:ext uri="{FF2B5EF4-FFF2-40B4-BE49-F238E27FC236}">
                <a16:creationId xmlns:a16="http://schemas.microsoft.com/office/drawing/2014/main" id="{650FC1B4-8840-01DC-A67C-A2C2592BD78F}"/>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en-US" sz="1200" b="0" i="0" u="none" strike="noStrike" kern="1200" cap="none" spc="0" baseline="0" smtClean="0">
                <a:solidFill>
                  <a:srgbClr val="898989"/>
                </a:solidFill>
                <a:uFillTx/>
                <a:latin typeface="Calibri"/>
              </a:defRPr>
            </a:lvl1pPr>
          </a:lstStyle>
          <a:p>
            <a:pPr>
              <a:defRPr/>
            </a:pPr>
            <a:fld id="{48470818-B90D-4C78-8DED-66979D1E6DAA}" type="slidenum">
              <a:rPr/>
              <a:pPr>
                <a:defRPr/>
              </a:pPr>
              <a:t>‹#›</a:t>
            </a:fld>
            <a:endParaRPr/>
          </a:p>
        </p:txBody>
      </p:sp>
      <p:pic>
        <p:nvPicPr>
          <p:cNvPr id="4103" name="Picture 6">
            <a:extLst>
              <a:ext uri="{FF2B5EF4-FFF2-40B4-BE49-F238E27FC236}">
                <a16:creationId xmlns:a16="http://schemas.microsoft.com/office/drawing/2014/main" id="{F3C1BC77-E3CD-4B73-BC28-432C650C19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91245"/>
          <a:stretch>
            <a:fillRect/>
          </a:stretch>
        </p:blipFill>
        <p:spPr bwMode="auto">
          <a:xfrm>
            <a:off x="0" y="6256338"/>
            <a:ext cx="1219200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89" r:id="rId7"/>
    <p:sldLayoutId id="2147483768" r:id="rId8"/>
    <p:sldLayoutId id="2147483769" r:id="rId9"/>
    <p:sldLayoutId id="2147483770" r:id="rId10"/>
    <p:sldLayoutId id="2147483771" r:id="rId11"/>
  </p:sldLayoutIdLst>
  <p:transition spd="slow"/>
  <p:txStyles>
    <p:titleStyle>
      <a:lvl1pPr algn="l" rtl="0" eaLnBrk="0" fontAlgn="base">
        <a:lnSpc>
          <a:spcPct val="90000"/>
        </a:lnSpc>
        <a:spcBef>
          <a:spcPct val="0"/>
        </a:spcBef>
        <a:spcAft>
          <a:spcPct val="0"/>
        </a:spcAft>
        <a:defRPr lang="en-US" sz="4400" kern="1200">
          <a:solidFill>
            <a:srgbClr val="000000"/>
          </a:solidFill>
          <a:latin typeface="Calibri Light"/>
        </a:defRPr>
      </a:lvl1pPr>
      <a:lvl2pPr algn="l" rtl="0" eaLnBrk="0" fontAlgn="base">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4400">
          <a:solidFill>
            <a:srgbClr val="000000"/>
          </a:solidFill>
          <a:latin typeface="Calibri Light" panose="020F0302020204030204" pitchFamily="34" charset="0"/>
        </a:defRPr>
      </a:lvl9pPr>
    </p:titleStyle>
    <p:bodyStyle>
      <a:lvl1pPr marL="228600" indent="-228600" algn="l" rtl="0" eaLnBrk="0" fontAlgn="base">
        <a:lnSpc>
          <a:spcPct val="90000"/>
        </a:lnSpc>
        <a:spcBef>
          <a:spcPts val="1000"/>
        </a:spcBef>
        <a:spcAft>
          <a:spcPct val="0"/>
        </a:spcAft>
        <a:buSzPct val="100000"/>
        <a:buFont typeface="Arial" panose="020B0604020202020204" pitchFamily="34" charset="0"/>
        <a:buChar char="•"/>
        <a:defRPr lang="en-US" sz="2800" kern="1200">
          <a:solidFill>
            <a:srgbClr val="000000"/>
          </a:solidFill>
          <a:latin typeface="Calibri"/>
        </a:defRPr>
      </a:lvl1pPr>
      <a:lvl2pPr marL="685800" lvl="1" indent="-228600" algn="l" rtl="0" eaLnBrk="0" fontAlgn="base">
        <a:lnSpc>
          <a:spcPct val="90000"/>
        </a:lnSpc>
        <a:spcBef>
          <a:spcPts val="500"/>
        </a:spcBef>
        <a:spcAft>
          <a:spcPct val="0"/>
        </a:spcAft>
        <a:buSzPct val="100000"/>
        <a:buFont typeface="Arial" panose="020B0604020202020204" pitchFamily="34" charset="0"/>
        <a:buChar char="•"/>
        <a:defRPr lang="en-US" sz="2400" kern="1200">
          <a:solidFill>
            <a:srgbClr val="000000"/>
          </a:solidFill>
          <a:latin typeface="Calibri"/>
        </a:defRPr>
      </a:lvl2pPr>
      <a:lvl3pPr marL="1143000" lvl="2" indent="-228600" algn="l" rtl="0" eaLnBrk="0" fontAlgn="base">
        <a:lnSpc>
          <a:spcPct val="90000"/>
        </a:lnSpc>
        <a:spcBef>
          <a:spcPts val="500"/>
        </a:spcBef>
        <a:spcAft>
          <a:spcPct val="0"/>
        </a:spcAft>
        <a:buSzPct val="100000"/>
        <a:buFont typeface="Arial" panose="020B0604020202020204" pitchFamily="34" charset="0"/>
        <a:buChar char="•"/>
        <a:defRPr lang="en-US" sz="2000" kern="1200">
          <a:solidFill>
            <a:srgbClr val="000000"/>
          </a:solidFill>
          <a:latin typeface="Calibri"/>
        </a:defRPr>
      </a:lvl3pPr>
      <a:lvl4pPr marL="1600200" lvl="3"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000000"/>
          </a:solidFill>
          <a:latin typeface="Calibri"/>
        </a:defRPr>
      </a:lvl4pPr>
      <a:lvl5pPr marL="2057400" lvl="4" indent="-228600" algn="l" rtl="0" eaLnBrk="0" fontAlgn="base">
        <a:lnSpc>
          <a:spcPct val="90000"/>
        </a:lnSpc>
        <a:spcBef>
          <a:spcPts val="500"/>
        </a:spcBef>
        <a:spcAft>
          <a:spcPct val="0"/>
        </a:spcAft>
        <a:buSzPct val="100000"/>
        <a:buFont typeface="Arial" panose="020B0604020202020204" pitchFamily="34" charset="0"/>
        <a:buChar char="•"/>
        <a:defRPr lang="en-US" kern="1200">
          <a:solidFill>
            <a:srgbClr val="000000"/>
          </a:solidFill>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24578" name="Picture 2" descr="Oklahoma City Pictures [Stunning!] | Download Free Images on Unsplash">
            <a:extLst>
              <a:ext uri="{FF2B5EF4-FFF2-40B4-BE49-F238E27FC236}">
                <a16:creationId xmlns:a16="http://schemas.microsoft.com/office/drawing/2014/main" id="{F0913DAC-FC7A-7459-8867-B8D30D0BD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0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a:extLst>
              <a:ext uri="{FF2B5EF4-FFF2-40B4-BE49-F238E27FC236}">
                <a16:creationId xmlns:a16="http://schemas.microsoft.com/office/drawing/2014/main" id="{2C67CA9E-5A04-343D-AAD5-7D5EBB4C0C5B}"/>
              </a:ext>
            </a:extLst>
          </p:cNvPr>
          <p:cNvSpPr txBox="1">
            <a:spLocks noGrp="1" noChangeArrowheads="1"/>
          </p:cNvSpPr>
          <p:nvPr>
            <p:ph type="ctrTitle"/>
          </p:nvPr>
        </p:nvSpPr>
        <p:spPr>
          <a:xfrm>
            <a:off x="1619250" y="0"/>
            <a:ext cx="9144000" cy="1265238"/>
          </a:xfrm>
        </p:spPr>
        <p:txBody>
          <a:bodyPr/>
          <a:lstStyle/>
          <a:p>
            <a:pPr eaLnBrk="1"/>
            <a:r>
              <a:rPr altLang="en-US" b="1">
                <a:latin typeface="Century Gothic" panose="020B0502020202020204" pitchFamily="34" charset="0"/>
              </a:rPr>
              <a:t>The OKC Region</a:t>
            </a:r>
          </a:p>
        </p:txBody>
      </p:sp>
      <p:sp>
        <p:nvSpPr>
          <p:cNvPr id="24580" name="Subtitle 2">
            <a:extLst>
              <a:ext uri="{FF2B5EF4-FFF2-40B4-BE49-F238E27FC236}">
                <a16:creationId xmlns:a16="http://schemas.microsoft.com/office/drawing/2014/main" id="{96B375FE-4189-37BF-A182-01448CE2CF7B}"/>
              </a:ext>
            </a:extLst>
          </p:cNvPr>
          <p:cNvSpPr txBox="1">
            <a:spLocks noGrp="1" noChangeArrowheads="1"/>
          </p:cNvSpPr>
          <p:nvPr>
            <p:ph type="subTitle" idx="1"/>
          </p:nvPr>
        </p:nvSpPr>
        <p:spPr>
          <a:xfrm>
            <a:off x="1519238" y="1468438"/>
            <a:ext cx="9144000" cy="709612"/>
          </a:xfrm>
        </p:spPr>
        <p:txBody>
          <a:bodyPr/>
          <a:lstStyle/>
          <a:p>
            <a:pPr eaLnBrk="1">
              <a:lnSpc>
                <a:spcPct val="70000"/>
              </a:lnSpc>
            </a:pPr>
            <a:r>
              <a:rPr altLang="en-US" sz="2200">
                <a:latin typeface="Century Gothic" panose="020B0502020202020204" pitchFamily="34" charset="0"/>
              </a:rPr>
              <a:t>SWREDA</a:t>
            </a:r>
          </a:p>
          <a:p>
            <a:pPr eaLnBrk="1">
              <a:lnSpc>
                <a:spcPct val="70000"/>
              </a:lnSpc>
            </a:pPr>
            <a:r>
              <a:rPr altLang="en-US" sz="2200">
                <a:latin typeface="Century Gothic" panose="020B0502020202020204" pitchFamily="34" charset="0"/>
              </a:rPr>
              <a:t>May 15, 2024</a:t>
            </a:r>
          </a:p>
        </p:txBody>
      </p:sp>
      <p:pic>
        <p:nvPicPr>
          <p:cNvPr id="24581" name="Picture 3">
            <a:extLst>
              <a:ext uri="{FF2B5EF4-FFF2-40B4-BE49-F238E27FC236}">
                <a16:creationId xmlns:a16="http://schemas.microsoft.com/office/drawing/2014/main" id="{4747B46A-B9DF-DBF9-3B33-868FD78CC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39" t="17139" r="3499" b="14651"/>
          <a:stretch>
            <a:fillRect/>
          </a:stretch>
        </p:blipFill>
        <p:spPr bwMode="auto">
          <a:xfrm>
            <a:off x="8204200" y="6156325"/>
            <a:ext cx="3976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8D0BF634-B0C3-AC8F-1D39-ACBAD43D0211}"/>
              </a:ext>
            </a:extLst>
          </p:cNvPr>
          <p:cNvSpPr txBox="1">
            <a:spLocks noGrp="1" noChangeArrowheads="1"/>
          </p:cNvSpPr>
          <p:nvPr>
            <p:ph type="title"/>
          </p:nvPr>
        </p:nvSpPr>
        <p:spPr>
          <a:xfrm>
            <a:off x="450850" y="174625"/>
            <a:ext cx="11328400" cy="1017588"/>
          </a:xfrm>
        </p:spPr>
        <p:txBody>
          <a:bodyPr/>
          <a:lstStyle/>
          <a:p>
            <a:pPr eaLnBrk="1"/>
            <a:r>
              <a:rPr altLang="en-US" sz="3500" b="1">
                <a:solidFill>
                  <a:srgbClr val="3A627E"/>
                </a:solidFill>
                <a:latin typeface="Century Gothic" panose="020B0502020202020204" pitchFamily="34" charset="0"/>
              </a:rPr>
              <a:t>Voters Approve New Oklahoma City Arena – </a:t>
            </a:r>
            <a:br>
              <a:rPr altLang="en-US" sz="3500" b="1">
                <a:solidFill>
                  <a:srgbClr val="3A627E"/>
                </a:solidFill>
                <a:latin typeface="Century Gothic" panose="020B0502020202020204" pitchFamily="34" charset="0"/>
              </a:rPr>
            </a:br>
            <a:r>
              <a:rPr altLang="en-US" sz="3500" b="1">
                <a:solidFill>
                  <a:srgbClr val="3A627E"/>
                </a:solidFill>
                <a:latin typeface="Century Gothic" panose="020B0502020202020204" pitchFamily="34" charset="0"/>
              </a:rPr>
              <a:t>Secures NBA Oklahoma City Thunder Through 2050</a:t>
            </a:r>
          </a:p>
        </p:txBody>
      </p:sp>
      <p:pic>
        <p:nvPicPr>
          <p:cNvPr id="3" name="Picture 2">
            <a:extLst>
              <a:ext uri="{FF2B5EF4-FFF2-40B4-BE49-F238E27FC236}">
                <a16:creationId xmlns:a16="http://schemas.microsoft.com/office/drawing/2014/main" id="{14335203-4033-3B92-807A-ECB253B5E869}"/>
              </a:ext>
            </a:extLst>
          </p:cNvPr>
          <p:cNvPicPr>
            <a:picLocks noChangeAspect="1" noChangeArrowheads="1"/>
          </p:cNvPicPr>
          <p:nvPr/>
        </p:nvPicPr>
        <p:blipFill rotWithShape="1">
          <a:blip r:embed="rId3"/>
          <a:srcRect l="16091" r="-3" b="-3"/>
          <a:stretch/>
        </p:blipFill>
        <p:spPr bwMode="auto">
          <a:xfrm>
            <a:off x="450376" y="1596484"/>
            <a:ext cx="6304027" cy="4226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93D2D976-FF09-6F53-2F9C-5EF01B6719E1}"/>
              </a:ext>
            </a:extLst>
          </p:cNvPr>
          <p:cNvPicPr>
            <a:picLocks noChangeAspect="1"/>
          </p:cNvPicPr>
          <p:nvPr/>
        </p:nvPicPr>
        <p:blipFill>
          <a:blip r:embed="rId4"/>
          <a:stretch>
            <a:fillRect/>
          </a:stretch>
        </p:blipFill>
        <p:spPr>
          <a:xfrm>
            <a:off x="7113963" y="1596484"/>
            <a:ext cx="4426181" cy="4226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E1E3FFF4-D694-ED9D-DDE1-C6F3814C2C95}"/>
              </a:ext>
            </a:extLst>
          </p:cNvPr>
          <p:cNvSpPr txBox="1">
            <a:spLocks noChangeArrowheads="1"/>
          </p:cNvSpPr>
          <p:nvPr/>
        </p:nvSpPr>
        <p:spPr bwMode="auto">
          <a:xfrm>
            <a:off x="838200" y="303213"/>
            <a:ext cx="105156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4800" b="1">
                <a:solidFill>
                  <a:srgbClr val="005189"/>
                </a:solidFill>
                <a:latin typeface="Century Gothic" panose="020B0502020202020204" pitchFamily="34" charset="0"/>
              </a:rPr>
              <a:t>Multi-Purpose Stadium</a:t>
            </a:r>
          </a:p>
        </p:txBody>
      </p:sp>
      <p:pic>
        <p:nvPicPr>
          <p:cNvPr id="3" name="Picture 2">
            <a:extLst>
              <a:ext uri="{FF2B5EF4-FFF2-40B4-BE49-F238E27FC236}">
                <a16:creationId xmlns:a16="http://schemas.microsoft.com/office/drawing/2014/main" id="{273AABCB-4701-53D3-33D5-B5317E4FD8D1}"/>
              </a:ext>
            </a:extLst>
          </p:cNvPr>
          <p:cNvPicPr>
            <a:picLocks noChangeAspect="1" noChangeArrowheads="1"/>
          </p:cNvPicPr>
          <p:nvPr/>
        </p:nvPicPr>
        <p:blipFill rotWithShape="1">
          <a:blip r:embed="rId3"/>
          <a:srcRect t="1112"/>
          <a:stretch/>
        </p:blipFill>
        <p:spPr bwMode="auto">
          <a:xfrm>
            <a:off x="491319" y="1939781"/>
            <a:ext cx="5518176" cy="3451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a:extLst>
              <a:ext uri="{FF2B5EF4-FFF2-40B4-BE49-F238E27FC236}">
                <a16:creationId xmlns:a16="http://schemas.microsoft.com/office/drawing/2014/main" id="{A031537B-B9E4-A5BD-4E67-F6B1E6DE8D32}"/>
              </a:ext>
            </a:extLst>
          </p:cNvPr>
          <p:cNvPicPr>
            <a:picLocks noChangeAspect="1" noChangeArrowheads="1"/>
          </p:cNvPicPr>
          <p:nvPr/>
        </p:nvPicPr>
        <p:blipFill>
          <a:blip r:embed="rId4"/>
          <a:stretch>
            <a:fillRect/>
          </a:stretch>
        </p:blipFill>
        <p:spPr bwMode="auto">
          <a:xfrm>
            <a:off x="6492590" y="1939781"/>
            <a:ext cx="5518176" cy="3451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CFB340FD-1994-C3F9-FB1E-30ED2A25F32B}"/>
              </a:ext>
            </a:extLst>
          </p:cNvPr>
          <p:cNvSpPr txBox="1">
            <a:spLocks noChangeArrowheads="1"/>
          </p:cNvSpPr>
          <p:nvPr/>
        </p:nvSpPr>
        <p:spPr bwMode="auto">
          <a:xfrm>
            <a:off x="838200" y="303213"/>
            <a:ext cx="105156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4800" b="1">
                <a:solidFill>
                  <a:srgbClr val="005189"/>
                </a:solidFill>
                <a:latin typeface="Century Gothic" panose="020B0502020202020204" pitchFamily="34" charset="0"/>
              </a:rPr>
              <a:t>Boardwalk at Bricktown</a:t>
            </a:r>
          </a:p>
        </p:txBody>
      </p:sp>
      <p:pic>
        <p:nvPicPr>
          <p:cNvPr id="27650" name="Picture 2">
            <a:extLst>
              <a:ext uri="{FF2B5EF4-FFF2-40B4-BE49-F238E27FC236}">
                <a16:creationId xmlns:a16="http://schemas.microsoft.com/office/drawing/2014/main" id="{846CCB95-3A30-A76E-63AE-3336EF9CB0D0}"/>
              </a:ext>
            </a:extLst>
          </p:cNvPr>
          <p:cNvPicPr>
            <a:picLocks noChangeAspect="1" noChangeArrowheads="1"/>
          </p:cNvPicPr>
          <p:nvPr/>
        </p:nvPicPr>
        <p:blipFill>
          <a:blip r:embed="rId3"/>
          <a:srcRect/>
          <a:stretch>
            <a:fillRect/>
          </a:stretch>
        </p:blipFill>
        <p:spPr bwMode="auto">
          <a:xfrm>
            <a:off x="2286000" y="1368686"/>
            <a:ext cx="7620000" cy="4448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358759A7-9799-3DA7-9BB0-1EB8640B284E}"/>
              </a:ext>
            </a:extLst>
          </p:cNvPr>
          <p:cNvSpPr txBox="1">
            <a:spLocks noGrp="1" noChangeArrowheads="1"/>
          </p:cNvSpPr>
          <p:nvPr>
            <p:ph type="title"/>
          </p:nvPr>
        </p:nvSpPr>
        <p:spPr>
          <a:xfrm>
            <a:off x="838200" y="100013"/>
            <a:ext cx="10515600" cy="1325562"/>
          </a:xfrm>
        </p:spPr>
        <p:txBody>
          <a:bodyPr/>
          <a:lstStyle/>
          <a:p>
            <a:pPr eaLnBrk="1"/>
            <a:r>
              <a:rPr altLang="en-US" b="1">
                <a:solidFill>
                  <a:srgbClr val="3A627E"/>
                </a:solidFill>
                <a:latin typeface="Century Gothic" panose="020B0502020202020204" pitchFamily="34" charset="0"/>
              </a:rPr>
              <a:t>OKANA Resort &amp; Indoor Water Park</a:t>
            </a:r>
            <a:endParaRPr altLang="en-US" b="1">
              <a:solidFill>
                <a:srgbClr val="3A627E"/>
              </a:solidFill>
              <a:latin typeface="Calibri Light" panose="020F0302020204030204" pitchFamily="34" charset="0"/>
            </a:endParaRPr>
          </a:p>
        </p:txBody>
      </p:sp>
      <p:pic>
        <p:nvPicPr>
          <p:cNvPr id="3" name="Picture 4">
            <a:extLst>
              <a:ext uri="{FF2B5EF4-FFF2-40B4-BE49-F238E27FC236}">
                <a16:creationId xmlns:a16="http://schemas.microsoft.com/office/drawing/2014/main" id="{414E77A8-0874-AF8E-D26D-E6B7AB71776A}"/>
              </a:ext>
            </a:extLst>
          </p:cNvPr>
          <p:cNvPicPr>
            <a:picLocks noChangeAspect="1" noChangeArrowheads="1"/>
          </p:cNvPicPr>
          <p:nvPr/>
        </p:nvPicPr>
        <p:blipFill>
          <a:blip r:embed="rId3"/>
          <a:stretch>
            <a:fillRect/>
          </a:stretch>
        </p:blipFill>
        <p:spPr bwMode="auto">
          <a:xfrm>
            <a:off x="314034" y="1843350"/>
            <a:ext cx="5575145" cy="3488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a:extLst>
              <a:ext uri="{FF2B5EF4-FFF2-40B4-BE49-F238E27FC236}">
                <a16:creationId xmlns:a16="http://schemas.microsoft.com/office/drawing/2014/main" id="{2E156FFF-CDB6-033F-5E4E-6C1C9262D202}"/>
              </a:ext>
            </a:extLst>
          </p:cNvPr>
          <p:cNvPicPr>
            <a:picLocks noChangeAspect="1" noChangeArrowheads="1"/>
          </p:cNvPicPr>
          <p:nvPr/>
        </p:nvPicPr>
        <p:blipFill>
          <a:blip r:embed="rId4"/>
          <a:stretch>
            <a:fillRect/>
          </a:stretch>
        </p:blipFill>
        <p:spPr bwMode="auto">
          <a:xfrm>
            <a:off x="6215034" y="1843053"/>
            <a:ext cx="5777466" cy="34522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9DEDE0D-0A05-E790-9571-5A714B1D34FA}"/>
              </a:ext>
            </a:extLst>
          </p:cNvPr>
          <p:cNvSpPr txBox="1">
            <a:spLocks noGrp="1" noChangeArrowheads="1"/>
          </p:cNvSpPr>
          <p:nvPr>
            <p:ph type="title"/>
          </p:nvPr>
        </p:nvSpPr>
        <p:spPr>
          <a:xfrm>
            <a:off x="838200" y="0"/>
            <a:ext cx="10515600" cy="1325563"/>
          </a:xfrm>
        </p:spPr>
        <p:txBody>
          <a:bodyPr/>
          <a:lstStyle/>
          <a:p>
            <a:pPr eaLnBrk="1"/>
            <a:r>
              <a:rPr altLang="en-US" b="1">
                <a:solidFill>
                  <a:srgbClr val="3A627E"/>
                </a:solidFill>
                <a:latin typeface="Century Gothic" panose="020B0502020202020204" pitchFamily="34" charset="0"/>
              </a:rPr>
              <a:t>Convergence</a:t>
            </a:r>
          </a:p>
        </p:txBody>
      </p:sp>
      <p:pic>
        <p:nvPicPr>
          <p:cNvPr id="5" name="Picture 2">
            <a:extLst>
              <a:ext uri="{FF2B5EF4-FFF2-40B4-BE49-F238E27FC236}">
                <a16:creationId xmlns:a16="http://schemas.microsoft.com/office/drawing/2014/main" id="{5818A729-A3CB-E9BB-B490-7E68F7BD452F}"/>
              </a:ext>
            </a:extLst>
          </p:cNvPr>
          <p:cNvPicPr>
            <a:picLocks noChangeAspect="1" noChangeArrowheads="1"/>
          </p:cNvPicPr>
          <p:nvPr/>
        </p:nvPicPr>
        <p:blipFill>
          <a:blip r:embed="rId3"/>
          <a:srcRect/>
          <a:stretch>
            <a:fillRect/>
          </a:stretch>
        </p:blipFill>
        <p:spPr bwMode="auto">
          <a:xfrm>
            <a:off x="309618" y="1591536"/>
            <a:ext cx="6831304" cy="3841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4">
            <a:extLst>
              <a:ext uri="{FF2B5EF4-FFF2-40B4-BE49-F238E27FC236}">
                <a16:creationId xmlns:a16="http://schemas.microsoft.com/office/drawing/2014/main" id="{52DEA7D4-9CEA-D59E-836F-1E5DC0E7951E}"/>
              </a:ext>
            </a:extLst>
          </p:cNvPr>
          <p:cNvPicPr>
            <a:picLocks noChangeAspect="1" noChangeArrowheads="1"/>
          </p:cNvPicPr>
          <p:nvPr/>
        </p:nvPicPr>
        <p:blipFill>
          <a:blip r:embed="rId4"/>
          <a:srcRect/>
          <a:stretch>
            <a:fillRect/>
          </a:stretch>
        </p:blipFill>
        <p:spPr bwMode="auto">
          <a:xfrm>
            <a:off x="7536707" y="401129"/>
            <a:ext cx="4233663" cy="2615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4" name="Picture 2">
            <a:extLst>
              <a:ext uri="{FF2B5EF4-FFF2-40B4-BE49-F238E27FC236}">
                <a16:creationId xmlns:a16="http://schemas.microsoft.com/office/drawing/2014/main" id="{23FC65E7-D77F-84A4-BEB8-BEA3FD7D8DFC}"/>
              </a:ext>
            </a:extLst>
          </p:cNvPr>
          <p:cNvPicPr>
            <a:picLocks noChangeAspect="1" noChangeArrowheads="1"/>
          </p:cNvPicPr>
          <p:nvPr/>
        </p:nvPicPr>
        <p:blipFill rotWithShape="1">
          <a:blip r:embed="rId5"/>
          <a:srcRect l="635" r="-1"/>
          <a:stretch/>
        </p:blipFill>
        <p:spPr bwMode="auto">
          <a:xfrm>
            <a:off x="7536706" y="3417284"/>
            <a:ext cx="4345676" cy="2505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E00792B4-9B0A-9A46-173F-658B846095C3}"/>
              </a:ext>
            </a:extLst>
          </p:cNvPr>
          <p:cNvSpPr txBox="1">
            <a:spLocks noChangeArrowheads="1"/>
          </p:cNvSpPr>
          <p:nvPr/>
        </p:nvSpPr>
        <p:spPr bwMode="auto">
          <a:xfrm>
            <a:off x="838200" y="303213"/>
            <a:ext cx="105156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4800" b="1">
                <a:solidFill>
                  <a:srgbClr val="005189"/>
                </a:solidFill>
                <a:latin typeface="Century Gothic" panose="020B0502020202020204" pitchFamily="34" charset="0"/>
              </a:rPr>
              <a:t>The Oak – Retail / Outdoor Venue</a:t>
            </a:r>
          </a:p>
        </p:txBody>
      </p:sp>
      <p:pic>
        <p:nvPicPr>
          <p:cNvPr id="5" name="Picture 4" descr="North Palm Beach Life - Blog - NORTH PALM BEACH LIFE">
            <a:extLst>
              <a:ext uri="{FF2B5EF4-FFF2-40B4-BE49-F238E27FC236}">
                <a16:creationId xmlns:a16="http://schemas.microsoft.com/office/drawing/2014/main" id="{6AED87BE-A1A7-1050-E382-7719F77EA87F}"/>
              </a:ext>
            </a:extLst>
          </p:cNvPr>
          <p:cNvPicPr>
            <a:picLocks noChangeAspect="1" noChangeArrowheads="1"/>
          </p:cNvPicPr>
          <p:nvPr/>
        </p:nvPicPr>
        <p:blipFill rotWithShape="1">
          <a:blip r:embed="rId3"/>
          <a:srcRect l="1135" t="3458" r="4200" b="30219"/>
          <a:stretch/>
        </p:blipFill>
        <p:spPr bwMode="auto">
          <a:xfrm>
            <a:off x="323419" y="1452753"/>
            <a:ext cx="3712665" cy="2155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6" descr="Williams Sonoma Is Bringing The Marketplace Back To Brick-And-Mortar -  PYMNTS.com">
            <a:extLst>
              <a:ext uri="{FF2B5EF4-FFF2-40B4-BE49-F238E27FC236}">
                <a16:creationId xmlns:a16="http://schemas.microsoft.com/office/drawing/2014/main" id="{B7F71428-4DE6-5780-1BF7-1588ED79E1B1}"/>
              </a:ext>
            </a:extLst>
          </p:cNvPr>
          <p:cNvPicPr>
            <a:picLocks noChangeAspect="1" noChangeArrowheads="1"/>
          </p:cNvPicPr>
          <p:nvPr/>
        </p:nvPicPr>
        <p:blipFill rotWithShape="1">
          <a:blip r:embed="rId4"/>
          <a:srcRect l="-280" t="10289" r="282" b="9200"/>
          <a:stretch/>
        </p:blipFill>
        <p:spPr bwMode="auto">
          <a:xfrm>
            <a:off x="4222495" y="1564550"/>
            <a:ext cx="3802338" cy="2043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Per @lacielowry : COMING TO OKC…. Restoration Hardware at NW 50th &amp; Penn  according to OKCTalk.com. The furniture store is planning a 42,000… |  Instagram">
            <a:extLst>
              <a:ext uri="{FF2B5EF4-FFF2-40B4-BE49-F238E27FC236}">
                <a16:creationId xmlns:a16="http://schemas.microsoft.com/office/drawing/2014/main" id="{7C3A6E3A-1F8E-1E3C-D9F4-621EA31D6922}"/>
              </a:ext>
            </a:extLst>
          </p:cNvPr>
          <p:cNvPicPr>
            <a:picLocks noChangeAspect="1" noChangeArrowheads="1"/>
          </p:cNvPicPr>
          <p:nvPr/>
        </p:nvPicPr>
        <p:blipFill rotWithShape="1">
          <a:blip r:embed="rId5"/>
          <a:srcRect t="-217" b="5792"/>
          <a:stretch/>
        </p:blipFill>
        <p:spPr bwMode="auto">
          <a:xfrm>
            <a:off x="8232601" y="1550740"/>
            <a:ext cx="3754284" cy="2043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10" descr="Florida's Winter Park Village to get Arhaus luxury furniture store - The  Shopping Center Group">
            <a:extLst>
              <a:ext uri="{FF2B5EF4-FFF2-40B4-BE49-F238E27FC236}">
                <a16:creationId xmlns:a16="http://schemas.microsoft.com/office/drawing/2014/main" id="{69967872-D3F2-980D-9E39-59E2B3EBF31D}"/>
              </a:ext>
            </a:extLst>
          </p:cNvPr>
          <p:cNvPicPr>
            <a:picLocks noChangeAspect="1" noChangeArrowheads="1"/>
          </p:cNvPicPr>
          <p:nvPr/>
        </p:nvPicPr>
        <p:blipFill rotWithShape="1">
          <a:blip r:embed="rId6"/>
          <a:srcRect r="2" b="4882"/>
          <a:stretch/>
        </p:blipFill>
        <p:spPr bwMode="auto">
          <a:xfrm>
            <a:off x="323419" y="3793311"/>
            <a:ext cx="3677960" cy="2043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Lively Hotel at OAK, Oklahoma City, OK Jobs | Hospitality Online">
            <a:extLst>
              <a:ext uri="{FF2B5EF4-FFF2-40B4-BE49-F238E27FC236}">
                <a16:creationId xmlns:a16="http://schemas.microsoft.com/office/drawing/2014/main" id="{222D5160-B9EE-5D26-4230-F82BAF0A9AF1}"/>
              </a:ext>
            </a:extLst>
          </p:cNvPr>
          <p:cNvPicPr>
            <a:picLocks noChangeAspect="1" noChangeArrowheads="1"/>
          </p:cNvPicPr>
          <p:nvPr/>
        </p:nvPicPr>
        <p:blipFill rotWithShape="1">
          <a:blip r:embed="rId7"/>
          <a:srcRect t="4458" r="2" b="2"/>
          <a:stretch/>
        </p:blipFill>
        <p:spPr bwMode="auto">
          <a:xfrm>
            <a:off x="4209147" y="3793311"/>
            <a:ext cx="3802338" cy="2043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256" name="Picture 12">
            <a:extLst>
              <a:ext uri="{FF2B5EF4-FFF2-40B4-BE49-F238E27FC236}">
                <a16:creationId xmlns:a16="http://schemas.microsoft.com/office/drawing/2014/main" id="{D3526B90-7F37-DCA3-2E84-84AB5BB8C6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3659" b="26024"/>
          <a:stretch>
            <a:fillRect/>
          </a:stretch>
        </p:blipFill>
        <p:spPr bwMode="auto">
          <a:xfrm>
            <a:off x="404813" y="5292725"/>
            <a:ext cx="8382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Box 10">
            <a:extLst>
              <a:ext uri="{FF2B5EF4-FFF2-40B4-BE49-F238E27FC236}">
                <a16:creationId xmlns:a16="http://schemas.microsoft.com/office/drawing/2014/main" id="{7EBCFB84-B94F-37F1-97FA-768068B5B3F2}"/>
              </a:ext>
            </a:extLst>
          </p:cNvPr>
          <p:cNvSpPr txBox="1">
            <a:spLocks noChangeArrowheads="1"/>
          </p:cNvSpPr>
          <p:nvPr/>
        </p:nvSpPr>
        <p:spPr bwMode="auto">
          <a:xfrm>
            <a:off x="4725988" y="3910013"/>
            <a:ext cx="200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b="1">
                <a:solidFill>
                  <a:srgbClr val="000000"/>
                </a:solidFill>
                <a:latin typeface="Century Gothic" panose="020B0502020202020204" pitchFamily="34" charset="0"/>
              </a:rPr>
              <a:t>The Lively Hotel</a:t>
            </a:r>
          </a:p>
        </p:txBody>
      </p:sp>
      <p:pic>
        <p:nvPicPr>
          <p:cNvPr id="3" name="Picture 2" descr="A building with lights on&#10;&#10;Description automatically generated">
            <a:extLst>
              <a:ext uri="{FF2B5EF4-FFF2-40B4-BE49-F238E27FC236}">
                <a16:creationId xmlns:a16="http://schemas.microsoft.com/office/drawing/2014/main" id="{5B230578-B3A0-486D-56EB-8165CB3D39E9}"/>
              </a:ext>
            </a:extLst>
          </p:cNvPr>
          <p:cNvPicPr>
            <a:picLocks noChangeAspect="1"/>
          </p:cNvPicPr>
          <p:nvPr/>
        </p:nvPicPr>
        <p:blipFill rotWithShape="1">
          <a:blip r:embed="rId9"/>
          <a:srcRect r="4636" b="-1"/>
          <a:stretch/>
        </p:blipFill>
        <p:spPr>
          <a:xfrm>
            <a:off x="8184547" y="3786523"/>
            <a:ext cx="3802338" cy="2043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2DD94003-F440-9FDE-113A-DDDFCEDF5B14}"/>
              </a:ext>
            </a:extLst>
          </p:cNvPr>
          <p:cNvSpPr txBox="1">
            <a:spLocks noChangeArrowheads="1"/>
          </p:cNvSpPr>
          <p:nvPr/>
        </p:nvSpPr>
        <p:spPr bwMode="auto">
          <a:xfrm>
            <a:off x="588963" y="371475"/>
            <a:ext cx="105156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4800" b="1">
                <a:solidFill>
                  <a:srgbClr val="005189"/>
                </a:solidFill>
                <a:latin typeface="Century Gothic" panose="020B0502020202020204" pitchFamily="34" charset="0"/>
              </a:rPr>
              <a:t>State Fairgrounds Coliseum</a:t>
            </a:r>
          </a:p>
        </p:txBody>
      </p:sp>
      <p:pic>
        <p:nvPicPr>
          <p:cNvPr id="4" name="Picture 2">
            <a:extLst>
              <a:ext uri="{FF2B5EF4-FFF2-40B4-BE49-F238E27FC236}">
                <a16:creationId xmlns:a16="http://schemas.microsoft.com/office/drawing/2014/main" id="{71E5DE1C-A93D-447D-845E-764A7FDD9366}"/>
              </a:ext>
            </a:extLst>
          </p:cNvPr>
          <p:cNvPicPr>
            <a:picLocks noChangeAspect="1" noChangeArrowheads="1"/>
          </p:cNvPicPr>
          <p:nvPr/>
        </p:nvPicPr>
        <p:blipFill>
          <a:blip r:embed="rId3"/>
          <a:stretch>
            <a:fillRect/>
          </a:stretch>
        </p:blipFill>
        <p:spPr bwMode="auto">
          <a:xfrm>
            <a:off x="425392" y="2224587"/>
            <a:ext cx="5670608" cy="3189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F4C2392B-D9D3-7F09-B4BA-6EB9459ED77F}"/>
              </a:ext>
            </a:extLst>
          </p:cNvPr>
          <p:cNvPicPr>
            <a:picLocks noChangeAspect="1"/>
          </p:cNvPicPr>
          <p:nvPr/>
        </p:nvPicPr>
        <p:blipFill>
          <a:blip r:embed="rId4"/>
          <a:stretch>
            <a:fillRect/>
          </a:stretch>
        </p:blipFill>
        <p:spPr>
          <a:xfrm>
            <a:off x="6334178" y="2224587"/>
            <a:ext cx="5432430" cy="3189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9C12640D-FC07-DB3A-A796-3D0DF01806A7}"/>
              </a:ext>
            </a:extLst>
          </p:cNvPr>
          <p:cNvSpPr txBox="1">
            <a:spLocks noGrp="1" noChangeArrowheads="1"/>
          </p:cNvSpPr>
          <p:nvPr>
            <p:ph type="title"/>
          </p:nvPr>
        </p:nvSpPr>
        <p:spPr>
          <a:xfrm>
            <a:off x="954088" y="0"/>
            <a:ext cx="9436100" cy="1325563"/>
          </a:xfrm>
        </p:spPr>
        <p:txBody>
          <a:bodyPr/>
          <a:lstStyle/>
          <a:p>
            <a:pPr eaLnBrk="1"/>
            <a:r>
              <a:rPr altLang="en-US" b="1">
                <a:solidFill>
                  <a:srgbClr val="3A627E"/>
                </a:solidFill>
                <a:latin typeface="Century Gothic" panose="020B0502020202020204" pitchFamily="34" charset="0"/>
              </a:rPr>
              <a:t>Bus RAPID Transit</a:t>
            </a:r>
          </a:p>
        </p:txBody>
      </p:sp>
      <p:pic>
        <p:nvPicPr>
          <p:cNvPr id="57347" name="Picture 2">
            <a:extLst>
              <a:ext uri="{FF2B5EF4-FFF2-40B4-BE49-F238E27FC236}">
                <a16:creationId xmlns:a16="http://schemas.microsoft.com/office/drawing/2014/main" id="{D8BC3810-6343-3FBE-04FD-75F333A05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275" y="0"/>
            <a:ext cx="453072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2" descr="OKC VeloCity | City's bus rapid transit gaining speed; December launch  expected">
            <a:extLst>
              <a:ext uri="{FF2B5EF4-FFF2-40B4-BE49-F238E27FC236}">
                <a16:creationId xmlns:a16="http://schemas.microsoft.com/office/drawing/2014/main" id="{0D4CEA79-94CB-D25B-59A0-F87F66E605FF}"/>
              </a:ext>
            </a:extLst>
          </p:cNvPr>
          <p:cNvPicPr>
            <a:picLocks noChangeAspect="1" noChangeArrowheads="1"/>
          </p:cNvPicPr>
          <p:nvPr/>
        </p:nvPicPr>
        <p:blipFill rotWithShape="1">
          <a:blip r:embed="rId4"/>
          <a:srcRect l="9937" r="24658"/>
          <a:stretch/>
        </p:blipFill>
        <p:spPr bwMode="auto">
          <a:xfrm>
            <a:off x="1446664" y="1175437"/>
            <a:ext cx="4906508" cy="49246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a:extLst>
              <a:ext uri="{FF2B5EF4-FFF2-40B4-BE49-F238E27FC236}">
                <a16:creationId xmlns:a16="http://schemas.microsoft.com/office/drawing/2014/main" id="{4CEC05CF-31EC-493A-499B-00416FA99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538"/>
          <a:stretch>
            <a:fillRect/>
          </a:stretch>
        </p:blipFill>
        <p:spPr bwMode="auto">
          <a:xfrm>
            <a:off x="4240213" y="2282825"/>
            <a:ext cx="3781425"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7">
            <a:extLst>
              <a:ext uri="{FF2B5EF4-FFF2-40B4-BE49-F238E27FC236}">
                <a16:creationId xmlns:a16="http://schemas.microsoft.com/office/drawing/2014/main" id="{8EE32B0F-FEDD-8C3A-2B09-1DB012D8C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024"/>
          <a:stretch>
            <a:fillRect/>
          </a:stretch>
        </p:blipFill>
        <p:spPr bwMode="auto">
          <a:xfrm>
            <a:off x="388938" y="1054100"/>
            <a:ext cx="37814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1">
            <a:extLst>
              <a:ext uri="{FF2B5EF4-FFF2-40B4-BE49-F238E27FC236}">
                <a16:creationId xmlns:a16="http://schemas.microsoft.com/office/drawing/2014/main" id="{F78C1E24-308D-BF14-F97F-3E8A8F0C4F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1613" y="619125"/>
            <a:ext cx="244792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13">
            <a:extLst>
              <a:ext uri="{FF2B5EF4-FFF2-40B4-BE49-F238E27FC236}">
                <a16:creationId xmlns:a16="http://schemas.microsoft.com/office/drawing/2014/main" id="{5644F611-DC67-C298-4F3D-8E9AF386A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5675" y="4103688"/>
            <a:ext cx="363696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15">
            <a:extLst>
              <a:ext uri="{FF2B5EF4-FFF2-40B4-BE49-F238E27FC236}">
                <a16:creationId xmlns:a16="http://schemas.microsoft.com/office/drawing/2014/main" id="{56D630AD-3C23-7CEA-5B62-4D2049A82830}"/>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l="3918" t="-1051" r="-2" b="2"/>
          <a:stretch>
            <a:fillRect/>
          </a:stretch>
        </p:blipFill>
        <p:spPr bwMode="auto">
          <a:xfrm>
            <a:off x="6386513" y="4257675"/>
            <a:ext cx="16668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9">
            <a:extLst>
              <a:ext uri="{FF2B5EF4-FFF2-40B4-BE49-F238E27FC236}">
                <a16:creationId xmlns:a16="http://schemas.microsoft.com/office/drawing/2014/main" id="{709D3B3C-9EB1-71AA-C786-BB7871B692F2}"/>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588375" y="407988"/>
            <a:ext cx="1343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21">
            <a:extLst>
              <a:ext uri="{FF2B5EF4-FFF2-40B4-BE49-F238E27FC236}">
                <a16:creationId xmlns:a16="http://schemas.microsoft.com/office/drawing/2014/main" id="{361C8DBB-66F5-28A5-888C-ABB279DF65EB}"/>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615238" y="3865563"/>
            <a:ext cx="7429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25">
            <a:extLst>
              <a:ext uri="{FF2B5EF4-FFF2-40B4-BE49-F238E27FC236}">
                <a16:creationId xmlns:a16="http://schemas.microsoft.com/office/drawing/2014/main" id="{820F6834-9465-E7B4-8C10-AE2B67615C4C}"/>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400550" y="4678363"/>
            <a:ext cx="15335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27">
            <a:extLst>
              <a:ext uri="{FF2B5EF4-FFF2-40B4-BE49-F238E27FC236}">
                <a16:creationId xmlns:a16="http://schemas.microsoft.com/office/drawing/2014/main" id="{ED3F80F7-3D0B-CE16-8CD3-AB98E39019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175" y="3309938"/>
            <a:ext cx="22225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29">
            <a:extLst>
              <a:ext uri="{FF2B5EF4-FFF2-40B4-BE49-F238E27FC236}">
                <a16:creationId xmlns:a16="http://schemas.microsoft.com/office/drawing/2014/main" id="{6C11D244-E6AE-66DA-2793-CF46A2145D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5700" y="1054100"/>
            <a:ext cx="22542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Title 1">
            <a:extLst>
              <a:ext uri="{FF2B5EF4-FFF2-40B4-BE49-F238E27FC236}">
                <a16:creationId xmlns:a16="http://schemas.microsoft.com/office/drawing/2014/main" id="{F66781E8-3E35-DE7F-F2EE-7EB05E777756}"/>
              </a:ext>
            </a:extLst>
          </p:cNvPr>
          <p:cNvSpPr txBox="1">
            <a:spLocks noChangeArrowheads="1"/>
          </p:cNvSpPr>
          <p:nvPr/>
        </p:nvSpPr>
        <p:spPr bwMode="auto">
          <a:xfrm>
            <a:off x="376238" y="63500"/>
            <a:ext cx="70008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4000" b="1">
                <a:latin typeface="Motiva Sans"/>
                <a:cs typeface="Segoe UI" panose="020B0502040204020203" pitchFamily="34" charset="0"/>
              </a:rPr>
              <a:t>Economic Impact of Tourism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85">
    <p:spTree>
      <p:nvGrpSpPr>
        <p:cNvPr id="1" name=""/>
        <p:cNvGrpSpPr/>
        <p:nvPr/>
      </p:nvGrpSpPr>
      <p:grpSpPr>
        <a:xfrm>
          <a:off x="0" y="0"/>
          <a:ext cx="0" cy="0"/>
          <a:chOff x="0" y="0"/>
          <a:chExt cx="0" cy="0"/>
        </a:xfrm>
      </p:grpSpPr>
      <p:pic>
        <p:nvPicPr>
          <p:cNvPr id="61442" name="Picture 2" descr="A city with a road and a bridge&#10;&#10;Description automatically generated with medium confidence">
            <a:extLst>
              <a:ext uri="{FF2B5EF4-FFF2-40B4-BE49-F238E27FC236}">
                <a16:creationId xmlns:a16="http://schemas.microsoft.com/office/drawing/2014/main" id="{7CA99DEE-728F-9ABE-D65B-D1ADD2094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42" r="24831"/>
          <a:stretch>
            <a:fillRect/>
          </a:stretch>
        </p:blipFill>
        <p:spPr bwMode="auto">
          <a:xfrm>
            <a:off x="-134938" y="-12700"/>
            <a:ext cx="12439651"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3">
            <a:extLst>
              <a:ext uri="{FF2B5EF4-FFF2-40B4-BE49-F238E27FC236}">
                <a16:creationId xmlns:a16="http://schemas.microsoft.com/office/drawing/2014/main" id="{71C745AB-03B9-FCBF-20E3-8A61DD1BB486}"/>
              </a:ext>
            </a:extLst>
          </p:cNvPr>
          <p:cNvSpPr txBox="1">
            <a:spLocks noChangeArrowheads="1"/>
          </p:cNvSpPr>
          <p:nvPr/>
        </p:nvSpPr>
        <p:spPr bwMode="auto">
          <a:xfrm>
            <a:off x="152400" y="1192213"/>
            <a:ext cx="11887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5200" b="1">
                <a:solidFill>
                  <a:srgbClr val="4E79CA"/>
                </a:solidFill>
                <a:latin typeface="Century Gothic" panose="020B0502020202020204" pitchFamily="34" charset="0"/>
              </a:rPr>
              <a:t>THANK YOU FOR YOUR PARTNERSHIP</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6626" name="Picture 3">
            <a:extLst>
              <a:ext uri="{FF2B5EF4-FFF2-40B4-BE49-F238E27FC236}">
                <a16:creationId xmlns:a16="http://schemas.microsoft.com/office/drawing/2014/main" id="{AA2D2FDC-26DF-07B0-E33F-6B7E27653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895" r="1070" b="15106"/>
          <a:stretch>
            <a:fillRect/>
          </a:stretch>
        </p:blipFill>
        <p:spPr bwMode="auto">
          <a:xfrm>
            <a:off x="4733925" y="0"/>
            <a:ext cx="5972175"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a:extLst>
              <a:ext uri="{FF2B5EF4-FFF2-40B4-BE49-F238E27FC236}">
                <a16:creationId xmlns:a16="http://schemas.microsoft.com/office/drawing/2014/main" id="{3FEFC23B-A0D5-4BEC-D17F-33980817D62E}"/>
              </a:ext>
            </a:extLst>
          </p:cNvPr>
          <p:cNvSpPr txBox="1">
            <a:spLocks noGrp="1" noChangeArrowheads="1"/>
          </p:cNvSpPr>
          <p:nvPr>
            <p:ph type="title" idx="4294967295"/>
          </p:nvPr>
        </p:nvSpPr>
        <p:spPr>
          <a:xfrm>
            <a:off x="1012825" y="1000125"/>
            <a:ext cx="3721100" cy="1566863"/>
          </a:xfrm>
        </p:spPr>
        <p:txBody>
          <a:bodyPr lIns="68580" tIns="34290" rIns="68580" bIns="34290"/>
          <a:lstStyle/>
          <a:p>
            <a:pPr eaLnBrk="1"/>
            <a:r>
              <a:rPr altLang="en-US" b="1">
                <a:solidFill>
                  <a:srgbClr val="005189"/>
                </a:solidFill>
                <a:latin typeface="Century Gothic" panose="020B0502020202020204" pitchFamily="34" charset="0"/>
              </a:rPr>
              <a:t>I-35 Megalopolis</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name="Slide81">
    <p:spTree>
      <p:nvGrpSpPr>
        <p:cNvPr id="1" name=""/>
        <p:cNvGrpSpPr/>
        <p:nvPr/>
      </p:nvGrpSpPr>
      <p:grpSpPr>
        <a:xfrm>
          <a:off x="0" y="0"/>
          <a:ext cx="0" cy="0"/>
          <a:chOff x="0" y="0"/>
          <a:chExt cx="0" cy="0"/>
        </a:xfrm>
      </p:grpSpPr>
      <p:sp>
        <p:nvSpPr>
          <p:cNvPr id="28674" name="Title 2">
            <a:extLst>
              <a:ext uri="{FF2B5EF4-FFF2-40B4-BE49-F238E27FC236}">
                <a16:creationId xmlns:a16="http://schemas.microsoft.com/office/drawing/2014/main" id="{2E7744EA-B2D0-1607-2761-14C4F4D5B163}"/>
              </a:ext>
            </a:extLst>
          </p:cNvPr>
          <p:cNvSpPr txBox="1">
            <a:spLocks noChangeArrowheads="1"/>
          </p:cNvSpPr>
          <p:nvPr/>
        </p:nvSpPr>
        <p:spPr bwMode="auto">
          <a:xfrm>
            <a:off x="882650" y="128588"/>
            <a:ext cx="1229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ct val="90000"/>
              </a:lnSpc>
            </a:pPr>
            <a:r>
              <a:rPr lang="en-US" altLang="en-US" sz="4000" b="1">
                <a:solidFill>
                  <a:srgbClr val="005189"/>
                </a:solidFill>
                <a:latin typeface="Century Gothic" panose="020B0502020202020204" pitchFamily="34" charset="0"/>
              </a:rPr>
              <a:t>What is the Greater Oklahoma City Region?</a:t>
            </a:r>
          </a:p>
        </p:txBody>
      </p:sp>
      <p:pic>
        <p:nvPicPr>
          <p:cNvPr id="28675" name="Picture 2" descr="A map of the state of colorado&#10;&#10;Description automatically generated">
            <a:extLst>
              <a:ext uri="{FF2B5EF4-FFF2-40B4-BE49-F238E27FC236}">
                <a16:creationId xmlns:a16="http://schemas.microsoft.com/office/drawing/2014/main" id="{76635E13-AB51-F2E1-32AF-B030820F2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450" y="893763"/>
            <a:ext cx="4630738"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a:extLst>
              <a:ext uri="{FF2B5EF4-FFF2-40B4-BE49-F238E27FC236}">
                <a16:creationId xmlns:a16="http://schemas.microsoft.com/office/drawing/2014/main" id="{730C8280-221F-D682-F80D-8B8168EC8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70"/>
          <a:stretch>
            <a:fillRect/>
          </a:stretch>
        </p:blipFill>
        <p:spPr bwMode="auto">
          <a:xfrm>
            <a:off x="368300" y="742950"/>
            <a:ext cx="68230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4">
            <a:extLst>
              <a:ext uri="{FF2B5EF4-FFF2-40B4-BE49-F238E27FC236}">
                <a16:creationId xmlns:a16="http://schemas.microsoft.com/office/drawing/2014/main" id="{B1B0EE61-D65C-14B3-BD6E-A6647263C044}"/>
              </a:ext>
            </a:extLst>
          </p:cNvPr>
          <p:cNvSpPr txBox="1">
            <a:spLocks noChangeArrowheads="1"/>
          </p:cNvSpPr>
          <p:nvPr/>
        </p:nvSpPr>
        <p:spPr bwMode="auto">
          <a:xfrm>
            <a:off x="9170988" y="5984875"/>
            <a:ext cx="30210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100">
                <a:solidFill>
                  <a:srgbClr val="000000"/>
                </a:solidFill>
                <a:latin typeface="Calibri" panose="020F0502020204030204" pitchFamily="34" charset="0"/>
              </a:rPr>
              <a:t>7-county Oklahoma City MSA displayed in orange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pic>
        <p:nvPicPr>
          <p:cNvPr id="30722" name="Picture 2" descr="A map of the state of colorado&#10;&#10;Description automatically generated">
            <a:extLst>
              <a:ext uri="{FF2B5EF4-FFF2-40B4-BE49-F238E27FC236}">
                <a16:creationId xmlns:a16="http://schemas.microsoft.com/office/drawing/2014/main" id="{3AB39641-3588-C6F8-C2D3-54DA0AC14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163" y="193675"/>
            <a:ext cx="5311775"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CB457416-FF03-715B-BDDB-FA125D144F52}"/>
              </a:ext>
            </a:extLst>
          </p:cNvPr>
          <p:cNvSpPr txBox="1"/>
          <p:nvPr/>
        </p:nvSpPr>
        <p:spPr>
          <a:xfrm>
            <a:off x="163513" y="676275"/>
            <a:ext cx="6991350" cy="1450975"/>
          </a:xfrm>
          <a:prstGeom prst="rect">
            <a:avLst/>
          </a:prstGeom>
          <a:noFill/>
          <a:ln cap="flat">
            <a:noFill/>
          </a:ln>
        </p:spPr>
        <p:txBody>
          <a:bodyPr/>
          <a:lstStyle/>
          <a:p>
            <a:pPr eaLnBrk="1" fontAlgn="auto" hangingPunct="1">
              <a:spcBef>
                <a:spcPts val="0"/>
              </a:spcBef>
              <a:spcAft>
                <a:spcPts val="0"/>
              </a:spcAft>
              <a:defRPr sz="1800" b="0" i="0" u="none" strike="noStrike" kern="0" cap="none" spc="0" baseline="0">
                <a:solidFill>
                  <a:srgbClr val="000000"/>
                </a:solidFill>
                <a:uFillTx/>
              </a:defRPr>
            </a:pPr>
            <a:r>
              <a:rPr lang="en-US" sz="5400" b="1" spc="-50">
                <a:solidFill>
                  <a:srgbClr val="005189"/>
                </a:solidFill>
                <a:latin typeface="Century Gothic" pitchFamily="34"/>
              </a:rPr>
              <a:t>Oklahoma City MSA</a:t>
            </a:r>
            <a:br>
              <a:rPr lang="en-US" sz="5400" b="1" spc="-50">
                <a:solidFill>
                  <a:srgbClr val="005189"/>
                </a:solidFill>
                <a:latin typeface="Century Gothic" pitchFamily="34"/>
              </a:rPr>
            </a:br>
            <a:r>
              <a:rPr lang="en-US" sz="5400" b="1" spc="-50">
                <a:solidFill>
                  <a:srgbClr val="005189"/>
                </a:solidFill>
                <a:latin typeface="Century Gothic" pitchFamily="34"/>
              </a:rPr>
              <a:t> </a:t>
            </a:r>
          </a:p>
        </p:txBody>
      </p:sp>
      <p:sp>
        <p:nvSpPr>
          <p:cNvPr id="4" name="TextBox 6">
            <a:extLst>
              <a:ext uri="{FF2B5EF4-FFF2-40B4-BE49-F238E27FC236}">
                <a16:creationId xmlns:a16="http://schemas.microsoft.com/office/drawing/2014/main" id="{3B7F1F2D-4BCC-34DD-E5DE-DFCAF8D54CB4}"/>
              </a:ext>
            </a:extLst>
          </p:cNvPr>
          <p:cNvSpPr txBox="1"/>
          <p:nvPr/>
        </p:nvSpPr>
        <p:spPr>
          <a:xfrm>
            <a:off x="257175" y="1458913"/>
            <a:ext cx="6548438" cy="4616450"/>
          </a:xfrm>
          <a:prstGeom prst="rect">
            <a:avLst/>
          </a:prstGeom>
          <a:noFill/>
          <a:ln cap="flat">
            <a:noFill/>
          </a:ln>
        </p:spPr>
        <p:txBody>
          <a:bodyPr>
            <a:spAutoFit/>
          </a:bodyPr>
          <a:lstStyle/>
          <a:p>
            <a:pPr eaLnBrk="1" fontAlgn="auto" hangingPunct="1">
              <a:spcBef>
                <a:spcPts val="0"/>
              </a:spcBef>
              <a:spcAft>
                <a:spcPts val="0"/>
              </a:spcAft>
              <a:defRPr sz="1800" b="0" i="0" u="none" strike="noStrike" kern="0" cap="none" spc="0" baseline="0">
                <a:solidFill>
                  <a:srgbClr val="000000"/>
                </a:solidFill>
                <a:uFillTx/>
              </a:defRPr>
            </a:pPr>
            <a:endParaRPr lang="en-US" sz="2400">
              <a:solidFill>
                <a:srgbClr val="000000"/>
              </a:solidFill>
              <a:latin typeface="Calibri"/>
            </a:endParaRPr>
          </a:p>
          <a:p>
            <a:pPr marL="342900" indent="-342900" eaLnBrk="1" fontAlgn="auto" hangingPunct="1">
              <a:spcBef>
                <a:spcPts val="0"/>
              </a:spcBef>
              <a:spcAft>
                <a:spcPts val="1200"/>
              </a:spcAft>
              <a:buSzPct val="100000"/>
              <a:buFont typeface="Arial" pitchFamily="34"/>
              <a:buChar char="•"/>
              <a:defRPr sz="1800" b="0" i="0" u="none" strike="noStrike" kern="0" cap="none" spc="0" baseline="0">
                <a:solidFill>
                  <a:srgbClr val="000000"/>
                </a:solidFill>
                <a:uFillTx/>
              </a:defRPr>
            </a:pPr>
            <a:r>
              <a:rPr lang="en-US" sz="2400">
                <a:solidFill>
                  <a:srgbClr val="000000"/>
                </a:solidFill>
                <a:latin typeface="Century Gothic" pitchFamily="34"/>
              </a:rPr>
              <a:t>From 2010-2020, of 21 metros between 1M to 2M population, OKC experienced the #5th fastest percentage growth (14%)</a:t>
            </a:r>
          </a:p>
          <a:p>
            <a:pPr marL="342900" indent="-342900" eaLnBrk="1" fontAlgn="auto" hangingPunct="1">
              <a:spcBef>
                <a:spcPts val="0"/>
              </a:spcBef>
              <a:spcAft>
                <a:spcPts val="1200"/>
              </a:spcAft>
              <a:buSzPct val="100000"/>
              <a:buFont typeface="Arial" pitchFamily="34"/>
              <a:buChar char="•"/>
              <a:defRPr sz="1800" b="0" i="0" u="none" strike="noStrike" kern="0" cap="none" spc="0" baseline="0">
                <a:solidFill>
                  <a:srgbClr val="000000"/>
                </a:solidFill>
                <a:uFillTx/>
              </a:defRPr>
            </a:pPr>
            <a:r>
              <a:rPr lang="en-US" sz="2400">
                <a:solidFill>
                  <a:srgbClr val="000000"/>
                </a:solidFill>
                <a:latin typeface="Century Gothic" pitchFamily="34"/>
              </a:rPr>
              <a:t>OKC is now the 42nd largest metro in nation at 1.42M </a:t>
            </a:r>
          </a:p>
          <a:p>
            <a:pPr marL="342900" indent="-342900" eaLnBrk="1" fontAlgn="auto" hangingPunct="1">
              <a:spcBef>
                <a:spcPts val="0"/>
              </a:spcBef>
              <a:spcAft>
                <a:spcPts val="1200"/>
              </a:spcAft>
              <a:buSzPct val="100000"/>
              <a:buFont typeface="Arial" pitchFamily="34"/>
              <a:buChar char="•"/>
              <a:defRPr sz="1800" b="0" i="0" u="none" strike="noStrike" kern="0" cap="none" spc="0" baseline="0">
                <a:solidFill>
                  <a:srgbClr val="000000"/>
                </a:solidFill>
                <a:uFillTx/>
              </a:defRPr>
            </a:pPr>
            <a:r>
              <a:rPr lang="en-US" sz="2400">
                <a:solidFill>
                  <a:srgbClr val="000000"/>
                </a:solidFill>
                <a:latin typeface="Century Gothic" pitchFamily="34"/>
              </a:rPr>
              <a:t>Of the 41 metros larger than OKC, OKC is growing at a faster rate than 70% of them</a:t>
            </a:r>
          </a:p>
          <a:p>
            <a:pPr eaLnBrk="1" fontAlgn="auto" hangingPunct="1">
              <a:spcBef>
                <a:spcPts val="0"/>
              </a:spcBef>
              <a:spcAft>
                <a:spcPts val="0"/>
              </a:spcAft>
              <a:defRPr sz="1800" b="0" i="0" u="none" strike="noStrike" kern="0" cap="none" spc="0" baseline="0">
                <a:solidFill>
                  <a:srgbClr val="000000"/>
                </a:solidFill>
                <a:uFillTx/>
              </a:defRPr>
            </a:pPr>
            <a:endParaRPr lang="en-US" sz="2400">
              <a:solidFill>
                <a:srgbClr val="000000"/>
              </a:solidFill>
              <a:latin typeface="Century Gothic" pitchFamily="34"/>
            </a:endParaRPr>
          </a:p>
        </p:txBody>
      </p:sp>
      <p:sp>
        <p:nvSpPr>
          <p:cNvPr id="30725" name="TextBox 8">
            <a:extLst>
              <a:ext uri="{FF2B5EF4-FFF2-40B4-BE49-F238E27FC236}">
                <a16:creationId xmlns:a16="http://schemas.microsoft.com/office/drawing/2014/main" id="{8EAB1FDD-C5AF-CA86-ADAA-A8D9239FE4EA}"/>
              </a:ext>
            </a:extLst>
          </p:cNvPr>
          <p:cNvSpPr txBox="1">
            <a:spLocks noChangeArrowheads="1"/>
          </p:cNvSpPr>
          <p:nvPr/>
        </p:nvSpPr>
        <p:spPr bwMode="auto">
          <a:xfrm>
            <a:off x="8990013" y="5648325"/>
            <a:ext cx="3078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600">
                <a:solidFill>
                  <a:srgbClr val="000000"/>
                </a:solidFill>
                <a:latin typeface="Century Gothic" panose="020B0502020202020204" pitchFamily="34" charset="0"/>
              </a:rPr>
              <a:t>OKC MSA shown in Orange</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pic>
        <p:nvPicPr>
          <p:cNvPr id="32770" name="slide2" descr="Dashboard 1 (2)">
            <a:extLst>
              <a:ext uri="{FF2B5EF4-FFF2-40B4-BE49-F238E27FC236}">
                <a16:creationId xmlns:a16="http://schemas.microsoft.com/office/drawing/2014/main" id="{A5ADDAF7-E776-32D3-FC60-3DF9BF7EA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47" t="2319" r="27039"/>
          <a:stretch>
            <a:fillRect/>
          </a:stretch>
        </p:blipFill>
        <p:spPr bwMode="auto">
          <a:xfrm>
            <a:off x="4011613" y="0"/>
            <a:ext cx="5192712" cy="623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8">
            <a:extLst>
              <a:ext uri="{FF2B5EF4-FFF2-40B4-BE49-F238E27FC236}">
                <a16:creationId xmlns:a16="http://schemas.microsoft.com/office/drawing/2014/main" id="{93FFE1A4-D90B-8CEE-80EE-01AF59BEA921}"/>
              </a:ext>
            </a:extLst>
          </p:cNvPr>
          <p:cNvSpPr txBox="1">
            <a:spLocks noChangeArrowheads="1"/>
          </p:cNvSpPr>
          <p:nvPr/>
        </p:nvSpPr>
        <p:spPr bwMode="auto">
          <a:xfrm>
            <a:off x="0" y="165100"/>
            <a:ext cx="40116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3200" b="1">
                <a:solidFill>
                  <a:srgbClr val="005189"/>
                </a:solidFill>
                <a:latin typeface="Century Gothic" panose="020B0502020202020204" pitchFamily="34" charset="0"/>
              </a:rPr>
              <a:t>The GOKC region added 180,000 people over the past decade (2010-2020)</a:t>
            </a:r>
            <a:br>
              <a:rPr lang="en-US" altLang="en-US" sz="3200" b="1">
                <a:solidFill>
                  <a:srgbClr val="005189"/>
                </a:solidFill>
                <a:latin typeface="Century Gothic" panose="020B0502020202020204" pitchFamily="34" charset="0"/>
              </a:rPr>
            </a:br>
            <a:r>
              <a:rPr lang="en-US" altLang="en-US" sz="1600" b="1">
                <a:solidFill>
                  <a:srgbClr val="005189"/>
                </a:solidFill>
                <a:latin typeface="Century Gothic" panose="020B0502020202020204" pitchFamily="34" charset="0"/>
              </a:rPr>
              <a:t>(now 1.6 million)</a:t>
            </a:r>
            <a:endParaRPr lang="en-US" altLang="en-US" b="1">
              <a:solidFill>
                <a:srgbClr val="005189"/>
              </a:solidFill>
              <a:latin typeface="Century Gothic" panose="020B0502020202020204" pitchFamily="34" charset="0"/>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34818" name="TextBox 4">
            <a:extLst>
              <a:ext uri="{FF2B5EF4-FFF2-40B4-BE49-F238E27FC236}">
                <a16:creationId xmlns:a16="http://schemas.microsoft.com/office/drawing/2014/main" id="{AFD01B1B-5D6B-58EB-4B23-369DC21C6D7C}"/>
              </a:ext>
            </a:extLst>
          </p:cNvPr>
          <p:cNvSpPr txBox="1">
            <a:spLocks noChangeArrowheads="1"/>
          </p:cNvSpPr>
          <p:nvPr/>
        </p:nvSpPr>
        <p:spPr bwMode="auto">
          <a:xfrm>
            <a:off x="601663" y="273050"/>
            <a:ext cx="28765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3600" b="1">
                <a:solidFill>
                  <a:srgbClr val="005189"/>
                </a:solidFill>
                <a:latin typeface="Century Gothic" panose="020B0502020202020204" pitchFamily="34" charset="0"/>
              </a:rPr>
              <a:t>Regional Commuter Patterns</a:t>
            </a:r>
          </a:p>
          <a:p>
            <a:pPr algn="ctr" eaLnBrk="1" hangingPunct="1"/>
            <a:endParaRPr lang="en-US" altLang="en-US" sz="2400" b="1">
              <a:solidFill>
                <a:srgbClr val="005189"/>
              </a:solidFill>
              <a:latin typeface="Century Gothic" panose="020B0502020202020204" pitchFamily="34" charset="0"/>
            </a:endParaRPr>
          </a:p>
        </p:txBody>
      </p:sp>
      <p:pic>
        <p:nvPicPr>
          <p:cNvPr id="34819" name="Picture 5">
            <a:extLst>
              <a:ext uri="{FF2B5EF4-FFF2-40B4-BE49-F238E27FC236}">
                <a16:creationId xmlns:a16="http://schemas.microsoft.com/office/drawing/2014/main" id="{B460E418-139C-57A7-E4D9-B861AC5B9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075" y="207963"/>
            <a:ext cx="7223125"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237569E5-3B24-37D2-7F94-2C0E7342C6C8}"/>
              </a:ext>
            </a:extLst>
          </p:cNvPr>
          <p:cNvSpPr txBox="1"/>
          <p:nvPr/>
        </p:nvSpPr>
        <p:spPr>
          <a:xfrm>
            <a:off x="400050" y="2465388"/>
            <a:ext cx="3606800" cy="3829050"/>
          </a:xfrm>
          <a:prstGeom prst="rect">
            <a:avLst/>
          </a:prstGeom>
          <a:noFill/>
          <a:ln cap="flat">
            <a:noFill/>
          </a:ln>
        </p:spPr>
        <p:txBody>
          <a:bodyPr>
            <a:normAutofit/>
          </a:bodyPr>
          <a:lstStyle/>
          <a:p>
            <a:pPr marL="228600" indent="-228600" eaLnBrk="1" fontAlgn="auto" hangingPunct="1">
              <a:lnSpc>
                <a:spcPct val="70000"/>
              </a:lnSpc>
              <a:spcBef>
                <a:spcPts val="1000"/>
              </a:spcBef>
              <a:spcAft>
                <a:spcPts val="0"/>
              </a:spcAft>
              <a:buSzPct val="100000"/>
              <a:buFont typeface="Arial" pitchFamily="34"/>
              <a:buChar char="•"/>
              <a:defRPr sz="1100" b="0" i="0" u="none" strike="noStrike" kern="0" cap="none" spc="0" baseline="0">
                <a:solidFill>
                  <a:srgbClr val="000000"/>
                </a:solidFill>
                <a:uFillTx/>
              </a:defRPr>
            </a:pPr>
            <a:r>
              <a:rPr lang="en-US" b="1">
                <a:solidFill>
                  <a:srgbClr val="005189"/>
                </a:solidFill>
                <a:latin typeface="Century Gothic" pitchFamily="34"/>
              </a:rPr>
              <a:t>The 820,000 people working in the region benefit from an easy 23-minute commute</a:t>
            </a:r>
          </a:p>
          <a:p>
            <a:pPr marL="228600" indent="-228600" eaLnBrk="1" fontAlgn="auto" hangingPunct="1">
              <a:lnSpc>
                <a:spcPct val="70000"/>
              </a:lnSpc>
              <a:spcBef>
                <a:spcPts val="1000"/>
              </a:spcBef>
              <a:spcAft>
                <a:spcPts val="0"/>
              </a:spcAft>
              <a:buSzPct val="100000"/>
              <a:buFont typeface="Arial" pitchFamily="34"/>
              <a:buChar char="•"/>
              <a:defRPr sz="1100" b="0" i="0" u="none" strike="noStrike" kern="0" cap="none" spc="0" baseline="0">
                <a:solidFill>
                  <a:srgbClr val="000000"/>
                </a:solidFill>
                <a:uFillTx/>
              </a:defRPr>
            </a:pPr>
            <a:endParaRPr lang="en-US" b="1">
              <a:solidFill>
                <a:srgbClr val="005189"/>
              </a:solidFill>
              <a:latin typeface="Century Gothic" pitchFamily="34"/>
            </a:endParaRPr>
          </a:p>
          <a:p>
            <a:pPr marL="228600" indent="-228600" eaLnBrk="1" fontAlgn="auto" hangingPunct="1">
              <a:lnSpc>
                <a:spcPct val="70000"/>
              </a:lnSpc>
              <a:spcBef>
                <a:spcPts val="1000"/>
              </a:spcBef>
              <a:spcAft>
                <a:spcPts val="0"/>
              </a:spcAft>
              <a:buSzPct val="100000"/>
              <a:buFont typeface="Arial" pitchFamily="34"/>
              <a:buChar char="•"/>
              <a:defRPr sz="1100" b="0" i="0" u="none" strike="noStrike" kern="0" cap="none" spc="0" baseline="0">
                <a:solidFill>
                  <a:srgbClr val="000000"/>
                </a:solidFill>
                <a:uFillTx/>
              </a:defRPr>
            </a:pPr>
            <a:r>
              <a:rPr lang="en-US" b="1">
                <a:solidFill>
                  <a:srgbClr val="005189"/>
                </a:solidFill>
                <a:latin typeface="Century Gothic" pitchFamily="34"/>
              </a:rPr>
              <a:t>The 10-county region functions as a single labor shed </a:t>
            </a:r>
          </a:p>
          <a:p>
            <a:pPr eaLnBrk="1" fontAlgn="auto" hangingPunct="1">
              <a:lnSpc>
                <a:spcPct val="70000"/>
              </a:lnSpc>
              <a:spcBef>
                <a:spcPts val="1000"/>
              </a:spcBef>
              <a:spcAft>
                <a:spcPts val="0"/>
              </a:spcAft>
              <a:defRPr sz="1100" b="0" i="0" u="none" strike="noStrike" kern="0" cap="none" spc="0" baseline="0">
                <a:solidFill>
                  <a:srgbClr val="000000"/>
                </a:solidFill>
                <a:uFillTx/>
              </a:defRPr>
            </a:pPr>
            <a:endParaRPr lang="en-US" b="1">
              <a:solidFill>
                <a:srgbClr val="005189"/>
              </a:solidFill>
              <a:latin typeface="Century Gothic" pitchFamily="34"/>
            </a:endParaRPr>
          </a:p>
          <a:p>
            <a:pPr marL="228600" indent="-228600" eaLnBrk="1" fontAlgn="auto" hangingPunct="1">
              <a:lnSpc>
                <a:spcPct val="70000"/>
              </a:lnSpc>
              <a:spcBef>
                <a:spcPts val="1000"/>
              </a:spcBef>
              <a:spcAft>
                <a:spcPts val="0"/>
              </a:spcAft>
              <a:buSzPct val="100000"/>
              <a:buFont typeface="Arial" pitchFamily="34"/>
              <a:buChar char="•"/>
              <a:defRPr sz="1100" b="0" i="0" u="none" strike="noStrike" kern="0" cap="none" spc="0" baseline="0">
                <a:solidFill>
                  <a:srgbClr val="000000"/>
                </a:solidFill>
                <a:uFillTx/>
              </a:defRPr>
            </a:pPr>
            <a:r>
              <a:rPr lang="en-US" b="1">
                <a:solidFill>
                  <a:srgbClr val="005189"/>
                </a:solidFill>
                <a:latin typeface="Century Gothic" pitchFamily="34"/>
              </a:rPr>
              <a:t>50 miles </a:t>
            </a:r>
            <a:r>
              <a:rPr lang="en-US" b="1" i="1">
                <a:solidFill>
                  <a:srgbClr val="005189"/>
                </a:solidFill>
                <a:latin typeface="Century Gothic" pitchFamily="34"/>
              </a:rPr>
              <a:t>is</a:t>
            </a:r>
            <a:r>
              <a:rPr lang="en-US" b="1">
                <a:solidFill>
                  <a:srgbClr val="005189"/>
                </a:solidFill>
                <a:latin typeface="Century Gothic" pitchFamily="34"/>
              </a:rPr>
              <a:t> 50 minutes</a:t>
            </a:r>
          </a:p>
          <a:p>
            <a:pPr eaLnBrk="1" fontAlgn="auto" hangingPunct="1">
              <a:lnSpc>
                <a:spcPct val="70000"/>
              </a:lnSpc>
              <a:spcBef>
                <a:spcPts val="1000"/>
              </a:spcBef>
              <a:spcAft>
                <a:spcPts val="0"/>
              </a:spcAft>
              <a:defRPr sz="1100" b="0" i="0" u="none" strike="noStrike" kern="0" cap="none" spc="0" baseline="0">
                <a:solidFill>
                  <a:srgbClr val="000000"/>
                </a:solidFill>
                <a:uFillTx/>
              </a:defRPr>
            </a:pPr>
            <a:endParaRPr lang="en-US" b="1">
              <a:solidFill>
                <a:srgbClr val="005189"/>
              </a:solidFill>
              <a:latin typeface="Century Gothic" pitchFamily="34"/>
            </a:endParaRPr>
          </a:p>
          <a:p>
            <a:pPr marL="228600" indent="-228600" eaLnBrk="1" fontAlgn="auto" hangingPunct="1">
              <a:lnSpc>
                <a:spcPct val="70000"/>
              </a:lnSpc>
              <a:spcBef>
                <a:spcPts val="1000"/>
              </a:spcBef>
              <a:spcAft>
                <a:spcPts val="0"/>
              </a:spcAft>
              <a:buSzPct val="100000"/>
              <a:buFont typeface="Arial" pitchFamily="34"/>
              <a:buChar char="•"/>
              <a:defRPr sz="1100" b="0" i="0" u="none" strike="noStrike" kern="0" cap="none" spc="0" baseline="0">
                <a:solidFill>
                  <a:srgbClr val="000000"/>
                </a:solidFill>
                <a:uFillTx/>
              </a:defRPr>
            </a:pPr>
            <a:r>
              <a:rPr lang="en-US" b="1">
                <a:solidFill>
                  <a:srgbClr val="005189"/>
                </a:solidFill>
                <a:latin typeface="Century Gothic" pitchFamily="34"/>
              </a:rPr>
              <a:t>1 in 3 people work in a county different from where they live</a:t>
            </a:r>
          </a:p>
          <a:p>
            <a:pPr eaLnBrk="1" fontAlgn="auto" hangingPunct="1">
              <a:lnSpc>
                <a:spcPct val="70000"/>
              </a:lnSpc>
              <a:spcBef>
                <a:spcPts val="1000"/>
              </a:spcBef>
              <a:spcAft>
                <a:spcPts val="0"/>
              </a:spcAft>
              <a:defRPr sz="1100" b="0" i="0" u="none" strike="noStrike" kern="0" cap="none" spc="0" baseline="0">
                <a:solidFill>
                  <a:srgbClr val="000000"/>
                </a:solidFill>
                <a:uFillTx/>
              </a:defRPr>
            </a:pPr>
            <a:endParaRPr lang="en-US" b="1">
              <a:solidFill>
                <a:srgbClr val="000000"/>
              </a:solidFill>
              <a:latin typeface="Century Gothic" pitchFamily="34"/>
            </a:endParaRPr>
          </a:p>
        </p:txBody>
      </p:sp>
      <p:sp>
        <p:nvSpPr>
          <p:cNvPr id="34821" name="TextBox 2">
            <a:extLst>
              <a:ext uri="{FF2B5EF4-FFF2-40B4-BE49-F238E27FC236}">
                <a16:creationId xmlns:a16="http://schemas.microsoft.com/office/drawing/2014/main" id="{6C4BEB95-90C0-11C5-324C-97798F22C956}"/>
              </a:ext>
            </a:extLst>
          </p:cNvPr>
          <p:cNvSpPr txBox="1">
            <a:spLocks noChangeArrowheads="1"/>
          </p:cNvSpPr>
          <p:nvPr/>
        </p:nvSpPr>
        <p:spPr bwMode="auto">
          <a:xfrm>
            <a:off x="5205413" y="6294438"/>
            <a:ext cx="67802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000">
                <a:solidFill>
                  <a:srgbClr val="FFFFFF"/>
                </a:solidFill>
                <a:latin typeface="Century Gothic" panose="020B0502020202020204" pitchFamily="34" charset="0"/>
              </a:rPr>
              <a:t>Note: The large number within each county represents the % of people who both live and work in the same county. The arrows between counties represent people who drive to work from a different county than they live.</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36866" name="Oval 23">
            <a:extLst>
              <a:ext uri="{FF2B5EF4-FFF2-40B4-BE49-F238E27FC236}">
                <a16:creationId xmlns:a16="http://schemas.microsoft.com/office/drawing/2014/main" id="{13981172-40FD-353A-CA96-A4191C386330}"/>
              </a:ext>
            </a:extLst>
          </p:cNvPr>
          <p:cNvSpPr>
            <a:spLocks/>
          </p:cNvSpPr>
          <p:nvPr/>
        </p:nvSpPr>
        <p:spPr bwMode="auto">
          <a:xfrm>
            <a:off x="104775" y="3773488"/>
            <a:ext cx="2474913" cy="2473325"/>
          </a:xfrm>
          <a:custGeom>
            <a:avLst/>
            <a:gdLst>
              <a:gd name="T0" fmla="*/ 1237128 w 2474256"/>
              <a:gd name="T1" fmla="*/ 0 h 2474256"/>
              <a:gd name="T2" fmla="*/ 2474256 w 2474256"/>
              <a:gd name="T3" fmla="*/ 1237128 h 2474256"/>
              <a:gd name="T4" fmla="*/ 1237128 w 2474256"/>
              <a:gd name="T5" fmla="*/ 2474256 h 2474256"/>
              <a:gd name="T6" fmla="*/ 0 w 2474256"/>
              <a:gd name="T7" fmla="*/ 1237128 h 2474256"/>
              <a:gd name="T8" fmla="*/ 362346 w 2474256"/>
              <a:gd name="T9" fmla="*/ 362346 h 2474256"/>
              <a:gd name="T10" fmla="*/ 362346 w 2474256"/>
              <a:gd name="T11" fmla="*/ 2111910 h 2474256"/>
              <a:gd name="T12" fmla="*/ 2111910 w 2474256"/>
              <a:gd name="T13" fmla="*/ 2111910 h 2474256"/>
              <a:gd name="T14" fmla="*/ 2111910 w 2474256"/>
              <a:gd name="T15" fmla="*/ 362346 h 2474256"/>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362346 w 2474256"/>
              <a:gd name="T25" fmla="*/ 362346 h 2474256"/>
              <a:gd name="T26" fmla="*/ 2111910 w 2474256"/>
              <a:gd name="T27" fmla="*/ 2111910 h 2474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74256" h="2474256">
                <a:moveTo>
                  <a:pt x="0" y="1237128"/>
                </a:moveTo>
                <a:lnTo>
                  <a:pt x="0" y="1237127"/>
                </a:lnTo>
                <a:cubicBezTo>
                  <a:pt x="0" y="1920374"/>
                  <a:pt x="553881" y="2474256"/>
                  <a:pt x="1237128" y="2474256"/>
                </a:cubicBezTo>
                <a:cubicBezTo>
                  <a:pt x="1920374" y="2474256"/>
                  <a:pt x="2474256" y="1920374"/>
                  <a:pt x="2474256" y="1237128"/>
                </a:cubicBezTo>
                <a:cubicBezTo>
                  <a:pt x="2474256" y="553881"/>
                  <a:pt x="1920374" y="0"/>
                  <a:pt x="1237128" y="0"/>
                </a:cubicBezTo>
                <a:cubicBezTo>
                  <a:pt x="553881" y="-1"/>
                  <a:pt x="0" y="553881"/>
                  <a:pt x="0" y="1237127"/>
                </a:cubicBezTo>
                <a:close/>
              </a:path>
            </a:pathLst>
          </a:custGeom>
          <a:solidFill>
            <a:srgbClr val="44546A"/>
          </a:solidFill>
          <a:ln w="12701" cap="flat">
            <a:solidFill>
              <a:srgbClr val="44546A"/>
            </a:solidFill>
            <a:prstDash val="solid"/>
            <a:miter lim="800000"/>
            <a:headEnd/>
            <a:tailEnd/>
          </a:ln>
        </p:spPr>
        <p:txBody>
          <a:bodyPr anchor="ctr" anchorCtr="1"/>
          <a:lstStyle/>
          <a:p>
            <a:endParaRPr lang="en-US"/>
          </a:p>
        </p:txBody>
      </p:sp>
      <p:sp>
        <p:nvSpPr>
          <p:cNvPr id="36867" name="Title 1">
            <a:extLst>
              <a:ext uri="{FF2B5EF4-FFF2-40B4-BE49-F238E27FC236}">
                <a16:creationId xmlns:a16="http://schemas.microsoft.com/office/drawing/2014/main" id="{E31634D3-5286-CC6F-44CA-BBE7BB4910B4}"/>
              </a:ext>
            </a:extLst>
          </p:cNvPr>
          <p:cNvSpPr txBox="1">
            <a:spLocks noGrp="1" noChangeArrowheads="1"/>
          </p:cNvSpPr>
          <p:nvPr>
            <p:ph type="title" idx="4294967295"/>
          </p:nvPr>
        </p:nvSpPr>
        <p:spPr>
          <a:xfrm>
            <a:off x="800100" y="1588"/>
            <a:ext cx="10515600" cy="1325562"/>
          </a:xfrm>
        </p:spPr>
        <p:txBody>
          <a:bodyPr/>
          <a:lstStyle/>
          <a:p>
            <a:pPr eaLnBrk="1"/>
            <a:r>
              <a:rPr altLang="en-US" sz="4800" b="1">
                <a:solidFill>
                  <a:srgbClr val="005189"/>
                </a:solidFill>
                <a:latin typeface="Century Gothic" panose="020B0502020202020204" pitchFamily="34" charset="0"/>
              </a:rPr>
              <a:t>Economic Drivers</a:t>
            </a:r>
          </a:p>
        </p:txBody>
      </p:sp>
      <p:sp>
        <p:nvSpPr>
          <p:cNvPr id="36868" name="Content Placeholder 2">
            <a:extLst>
              <a:ext uri="{FF2B5EF4-FFF2-40B4-BE49-F238E27FC236}">
                <a16:creationId xmlns:a16="http://schemas.microsoft.com/office/drawing/2014/main" id="{57D2F287-79E6-3884-555B-AF7BB51F1406}"/>
              </a:ext>
            </a:extLst>
          </p:cNvPr>
          <p:cNvSpPr txBox="1">
            <a:spLocks noGrp="1" noChangeArrowheads="1"/>
          </p:cNvSpPr>
          <p:nvPr>
            <p:ph idx="1"/>
          </p:nvPr>
        </p:nvSpPr>
        <p:spPr>
          <a:xfrm>
            <a:off x="846138" y="1030288"/>
            <a:ext cx="10515600" cy="2965450"/>
          </a:xfrm>
        </p:spPr>
        <p:txBody>
          <a:bodyPr/>
          <a:lstStyle/>
          <a:p>
            <a:pPr eaLnBrk="1"/>
            <a:r>
              <a:rPr altLang="en-US" sz="2400">
                <a:latin typeface="Century Gothic" panose="020B0502020202020204" pitchFamily="34" charset="0"/>
              </a:rPr>
              <a:t>Aerospace &amp; Aviation</a:t>
            </a:r>
          </a:p>
          <a:p>
            <a:pPr eaLnBrk="1"/>
            <a:r>
              <a:rPr altLang="en-US" sz="2400">
                <a:latin typeface="Century Gothic" panose="020B0502020202020204" pitchFamily="34" charset="0"/>
              </a:rPr>
              <a:t>Government</a:t>
            </a:r>
          </a:p>
          <a:p>
            <a:pPr eaLnBrk="1"/>
            <a:r>
              <a:rPr altLang="en-US" sz="2400">
                <a:latin typeface="Century Gothic" panose="020B0502020202020204" pitchFamily="34" charset="0"/>
              </a:rPr>
              <a:t>Healthcare &amp; Social Assistance</a:t>
            </a:r>
          </a:p>
          <a:p>
            <a:pPr eaLnBrk="1"/>
            <a:r>
              <a:rPr altLang="en-US" sz="2400">
                <a:latin typeface="Century Gothic" panose="020B0502020202020204" pitchFamily="34" charset="0"/>
              </a:rPr>
              <a:t>Manufacturing</a:t>
            </a:r>
          </a:p>
          <a:p>
            <a:pPr eaLnBrk="1"/>
            <a:r>
              <a:rPr altLang="en-US" sz="2400">
                <a:latin typeface="Century Gothic" panose="020B0502020202020204" pitchFamily="34" charset="0"/>
              </a:rPr>
              <a:t>Retail Trade</a:t>
            </a:r>
          </a:p>
          <a:p>
            <a:pPr eaLnBrk="1"/>
            <a:r>
              <a:rPr altLang="en-US" sz="2400">
                <a:latin typeface="Century Gothic" panose="020B0502020202020204" pitchFamily="34" charset="0"/>
              </a:rPr>
              <a:t>Professional, Scientific, &amp; Technical</a:t>
            </a:r>
          </a:p>
        </p:txBody>
      </p:sp>
      <p:sp>
        <p:nvSpPr>
          <p:cNvPr id="36869" name="TextBox 17">
            <a:extLst>
              <a:ext uri="{FF2B5EF4-FFF2-40B4-BE49-F238E27FC236}">
                <a16:creationId xmlns:a16="http://schemas.microsoft.com/office/drawing/2014/main" id="{3B875819-1242-473D-44B8-1DB7124CC682}"/>
              </a:ext>
            </a:extLst>
          </p:cNvPr>
          <p:cNvSpPr txBox="1">
            <a:spLocks noChangeArrowheads="1"/>
          </p:cNvSpPr>
          <p:nvPr/>
        </p:nvSpPr>
        <p:spPr bwMode="auto">
          <a:xfrm>
            <a:off x="6140450" y="6427788"/>
            <a:ext cx="4795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200" i="1">
                <a:solidFill>
                  <a:srgbClr val="FFFFFF"/>
                </a:solidFill>
                <a:latin typeface="Calibri" panose="020F0502020204030204" pitchFamily="34" charset="0"/>
                <a:cs typeface="Calibri" panose="020F0502020204030204" pitchFamily="34" charset="0"/>
              </a:rPr>
              <a:t>Source: BLS QCEW 2022 (Greater Oklahoma City Region; Lightcast 2023.3)</a:t>
            </a:r>
          </a:p>
        </p:txBody>
      </p:sp>
      <p:sp>
        <p:nvSpPr>
          <p:cNvPr id="36870" name="TextBox 25">
            <a:extLst>
              <a:ext uri="{FF2B5EF4-FFF2-40B4-BE49-F238E27FC236}">
                <a16:creationId xmlns:a16="http://schemas.microsoft.com/office/drawing/2014/main" id="{36A534DE-D734-7646-564A-97EDFC51473E}"/>
              </a:ext>
            </a:extLst>
          </p:cNvPr>
          <p:cNvSpPr txBox="1">
            <a:spLocks noChangeArrowheads="1"/>
          </p:cNvSpPr>
          <p:nvPr/>
        </p:nvSpPr>
        <p:spPr bwMode="auto">
          <a:xfrm>
            <a:off x="180975" y="4511675"/>
            <a:ext cx="186848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2000">
                <a:solidFill>
                  <a:srgbClr val="FFFFFF"/>
                </a:solidFill>
                <a:latin typeface="Calibri" panose="020F0502020204030204" pitchFamily="34" charset="0"/>
                <a:cs typeface="Calibri" panose="020F0502020204030204" pitchFamily="34" charset="0"/>
              </a:rPr>
              <a:t>Aerospace &amp; Aviation</a:t>
            </a:r>
            <a:endParaRPr lang="en-US" altLang="en-US" sz="2000">
              <a:solidFill>
                <a:srgbClr val="FFFFFF"/>
              </a:solidFill>
              <a:latin typeface="Calibri" panose="020F0502020204030204" pitchFamily="34" charset="0"/>
            </a:endParaRPr>
          </a:p>
          <a:p>
            <a:pPr algn="ctr" eaLnBrk="1" hangingPunct="1"/>
            <a:r>
              <a:rPr lang="en-US" altLang="en-US" sz="2000" b="1">
                <a:solidFill>
                  <a:srgbClr val="FFFFFF"/>
                </a:solidFill>
                <a:latin typeface="Calibri" panose="020F0502020204030204" pitchFamily="34" charset="0"/>
                <a:cs typeface="Calibri" panose="020F0502020204030204" pitchFamily="34" charset="0"/>
              </a:rPr>
              <a:t>43,300 jobs</a:t>
            </a:r>
          </a:p>
        </p:txBody>
      </p:sp>
      <p:pic>
        <p:nvPicPr>
          <p:cNvPr id="36871" name="Picture 3" descr="A blue circle with black background&#10;&#10;Description automatically generated">
            <a:extLst>
              <a:ext uri="{FF2B5EF4-FFF2-40B4-BE49-F238E27FC236}">
                <a16:creationId xmlns:a16="http://schemas.microsoft.com/office/drawing/2014/main" id="{4EF87965-C9B8-DC96-B95B-635FF3DD1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3773488"/>
            <a:ext cx="24479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4" descr="A yellow circle with black background&#10;&#10;Description automatically generated">
            <a:extLst>
              <a:ext uri="{FF2B5EF4-FFF2-40B4-BE49-F238E27FC236}">
                <a16:creationId xmlns:a16="http://schemas.microsoft.com/office/drawing/2014/main" id="{7C782A47-EF56-7193-353D-7705F1777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313" y="3762375"/>
            <a:ext cx="2446337"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extBox 9">
            <a:extLst>
              <a:ext uri="{FF2B5EF4-FFF2-40B4-BE49-F238E27FC236}">
                <a16:creationId xmlns:a16="http://schemas.microsoft.com/office/drawing/2014/main" id="{AEC1C213-1716-6153-0723-DEEA1AE60576}"/>
              </a:ext>
            </a:extLst>
          </p:cNvPr>
          <p:cNvSpPr txBox="1">
            <a:spLocks noChangeArrowheads="1"/>
          </p:cNvSpPr>
          <p:nvPr/>
        </p:nvSpPr>
        <p:spPr bwMode="auto">
          <a:xfrm>
            <a:off x="2114550" y="4549775"/>
            <a:ext cx="1868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2000">
                <a:solidFill>
                  <a:srgbClr val="FFFFFF"/>
                </a:solidFill>
                <a:latin typeface="Calibri" panose="020F0502020204030204" pitchFamily="34" charset="0"/>
                <a:cs typeface="Calibri" panose="020F0502020204030204" pitchFamily="34" charset="0"/>
              </a:rPr>
              <a:t>Government</a:t>
            </a:r>
            <a:endParaRPr lang="en-US" altLang="en-US" sz="2000">
              <a:solidFill>
                <a:srgbClr val="000000"/>
              </a:solidFill>
              <a:latin typeface="Calibri" panose="020F0502020204030204" pitchFamily="34" charset="0"/>
            </a:endParaRPr>
          </a:p>
          <a:p>
            <a:pPr algn="ctr" eaLnBrk="1" hangingPunct="1"/>
            <a:r>
              <a:rPr lang="en-US" altLang="en-US" sz="2000" b="1">
                <a:solidFill>
                  <a:srgbClr val="FFFFFF"/>
                </a:solidFill>
                <a:latin typeface="Calibri" panose="020F0502020204030204" pitchFamily="34" charset="0"/>
                <a:cs typeface="Calibri" panose="020F0502020204030204" pitchFamily="34" charset="0"/>
              </a:rPr>
              <a:t>134,00 jobs</a:t>
            </a:r>
          </a:p>
        </p:txBody>
      </p:sp>
      <p:sp>
        <p:nvSpPr>
          <p:cNvPr id="36874" name="TextBox 10">
            <a:extLst>
              <a:ext uri="{FF2B5EF4-FFF2-40B4-BE49-F238E27FC236}">
                <a16:creationId xmlns:a16="http://schemas.microsoft.com/office/drawing/2014/main" id="{61CAE770-BA41-5409-90AC-82F1B6D46519}"/>
              </a:ext>
            </a:extLst>
          </p:cNvPr>
          <p:cNvSpPr txBox="1">
            <a:spLocks noChangeArrowheads="1"/>
          </p:cNvSpPr>
          <p:nvPr/>
        </p:nvSpPr>
        <p:spPr bwMode="auto">
          <a:xfrm>
            <a:off x="4100513" y="4265613"/>
            <a:ext cx="18684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2000">
                <a:solidFill>
                  <a:srgbClr val="FFFFFF"/>
                </a:solidFill>
                <a:latin typeface="Calibri" panose="020F0502020204030204" pitchFamily="34" charset="0"/>
                <a:cs typeface="Calibri" panose="020F0502020204030204" pitchFamily="34" charset="0"/>
              </a:rPr>
              <a:t>Health Care</a:t>
            </a:r>
            <a:endParaRPr lang="en-US" altLang="en-US" sz="2000">
              <a:solidFill>
                <a:srgbClr val="FFFFFF"/>
              </a:solidFill>
              <a:latin typeface="Calibri" panose="020F0502020204030204" pitchFamily="34" charset="0"/>
            </a:endParaRPr>
          </a:p>
          <a:p>
            <a:pPr algn="ctr" eaLnBrk="1" hangingPunct="1"/>
            <a:r>
              <a:rPr lang="en-US" altLang="en-US" sz="2000">
                <a:solidFill>
                  <a:srgbClr val="FFFFFF"/>
                </a:solidFill>
                <a:latin typeface="Calibri" panose="020F0502020204030204" pitchFamily="34" charset="0"/>
                <a:cs typeface="Calibri" panose="020F0502020204030204" pitchFamily="34" charset="0"/>
              </a:rPr>
              <a:t>And Social</a:t>
            </a:r>
          </a:p>
          <a:p>
            <a:pPr algn="ctr" eaLnBrk="1" hangingPunct="1"/>
            <a:r>
              <a:rPr lang="en-US" altLang="en-US" sz="2000">
                <a:solidFill>
                  <a:srgbClr val="FFFFFF"/>
                </a:solidFill>
                <a:latin typeface="Calibri" panose="020F0502020204030204" pitchFamily="34" charset="0"/>
                <a:cs typeface="Calibri" panose="020F0502020204030204" pitchFamily="34" charset="0"/>
              </a:rPr>
              <a:t>Assistance</a:t>
            </a:r>
          </a:p>
          <a:p>
            <a:pPr algn="ctr" eaLnBrk="1" hangingPunct="1"/>
            <a:r>
              <a:rPr lang="en-US" altLang="en-US" sz="2000" b="1">
                <a:solidFill>
                  <a:srgbClr val="FFFFFF"/>
                </a:solidFill>
                <a:latin typeface="Calibri" panose="020F0502020204030204" pitchFamily="34" charset="0"/>
                <a:cs typeface="Calibri" panose="020F0502020204030204" pitchFamily="34" charset="0"/>
              </a:rPr>
              <a:t>88,300 jobs</a:t>
            </a:r>
          </a:p>
        </p:txBody>
      </p:sp>
      <p:sp>
        <p:nvSpPr>
          <p:cNvPr id="36875" name="Oval 26">
            <a:extLst>
              <a:ext uri="{FF2B5EF4-FFF2-40B4-BE49-F238E27FC236}">
                <a16:creationId xmlns:a16="http://schemas.microsoft.com/office/drawing/2014/main" id="{D6F950B5-20DB-8351-CA21-08A76DCBD4EC}"/>
              </a:ext>
            </a:extLst>
          </p:cNvPr>
          <p:cNvSpPr>
            <a:spLocks/>
          </p:cNvSpPr>
          <p:nvPr/>
        </p:nvSpPr>
        <p:spPr bwMode="auto">
          <a:xfrm>
            <a:off x="5880100" y="3740150"/>
            <a:ext cx="2474913" cy="2474913"/>
          </a:xfrm>
          <a:custGeom>
            <a:avLst/>
            <a:gdLst>
              <a:gd name="T0" fmla="*/ 1237128 w 2474256"/>
              <a:gd name="T1" fmla="*/ 0 h 2474256"/>
              <a:gd name="T2" fmla="*/ 2474256 w 2474256"/>
              <a:gd name="T3" fmla="*/ 1237128 h 2474256"/>
              <a:gd name="T4" fmla="*/ 1237128 w 2474256"/>
              <a:gd name="T5" fmla="*/ 2474256 h 2474256"/>
              <a:gd name="T6" fmla="*/ 0 w 2474256"/>
              <a:gd name="T7" fmla="*/ 1237128 h 2474256"/>
              <a:gd name="T8" fmla="*/ 362346 w 2474256"/>
              <a:gd name="T9" fmla="*/ 362346 h 2474256"/>
              <a:gd name="T10" fmla="*/ 362346 w 2474256"/>
              <a:gd name="T11" fmla="*/ 2111910 h 2474256"/>
              <a:gd name="T12" fmla="*/ 2111910 w 2474256"/>
              <a:gd name="T13" fmla="*/ 2111910 h 2474256"/>
              <a:gd name="T14" fmla="*/ 2111910 w 2474256"/>
              <a:gd name="T15" fmla="*/ 362346 h 2474256"/>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362346 w 2474256"/>
              <a:gd name="T25" fmla="*/ 362346 h 2474256"/>
              <a:gd name="T26" fmla="*/ 2111910 w 2474256"/>
              <a:gd name="T27" fmla="*/ 2111910 h 2474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74256" h="2474256">
                <a:moveTo>
                  <a:pt x="0" y="1237128"/>
                </a:moveTo>
                <a:lnTo>
                  <a:pt x="0" y="1237127"/>
                </a:lnTo>
                <a:cubicBezTo>
                  <a:pt x="0" y="1920374"/>
                  <a:pt x="553881" y="2474256"/>
                  <a:pt x="1237128" y="2474256"/>
                </a:cubicBezTo>
                <a:cubicBezTo>
                  <a:pt x="1920374" y="2474256"/>
                  <a:pt x="2474256" y="1920374"/>
                  <a:pt x="2474256" y="1237128"/>
                </a:cubicBezTo>
                <a:cubicBezTo>
                  <a:pt x="2474256" y="553881"/>
                  <a:pt x="1920374" y="0"/>
                  <a:pt x="1237128" y="0"/>
                </a:cubicBezTo>
                <a:cubicBezTo>
                  <a:pt x="553881" y="-1"/>
                  <a:pt x="0" y="553881"/>
                  <a:pt x="0" y="1237127"/>
                </a:cubicBezTo>
                <a:close/>
              </a:path>
            </a:pathLst>
          </a:custGeom>
          <a:solidFill>
            <a:srgbClr val="AFABAB"/>
          </a:solidFill>
          <a:ln w="12701" cap="flat">
            <a:solidFill>
              <a:srgbClr val="AFABAB"/>
            </a:solidFill>
            <a:prstDash val="solid"/>
            <a:miter lim="800000"/>
            <a:headEnd/>
            <a:tailEnd/>
          </a:ln>
        </p:spPr>
        <p:txBody>
          <a:bodyPr anchor="ctr" anchorCtr="1"/>
          <a:lstStyle/>
          <a:p>
            <a:endParaRPr lang="en-US"/>
          </a:p>
        </p:txBody>
      </p:sp>
      <p:sp>
        <p:nvSpPr>
          <p:cNvPr id="36876" name="TextBox 27">
            <a:extLst>
              <a:ext uri="{FF2B5EF4-FFF2-40B4-BE49-F238E27FC236}">
                <a16:creationId xmlns:a16="http://schemas.microsoft.com/office/drawing/2014/main" id="{78A73321-BE56-7181-360F-AA3530991D44}"/>
              </a:ext>
            </a:extLst>
          </p:cNvPr>
          <p:cNvSpPr txBox="1">
            <a:spLocks noChangeArrowheads="1"/>
          </p:cNvSpPr>
          <p:nvPr/>
        </p:nvSpPr>
        <p:spPr bwMode="auto">
          <a:xfrm>
            <a:off x="6103938" y="4525963"/>
            <a:ext cx="1868487" cy="708025"/>
          </a:xfrm>
          <a:prstGeom prst="rect">
            <a:avLst/>
          </a:prstGeom>
          <a:noFill/>
          <a:ln w="9528">
            <a:solidFill>
              <a:srgbClr val="AFABAB"/>
            </a:solidFill>
            <a:miter lim="800000"/>
            <a:headEnd/>
            <a:tailEnd/>
          </a:ln>
          <a:extLst>
            <a:ext uri="{909E8E84-426E-40DD-AFC4-6F175D3DCCD1}">
              <a14:hiddenFill xmlns:a14="http://schemas.microsoft.com/office/drawing/2010/main">
                <a:solidFill>
                  <a:srgbClr val="FFFFFF"/>
                </a:solidFill>
              </a14:hiddenFill>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2000">
                <a:solidFill>
                  <a:srgbClr val="FFFFFF"/>
                </a:solidFill>
                <a:latin typeface="Calibri" panose="020F0502020204030204" pitchFamily="34" charset="0"/>
                <a:cs typeface="Calibri" panose="020F0502020204030204" pitchFamily="34" charset="0"/>
              </a:rPr>
              <a:t>Manufacturing</a:t>
            </a:r>
            <a:endParaRPr lang="en-US" altLang="en-US" sz="2000">
              <a:solidFill>
                <a:srgbClr val="FFFFFF"/>
              </a:solidFill>
              <a:latin typeface="Calibri" panose="020F0502020204030204" pitchFamily="34" charset="0"/>
            </a:endParaRPr>
          </a:p>
          <a:p>
            <a:pPr algn="ctr" eaLnBrk="1" hangingPunct="1"/>
            <a:r>
              <a:rPr lang="en-US" altLang="en-US" sz="2000" b="1">
                <a:solidFill>
                  <a:srgbClr val="FFFFFF"/>
                </a:solidFill>
                <a:latin typeface="Calibri" panose="020F0502020204030204" pitchFamily="34" charset="0"/>
                <a:cs typeface="Calibri" panose="020F0502020204030204" pitchFamily="34" charset="0"/>
              </a:rPr>
              <a:t>40,600 jobs</a:t>
            </a:r>
          </a:p>
        </p:txBody>
      </p:sp>
      <p:sp>
        <p:nvSpPr>
          <p:cNvPr id="36877" name="TextBox 11">
            <a:extLst>
              <a:ext uri="{FF2B5EF4-FFF2-40B4-BE49-F238E27FC236}">
                <a16:creationId xmlns:a16="http://schemas.microsoft.com/office/drawing/2014/main" id="{4BFF7AD7-C22B-36D3-C32D-9F9705402643}"/>
              </a:ext>
            </a:extLst>
          </p:cNvPr>
          <p:cNvSpPr txBox="1">
            <a:spLocks noChangeArrowheads="1"/>
          </p:cNvSpPr>
          <p:nvPr/>
        </p:nvSpPr>
        <p:spPr bwMode="auto">
          <a:xfrm>
            <a:off x="8026400" y="4495800"/>
            <a:ext cx="1868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2000">
                <a:solidFill>
                  <a:srgbClr val="FFFFFF"/>
                </a:solidFill>
                <a:latin typeface="Calibri" panose="020F0502020204030204" pitchFamily="34" charset="0"/>
                <a:cs typeface="Calibri" panose="020F0502020204030204" pitchFamily="34" charset="0"/>
              </a:rPr>
              <a:t>Retail Trade</a:t>
            </a:r>
            <a:endParaRPr lang="en-US" altLang="en-US" sz="2000">
              <a:solidFill>
                <a:srgbClr val="FFFFFF"/>
              </a:solidFill>
              <a:latin typeface="Calibri" panose="020F0502020204030204" pitchFamily="34" charset="0"/>
            </a:endParaRPr>
          </a:p>
          <a:p>
            <a:pPr algn="ctr" eaLnBrk="1" hangingPunct="1"/>
            <a:r>
              <a:rPr lang="en-US" altLang="en-US" sz="2000" b="1">
                <a:solidFill>
                  <a:srgbClr val="FFFFFF"/>
                </a:solidFill>
                <a:latin typeface="Calibri" panose="020F0502020204030204" pitchFamily="34" charset="0"/>
                <a:cs typeface="Calibri" panose="020F0502020204030204" pitchFamily="34" charset="0"/>
              </a:rPr>
              <a:t>77,600 jobs</a:t>
            </a:r>
          </a:p>
        </p:txBody>
      </p:sp>
      <p:pic>
        <p:nvPicPr>
          <p:cNvPr id="36878" name="Picture 6" descr="A orange circle with black background&#10;&#10;Description automatically generated">
            <a:extLst>
              <a:ext uri="{FF2B5EF4-FFF2-40B4-BE49-F238E27FC236}">
                <a16:creationId xmlns:a16="http://schemas.microsoft.com/office/drawing/2014/main" id="{0827E812-2EEB-9F2F-CB01-DD8D8D4F4F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700" y="3667125"/>
            <a:ext cx="2446338"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TextBox 12">
            <a:extLst>
              <a:ext uri="{FF2B5EF4-FFF2-40B4-BE49-F238E27FC236}">
                <a16:creationId xmlns:a16="http://schemas.microsoft.com/office/drawing/2014/main" id="{F9A0B0E2-0D39-4127-5A89-37A71604A94A}"/>
              </a:ext>
            </a:extLst>
          </p:cNvPr>
          <p:cNvSpPr txBox="1">
            <a:spLocks noChangeArrowheads="1"/>
          </p:cNvSpPr>
          <p:nvPr/>
        </p:nvSpPr>
        <p:spPr bwMode="auto">
          <a:xfrm>
            <a:off x="8328025" y="4314825"/>
            <a:ext cx="1868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2000">
                <a:solidFill>
                  <a:srgbClr val="FFFFFF"/>
                </a:solidFill>
                <a:latin typeface="Calibri" panose="020F0502020204030204" pitchFamily="34" charset="0"/>
                <a:cs typeface="Calibri" panose="020F0502020204030204" pitchFamily="34" charset="0"/>
              </a:rPr>
              <a:t>Professional Scientific, and Technical</a:t>
            </a:r>
            <a:endParaRPr lang="en-US" altLang="en-US" sz="2000">
              <a:solidFill>
                <a:srgbClr val="FFFFFF"/>
              </a:solidFill>
              <a:latin typeface="Calibri" panose="020F0502020204030204" pitchFamily="34" charset="0"/>
            </a:endParaRPr>
          </a:p>
          <a:p>
            <a:pPr algn="ctr" eaLnBrk="1" hangingPunct="1"/>
            <a:r>
              <a:rPr lang="en-US" altLang="en-US" sz="2000" b="1">
                <a:solidFill>
                  <a:srgbClr val="FFFFFF"/>
                </a:solidFill>
                <a:latin typeface="Calibri" panose="020F0502020204030204" pitchFamily="34" charset="0"/>
                <a:cs typeface="Calibri" panose="020F0502020204030204" pitchFamily="34" charset="0"/>
              </a:rPr>
              <a:t>40,800 jobs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7EB466D-B392-34D8-655C-3336676A1F44}"/>
              </a:ext>
            </a:extLst>
          </p:cNvPr>
          <p:cNvSpPr txBox="1">
            <a:spLocks noGrp="1" noChangeArrowheads="1"/>
          </p:cNvSpPr>
          <p:nvPr>
            <p:ph type="title"/>
          </p:nvPr>
        </p:nvSpPr>
        <p:spPr>
          <a:xfrm>
            <a:off x="381000" y="219075"/>
            <a:ext cx="11430000" cy="1325563"/>
          </a:xfrm>
        </p:spPr>
        <p:txBody>
          <a:bodyPr/>
          <a:lstStyle/>
          <a:p>
            <a:pPr algn="ctr" eaLnBrk="1"/>
            <a:r>
              <a:rPr altLang="en-US" b="1">
                <a:solidFill>
                  <a:srgbClr val="005189"/>
                </a:solidFill>
                <a:latin typeface="Century Gothic" panose="020B0502020202020204" pitchFamily="34" charset="0"/>
              </a:rPr>
              <a:t>Regional-Assisted Companies </a:t>
            </a:r>
            <a:br>
              <a:rPr altLang="en-US" b="1">
                <a:solidFill>
                  <a:srgbClr val="005189"/>
                </a:solidFill>
                <a:latin typeface="Century Gothic" panose="020B0502020202020204" pitchFamily="34" charset="0"/>
              </a:rPr>
            </a:br>
            <a:r>
              <a:rPr altLang="en-US" b="1">
                <a:solidFill>
                  <a:srgbClr val="005189"/>
                </a:solidFill>
                <a:latin typeface="Century Gothic" panose="020B0502020202020204" pitchFamily="34" charset="0"/>
              </a:rPr>
              <a:t>2023 Wins</a:t>
            </a:r>
          </a:p>
        </p:txBody>
      </p:sp>
      <p:pic>
        <p:nvPicPr>
          <p:cNvPr id="6" name="Picture 5">
            <a:extLst>
              <a:ext uri="{FF2B5EF4-FFF2-40B4-BE49-F238E27FC236}">
                <a16:creationId xmlns:a16="http://schemas.microsoft.com/office/drawing/2014/main" id="{C5D04A4E-BE99-A2D7-F068-0D599E62E255}"/>
              </a:ext>
            </a:extLst>
          </p:cNvPr>
          <p:cNvPicPr>
            <a:picLocks noChangeAspect="1"/>
          </p:cNvPicPr>
          <p:nvPr/>
        </p:nvPicPr>
        <p:blipFill>
          <a:blip r:embed="rId3">
            <a:duotone>
              <a:schemeClr val="accent4">
                <a:shade val="45000"/>
                <a:satMod val="135000"/>
              </a:schemeClr>
              <a:prstClr val="white"/>
            </a:duotone>
          </a:blip>
          <a:stretch>
            <a:fillRect/>
          </a:stretch>
        </p:blipFill>
        <p:spPr>
          <a:xfrm>
            <a:off x="4580698" y="1624860"/>
            <a:ext cx="2838095" cy="1800000"/>
          </a:xfrm>
          <a:prstGeom prst="rect">
            <a:avLst/>
          </a:prstGeom>
        </p:spPr>
      </p:pic>
      <p:pic>
        <p:nvPicPr>
          <p:cNvPr id="7" name="Picture 6">
            <a:extLst>
              <a:ext uri="{FF2B5EF4-FFF2-40B4-BE49-F238E27FC236}">
                <a16:creationId xmlns:a16="http://schemas.microsoft.com/office/drawing/2014/main" id="{436F0895-4657-09AB-E47A-5210FCBA89A5}"/>
              </a:ext>
            </a:extLst>
          </p:cNvPr>
          <p:cNvPicPr>
            <a:picLocks noChangeAspect="1"/>
          </p:cNvPicPr>
          <p:nvPr/>
        </p:nvPicPr>
        <p:blipFill>
          <a:blip r:embed="rId4">
            <a:duotone>
              <a:schemeClr val="accent2">
                <a:shade val="45000"/>
                <a:satMod val="135000"/>
              </a:schemeClr>
              <a:prstClr val="white"/>
            </a:duotone>
          </a:blip>
          <a:stretch>
            <a:fillRect/>
          </a:stretch>
        </p:blipFill>
        <p:spPr>
          <a:xfrm>
            <a:off x="2462254" y="4005341"/>
            <a:ext cx="2400000" cy="2066667"/>
          </a:xfrm>
          <a:prstGeom prst="rect">
            <a:avLst/>
          </a:prstGeom>
        </p:spPr>
      </p:pic>
      <p:pic>
        <p:nvPicPr>
          <p:cNvPr id="8" name="Picture 7">
            <a:extLst>
              <a:ext uri="{FF2B5EF4-FFF2-40B4-BE49-F238E27FC236}">
                <a16:creationId xmlns:a16="http://schemas.microsoft.com/office/drawing/2014/main" id="{FD7AB93B-B87B-24D9-6DE4-C92851B89F52}"/>
              </a:ext>
            </a:extLst>
          </p:cNvPr>
          <p:cNvPicPr>
            <a:picLocks noChangeAspect="1"/>
          </p:cNvPicPr>
          <p:nvPr/>
        </p:nvPicPr>
        <p:blipFill>
          <a:blip r:embed="rId5">
            <a:duotone>
              <a:schemeClr val="accent6">
                <a:shade val="45000"/>
                <a:satMod val="135000"/>
              </a:schemeClr>
              <a:prstClr val="white"/>
            </a:duotone>
          </a:blip>
          <a:stretch>
            <a:fillRect/>
          </a:stretch>
        </p:blipFill>
        <p:spPr>
          <a:xfrm>
            <a:off x="7250348" y="4281532"/>
            <a:ext cx="1314286" cy="1790476"/>
          </a:xfrm>
          <a:prstGeom prst="rect">
            <a:avLst/>
          </a:prstGeom>
        </p:spPr>
      </p:pic>
      <p:sp>
        <p:nvSpPr>
          <p:cNvPr id="38918" name="TextBox 9">
            <a:extLst>
              <a:ext uri="{FF2B5EF4-FFF2-40B4-BE49-F238E27FC236}">
                <a16:creationId xmlns:a16="http://schemas.microsoft.com/office/drawing/2014/main" id="{3458590F-A732-984C-434E-ADFAF3E6D292}"/>
              </a:ext>
            </a:extLst>
          </p:cNvPr>
          <p:cNvSpPr txBox="1">
            <a:spLocks noChangeArrowheads="1"/>
          </p:cNvSpPr>
          <p:nvPr/>
        </p:nvSpPr>
        <p:spPr bwMode="auto">
          <a:xfrm>
            <a:off x="4905375" y="3354388"/>
            <a:ext cx="22034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4400" b="1">
                <a:solidFill>
                  <a:srgbClr val="2F5597"/>
                </a:solidFill>
                <a:latin typeface="Century Gothic" panose="020B0502020202020204" pitchFamily="34" charset="0"/>
              </a:rPr>
              <a:t>4,365</a:t>
            </a:r>
            <a:r>
              <a:rPr lang="en-US" altLang="en-US" b="1">
                <a:solidFill>
                  <a:srgbClr val="0070C0"/>
                </a:solidFill>
                <a:latin typeface="Century Gothic" panose="020B0502020202020204" pitchFamily="34" charset="0"/>
              </a:rPr>
              <a:t> </a:t>
            </a:r>
          </a:p>
          <a:p>
            <a:pPr algn="ctr" eaLnBrk="1" hangingPunct="1"/>
            <a:r>
              <a:rPr lang="en-US" altLang="en-US" sz="3600" b="1">
                <a:solidFill>
                  <a:srgbClr val="2F5597"/>
                </a:solidFill>
                <a:latin typeface="Century Gothic" panose="020B0502020202020204" pitchFamily="34" charset="0"/>
              </a:rPr>
              <a:t>JOBS</a:t>
            </a:r>
          </a:p>
        </p:txBody>
      </p:sp>
      <p:sp>
        <p:nvSpPr>
          <p:cNvPr id="38919" name="TextBox 10">
            <a:extLst>
              <a:ext uri="{FF2B5EF4-FFF2-40B4-BE49-F238E27FC236}">
                <a16:creationId xmlns:a16="http://schemas.microsoft.com/office/drawing/2014/main" id="{898E8576-35C4-02FE-70D9-BB4510161B6E}"/>
              </a:ext>
            </a:extLst>
          </p:cNvPr>
          <p:cNvSpPr txBox="1">
            <a:spLocks noChangeArrowheads="1"/>
          </p:cNvSpPr>
          <p:nvPr/>
        </p:nvSpPr>
        <p:spPr bwMode="auto">
          <a:xfrm>
            <a:off x="395288" y="4044950"/>
            <a:ext cx="220503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4400" b="1">
                <a:solidFill>
                  <a:srgbClr val="2F5597"/>
                </a:solidFill>
                <a:latin typeface="Century Gothic" panose="020B0502020202020204" pitchFamily="34" charset="0"/>
              </a:rPr>
              <a:t>$294</a:t>
            </a:r>
          </a:p>
          <a:p>
            <a:pPr algn="ctr" eaLnBrk="1" hangingPunct="1"/>
            <a:r>
              <a:rPr lang="en-US" altLang="en-US" b="1">
                <a:solidFill>
                  <a:srgbClr val="0070C0"/>
                </a:solidFill>
                <a:latin typeface="Century Gothic" panose="020B0502020202020204" pitchFamily="34" charset="0"/>
              </a:rPr>
              <a:t> </a:t>
            </a:r>
            <a:r>
              <a:rPr lang="en-US" altLang="en-US" sz="3600" b="1">
                <a:solidFill>
                  <a:srgbClr val="2F5597"/>
                </a:solidFill>
                <a:latin typeface="Century Gothic" panose="020B0502020202020204" pitchFamily="34" charset="0"/>
              </a:rPr>
              <a:t>Million Payroll</a:t>
            </a:r>
          </a:p>
        </p:txBody>
      </p:sp>
      <p:sp>
        <p:nvSpPr>
          <p:cNvPr id="38920" name="TextBox 11">
            <a:extLst>
              <a:ext uri="{FF2B5EF4-FFF2-40B4-BE49-F238E27FC236}">
                <a16:creationId xmlns:a16="http://schemas.microsoft.com/office/drawing/2014/main" id="{FF8EB1E3-C91B-2081-3CE0-75B623AAC192}"/>
              </a:ext>
            </a:extLst>
          </p:cNvPr>
          <p:cNvSpPr txBox="1">
            <a:spLocks noChangeArrowheads="1"/>
          </p:cNvSpPr>
          <p:nvPr/>
        </p:nvSpPr>
        <p:spPr bwMode="auto">
          <a:xfrm>
            <a:off x="8589963" y="4130675"/>
            <a:ext cx="33686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4400" b="1">
                <a:solidFill>
                  <a:srgbClr val="2F5597"/>
                </a:solidFill>
                <a:latin typeface="Century Gothic" panose="020B0502020202020204" pitchFamily="34" charset="0"/>
              </a:rPr>
              <a:t>$6.7</a:t>
            </a:r>
          </a:p>
          <a:p>
            <a:pPr algn="ctr" eaLnBrk="1" hangingPunct="1"/>
            <a:r>
              <a:rPr lang="en-US" altLang="en-US" b="1">
                <a:solidFill>
                  <a:srgbClr val="0070C0"/>
                </a:solidFill>
                <a:latin typeface="Century Gothic" panose="020B0502020202020204" pitchFamily="34" charset="0"/>
              </a:rPr>
              <a:t> </a:t>
            </a:r>
            <a:r>
              <a:rPr lang="en-US" altLang="en-US" sz="3600" b="1">
                <a:solidFill>
                  <a:srgbClr val="2F5597"/>
                </a:solidFill>
                <a:latin typeface="Century Gothic" panose="020B0502020202020204" pitchFamily="34" charset="0"/>
              </a:rPr>
              <a:t>Billion Capital Investment</a:t>
            </a:r>
          </a:p>
        </p:txBody>
      </p:sp>
      <p:sp>
        <p:nvSpPr>
          <p:cNvPr id="38921" name="TextBox 12">
            <a:extLst>
              <a:ext uri="{FF2B5EF4-FFF2-40B4-BE49-F238E27FC236}">
                <a16:creationId xmlns:a16="http://schemas.microsoft.com/office/drawing/2014/main" id="{D439C5DA-A191-C641-C5E6-5C0BE51BB57E}"/>
              </a:ext>
            </a:extLst>
          </p:cNvPr>
          <p:cNvSpPr txBox="1">
            <a:spLocks noChangeArrowheads="1"/>
          </p:cNvSpPr>
          <p:nvPr/>
        </p:nvSpPr>
        <p:spPr bwMode="auto">
          <a:xfrm>
            <a:off x="8067675" y="6410325"/>
            <a:ext cx="40227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000" i="1">
                <a:solidFill>
                  <a:srgbClr val="FFFFFF"/>
                </a:solidFill>
                <a:latin typeface="Century Gothic" panose="020B0502020202020204" pitchFamily="34" charset="0"/>
              </a:rPr>
              <a:t>Source:  Greater Oklahoma City Regional Partnership,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5BDA26F9-9E5F-F014-98B3-1EEC01A2E3D6}"/>
              </a:ext>
            </a:extLst>
          </p:cNvPr>
          <p:cNvSpPr txBox="1">
            <a:spLocks noGrp="1" noChangeArrowheads="1"/>
          </p:cNvSpPr>
          <p:nvPr>
            <p:ph type="title"/>
          </p:nvPr>
        </p:nvSpPr>
        <p:spPr>
          <a:xfrm>
            <a:off x="996950" y="1301750"/>
            <a:ext cx="10198100" cy="3381375"/>
          </a:xfrm>
        </p:spPr>
        <p:txBody>
          <a:bodyPr/>
          <a:lstStyle/>
          <a:p>
            <a:pPr algn="ctr" eaLnBrk="1"/>
            <a:r>
              <a:rPr altLang="en-US" sz="9000" b="1">
                <a:solidFill>
                  <a:srgbClr val="3A627E"/>
                </a:solidFill>
                <a:latin typeface="Century Gothic" panose="020B0502020202020204" pitchFamily="34" charset="0"/>
              </a:rPr>
              <a:t>Upcoming Regional Projects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b0d8a91-57f6-4099-9caa-046cec7dcde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0DF98AD3E54142A00646CC2EB97C1A" ma:contentTypeVersion="8" ma:contentTypeDescription="Create a new document." ma:contentTypeScope="" ma:versionID="fe14c4b09c392ecc6feefa9b4c3f0142">
  <xsd:schema xmlns:xsd="http://www.w3.org/2001/XMLSchema" xmlns:xs="http://www.w3.org/2001/XMLSchema" xmlns:p="http://schemas.microsoft.com/office/2006/metadata/properties" xmlns:ns3="0b0d8a91-57f6-4099-9caa-046cec7dcde0" xmlns:ns4="42539f24-2e4b-4cb0-bf02-0c4fad37c507" targetNamespace="http://schemas.microsoft.com/office/2006/metadata/properties" ma:root="true" ma:fieldsID="8810db54f94c9d50c5c26705ede2b5bc" ns3:_="" ns4:_="">
    <xsd:import namespace="0b0d8a91-57f6-4099-9caa-046cec7dcde0"/>
    <xsd:import namespace="42539f24-2e4b-4cb0-bf02-0c4fad37c507"/>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0d8a91-57f6-4099-9caa-046cec7dc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539f24-2e4b-4cb0-bf02-0c4fad37c50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81F505-AAC4-4431-B3C7-0D5AF50E5A38}">
  <ds:schemaRefs>
    <ds:schemaRef ds:uri="http://purl.org/dc/terms/"/>
    <ds:schemaRef ds:uri="http://www.w3.org/XML/1998/namespace"/>
    <ds:schemaRef ds:uri="http://schemas.microsoft.com/office/2006/documentManagement/types"/>
    <ds:schemaRef ds:uri="http://schemas.microsoft.com/office/2006/metadata/properties"/>
    <ds:schemaRef ds:uri="http://purl.org/dc/dcmitype/"/>
    <ds:schemaRef ds:uri="http://purl.org/dc/elements/1.1/"/>
    <ds:schemaRef ds:uri="http://schemas.openxmlformats.org/package/2006/metadata/core-properties"/>
    <ds:schemaRef ds:uri="http://schemas.microsoft.com/office/infopath/2007/PartnerControls"/>
    <ds:schemaRef ds:uri="42539f24-2e4b-4cb0-bf02-0c4fad37c507"/>
    <ds:schemaRef ds:uri="0b0d8a91-57f6-4099-9caa-046cec7dcde0"/>
  </ds:schemaRefs>
</ds:datastoreItem>
</file>

<file path=customXml/itemProps2.xml><?xml version="1.0" encoding="utf-8"?>
<ds:datastoreItem xmlns:ds="http://schemas.openxmlformats.org/officeDocument/2006/customXml" ds:itemID="{F4A335CA-6C11-4689-B944-47A8D203BB73}">
  <ds:schemaRefs>
    <ds:schemaRef ds:uri="http://schemas.microsoft.com/sharepoint/v3/contenttype/forms"/>
  </ds:schemaRefs>
</ds:datastoreItem>
</file>

<file path=customXml/itemProps3.xml><?xml version="1.0" encoding="utf-8"?>
<ds:datastoreItem xmlns:ds="http://schemas.openxmlformats.org/officeDocument/2006/customXml" ds:itemID="{B16FE990-F65A-4F7E-97A0-051330F254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0d8a91-57f6-4099-9caa-046cec7dcde0"/>
    <ds:schemaRef ds:uri="42539f24-2e4b-4cb0-bf02-0c4fad37c5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office%20theme</Template>
  <TotalTime>98</TotalTime>
  <Words>2426</Words>
  <Application>Microsoft Office PowerPoint</Application>
  <PresentationFormat>Widescreen</PresentationFormat>
  <Paragraphs>203</Paragraphs>
  <Slides>19</Slides>
  <Notes>19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19</vt:i4>
      </vt:variant>
    </vt:vector>
  </HeadingPairs>
  <TitlesOfParts>
    <vt:vector size="37" baseType="lpstr">
      <vt:lpstr>Aptos</vt:lpstr>
      <vt:lpstr>Arial</vt:lpstr>
      <vt:lpstr>Calibri</vt:lpstr>
      <vt:lpstr>Calibri Light</vt:lpstr>
      <vt:lpstr>Century Gothic</vt:lpstr>
      <vt:lpstr>Garamond</vt:lpstr>
      <vt:lpstr>Gotham SSm A</vt:lpstr>
      <vt:lpstr>Motiva Sans</vt:lpstr>
      <vt:lpstr>Open Sans</vt:lpstr>
      <vt:lpstr>PT Serif</vt:lpstr>
      <vt:lpstr>Söhne</vt:lpstr>
      <vt:lpstr>Source Sans Pro</vt:lpstr>
      <vt:lpstr>Symbol</vt:lpstr>
      <vt:lpstr>Tahoma</vt:lpstr>
      <vt:lpstr>office theme</vt:lpstr>
      <vt:lpstr>3_Office Theme</vt:lpstr>
      <vt:lpstr>5_Office Theme</vt:lpstr>
      <vt:lpstr>Office Theme</vt:lpstr>
      <vt:lpstr>The OKC Region</vt:lpstr>
      <vt:lpstr>I-35 Megalopolis</vt:lpstr>
      <vt:lpstr>PowerPoint Presentation</vt:lpstr>
      <vt:lpstr>PowerPoint Presentation</vt:lpstr>
      <vt:lpstr>PowerPoint Presentation</vt:lpstr>
      <vt:lpstr>PowerPoint Presentation</vt:lpstr>
      <vt:lpstr>Economic Drivers</vt:lpstr>
      <vt:lpstr>Regional-Assisted Companies  2023 Wins</vt:lpstr>
      <vt:lpstr>Upcoming Regional Projects</vt:lpstr>
      <vt:lpstr>Voters Approve New Oklahoma City Arena –  Secures NBA Oklahoma City Thunder Through 2050</vt:lpstr>
      <vt:lpstr>PowerPoint Presentation</vt:lpstr>
      <vt:lpstr>PowerPoint Presentation</vt:lpstr>
      <vt:lpstr>OKANA Resort &amp; Indoor Water Park</vt:lpstr>
      <vt:lpstr>Convergence</vt:lpstr>
      <vt:lpstr>PowerPoint Presentation</vt:lpstr>
      <vt:lpstr>PowerPoint Presentation</vt:lpstr>
      <vt:lpstr>Bus RAPID Transit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Terry</dc:creator>
  <cp:lastModifiedBy>Laurie Thompson</cp:lastModifiedBy>
  <cp:revision>17</cp:revision>
  <cp:lastPrinted>2023-09-15T14:22:13Z</cp:lastPrinted>
  <dcterms:created xsi:type="dcterms:W3CDTF">2023-08-23T19:48:07Z</dcterms:created>
  <dcterms:modified xsi:type="dcterms:W3CDTF">2024-05-15T18:03:38Z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0x010100C40DF98AD3E54142A00646CC2EB97C1A</vt:lpwstr>
  </property>
  <property fmtid="{D5CDD505-2E9C-101B-9397-08002B2CF9AE}" pid="4" name="_activity">
    <vt:lpwstr/>
  </property>
</Properties>
</file>