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444" r:id="rId4"/>
    <p:sldId id="262" r:id="rId5"/>
    <p:sldId id="259" r:id="rId6"/>
    <p:sldId id="275" r:id="rId7"/>
    <p:sldId id="260" r:id="rId8"/>
    <p:sldId id="281" r:id="rId9"/>
    <p:sldId id="261" r:id="rId10"/>
    <p:sldId id="263" r:id="rId11"/>
    <p:sldId id="283" r:id="rId12"/>
    <p:sldId id="43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AIA Presentation" id="{E30416CC-5632-4D81-A1C8-40299C95BEA4}">
          <p14:sldIdLst>
            <p14:sldId id="256"/>
            <p14:sldId id="258"/>
            <p14:sldId id="444"/>
            <p14:sldId id="262"/>
            <p14:sldId id="259"/>
            <p14:sldId id="275"/>
            <p14:sldId id="260"/>
            <p14:sldId id="281"/>
            <p14:sldId id="261"/>
            <p14:sldId id="263"/>
            <p14:sldId id="283"/>
            <p14:sldId id="4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0A90D-EA88-AA4D-A3E3-41E927D82F8D}" v="107" dt="2024-05-13T17:13:32.341"/>
    <p1510:client id="{87B5D925-D8D6-4C75-8B41-E42D7F9DD08A}" v="251" dt="2024-05-13T18:23:04.140"/>
    <p1510:client id="{9C606413-179D-6F3D-8C36-1F12E5BB136A}" v="14" vWet="16" dt="2024-05-13T16:13:34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Rosenberg" userId="513df90f-7088-408a-b9ed-dc3976caa79a" providerId="ADAL" clId="{5EE0A90D-EA88-AA4D-A3E3-41E927D82F8D}"/>
    <pc:docChg chg="undo custSel addSld delSld modSld sldOrd modMainMaster addSection delSection modSection">
      <pc:chgData name="Michael Rosenberg" userId="513df90f-7088-408a-b9ed-dc3976caa79a" providerId="ADAL" clId="{5EE0A90D-EA88-AA4D-A3E3-41E927D82F8D}" dt="2024-05-13T17:13:32.341" v="3684" actId="1076"/>
      <pc:docMkLst>
        <pc:docMk/>
      </pc:docMkLst>
      <pc:sldChg chg="addSp delSp modSp add del mod ord">
        <pc:chgData name="Michael Rosenberg" userId="513df90f-7088-408a-b9ed-dc3976caa79a" providerId="ADAL" clId="{5EE0A90D-EA88-AA4D-A3E3-41E927D82F8D}" dt="2024-05-13T17:13:32.341" v="3684" actId="1076"/>
        <pc:sldMkLst>
          <pc:docMk/>
          <pc:sldMk cId="657725246" sldId="256"/>
        </pc:sldMkLst>
        <pc:spChg chg="mod">
          <ac:chgData name="Michael Rosenberg" userId="513df90f-7088-408a-b9ed-dc3976caa79a" providerId="ADAL" clId="{5EE0A90D-EA88-AA4D-A3E3-41E927D82F8D}" dt="2024-05-13T17:13:32.341" v="3684" actId="1076"/>
          <ac:spMkLst>
            <pc:docMk/>
            <pc:sldMk cId="657725246" sldId="256"/>
            <ac:spMk id="11" creationId="{853BE202-D6A4-4FDD-BF78-2E1E6CE42F67}"/>
          </ac:spMkLst>
        </pc:spChg>
        <pc:spChg chg="mod">
          <ac:chgData name="Michael Rosenberg" userId="513df90f-7088-408a-b9ed-dc3976caa79a" providerId="ADAL" clId="{5EE0A90D-EA88-AA4D-A3E3-41E927D82F8D}" dt="2024-05-13T17:13:29.999" v="3683" actId="122"/>
          <ac:spMkLst>
            <pc:docMk/>
            <pc:sldMk cId="657725246" sldId="256"/>
            <ac:spMk id="12" creationId="{1DFC232A-45E6-4F35-AEE3-0339A5F89718}"/>
          </ac:spMkLst>
        </pc:spChg>
        <pc:spChg chg="mod topLvl">
          <ac:chgData name="Michael Rosenberg" userId="513df90f-7088-408a-b9ed-dc3976caa79a" providerId="ADAL" clId="{5EE0A90D-EA88-AA4D-A3E3-41E927D82F8D}" dt="2024-05-10T14:59:47.473" v="44" actId="14100"/>
          <ac:spMkLst>
            <pc:docMk/>
            <pc:sldMk cId="657725246" sldId="256"/>
            <ac:spMk id="22" creationId="{26FCD66C-6650-4DDD-AA37-2C74D9A8CF37}"/>
          </ac:spMkLst>
        </pc:spChg>
        <pc:spChg chg="del mod topLvl">
          <ac:chgData name="Michael Rosenberg" userId="513df90f-7088-408a-b9ed-dc3976caa79a" providerId="ADAL" clId="{5EE0A90D-EA88-AA4D-A3E3-41E927D82F8D}" dt="2024-05-10T14:59:38.653" v="42" actId="478"/>
          <ac:spMkLst>
            <pc:docMk/>
            <pc:sldMk cId="657725246" sldId="256"/>
            <ac:spMk id="23" creationId="{8B8E11B7-980B-42CA-97CD-4815C87A6061}"/>
          </ac:spMkLst>
        </pc:spChg>
        <pc:spChg chg="del">
          <ac:chgData name="Michael Rosenberg" userId="513df90f-7088-408a-b9ed-dc3976caa79a" providerId="ADAL" clId="{5EE0A90D-EA88-AA4D-A3E3-41E927D82F8D}" dt="2024-05-10T14:55:06.112" v="0"/>
          <ac:spMkLst>
            <pc:docMk/>
            <pc:sldMk cId="657725246" sldId="256"/>
            <ac:spMk id="32" creationId="{BCF29E20-2F5D-48EC-BCAF-DEB88EB17877}"/>
          </ac:spMkLst>
        </pc:spChg>
        <pc:grpChg chg="mod">
          <ac:chgData name="Michael Rosenberg" userId="513df90f-7088-408a-b9ed-dc3976caa79a" providerId="ADAL" clId="{5EE0A90D-EA88-AA4D-A3E3-41E927D82F8D}" dt="2024-05-13T17:12:39.805" v="3672" actId="14100"/>
          <ac:grpSpMkLst>
            <pc:docMk/>
            <pc:sldMk cId="657725246" sldId="256"/>
            <ac:grpSpMk id="14" creationId="{E8D41273-C381-4A14-BFD0-51712790EBAC}"/>
          </ac:grpSpMkLst>
        </pc:grpChg>
        <pc:grpChg chg="del">
          <ac:chgData name="Michael Rosenberg" userId="513df90f-7088-408a-b9ed-dc3976caa79a" providerId="ADAL" clId="{5EE0A90D-EA88-AA4D-A3E3-41E927D82F8D}" dt="2024-05-10T14:59:38.653" v="42" actId="478"/>
          <ac:grpSpMkLst>
            <pc:docMk/>
            <pc:sldMk cId="657725246" sldId="256"/>
            <ac:grpSpMk id="24" creationId="{374FCC90-CB85-49E1-92E6-3B26ADC10E9B}"/>
          </ac:grpSpMkLst>
        </pc:grpChg>
        <pc:picChg chg="add mod">
          <ac:chgData name="Michael Rosenberg" userId="513df90f-7088-408a-b9ed-dc3976caa79a" providerId="ADAL" clId="{5EE0A90D-EA88-AA4D-A3E3-41E927D82F8D}" dt="2024-05-10T14:55:08.294" v="2" actId="962"/>
          <ac:picMkLst>
            <pc:docMk/>
            <pc:sldMk cId="657725246" sldId="256"/>
            <ac:picMk id="3" creationId="{978BA59F-5109-5414-0541-F2735CBE14CC}"/>
          </ac:picMkLst>
        </pc:picChg>
        <pc:picChg chg="add mod">
          <ac:chgData name="Michael Rosenberg" userId="513df90f-7088-408a-b9ed-dc3976caa79a" providerId="ADAL" clId="{5EE0A90D-EA88-AA4D-A3E3-41E927D82F8D}" dt="2024-05-10T15:00:41.288" v="48" actId="1076"/>
          <ac:picMkLst>
            <pc:docMk/>
            <pc:sldMk cId="657725246" sldId="256"/>
            <ac:picMk id="5" creationId="{D0AA7B53-959B-88B2-F226-D7E62CA218F0}"/>
          </ac:picMkLst>
        </pc:picChg>
      </pc:sldChg>
      <pc:sldChg chg="addSp delSp modSp add del mod modTransition">
        <pc:chgData name="Michael Rosenberg" userId="513df90f-7088-408a-b9ed-dc3976caa79a" providerId="ADAL" clId="{5EE0A90D-EA88-AA4D-A3E3-41E927D82F8D}" dt="2024-05-13T15:46:05.153" v="3670" actId="2696"/>
        <pc:sldMkLst>
          <pc:docMk/>
          <pc:sldMk cId="794197390" sldId="258"/>
        </pc:sldMkLst>
        <pc:spChg chg="mod">
          <ac:chgData name="Michael Rosenberg" userId="513df90f-7088-408a-b9ed-dc3976caa79a" providerId="ADAL" clId="{5EE0A90D-EA88-AA4D-A3E3-41E927D82F8D}" dt="2024-05-10T15:36:08.283" v="438" actId="20577"/>
          <ac:spMkLst>
            <pc:docMk/>
            <pc:sldMk cId="794197390" sldId="258"/>
            <ac:spMk id="9" creationId="{00DEB9AC-618A-4D6A-B05D-70DD657D7B5C}"/>
          </ac:spMkLst>
        </pc:spChg>
        <pc:spChg chg="mod">
          <ac:chgData name="Michael Rosenberg" userId="513df90f-7088-408a-b9ed-dc3976caa79a" providerId="ADAL" clId="{5EE0A90D-EA88-AA4D-A3E3-41E927D82F8D}" dt="2024-05-10T15:26:01.406" v="168" actId="20577"/>
          <ac:spMkLst>
            <pc:docMk/>
            <pc:sldMk cId="794197390" sldId="258"/>
            <ac:spMk id="10" creationId="{0E1A6D92-876C-407D-AED2-A4F300093AB3}"/>
          </ac:spMkLst>
        </pc:spChg>
        <pc:spChg chg="mod">
          <ac:chgData name="Michael Rosenberg" userId="513df90f-7088-408a-b9ed-dc3976caa79a" providerId="ADAL" clId="{5EE0A90D-EA88-AA4D-A3E3-41E927D82F8D}" dt="2024-05-10T15:36:14.200" v="439" actId="6549"/>
          <ac:spMkLst>
            <pc:docMk/>
            <pc:sldMk cId="794197390" sldId="258"/>
            <ac:spMk id="12" creationId="{0F75E5C7-3927-440B-BEC8-52BE1D21BF5E}"/>
          </ac:spMkLst>
        </pc:spChg>
        <pc:spChg chg="add del mod topLvl">
          <ac:chgData name="Michael Rosenberg" userId="513df90f-7088-408a-b9ed-dc3976caa79a" providerId="ADAL" clId="{5EE0A90D-EA88-AA4D-A3E3-41E927D82F8D}" dt="2024-05-10T15:41:34.909" v="475" actId="1076"/>
          <ac:spMkLst>
            <pc:docMk/>
            <pc:sldMk cId="794197390" sldId="258"/>
            <ac:spMk id="17" creationId="{DA68EBF1-3471-47B7-8CF3-C3D3D78DB317}"/>
          </ac:spMkLst>
        </pc:spChg>
        <pc:spChg chg="mod topLvl">
          <ac:chgData name="Michael Rosenberg" userId="513df90f-7088-408a-b9ed-dc3976caa79a" providerId="ADAL" clId="{5EE0A90D-EA88-AA4D-A3E3-41E927D82F8D}" dt="2024-05-10T15:41:32.127" v="474" actId="478"/>
          <ac:spMkLst>
            <pc:docMk/>
            <pc:sldMk cId="794197390" sldId="258"/>
            <ac:spMk id="18" creationId="{D64E16FA-C904-4C4A-981C-CF17988DFE63}"/>
          </ac:spMkLst>
        </pc:spChg>
        <pc:spChg chg="mod">
          <ac:chgData name="Michael Rosenberg" userId="513df90f-7088-408a-b9ed-dc3976caa79a" providerId="ADAL" clId="{5EE0A90D-EA88-AA4D-A3E3-41E927D82F8D}" dt="2024-05-10T15:05:43.620" v="80" actId="20577"/>
          <ac:spMkLst>
            <pc:docMk/>
            <pc:sldMk cId="794197390" sldId="258"/>
            <ac:spMk id="23" creationId="{17378FB6-7F6D-4150-86B9-7E1987DFD8FC}"/>
          </ac:spMkLst>
        </pc:spChg>
        <pc:spChg chg="mod">
          <ac:chgData name="Michael Rosenberg" userId="513df90f-7088-408a-b9ed-dc3976caa79a" providerId="ADAL" clId="{5EE0A90D-EA88-AA4D-A3E3-41E927D82F8D}" dt="2024-05-10T15:03:09.126" v="49" actId="207"/>
          <ac:spMkLst>
            <pc:docMk/>
            <pc:sldMk cId="794197390" sldId="258"/>
            <ac:spMk id="24" creationId="{8723368C-0787-48D8-88AE-2D85822424E7}"/>
          </ac:spMkLst>
        </pc:spChg>
        <pc:spChg chg="del">
          <ac:chgData name="Michael Rosenberg" userId="513df90f-7088-408a-b9ed-dc3976caa79a" providerId="ADAL" clId="{5EE0A90D-EA88-AA4D-A3E3-41E927D82F8D}" dt="2024-05-10T15:15:38.234" v="81"/>
          <ac:spMkLst>
            <pc:docMk/>
            <pc:sldMk cId="794197390" sldId="258"/>
            <ac:spMk id="5128" creationId="{15950AF8-65CC-422E-9340-BB1E9FAD9DE2}"/>
          </ac:spMkLst>
        </pc:spChg>
        <pc:grpChg chg="add del mod topLvl">
          <ac:chgData name="Michael Rosenberg" userId="513df90f-7088-408a-b9ed-dc3976caa79a" providerId="ADAL" clId="{5EE0A90D-EA88-AA4D-A3E3-41E927D82F8D}" dt="2024-05-10T15:41:37.260" v="476" actId="478"/>
          <ac:grpSpMkLst>
            <pc:docMk/>
            <pc:sldMk cId="794197390" sldId="258"/>
            <ac:grpSpMk id="20" creationId="{9972A24D-76F0-4C7C-A64E-44FEDB448C83}"/>
          </ac:grpSpMkLst>
        </pc:grpChg>
        <pc:grpChg chg="add del">
          <ac:chgData name="Michael Rosenberg" userId="513df90f-7088-408a-b9ed-dc3976caa79a" providerId="ADAL" clId="{5EE0A90D-EA88-AA4D-A3E3-41E927D82F8D}" dt="2024-05-10T15:41:32.127" v="474" actId="478"/>
          <ac:grpSpMkLst>
            <pc:docMk/>
            <pc:sldMk cId="794197390" sldId="258"/>
            <ac:grpSpMk id="21" creationId="{6CD0FB71-7C7F-4A69-B2C5-0EAF1C3E00D1}"/>
          </ac:grpSpMkLst>
        </pc:grpChg>
        <pc:picChg chg="add mod">
          <ac:chgData name="Michael Rosenberg" userId="513df90f-7088-408a-b9ed-dc3976caa79a" providerId="ADAL" clId="{5EE0A90D-EA88-AA4D-A3E3-41E927D82F8D}" dt="2024-05-10T15:15:39.471" v="83" actId="962"/>
          <ac:picMkLst>
            <pc:docMk/>
            <pc:sldMk cId="794197390" sldId="258"/>
            <ac:picMk id="3" creationId="{676A5343-12E2-1E00-5459-910680826EF3}"/>
          </ac:picMkLst>
        </pc:picChg>
        <pc:picChg chg="add del mod topLvl">
          <ac:chgData name="Michael Rosenberg" userId="513df90f-7088-408a-b9ed-dc3976caa79a" providerId="ADAL" clId="{5EE0A90D-EA88-AA4D-A3E3-41E927D82F8D}" dt="2024-05-10T15:41:37.260" v="476" actId="478"/>
          <ac:picMkLst>
            <pc:docMk/>
            <pc:sldMk cId="794197390" sldId="258"/>
            <ac:picMk id="19" creationId="{66AD6E1F-E153-4265-B0F2-23C00CF1A28C}"/>
          </ac:picMkLst>
        </pc:picChg>
      </pc:sldChg>
      <pc:sldChg chg="addSp delSp modSp add del mod ord modTransition">
        <pc:chgData name="Michael Rosenberg" userId="513df90f-7088-408a-b9ed-dc3976caa79a" providerId="ADAL" clId="{5EE0A90D-EA88-AA4D-A3E3-41E927D82F8D}" dt="2024-05-13T15:46:05.150" v="3667" actId="2696"/>
        <pc:sldMkLst>
          <pc:docMk/>
          <pc:sldMk cId="3498091210" sldId="259"/>
        </pc:sldMkLst>
        <pc:spChg chg="mod">
          <ac:chgData name="Michael Rosenberg" userId="513df90f-7088-408a-b9ed-dc3976caa79a" providerId="ADAL" clId="{5EE0A90D-EA88-AA4D-A3E3-41E927D82F8D}" dt="2024-05-13T14:24:35.946" v="1541" actId="20577"/>
          <ac:spMkLst>
            <pc:docMk/>
            <pc:sldMk cId="3498091210" sldId="259"/>
            <ac:spMk id="30" creationId="{AEA9263B-8E9E-4D9E-BE30-9A91B7E7738C}"/>
          </ac:spMkLst>
        </pc:spChg>
        <pc:spChg chg="mod">
          <ac:chgData name="Michael Rosenberg" userId="513df90f-7088-408a-b9ed-dc3976caa79a" providerId="ADAL" clId="{5EE0A90D-EA88-AA4D-A3E3-41E927D82F8D}" dt="2024-05-13T14:22:22.649" v="1265" actId="20577"/>
          <ac:spMkLst>
            <pc:docMk/>
            <pc:sldMk cId="3498091210" sldId="259"/>
            <ac:spMk id="31" creationId="{1F0FB177-810E-4FC1-B577-258175C439EA}"/>
          </ac:spMkLst>
        </pc:spChg>
        <pc:spChg chg="mod">
          <ac:chgData name="Michael Rosenberg" userId="513df90f-7088-408a-b9ed-dc3976caa79a" providerId="ADAL" clId="{5EE0A90D-EA88-AA4D-A3E3-41E927D82F8D}" dt="2024-05-13T14:24:40.816" v="1547" actId="20577"/>
          <ac:spMkLst>
            <pc:docMk/>
            <pc:sldMk cId="3498091210" sldId="259"/>
            <ac:spMk id="43" creationId="{7351638A-B1B0-46D4-96FE-392ACC4E6C9E}"/>
          </ac:spMkLst>
        </pc:spChg>
        <pc:spChg chg="mod">
          <ac:chgData name="Michael Rosenberg" userId="513df90f-7088-408a-b9ed-dc3976caa79a" providerId="ADAL" clId="{5EE0A90D-EA88-AA4D-A3E3-41E927D82F8D}" dt="2024-05-13T14:25:32.716" v="1687" actId="20577"/>
          <ac:spMkLst>
            <pc:docMk/>
            <pc:sldMk cId="3498091210" sldId="259"/>
            <ac:spMk id="45" creationId="{C557C4B0-F0B4-4A07-A5D7-1FF918802135}"/>
          </ac:spMkLst>
        </pc:spChg>
        <pc:spChg chg="mod">
          <ac:chgData name="Michael Rosenberg" userId="513df90f-7088-408a-b9ed-dc3976caa79a" providerId="ADAL" clId="{5EE0A90D-EA88-AA4D-A3E3-41E927D82F8D}" dt="2024-05-13T14:21:53.854" v="1243" actId="20577"/>
          <ac:spMkLst>
            <pc:docMk/>
            <pc:sldMk cId="3498091210" sldId="259"/>
            <ac:spMk id="49" creationId="{7D42494B-9DF4-458F-BBA3-6686224DE4EC}"/>
          </ac:spMkLst>
        </pc:spChg>
        <pc:spChg chg="mod">
          <ac:chgData name="Michael Rosenberg" userId="513df90f-7088-408a-b9ed-dc3976caa79a" providerId="ADAL" clId="{5EE0A90D-EA88-AA4D-A3E3-41E927D82F8D}" dt="2024-05-13T14:22:02.489" v="1257" actId="20577"/>
          <ac:spMkLst>
            <pc:docMk/>
            <pc:sldMk cId="3498091210" sldId="259"/>
            <ac:spMk id="50" creationId="{0AA53E42-B7C6-4BBC-81E4-B911BC4DEE90}"/>
          </ac:spMkLst>
        </pc:spChg>
        <pc:spChg chg="del">
          <ac:chgData name="Michael Rosenberg" userId="513df90f-7088-408a-b9ed-dc3976caa79a" providerId="ADAL" clId="{5EE0A90D-EA88-AA4D-A3E3-41E927D82F8D}" dt="2024-05-13T14:30:03.726" v="1688"/>
          <ac:spMkLst>
            <pc:docMk/>
            <pc:sldMk cId="3498091210" sldId="259"/>
            <ac:spMk id="63" creationId="{D117D686-028A-45F6-B393-ED806518AA56}"/>
          </ac:spMkLst>
        </pc:spChg>
        <pc:picChg chg="add mod">
          <ac:chgData name="Michael Rosenberg" userId="513df90f-7088-408a-b9ed-dc3976caa79a" providerId="ADAL" clId="{5EE0A90D-EA88-AA4D-A3E3-41E927D82F8D}" dt="2024-05-13T14:30:05.361" v="1690" actId="962"/>
          <ac:picMkLst>
            <pc:docMk/>
            <pc:sldMk cId="3498091210" sldId="259"/>
            <ac:picMk id="3" creationId="{13996E4B-39D4-3EE1-4BA3-43A1FBE949BE}"/>
          </ac:picMkLst>
        </pc:picChg>
      </pc:sldChg>
      <pc:sldChg chg="addSp delSp modSp add del mod ord modTransition">
        <pc:chgData name="Michael Rosenberg" userId="513df90f-7088-408a-b9ed-dc3976caa79a" providerId="ADAL" clId="{5EE0A90D-EA88-AA4D-A3E3-41E927D82F8D}" dt="2024-05-13T15:46:05.148" v="3664" actId="2696"/>
        <pc:sldMkLst>
          <pc:docMk/>
          <pc:sldMk cId="2741128611" sldId="260"/>
        </pc:sldMkLst>
        <pc:spChg chg="mod">
          <ac:chgData name="Michael Rosenberg" userId="513df90f-7088-408a-b9ed-dc3976caa79a" providerId="ADAL" clId="{5EE0A90D-EA88-AA4D-A3E3-41E927D82F8D}" dt="2024-05-13T15:25:49.307" v="2828" actId="20577"/>
          <ac:spMkLst>
            <pc:docMk/>
            <pc:sldMk cId="2741128611" sldId="260"/>
            <ac:spMk id="9" creationId="{70B72FA4-4609-4625-BDEF-FA589F418734}"/>
          </ac:spMkLst>
        </pc:spChg>
        <pc:spChg chg="mod">
          <ac:chgData name="Michael Rosenberg" userId="513df90f-7088-408a-b9ed-dc3976caa79a" providerId="ADAL" clId="{5EE0A90D-EA88-AA4D-A3E3-41E927D82F8D}" dt="2024-05-13T15:28:48.731" v="2916" actId="14100"/>
          <ac:spMkLst>
            <pc:docMk/>
            <pc:sldMk cId="2741128611" sldId="260"/>
            <ac:spMk id="10" creationId="{7734681C-A623-4E5F-86AB-565386FE3CB5}"/>
          </ac:spMkLst>
        </pc:spChg>
        <pc:spChg chg="mod">
          <ac:chgData name="Michael Rosenberg" userId="513df90f-7088-408a-b9ed-dc3976caa79a" providerId="ADAL" clId="{5EE0A90D-EA88-AA4D-A3E3-41E927D82F8D}" dt="2024-05-13T14:47:57.752" v="2123" actId="20577"/>
          <ac:spMkLst>
            <pc:docMk/>
            <pc:sldMk cId="2741128611" sldId="260"/>
            <ac:spMk id="13" creationId="{C2BE56D1-0F7A-4FC4-A51C-C9CDF50E97C2}"/>
          </ac:spMkLst>
        </pc:spChg>
        <pc:spChg chg="mod">
          <ac:chgData name="Michael Rosenberg" userId="513df90f-7088-408a-b9ed-dc3976caa79a" providerId="ADAL" clId="{5EE0A90D-EA88-AA4D-A3E3-41E927D82F8D}" dt="2024-05-13T14:38:35.563" v="1926" actId="20577"/>
          <ac:spMkLst>
            <pc:docMk/>
            <pc:sldMk cId="2741128611" sldId="260"/>
            <ac:spMk id="14" creationId="{F8FB7527-D995-4ECB-9092-D39A396DE987}"/>
          </ac:spMkLst>
        </pc:spChg>
        <pc:spChg chg="mod">
          <ac:chgData name="Michael Rosenberg" userId="513df90f-7088-408a-b9ed-dc3976caa79a" providerId="ADAL" clId="{5EE0A90D-EA88-AA4D-A3E3-41E927D82F8D}" dt="2024-05-13T14:37:56.570" v="1875" actId="5793"/>
          <ac:spMkLst>
            <pc:docMk/>
            <pc:sldMk cId="2741128611" sldId="260"/>
            <ac:spMk id="17" creationId="{3ED0A01C-6D23-4491-9AC5-7DE4CE7AC03E}"/>
          </ac:spMkLst>
        </pc:spChg>
        <pc:spChg chg="mod">
          <ac:chgData name="Michael Rosenberg" userId="513df90f-7088-408a-b9ed-dc3976caa79a" providerId="ADAL" clId="{5EE0A90D-EA88-AA4D-A3E3-41E927D82F8D}" dt="2024-05-13T15:27:23.079" v="2914" actId="207"/>
          <ac:spMkLst>
            <pc:docMk/>
            <pc:sldMk cId="2741128611" sldId="260"/>
            <ac:spMk id="18" creationId="{5B3270AB-5F30-40E7-B073-95E1857A17DD}"/>
          </ac:spMkLst>
        </pc:spChg>
        <pc:spChg chg="del">
          <ac:chgData name="Michael Rosenberg" userId="513df90f-7088-408a-b9ed-dc3976caa79a" providerId="ADAL" clId="{5EE0A90D-EA88-AA4D-A3E3-41E927D82F8D}" dt="2024-05-13T14:38:55.551" v="1927"/>
          <ac:spMkLst>
            <pc:docMk/>
            <pc:sldMk cId="2741128611" sldId="260"/>
            <ac:spMk id="21" creationId="{879D8C76-B670-4B8D-BE12-535C76C54CC4}"/>
          </ac:spMkLst>
        </pc:spChg>
        <pc:picChg chg="add mod">
          <ac:chgData name="Michael Rosenberg" userId="513df90f-7088-408a-b9ed-dc3976caa79a" providerId="ADAL" clId="{5EE0A90D-EA88-AA4D-A3E3-41E927D82F8D}" dt="2024-05-13T14:38:56.688" v="1929" actId="962"/>
          <ac:picMkLst>
            <pc:docMk/>
            <pc:sldMk cId="2741128611" sldId="260"/>
            <ac:picMk id="3" creationId="{A7AD697B-CC33-384C-D391-D7D6955F9AA1}"/>
          </ac:picMkLst>
        </pc:picChg>
      </pc:sldChg>
      <pc:sldChg chg="addSp delSp modSp add del mod ord modTransition">
        <pc:chgData name="Michael Rosenberg" userId="513df90f-7088-408a-b9ed-dc3976caa79a" providerId="ADAL" clId="{5EE0A90D-EA88-AA4D-A3E3-41E927D82F8D}" dt="2024-05-13T15:46:05.147" v="3662" actId="2696"/>
        <pc:sldMkLst>
          <pc:docMk/>
          <pc:sldMk cId="2708513412" sldId="261"/>
        </pc:sldMkLst>
        <pc:spChg chg="mod">
          <ac:chgData name="Michael Rosenberg" userId="513df90f-7088-408a-b9ed-dc3976caa79a" providerId="ADAL" clId="{5EE0A90D-EA88-AA4D-A3E3-41E927D82F8D}" dt="2024-05-10T16:52:50.918" v="559" actId="20577"/>
          <ac:spMkLst>
            <pc:docMk/>
            <pc:sldMk cId="2708513412" sldId="261"/>
            <ac:spMk id="9" creationId="{B8B05850-18C3-4C5A-8116-4AE32A5682B9}"/>
          </ac:spMkLst>
        </pc:spChg>
        <pc:spChg chg="add del mod">
          <ac:chgData name="Michael Rosenberg" userId="513df90f-7088-408a-b9ed-dc3976caa79a" providerId="ADAL" clId="{5EE0A90D-EA88-AA4D-A3E3-41E927D82F8D}" dt="2024-05-10T17:02:37.969" v="570"/>
          <ac:spMkLst>
            <pc:docMk/>
            <pc:sldMk cId="2708513412" sldId="261"/>
            <ac:spMk id="10" creationId="{0A7AA57C-DC8B-1B91-68E3-75DB15F89180}"/>
          </ac:spMkLst>
        </pc:spChg>
        <pc:spChg chg="mod">
          <ac:chgData name="Michael Rosenberg" userId="513df90f-7088-408a-b9ed-dc3976caa79a" providerId="ADAL" clId="{5EE0A90D-EA88-AA4D-A3E3-41E927D82F8D}" dt="2024-05-10T17:12:28.423" v="586" actId="20577"/>
          <ac:spMkLst>
            <pc:docMk/>
            <pc:sldMk cId="2708513412" sldId="261"/>
            <ac:spMk id="21" creationId="{A39CBCD4-E0DB-451A-8AC3-14F565F581CB}"/>
          </ac:spMkLst>
        </pc:spChg>
        <pc:spChg chg="mod">
          <ac:chgData name="Michael Rosenberg" userId="513df90f-7088-408a-b9ed-dc3976caa79a" providerId="ADAL" clId="{5EE0A90D-EA88-AA4D-A3E3-41E927D82F8D}" dt="2024-05-13T13:09:29.298" v="860" actId="20577"/>
          <ac:spMkLst>
            <pc:docMk/>
            <pc:sldMk cId="2708513412" sldId="261"/>
            <ac:spMk id="22" creationId="{D566C6B3-92C3-484A-8F1B-0443EC410C53}"/>
          </ac:spMkLst>
        </pc:spChg>
        <pc:spChg chg="mod">
          <ac:chgData name="Michael Rosenberg" userId="513df90f-7088-408a-b9ed-dc3976caa79a" providerId="ADAL" clId="{5EE0A90D-EA88-AA4D-A3E3-41E927D82F8D}" dt="2024-05-13T13:08:27.937" v="812" actId="20577"/>
          <ac:spMkLst>
            <pc:docMk/>
            <pc:sldMk cId="2708513412" sldId="261"/>
            <ac:spMk id="26" creationId="{D01DBE13-5CC5-4143-92CD-D75C0FBF71F2}"/>
          </ac:spMkLst>
        </pc:spChg>
        <pc:spChg chg="mod">
          <ac:chgData name="Michael Rosenberg" userId="513df90f-7088-408a-b9ed-dc3976caa79a" providerId="ADAL" clId="{5EE0A90D-EA88-AA4D-A3E3-41E927D82F8D}" dt="2024-05-13T13:09:26.677" v="859" actId="313"/>
          <ac:spMkLst>
            <pc:docMk/>
            <pc:sldMk cId="2708513412" sldId="261"/>
            <ac:spMk id="27" creationId="{8F64E37B-B047-4855-A8A8-1637357730CB}"/>
          </ac:spMkLst>
        </pc:spChg>
        <pc:spChg chg="mod">
          <ac:chgData name="Michael Rosenberg" userId="513df90f-7088-408a-b9ed-dc3976caa79a" providerId="ADAL" clId="{5EE0A90D-EA88-AA4D-A3E3-41E927D82F8D}" dt="2024-05-13T14:49:15.731" v="2139" actId="404"/>
          <ac:spMkLst>
            <pc:docMk/>
            <pc:sldMk cId="2708513412" sldId="261"/>
            <ac:spMk id="38" creationId="{BD723735-8414-4650-93D8-C80B5E9B31A7}"/>
          </ac:spMkLst>
        </pc:spChg>
        <pc:spChg chg="mod">
          <ac:chgData name="Michael Rosenberg" userId="513df90f-7088-408a-b9ed-dc3976caa79a" providerId="ADAL" clId="{5EE0A90D-EA88-AA4D-A3E3-41E927D82F8D}" dt="2024-05-13T14:49:06.165" v="2132" actId="20577"/>
          <ac:spMkLst>
            <pc:docMk/>
            <pc:sldMk cId="2708513412" sldId="261"/>
            <ac:spMk id="39" creationId="{E2C66EE1-4CD7-490C-AC17-ACD9DBEC83EB}"/>
          </ac:spMkLst>
        </pc:spChg>
        <pc:spChg chg="mod">
          <ac:chgData name="Michael Rosenberg" userId="513df90f-7088-408a-b9ed-dc3976caa79a" providerId="ADAL" clId="{5EE0A90D-EA88-AA4D-A3E3-41E927D82F8D}" dt="2024-05-13T13:09:43.872" v="863" actId="6549"/>
          <ac:spMkLst>
            <pc:docMk/>
            <pc:sldMk cId="2708513412" sldId="261"/>
            <ac:spMk id="46" creationId="{3D843F7C-75AE-44E9-BD33-512AA0AF5C87}"/>
          </ac:spMkLst>
        </pc:spChg>
        <pc:spChg chg="mod">
          <ac:chgData name="Michael Rosenberg" userId="513df90f-7088-408a-b9ed-dc3976caa79a" providerId="ADAL" clId="{5EE0A90D-EA88-AA4D-A3E3-41E927D82F8D}" dt="2024-05-13T13:09:38.553" v="861" actId="6549"/>
          <ac:spMkLst>
            <pc:docMk/>
            <pc:sldMk cId="2708513412" sldId="261"/>
            <ac:spMk id="47" creationId="{21C72549-C981-4C1A-88D7-80BCCC7B5CA6}"/>
          </ac:spMkLst>
        </pc:spChg>
        <pc:spChg chg="mod">
          <ac:chgData name="Michael Rosenberg" userId="513df90f-7088-408a-b9ed-dc3976caa79a" providerId="ADAL" clId="{5EE0A90D-EA88-AA4D-A3E3-41E927D82F8D}" dt="2024-05-10T16:54:48.493" v="562" actId="20577"/>
          <ac:spMkLst>
            <pc:docMk/>
            <pc:sldMk cId="2708513412" sldId="261"/>
            <ac:spMk id="48" creationId="{683C4EBC-7920-4DBA-BE96-C232D079D1F5}"/>
          </ac:spMkLst>
        </pc:spChg>
        <pc:spChg chg="del">
          <ac:chgData name="Michael Rosenberg" userId="513df90f-7088-408a-b9ed-dc3976caa79a" providerId="ADAL" clId="{5EE0A90D-EA88-AA4D-A3E3-41E927D82F8D}" dt="2024-05-10T16:52:22.247" v="548"/>
          <ac:spMkLst>
            <pc:docMk/>
            <pc:sldMk cId="2708513412" sldId="261"/>
            <ac:spMk id="49" creationId="{AF44C54D-3F1E-4774-8EB4-5B02761E0B2B}"/>
          </ac:spMkLst>
        </pc:spChg>
        <pc:grpChg chg="mod">
          <ac:chgData name="Michael Rosenberg" userId="513df90f-7088-408a-b9ed-dc3976caa79a" providerId="ADAL" clId="{5EE0A90D-EA88-AA4D-A3E3-41E927D82F8D}" dt="2024-05-10T17:14:13.571" v="726" actId="1076"/>
          <ac:grpSpMkLst>
            <pc:docMk/>
            <pc:sldMk cId="2708513412" sldId="261"/>
            <ac:grpSpMk id="7" creationId="{BD18F655-88E9-430E-A12E-16094669DDBE}"/>
          </ac:grpSpMkLst>
        </pc:grpChg>
        <pc:picChg chg="add del mod modCrop">
          <ac:chgData name="Michael Rosenberg" userId="513df90f-7088-408a-b9ed-dc3976caa79a" providerId="ADAL" clId="{5EE0A90D-EA88-AA4D-A3E3-41E927D82F8D}" dt="2024-05-10T17:02:28.952" v="566" actId="21"/>
          <ac:picMkLst>
            <pc:docMk/>
            <pc:sldMk cId="2708513412" sldId="261"/>
            <ac:picMk id="3" creationId="{46BD0289-0D7E-BA80-24A5-D55F01CD3757}"/>
          </ac:picMkLst>
        </pc:picChg>
        <pc:picChg chg="add del mod">
          <ac:chgData name="Michael Rosenberg" userId="513df90f-7088-408a-b9ed-dc3976caa79a" providerId="ADAL" clId="{5EE0A90D-EA88-AA4D-A3E3-41E927D82F8D}" dt="2024-05-10T17:02:34.412" v="569" actId="478"/>
          <ac:picMkLst>
            <pc:docMk/>
            <pc:sldMk cId="2708513412" sldId="261"/>
            <ac:picMk id="5" creationId="{EB0171EA-3613-6E32-BA34-60DDEB1D67C7}"/>
          </ac:picMkLst>
        </pc:picChg>
        <pc:picChg chg="add mod">
          <ac:chgData name="Michael Rosenberg" userId="513df90f-7088-408a-b9ed-dc3976caa79a" providerId="ADAL" clId="{5EE0A90D-EA88-AA4D-A3E3-41E927D82F8D}" dt="2024-05-10T17:02:44.309" v="573" actId="171"/>
          <ac:picMkLst>
            <pc:docMk/>
            <pc:sldMk cId="2708513412" sldId="261"/>
            <ac:picMk id="12" creationId="{C07DF58C-ED2E-1114-A5D7-58B4C215C185}"/>
          </ac:picMkLst>
        </pc:picChg>
      </pc:sldChg>
      <pc:sldChg chg="addSp delSp modSp add del mod ord modTransition">
        <pc:chgData name="Michael Rosenberg" userId="513df90f-7088-408a-b9ed-dc3976caa79a" providerId="ADAL" clId="{5EE0A90D-EA88-AA4D-A3E3-41E927D82F8D}" dt="2024-05-13T15:46:05.151" v="3668" actId="2696"/>
        <pc:sldMkLst>
          <pc:docMk/>
          <pc:sldMk cId="2867529201" sldId="262"/>
        </pc:sldMkLst>
        <pc:spChg chg="mod">
          <ac:chgData name="Michael Rosenberg" userId="513df90f-7088-408a-b9ed-dc3976caa79a" providerId="ADAL" clId="{5EE0A90D-EA88-AA4D-A3E3-41E927D82F8D}" dt="2024-05-13T13:17:37.051" v="1036" actId="14100"/>
          <ac:spMkLst>
            <pc:docMk/>
            <pc:sldMk cId="2867529201" sldId="262"/>
            <ac:spMk id="13" creationId="{CB18519E-191B-4165-AC69-060338865DEB}"/>
          </ac:spMkLst>
        </pc:spChg>
        <pc:spChg chg="mod">
          <ac:chgData name="Michael Rosenberg" userId="513df90f-7088-408a-b9ed-dc3976caa79a" providerId="ADAL" clId="{5EE0A90D-EA88-AA4D-A3E3-41E927D82F8D}" dt="2024-05-13T13:16:07.706" v="1013" actId="20577"/>
          <ac:spMkLst>
            <pc:docMk/>
            <pc:sldMk cId="2867529201" sldId="262"/>
            <ac:spMk id="14" creationId="{FB6A304F-2194-48C9-B73E-58DF40C52A3F}"/>
          </ac:spMkLst>
        </pc:spChg>
        <pc:spChg chg="mod">
          <ac:chgData name="Michael Rosenberg" userId="513df90f-7088-408a-b9ed-dc3976caa79a" providerId="ADAL" clId="{5EE0A90D-EA88-AA4D-A3E3-41E927D82F8D}" dt="2024-05-13T13:18:04.683" v="1043" actId="404"/>
          <ac:spMkLst>
            <pc:docMk/>
            <pc:sldMk cId="2867529201" sldId="262"/>
            <ac:spMk id="18" creationId="{0B2EC1D6-9B26-4B09-96FA-0C7649141CF0}"/>
          </ac:spMkLst>
        </pc:spChg>
        <pc:spChg chg="mod">
          <ac:chgData name="Michael Rosenberg" userId="513df90f-7088-408a-b9ed-dc3976caa79a" providerId="ADAL" clId="{5EE0A90D-EA88-AA4D-A3E3-41E927D82F8D}" dt="2024-05-13T13:17:43.544" v="1037" actId="6549"/>
          <ac:spMkLst>
            <pc:docMk/>
            <pc:sldMk cId="2867529201" sldId="262"/>
            <ac:spMk id="19" creationId="{6E259E22-EFAC-4A08-95C6-0FFCF95D8F02}"/>
          </ac:spMkLst>
        </pc:spChg>
        <pc:spChg chg="mod">
          <ac:chgData name="Michael Rosenberg" userId="513df90f-7088-408a-b9ed-dc3976caa79a" providerId="ADAL" clId="{5EE0A90D-EA88-AA4D-A3E3-41E927D82F8D}" dt="2024-05-13T13:19:14.784" v="1091" actId="14100"/>
          <ac:spMkLst>
            <pc:docMk/>
            <pc:sldMk cId="2867529201" sldId="262"/>
            <ac:spMk id="23" creationId="{837517BF-F658-4C0C-A594-05DEF6DC5132}"/>
          </ac:spMkLst>
        </pc:spChg>
        <pc:spChg chg="mod">
          <ac:chgData name="Michael Rosenberg" userId="513df90f-7088-408a-b9ed-dc3976caa79a" providerId="ADAL" clId="{5EE0A90D-EA88-AA4D-A3E3-41E927D82F8D}" dt="2024-05-13T13:18:11.883" v="1044" actId="6549"/>
          <ac:spMkLst>
            <pc:docMk/>
            <pc:sldMk cId="2867529201" sldId="262"/>
            <ac:spMk id="24" creationId="{4D9E8A78-EF15-4C9E-82F3-B068D19501B3}"/>
          </ac:spMkLst>
        </pc:spChg>
        <pc:spChg chg="mod">
          <ac:chgData name="Michael Rosenberg" userId="513df90f-7088-408a-b9ed-dc3976caa79a" providerId="ADAL" clId="{5EE0A90D-EA88-AA4D-A3E3-41E927D82F8D}" dt="2024-05-13T13:12:54.061" v="970" actId="20577"/>
          <ac:spMkLst>
            <pc:docMk/>
            <pc:sldMk cId="2867529201" sldId="262"/>
            <ac:spMk id="26" creationId="{17633193-F9EA-44E3-969E-2BE042A29B4D}"/>
          </ac:spMkLst>
        </pc:spChg>
        <pc:spChg chg="mod">
          <ac:chgData name="Michael Rosenberg" userId="513df90f-7088-408a-b9ed-dc3976caa79a" providerId="ADAL" clId="{5EE0A90D-EA88-AA4D-A3E3-41E927D82F8D}" dt="2024-05-13T13:12:32.119" v="910" actId="20577"/>
          <ac:spMkLst>
            <pc:docMk/>
            <pc:sldMk cId="2867529201" sldId="262"/>
            <ac:spMk id="27" creationId="{23CC127C-3950-465B-8465-34BC4CD34284}"/>
          </ac:spMkLst>
        </pc:spChg>
        <pc:spChg chg="mod">
          <ac:chgData name="Michael Rosenberg" userId="513df90f-7088-408a-b9ed-dc3976caa79a" providerId="ADAL" clId="{5EE0A90D-EA88-AA4D-A3E3-41E927D82F8D}" dt="2024-05-13T13:11:40.967" v="897" actId="20577"/>
          <ac:spMkLst>
            <pc:docMk/>
            <pc:sldMk cId="2867529201" sldId="262"/>
            <ac:spMk id="48" creationId="{C8C8967C-3514-4B82-8CE7-A47A52A0EA32}"/>
          </ac:spMkLst>
        </pc:spChg>
        <pc:spChg chg="mod">
          <ac:chgData name="Michael Rosenberg" userId="513df90f-7088-408a-b9ed-dc3976caa79a" providerId="ADAL" clId="{5EE0A90D-EA88-AA4D-A3E3-41E927D82F8D}" dt="2024-05-13T13:11:30.554" v="871" actId="20577"/>
          <ac:spMkLst>
            <pc:docMk/>
            <pc:sldMk cId="2867529201" sldId="262"/>
            <ac:spMk id="49" creationId="{A56FFEA0-6526-4440-AEBF-D21C5313579E}"/>
          </ac:spMkLst>
        </pc:spChg>
        <pc:spChg chg="del">
          <ac:chgData name="Michael Rosenberg" userId="513df90f-7088-408a-b9ed-dc3976caa79a" providerId="ADAL" clId="{5EE0A90D-EA88-AA4D-A3E3-41E927D82F8D}" dt="2024-05-13T13:38:21.971" v="1092"/>
          <ac:spMkLst>
            <pc:docMk/>
            <pc:sldMk cId="2867529201" sldId="262"/>
            <ac:spMk id="58" creationId="{1E85E5DD-AB88-4740-9F40-913EBDED6963}"/>
          </ac:spMkLst>
        </pc:spChg>
        <pc:grpChg chg="mod">
          <ac:chgData name="Michael Rosenberg" userId="513df90f-7088-408a-b9ed-dc3976caa79a" providerId="ADAL" clId="{5EE0A90D-EA88-AA4D-A3E3-41E927D82F8D}" dt="2024-05-13T13:17:56.117" v="1040" actId="14100"/>
          <ac:grpSpMkLst>
            <pc:docMk/>
            <pc:sldMk cId="2867529201" sldId="262"/>
            <ac:grpSpMk id="51" creationId="{4F61EC41-173E-40AB-AE2B-F5BCA53A0236}"/>
          </ac:grpSpMkLst>
        </pc:grpChg>
        <pc:grpChg chg="mod">
          <ac:chgData name="Michael Rosenberg" userId="513df90f-7088-408a-b9ed-dc3976caa79a" providerId="ADAL" clId="{5EE0A90D-EA88-AA4D-A3E3-41E927D82F8D}" dt="2024-05-13T13:15:51.116" v="1001" actId="14100"/>
          <ac:grpSpMkLst>
            <pc:docMk/>
            <pc:sldMk cId="2867529201" sldId="262"/>
            <ac:grpSpMk id="53" creationId="{A2C9AC45-43A1-4FE1-AF47-3A37CCEFC29F}"/>
          </ac:grpSpMkLst>
        </pc:grpChg>
        <pc:picChg chg="add mod">
          <ac:chgData name="Michael Rosenberg" userId="513df90f-7088-408a-b9ed-dc3976caa79a" providerId="ADAL" clId="{5EE0A90D-EA88-AA4D-A3E3-41E927D82F8D}" dt="2024-05-13T13:38:23.793" v="1094" actId="962"/>
          <ac:picMkLst>
            <pc:docMk/>
            <pc:sldMk cId="2867529201" sldId="262"/>
            <ac:picMk id="3" creationId="{4A0877B7-B2F7-0780-4E15-DDD89CB5EB37}"/>
          </ac:picMkLst>
        </pc:picChg>
      </pc:sldChg>
      <pc:sldChg chg="addSp delSp modSp add del mod ord modTransition">
        <pc:chgData name="Michael Rosenberg" userId="513df90f-7088-408a-b9ed-dc3976caa79a" providerId="ADAL" clId="{5EE0A90D-EA88-AA4D-A3E3-41E927D82F8D}" dt="2024-05-13T15:46:05.145" v="3661" actId="2696"/>
        <pc:sldMkLst>
          <pc:docMk/>
          <pc:sldMk cId="617726674" sldId="263"/>
        </pc:sldMkLst>
        <pc:spChg chg="mod">
          <ac:chgData name="Michael Rosenberg" userId="513df90f-7088-408a-b9ed-dc3976caa79a" providerId="ADAL" clId="{5EE0A90D-EA88-AA4D-A3E3-41E927D82F8D}" dt="2024-05-13T15:01:31.284" v="2392" actId="20577"/>
          <ac:spMkLst>
            <pc:docMk/>
            <pc:sldMk cId="617726674" sldId="263"/>
            <ac:spMk id="52" creationId="{28C96658-B0A6-4CE6-AE0D-4E33B501D7AC}"/>
          </ac:spMkLst>
        </pc:spChg>
        <pc:spChg chg="mod">
          <ac:chgData name="Michael Rosenberg" userId="513df90f-7088-408a-b9ed-dc3976caa79a" providerId="ADAL" clId="{5EE0A90D-EA88-AA4D-A3E3-41E927D82F8D}" dt="2024-05-13T15:27:27.769" v="2915" actId="207"/>
          <ac:spMkLst>
            <pc:docMk/>
            <pc:sldMk cId="617726674" sldId="263"/>
            <ac:spMk id="53" creationId="{542056A1-E540-4B02-B107-F229E92BCE50}"/>
          </ac:spMkLst>
        </pc:spChg>
        <pc:spChg chg="mod">
          <ac:chgData name="Michael Rosenberg" userId="513df90f-7088-408a-b9ed-dc3976caa79a" providerId="ADAL" clId="{5EE0A90D-EA88-AA4D-A3E3-41E927D82F8D}" dt="2024-05-13T14:58:48.939" v="2385" actId="14826"/>
          <ac:spMkLst>
            <pc:docMk/>
            <pc:sldMk cId="617726674" sldId="263"/>
            <ac:spMk id="76" creationId="{F125842D-19D4-4540-88C7-DF7A4E697293}"/>
          </ac:spMkLst>
        </pc:spChg>
        <pc:spChg chg="mod">
          <ac:chgData name="Michael Rosenberg" userId="513df90f-7088-408a-b9ed-dc3976caa79a" providerId="ADAL" clId="{5EE0A90D-EA88-AA4D-A3E3-41E927D82F8D}" dt="2024-05-13T14:58:48.939" v="2385" actId="14826"/>
          <ac:spMkLst>
            <pc:docMk/>
            <pc:sldMk cId="617726674" sldId="263"/>
            <ac:spMk id="77" creationId="{4B4FB581-B10A-4BF0-B228-3922CCB3F52D}"/>
          </ac:spMkLst>
        </pc:spChg>
        <pc:spChg chg="mod">
          <ac:chgData name="Michael Rosenberg" userId="513df90f-7088-408a-b9ed-dc3976caa79a" providerId="ADAL" clId="{5EE0A90D-EA88-AA4D-A3E3-41E927D82F8D}" dt="2024-05-13T14:58:48.939" v="2385" actId="14826"/>
          <ac:spMkLst>
            <pc:docMk/>
            <pc:sldMk cId="617726674" sldId="263"/>
            <ac:spMk id="79" creationId="{71C73A49-6EB4-4782-86CE-7C264A1453BC}"/>
          </ac:spMkLst>
        </pc:spChg>
        <pc:spChg chg="mod">
          <ac:chgData name="Michael Rosenberg" userId="513df90f-7088-408a-b9ed-dc3976caa79a" providerId="ADAL" clId="{5EE0A90D-EA88-AA4D-A3E3-41E927D82F8D}" dt="2024-05-13T14:58:48.939" v="2385" actId="14826"/>
          <ac:spMkLst>
            <pc:docMk/>
            <pc:sldMk cId="617726674" sldId="263"/>
            <ac:spMk id="80" creationId="{8A506BB5-9CA8-4B61-9CED-DE08F9137FC6}"/>
          </ac:spMkLst>
        </pc:spChg>
        <pc:spChg chg="mod">
          <ac:chgData name="Michael Rosenberg" userId="513df90f-7088-408a-b9ed-dc3976caa79a" providerId="ADAL" clId="{5EE0A90D-EA88-AA4D-A3E3-41E927D82F8D}" dt="2024-05-13T14:58:31.522" v="2384" actId="14826"/>
          <ac:spMkLst>
            <pc:docMk/>
            <pc:sldMk cId="617726674" sldId="263"/>
            <ac:spMk id="108" creationId="{8FA28549-3508-49B9-8988-8CC485F30CA7}"/>
          </ac:spMkLst>
        </pc:spChg>
        <pc:spChg chg="mod">
          <ac:chgData name="Michael Rosenberg" userId="513df90f-7088-408a-b9ed-dc3976caa79a" providerId="ADAL" clId="{5EE0A90D-EA88-AA4D-A3E3-41E927D82F8D}" dt="2024-05-13T14:58:31.522" v="2384" actId="14826"/>
          <ac:spMkLst>
            <pc:docMk/>
            <pc:sldMk cId="617726674" sldId="263"/>
            <ac:spMk id="109" creationId="{06A218C9-E81D-42F1-91A9-B6416D6EDFFD}"/>
          </ac:spMkLst>
        </pc:spChg>
        <pc:spChg chg="mod">
          <ac:chgData name="Michael Rosenberg" userId="513df90f-7088-408a-b9ed-dc3976caa79a" providerId="ADAL" clId="{5EE0A90D-EA88-AA4D-A3E3-41E927D82F8D}" dt="2024-05-13T14:58:31.522" v="2384" actId="14826"/>
          <ac:spMkLst>
            <pc:docMk/>
            <pc:sldMk cId="617726674" sldId="263"/>
            <ac:spMk id="111" creationId="{A01E251D-4CDE-408C-8E91-1804A3FB2F5A}"/>
          </ac:spMkLst>
        </pc:spChg>
        <pc:spChg chg="mod">
          <ac:chgData name="Michael Rosenberg" userId="513df90f-7088-408a-b9ed-dc3976caa79a" providerId="ADAL" clId="{5EE0A90D-EA88-AA4D-A3E3-41E927D82F8D}" dt="2024-05-13T14:58:31.522" v="2384" actId="14826"/>
          <ac:spMkLst>
            <pc:docMk/>
            <pc:sldMk cId="617726674" sldId="263"/>
            <ac:spMk id="112" creationId="{CE5234A7-9C53-4F9F-BB0B-0A341B4BB2EA}"/>
          </ac:spMkLst>
        </pc:spChg>
        <pc:spChg chg="del">
          <ac:chgData name="Michael Rosenberg" userId="513df90f-7088-408a-b9ed-dc3976caa79a" providerId="ADAL" clId="{5EE0A90D-EA88-AA4D-A3E3-41E927D82F8D}" dt="2024-05-13T14:57:48.783" v="2380"/>
          <ac:spMkLst>
            <pc:docMk/>
            <pc:sldMk cId="617726674" sldId="263"/>
            <ac:spMk id="123" creationId="{709AFDD3-BD89-4720-A5FC-DEF1735C9E60}"/>
          </ac:spMkLst>
        </pc:spChg>
        <pc:grpChg chg="mod">
          <ac:chgData name="Michael Rosenberg" userId="513df90f-7088-408a-b9ed-dc3976caa79a" providerId="ADAL" clId="{5EE0A90D-EA88-AA4D-A3E3-41E927D82F8D}" dt="2024-05-13T14:50:09.313" v="2202" actId="14100"/>
          <ac:grpSpMkLst>
            <pc:docMk/>
            <pc:sldMk cId="617726674" sldId="263"/>
            <ac:grpSpMk id="51" creationId="{C882C183-80AD-4A82-9435-E4CA16E0194A}"/>
          </ac:grpSpMkLst>
        </pc:grpChg>
        <pc:grpChg chg="mod">
          <ac:chgData name="Michael Rosenberg" userId="513df90f-7088-408a-b9ed-dc3976caa79a" providerId="ADAL" clId="{5EE0A90D-EA88-AA4D-A3E3-41E927D82F8D}" dt="2024-05-13T14:58:48.939" v="2385" actId="14826"/>
          <ac:grpSpMkLst>
            <pc:docMk/>
            <pc:sldMk cId="617726674" sldId="263"/>
            <ac:grpSpMk id="73" creationId="{0737F9F9-2A54-4B8F-B8A0-BBBE9FCB10A3}"/>
          </ac:grpSpMkLst>
        </pc:grpChg>
        <pc:grpChg chg="mod">
          <ac:chgData name="Michael Rosenberg" userId="513df90f-7088-408a-b9ed-dc3976caa79a" providerId="ADAL" clId="{5EE0A90D-EA88-AA4D-A3E3-41E927D82F8D}" dt="2024-05-13T14:58:31.522" v="2384" actId="14826"/>
          <ac:grpSpMkLst>
            <pc:docMk/>
            <pc:sldMk cId="617726674" sldId="263"/>
            <ac:grpSpMk id="105" creationId="{38CA79C2-F239-46F6-BF2E-6DEDD2718EC3}"/>
          </ac:grpSpMkLst>
        </pc:grpChg>
        <pc:grpChg chg="mod">
          <ac:chgData name="Michael Rosenberg" userId="513df90f-7088-408a-b9ed-dc3976caa79a" providerId="ADAL" clId="{5EE0A90D-EA88-AA4D-A3E3-41E927D82F8D}" dt="2024-05-13T14:58:31.522" v="2384" actId="14826"/>
          <ac:grpSpMkLst>
            <pc:docMk/>
            <pc:sldMk cId="617726674" sldId="263"/>
            <ac:grpSpMk id="117" creationId="{51B78F47-A699-4EAA-8B18-072F090EF399}"/>
          </ac:grpSpMkLst>
        </pc:grpChg>
        <pc:grpChg chg="mod">
          <ac:chgData name="Michael Rosenberg" userId="513df90f-7088-408a-b9ed-dc3976caa79a" providerId="ADAL" clId="{5EE0A90D-EA88-AA4D-A3E3-41E927D82F8D}" dt="2024-05-13T14:58:48.939" v="2385" actId="14826"/>
          <ac:grpSpMkLst>
            <pc:docMk/>
            <pc:sldMk cId="617726674" sldId="263"/>
            <ac:grpSpMk id="118" creationId="{94528441-F1AB-44F3-8204-77748C7E0664}"/>
          </ac:grpSpMkLst>
        </pc:grpChg>
        <pc:grpChg chg="mod">
          <ac:chgData name="Michael Rosenberg" userId="513df90f-7088-408a-b9ed-dc3976caa79a" providerId="ADAL" clId="{5EE0A90D-EA88-AA4D-A3E3-41E927D82F8D}" dt="2024-05-13T14:58:31.522" v="2384" actId="14826"/>
          <ac:grpSpMkLst>
            <pc:docMk/>
            <pc:sldMk cId="617726674" sldId="263"/>
            <ac:grpSpMk id="120" creationId="{55158878-7581-4FF1-8D6E-85CF65E52CC6}"/>
          </ac:grpSpMkLst>
        </pc:grpChg>
        <pc:grpChg chg="mod">
          <ac:chgData name="Michael Rosenberg" userId="513df90f-7088-408a-b9ed-dc3976caa79a" providerId="ADAL" clId="{5EE0A90D-EA88-AA4D-A3E3-41E927D82F8D}" dt="2024-05-13T14:58:48.939" v="2385" actId="14826"/>
          <ac:grpSpMkLst>
            <pc:docMk/>
            <pc:sldMk cId="617726674" sldId="263"/>
            <ac:grpSpMk id="121" creationId="{0E128A6A-8697-4610-809D-A970822BA63C}"/>
          </ac:grpSpMkLst>
        </pc:grpChg>
        <pc:picChg chg="add mod modCrop">
          <ac:chgData name="Michael Rosenberg" userId="513df90f-7088-408a-b9ed-dc3976caa79a" providerId="ADAL" clId="{5EE0A90D-EA88-AA4D-A3E3-41E927D82F8D}" dt="2024-05-13T14:57:54.686" v="2383" actId="18131"/>
          <ac:picMkLst>
            <pc:docMk/>
            <pc:sldMk cId="617726674" sldId="263"/>
            <ac:picMk id="3" creationId="{B921FD67-94E4-62C0-C852-0AF52CF52C7C}"/>
          </ac:picMkLst>
        </pc:picChg>
        <pc:picChg chg="mod">
          <ac:chgData name="Michael Rosenberg" userId="513df90f-7088-408a-b9ed-dc3976caa79a" providerId="ADAL" clId="{5EE0A90D-EA88-AA4D-A3E3-41E927D82F8D}" dt="2024-05-13T14:58:48.939" v="2385" actId="14826"/>
          <ac:picMkLst>
            <pc:docMk/>
            <pc:sldMk cId="617726674" sldId="263"/>
            <ac:picMk id="46" creationId="{1D883004-8F5D-4676-8FB3-84BAAAA52A8D}"/>
          </ac:picMkLst>
        </pc:picChg>
        <pc:picChg chg="mod">
          <ac:chgData name="Michael Rosenberg" userId="513df90f-7088-408a-b9ed-dc3976caa79a" providerId="ADAL" clId="{5EE0A90D-EA88-AA4D-A3E3-41E927D82F8D}" dt="2024-05-13T14:58:31.522" v="2384" actId="14826"/>
          <ac:picMkLst>
            <pc:docMk/>
            <pc:sldMk cId="617726674" sldId="263"/>
            <ac:picMk id="47" creationId="{1F19A073-A54D-464F-B678-81B94A41D423}"/>
          </ac:picMkLst>
        </pc:picChg>
      </pc:sldChg>
      <pc:sldChg chg="modSp del mod ord">
        <pc:chgData name="Michael Rosenberg" userId="513df90f-7088-408a-b9ed-dc3976caa79a" providerId="ADAL" clId="{5EE0A90D-EA88-AA4D-A3E3-41E927D82F8D}" dt="2024-05-13T15:44:22.948" v="3627" actId="2696"/>
        <pc:sldMkLst>
          <pc:docMk/>
          <pc:sldMk cId="846767282" sldId="264"/>
        </pc:sldMkLst>
        <pc:spChg chg="mod">
          <ac:chgData name="Michael Rosenberg" userId="513df90f-7088-408a-b9ed-dc3976caa79a" providerId="ADAL" clId="{5EE0A90D-EA88-AA4D-A3E3-41E927D82F8D}" dt="2024-05-13T15:25:07.072" v="2790" actId="20577"/>
          <ac:spMkLst>
            <pc:docMk/>
            <pc:sldMk cId="846767282" sldId="264"/>
            <ac:spMk id="41" creationId="{F28BAED4-87DE-49CE-810C-D20E0337C8F7}"/>
          </ac:spMkLst>
        </pc:spChg>
      </pc:sldChg>
      <pc:sldChg chg="del">
        <pc:chgData name="Michael Rosenberg" userId="513df90f-7088-408a-b9ed-dc3976caa79a" providerId="ADAL" clId="{5EE0A90D-EA88-AA4D-A3E3-41E927D82F8D}" dt="2024-05-13T15:44:22.948" v="3627" actId="2696"/>
        <pc:sldMkLst>
          <pc:docMk/>
          <pc:sldMk cId="2745276962" sldId="265"/>
        </pc:sldMkLst>
      </pc:sldChg>
      <pc:sldChg chg="addSp delSp modSp add del mod ord modTransition">
        <pc:chgData name="Michael Rosenberg" userId="513df90f-7088-408a-b9ed-dc3976caa79a" providerId="ADAL" clId="{5EE0A90D-EA88-AA4D-A3E3-41E927D82F8D}" dt="2024-05-13T15:46:05.149" v="3666" actId="2696"/>
        <pc:sldMkLst>
          <pc:docMk/>
          <pc:sldMk cId="969971996" sldId="275"/>
        </pc:sldMkLst>
        <pc:spChg chg="mod">
          <ac:chgData name="Michael Rosenberg" userId="513df90f-7088-408a-b9ed-dc3976caa79a" providerId="ADAL" clId="{5EE0A90D-EA88-AA4D-A3E3-41E927D82F8D}" dt="2024-05-13T14:38:01.825" v="1877" actId="403"/>
          <ac:spMkLst>
            <pc:docMk/>
            <pc:sldMk cId="969971996" sldId="275"/>
            <ac:spMk id="56" creationId="{C130CA06-9124-4E2A-A444-9FF1B67C596F}"/>
          </ac:spMkLst>
        </pc:spChg>
        <pc:spChg chg="mod">
          <ac:chgData name="Michael Rosenberg" userId="513df90f-7088-408a-b9ed-dc3976caa79a" providerId="ADAL" clId="{5EE0A90D-EA88-AA4D-A3E3-41E927D82F8D}" dt="2024-05-13T15:27:19.078" v="2913" actId="207"/>
          <ac:spMkLst>
            <pc:docMk/>
            <pc:sldMk cId="969971996" sldId="275"/>
            <ac:spMk id="57" creationId="{B6D5780D-A140-443B-9B14-D9EEB3DB4B82}"/>
          </ac:spMkLst>
        </pc:spChg>
        <pc:spChg chg="del">
          <ac:chgData name="Michael Rosenberg" userId="513df90f-7088-408a-b9ed-dc3976caa79a" providerId="ADAL" clId="{5EE0A90D-EA88-AA4D-A3E3-41E927D82F8D}" dt="2024-05-10T16:21:15.140" v="477"/>
          <ac:spMkLst>
            <pc:docMk/>
            <pc:sldMk cId="969971996" sldId="275"/>
            <ac:spMk id="61" creationId="{B5F35530-0058-43EB-95CC-9484D03363D3}"/>
          </ac:spMkLst>
        </pc:spChg>
        <pc:spChg chg="del">
          <ac:chgData name="Michael Rosenberg" userId="513df90f-7088-408a-b9ed-dc3976caa79a" providerId="ADAL" clId="{5EE0A90D-EA88-AA4D-A3E3-41E927D82F8D}" dt="2024-05-10T16:22:03.828" v="481"/>
          <ac:spMkLst>
            <pc:docMk/>
            <pc:sldMk cId="969971996" sldId="275"/>
            <ac:spMk id="62" creationId="{B83C9356-553F-486C-BAC4-B5C7097F8EE9}"/>
          </ac:spMkLst>
        </pc:spChg>
        <pc:grpChg chg="del">
          <ac:chgData name="Michael Rosenberg" userId="513df90f-7088-408a-b9ed-dc3976caa79a" providerId="ADAL" clId="{5EE0A90D-EA88-AA4D-A3E3-41E927D82F8D}" dt="2024-05-13T14:37:32.776" v="1844" actId="478"/>
          <ac:grpSpMkLst>
            <pc:docMk/>
            <pc:sldMk cId="969971996" sldId="275"/>
            <ac:grpSpMk id="53" creationId="{5E2CE4AA-449A-4831-8A89-89D2BB342B43}"/>
          </ac:grpSpMkLst>
        </pc:grpChg>
        <pc:grpChg chg="del">
          <ac:chgData name="Michael Rosenberg" userId="513df90f-7088-408a-b9ed-dc3976caa79a" providerId="ADAL" clId="{5EE0A90D-EA88-AA4D-A3E3-41E927D82F8D}" dt="2024-05-13T14:37:35.059" v="1845" actId="478"/>
          <ac:grpSpMkLst>
            <pc:docMk/>
            <pc:sldMk cId="969971996" sldId="275"/>
            <ac:grpSpMk id="54" creationId="{1118DDBB-A38E-42FD-B1F4-B7B00C2FADB0}"/>
          </ac:grpSpMkLst>
        </pc:grpChg>
        <pc:picChg chg="add mod modCrop">
          <ac:chgData name="Michael Rosenberg" userId="513df90f-7088-408a-b9ed-dc3976caa79a" providerId="ADAL" clId="{5EE0A90D-EA88-AA4D-A3E3-41E927D82F8D}" dt="2024-05-13T14:35:58.042" v="1840" actId="14826"/>
          <ac:picMkLst>
            <pc:docMk/>
            <pc:sldMk cId="969971996" sldId="275"/>
            <ac:picMk id="4" creationId="{615F0D29-FB41-2E3E-0B63-AF60B32FCF11}"/>
          </ac:picMkLst>
        </pc:picChg>
        <pc:picChg chg="add mod modCrop">
          <ac:chgData name="Michael Rosenberg" userId="513df90f-7088-408a-b9ed-dc3976caa79a" providerId="ADAL" clId="{5EE0A90D-EA88-AA4D-A3E3-41E927D82F8D}" dt="2024-05-13T14:37:25.290" v="1843" actId="18131"/>
          <ac:picMkLst>
            <pc:docMk/>
            <pc:sldMk cId="969971996" sldId="275"/>
            <ac:picMk id="6" creationId="{781BA69F-48CE-D886-F6FE-F56192606800}"/>
          </ac:picMkLst>
        </pc:picChg>
        <pc:picChg chg="add del mod">
          <ac:chgData name="Michael Rosenberg" userId="513df90f-7088-408a-b9ed-dc3976caa79a" providerId="ADAL" clId="{5EE0A90D-EA88-AA4D-A3E3-41E927D82F8D}" dt="2024-05-13T14:35:22.028" v="1839" actId="478"/>
          <ac:picMkLst>
            <pc:docMk/>
            <pc:sldMk cId="969971996" sldId="275"/>
            <ac:picMk id="8" creationId="{872C2BD1-F272-C328-651E-B3B47250E5FB}"/>
          </ac:picMkLst>
        </pc:picChg>
      </pc:sldChg>
      <pc:sldChg chg="del">
        <pc:chgData name="Michael Rosenberg" userId="513df90f-7088-408a-b9ed-dc3976caa79a" providerId="ADAL" clId="{5EE0A90D-EA88-AA4D-A3E3-41E927D82F8D}" dt="2024-05-13T15:44:22.948" v="3627" actId="2696"/>
        <pc:sldMkLst>
          <pc:docMk/>
          <pc:sldMk cId="2498147285" sldId="276"/>
        </pc:sldMkLst>
      </pc:sldChg>
      <pc:sldChg chg="del">
        <pc:chgData name="Michael Rosenberg" userId="513df90f-7088-408a-b9ed-dc3976caa79a" providerId="ADAL" clId="{5EE0A90D-EA88-AA4D-A3E3-41E927D82F8D}" dt="2024-05-13T15:44:22.948" v="3627" actId="2696"/>
        <pc:sldMkLst>
          <pc:docMk/>
          <pc:sldMk cId="2584280943" sldId="277"/>
        </pc:sldMkLst>
      </pc:sldChg>
      <pc:sldChg chg="del">
        <pc:chgData name="Michael Rosenberg" userId="513df90f-7088-408a-b9ed-dc3976caa79a" providerId="ADAL" clId="{5EE0A90D-EA88-AA4D-A3E3-41E927D82F8D}" dt="2024-05-13T15:44:22.948" v="3627" actId="2696"/>
        <pc:sldMkLst>
          <pc:docMk/>
          <pc:sldMk cId="3014968067" sldId="278"/>
        </pc:sldMkLst>
      </pc:sldChg>
      <pc:sldChg chg="del">
        <pc:chgData name="Michael Rosenberg" userId="513df90f-7088-408a-b9ed-dc3976caa79a" providerId="ADAL" clId="{5EE0A90D-EA88-AA4D-A3E3-41E927D82F8D}" dt="2024-05-13T15:44:22.948" v="3627" actId="2696"/>
        <pc:sldMkLst>
          <pc:docMk/>
          <pc:sldMk cId="1666318131" sldId="280"/>
        </pc:sldMkLst>
      </pc:sldChg>
      <pc:sldChg chg="delSp modSp add del mod ord modTransition">
        <pc:chgData name="Michael Rosenberg" userId="513df90f-7088-408a-b9ed-dc3976caa79a" providerId="ADAL" clId="{5EE0A90D-EA88-AA4D-A3E3-41E927D82F8D}" dt="2024-05-13T15:46:05.148" v="3663" actId="2696"/>
        <pc:sldMkLst>
          <pc:docMk/>
          <pc:sldMk cId="1892189395" sldId="281"/>
        </pc:sldMkLst>
        <pc:spChg chg="mod">
          <ac:chgData name="Michael Rosenberg" userId="513df90f-7088-408a-b9ed-dc3976caa79a" providerId="ADAL" clId="{5EE0A90D-EA88-AA4D-A3E3-41E927D82F8D}" dt="2024-05-13T15:39:41.489" v="3511" actId="120"/>
          <ac:spMkLst>
            <pc:docMk/>
            <pc:sldMk cId="1892189395" sldId="281"/>
            <ac:spMk id="11" creationId="{CD7A5AFA-DE31-4E51-8941-3B47D8BB3E7A}"/>
          </ac:spMkLst>
        </pc:spChg>
        <pc:spChg chg="mod">
          <ac:chgData name="Michael Rosenberg" userId="513df90f-7088-408a-b9ed-dc3976caa79a" providerId="ADAL" clId="{5EE0A90D-EA88-AA4D-A3E3-41E927D82F8D}" dt="2024-05-13T15:40:19.473" v="3578" actId="20577"/>
          <ac:spMkLst>
            <pc:docMk/>
            <pc:sldMk cId="1892189395" sldId="281"/>
            <ac:spMk id="12" creationId="{22C98B39-E45B-4D01-BCB3-3235FA92ADB5}"/>
          </ac:spMkLst>
        </pc:spChg>
        <pc:spChg chg="mod">
          <ac:chgData name="Michael Rosenberg" userId="513df90f-7088-408a-b9ed-dc3976caa79a" providerId="ADAL" clId="{5EE0A90D-EA88-AA4D-A3E3-41E927D82F8D}" dt="2024-05-13T15:35:09.627" v="3012" actId="20578"/>
          <ac:spMkLst>
            <pc:docMk/>
            <pc:sldMk cId="1892189395" sldId="281"/>
            <ac:spMk id="13" creationId="{7D2B48A2-6C48-4FE1-B587-9CAFEAC6FB2A}"/>
          </ac:spMkLst>
        </pc:spChg>
        <pc:spChg chg="del">
          <ac:chgData name="Michael Rosenberg" userId="513df90f-7088-408a-b9ed-dc3976caa79a" providerId="ADAL" clId="{5EE0A90D-EA88-AA4D-A3E3-41E927D82F8D}" dt="2024-05-13T15:34:48.574" v="3006" actId="478"/>
          <ac:spMkLst>
            <pc:docMk/>
            <pc:sldMk cId="1892189395" sldId="281"/>
            <ac:spMk id="25" creationId="{E0E2D8CE-32FA-4EB1-9015-B2BC84EF08D8}"/>
          </ac:spMkLst>
        </pc:spChg>
        <pc:spChg chg="mod">
          <ac:chgData name="Michael Rosenberg" userId="513df90f-7088-408a-b9ed-dc3976caa79a" providerId="ADAL" clId="{5EE0A90D-EA88-AA4D-A3E3-41E927D82F8D}" dt="2024-05-13T15:34:30.316" v="3002" actId="404"/>
          <ac:spMkLst>
            <pc:docMk/>
            <pc:sldMk cId="1892189395" sldId="281"/>
            <ac:spMk id="48" creationId="{A48B7D97-3824-4443-93AD-0EDF27973FB6}"/>
          </ac:spMkLst>
        </pc:spChg>
        <pc:spChg chg="mod">
          <ac:chgData name="Michael Rosenberg" userId="513df90f-7088-408a-b9ed-dc3976caa79a" providerId="ADAL" clId="{5EE0A90D-EA88-AA4D-A3E3-41E927D82F8D}" dt="2024-05-13T15:34:33.519" v="3003" actId="207"/>
          <ac:spMkLst>
            <pc:docMk/>
            <pc:sldMk cId="1892189395" sldId="281"/>
            <ac:spMk id="49" creationId="{EB357367-4522-46EB-A7D8-A353BC0AE34F}"/>
          </ac:spMkLst>
        </pc:spChg>
        <pc:grpChg chg="del">
          <ac:chgData name="Michael Rosenberg" userId="513df90f-7088-408a-b9ed-dc3976caa79a" providerId="ADAL" clId="{5EE0A90D-EA88-AA4D-A3E3-41E927D82F8D}" dt="2024-05-13T15:34:51.940" v="3007" actId="478"/>
          <ac:grpSpMkLst>
            <pc:docMk/>
            <pc:sldMk cId="1892189395" sldId="281"/>
            <ac:grpSpMk id="57" creationId="{681E35EC-A7EF-44E7-B7E6-5A459D18CF96}"/>
          </ac:grpSpMkLst>
        </pc:grpChg>
        <pc:grpChg chg="del">
          <ac:chgData name="Michael Rosenberg" userId="513df90f-7088-408a-b9ed-dc3976caa79a" providerId="ADAL" clId="{5EE0A90D-EA88-AA4D-A3E3-41E927D82F8D}" dt="2024-05-13T15:34:54.755" v="3008" actId="478"/>
          <ac:grpSpMkLst>
            <pc:docMk/>
            <pc:sldMk cId="1892189395" sldId="281"/>
            <ac:grpSpMk id="58" creationId="{9EF83AB5-7E79-40BC-8CE4-BAF116F894BD}"/>
          </ac:grpSpMkLst>
        </pc:grpChg>
        <pc:grpChg chg="mod">
          <ac:chgData name="Michael Rosenberg" userId="513df90f-7088-408a-b9ed-dc3976caa79a" providerId="ADAL" clId="{5EE0A90D-EA88-AA4D-A3E3-41E927D82F8D}" dt="2024-05-13T15:39:14.481" v="3501" actId="14100"/>
          <ac:grpSpMkLst>
            <pc:docMk/>
            <pc:sldMk cId="1892189395" sldId="281"/>
            <ac:grpSpMk id="59" creationId="{EF86A966-FC22-4685-A985-03C275E76EA7}"/>
          </ac:grpSpMkLst>
        </pc:grpChg>
        <pc:picChg chg="del">
          <ac:chgData name="Michael Rosenberg" userId="513df90f-7088-408a-b9ed-dc3976caa79a" providerId="ADAL" clId="{5EE0A90D-EA88-AA4D-A3E3-41E927D82F8D}" dt="2024-05-13T15:34:44.492" v="3004" actId="478"/>
          <ac:picMkLst>
            <pc:docMk/>
            <pc:sldMk cId="1892189395" sldId="281"/>
            <ac:picMk id="14" creationId="{58D9AE78-883A-435E-AF69-A8D5534BB14D}"/>
          </ac:picMkLst>
        </pc:picChg>
        <pc:picChg chg="del">
          <ac:chgData name="Michael Rosenberg" userId="513df90f-7088-408a-b9ed-dc3976caa79a" providerId="ADAL" clId="{5EE0A90D-EA88-AA4D-A3E3-41E927D82F8D}" dt="2024-05-13T15:34:46.422" v="3005" actId="478"/>
          <ac:picMkLst>
            <pc:docMk/>
            <pc:sldMk cId="1892189395" sldId="281"/>
            <ac:picMk id="33" creationId="{F9165575-193C-46F4-A6C9-4082EEED4A8B}"/>
          </ac:picMkLst>
        </pc:picChg>
      </pc:sldChg>
      <pc:sldChg chg="del">
        <pc:chgData name="Michael Rosenberg" userId="513df90f-7088-408a-b9ed-dc3976caa79a" providerId="ADAL" clId="{5EE0A90D-EA88-AA4D-A3E3-41E927D82F8D}" dt="2024-05-13T15:44:22.948" v="3627" actId="2696"/>
        <pc:sldMkLst>
          <pc:docMk/>
          <pc:sldMk cId="218362274" sldId="282"/>
        </pc:sldMkLst>
      </pc:sldChg>
      <pc:sldChg chg="addSp delSp modSp add del mod ord modTransition">
        <pc:chgData name="Michael Rosenberg" userId="513df90f-7088-408a-b9ed-dc3976caa79a" providerId="ADAL" clId="{5EE0A90D-EA88-AA4D-A3E3-41E927D82F8D}" dt="2024-05-13T15:46:05.144" v="3660" actId="2696"/>
        <pc:sldMkLst>
          <pc:docMk/>
          <pc:sldMk cId="1130155725" sldId="283"/>
        </pc:sldMkLst>
        <pc:spChg chg="mod">
          <ac:chgData name="Michael Rosenberg" userId="513df90f-7088-408a-b9ed-dc3976caa79a" providerId="ADAL" clId="{5EE0A90D-EA88-AA4D-A3E3-41E927D82F8D}" dt="2024-05-13T15:11:02.847" v="2451" actId="20577"/>
          <ac:spMkLst>
            <pc:docMk/>
            <pc:sldMk cId="1130155725" sldId="283"/>
            <ac:spMk id="47" creationId="{66EE959A-2C66-48D6-BE65-AB6F44C33D39}"/>
          </ac:spMkLst>
        </pc:spChg>
        <pc:spChg chg="mod">
          <ac:chgData name="Michael Rosenberg" userId="513df90f-7088-408a-b9ed-dc3976caa79a" providerId="ADAL" clId="{5EE0A90D-EA88-AA4D-A3E3-41E927D82F8D}" dt="2024-05-13T15:10:26.613" v="2403" actId="20577"/>
          <ac:spMkLst>
            <pc:docMk/>
            <pc:sldMk cId="1130155725" sldId="283"/>
            <ac:spMk id="48" creationId="{E6EE5360-B0CF-4F84-AF9F-AE804D161B7F}"/>
          </ac:spMkLst>
        </pc:spChg>
        <pc:spChg chg="mod">
          <ac:chgData name="Michael Rosenberg" userId="513df90f-7088-408a-b9ed-dc3976caa79a" providerId="ADAL" clId="{5EE0A90D-EA88-AA4D-A3E3-41E927D82F8D}" dt="2024-05-13T15:16:18.242" v="2655" actId="1076"/>
          <ac:spMkLst>
            <pc:docMk/>
            <pc:sldMk cId="1130155725" sldId="283"/>
            <ac:spMk id="72" creationId="{76A63DDF-0D96-429E-BEE8-7CD0B06A3ECA}"/>
          </ac:spMkLst>
        </pc:spChg>
        <pc:spChg chg="mod">
          <ac:chgData name="Michael Rosenberg" userId="513df90f-7088-408a-b9ed-dc3976caa79a" providerId="ADAL" clId="{5EE0A90D-EA88-AA4D-A3E3-41E927D82F8D}" dt="2024-05-13T15:16:18.242" v="2655" actId="1076"/>
          <ac:spMkLst>
            <pc:docMk/>
            <pc:sldMk cId="1130155725" sldId="283"/>
            <ac:spMk id="73" creationId="{EB5F6F71-08B3-483C-AD8D-B300F490395B}"/>
          </ac:spMkLst>
        </pc:spChg>
        <pc:spChg chg="mod">
          <ac:chgData name="Michael Rosenberg" userId="513df90f-7088-408a-b9ed-dc3976caa79a" providerId="ADAL" clId="{5EE0A90D-EA88-AA4D-A3E3-41E927D82F8D}" dt="2024-05-13T15:16:18.242" v="2655" actId="1076"/>
          <ac:spMkLst>
            <pc:docMk/>
            <pc:sldMk cId="1130155725" sldId="283"/>
            <ac:spMk id="75" creationId="{0AAC7D39-C1E4-4325-A807-4E6646988B50}"/>
          </ac:spMkLst>
        </pc:spChg>
        <pc:spChg chg="del">
          <ac:chgData name="Michael Rosenberg" userId="513df90f-7088-408a-b9ed-dc3976caa79a" providerId="ADAL" clId="{5EE0A90D-EA88-AA4D-A3E3-41E927D82F8D}" dt="2024-05-13T15:11:51.497" v="2466" actId="478"/>
          <ac:spMkLst>
            <pc:docMk/>
            <pc:sldMk cId="1130155725" sldId="283"/>
            <ac:spMk id="76" creationId="{2F8EC7ED-34E0-4E04-AE12-B05E99B15481}"/>
          </ac:spMkLst>
        </pc:spChg>
        <pc:spChg chg="mod">
          <ac:chgData name="Michael Rosenberg" userId="513df90f-7088-408a-b9ed-dc3976caa79a" providerId="ADAL" clId="{5EE0A90D-EA88-AA4D-A3E3-41E927D82F8D}" dt="2024-05-13T15:16:29.276" v="2656" actId="1076"/>
          <ac:spMkLst>
            <pc:docMk/>
            <pc:sldMk cId="1130155725" sldId="283"/>
            <ac:spMk id="78" creationId="{B7568528-053A-4E60-AEAE-E8E877A355FB}"/>
          </ac:spMkLst>
        </pc:spChg>
        <pc:spChg chg="mod">
          <ac:chgData name="Michael Rosenberg" userId="513df90f-7088-408a-b9ed-dc3976caa79a" providerId="ADAL" clId="{5EE0A90D-EA88-AA4D-A3E3-41E927D82F8D}" dt="2024-05-13T15:16:29.276" v="2656" actId="1076"/>
          <ac:spMkLst>
            <pc:docMk/>
            <pc:sldMk cId="1130155725" sldId="283"/>
            <ac:spMk id="81" creationId="{274EE87F-96A6-4F4D-8B25-868FE744B40B}"/>
          </ac:spMkLst>
        </pc:spChg>
        <pc:spChg chg="del">
          <ac:chgData name="Michael Rosenberg" userId="513df90f-7088-408a-b9ed-dc3976caa79a" providerId="ADAL" clId="{5EE0A90D-EA88-AA4D-A3E3-41E927D82F8D}" dt="2024-05-13T15:13:09.531" v="2554" actId="478"/>
          <ac:spMkLst>
            <pc:docMk/>
            <pc:sldMk cId="1130155725" sldId="283"/>
            <ac:spMk id="82" creationId="{EBDC1A2A-1B91-488E-9379-8604CC91F5CE}"/>
          </ac:spMkLst>
        </pc:spChg>
        <pc:spChg chg="del">
          <ac:chgData name="Michael Rosenberg" userId="513df90f-7088-408a-b9ed-dc3976caa79a" providerId="ADAL" clId="{5EE0A90D-EA88-AA4D-A3E3-41E927D82F8D}" dt="2024-05-13T15:15:30.468" v="2634" actId="478"/>
          <ac:spMkLst>
            <pc:docMk/>
            <pc:sldMk cId="1130155725" sldId="283"/>
            <ac:spMk id="84" creationId="{78F7EDBC-87D2-4B66-ACEC-F72A3F0C7B6B}"/>
          </ac:spMkLst>
        </pc:spChg>
        <pc:spChg chg="add del">
          <ac:chgData name="Michael Rosenberg" userId="513df90f-7088-408a-b9ed-dc3976caa79a" providerId="ADAL" clId="{5EE0A90D-EA88-AA4D-A3E3-41E927D82F8D}" dt="2024-05-13T15:16:31.113" v="2657" actId="478"/>
          <ac:spMkLst>
            <pc:docMk/>
            <pc:sldMk cId="1130155725" sldId="283"/>
            <ac:spMk id="85" creationId="{4ACEA0E5-CC94-4366-8635-D679D1E0F2EB}"/>
          </ac:spMkLst>
        </pc:spChg>
        <pc:spChg chg="del">
          <ac:chgData name="Michael Rosenberg" userId="513df90f-7088-408a-b9ed-dc3976caa79a" providerId="ADAL" clId="{5EE0A90D-EA88-AA4D-A3E3-41E927D82F8D}" dt="2024-05-13T15:15:43.865" v="2638" actId="478"/>
          <ac:spMkLst>
            <pc:docMk/>
            <pc:sldMk cId="1130155725" sldId="283"/>
            <ac:spMk id="87" creationId="{025FFD2B-1258-455A-9026-5BCB06F036ED}"/>
          </ac:spMkLst>
        </pc:spChg>
        <pc:spChg chg="del">
          <ac:chgData name="Michael Rosenberg" userId="513df90f-7088-408a-b9ed-dc3976caa79a" providerId="ADAL" clId="{5EE0A90D-EA88-AA4D-A3E3-41E927D82F8D}" dt="2024-05-13T15:13:11.470" v="2555" actId="478"/>
          <ac:spMkLst>
            <pc:docMk/>
            <pc:sldMk cId="1130155725" sldId="283"/>
            <ac:spMk id="88" creationId="{F2724071-065C-4487-9B85-E671C04EE2D5}"/>
          </ac:spMkLst>
        </pc:spChg>
        <pc:spChg chg="del">
          <ac:chgData name="Michael Rosenberg" userId="513df90f-7088-408a-b9ed-dc3976caa79a" providerId="ADAL" clId="{5EE0A90D-EA88-AA4D-A3E3-41E927D82F8D}" dt="2024-05-13T15:15:31.641" v="2635" actId="478"/>
          <ac:spMkLst>
            <pc:docMk/>
            <pc:sldMk cId="1130155725" sldId="283"/>
            <ac:spMk id="90" creationId="{337639E1-2B3F-41BF-8F36-94B2B0654F8C}"/>
          </ac:spMkLst>
        </pc:spChg>
        <pc:spChg chg="mod">
          <ac:chgData name="Michael Rosenberg" userId="513df90f-7088-408a-b9ed-dc3976caa79a" providerId="ADAL" clId="{5EE0A90D-EA88-AA4D-A3E3-41E927D82F8D}" dt="2024-05-13T15:16:29.276" v="2656" actId="1076"/>
          <ac:spMkLst>
            <pc:docMk/>
            <pc:sldMk cId="1130155725" sldId="283"/>
            <ac:spMk id="91" creationId="{2981964B-1DEC-42A6-8BBB-17F8DB1ABD2C}"/>
          </ac:spMkLst>
        </pc:spChg>
        <pc:spChg chg="del">
          <ac:chgData name="Michael Rosenberg" userId="513df90f-7088-408a-b9ed-dc3976caa79a" providerId="ADAL" clId="{5EE0A90D-EA88-AA4D-A3E3-41E927D82F8D}" dt="2024-05-13T15:15:46.333" v="2639" actId="478"/>
          <ac:spMkLst>
            <pc:docMk/>
            <pc:sldMk cId="1130155725" sldId="283"/>
            <ac:spMk id="93" creationId="{A2539C7F-26D2-41CD-A397-8D6EB310B27A}"/>
          </ac:spMkLst>
        </pc:spChg>
        <pc:spChg chg="del">
          <ac:chgData name="Michael Rosenberg" userId="513df90f-7088-408a-b9ed-dc3976caa79a" providerId="ADAL" clId="{5EE0A90D-EA88-AA4D-A3E3-41E927D82F8D}" dt="2024-05-13T15:13:13.310" v="2556" actId="478"/>
          <ac:spMkLst>
            <pc:docMk/>
            <pc:sldMk cId="1130155725" sldId="283"/>
            <ac:spMk id="94" creationId="{ABA4D84A-B5D6-4976-BB3D-42ED889A28C2}"/>
          </ac:spMkLst>
        </pc:spChg>
        <pc:spChg chg="del">
          <ac:chgData name="Michael Rosenberg" userId="513df90f-7088-408a-b9ed-dc3976caa79a" providerId="ADAL" clId="{5EE0A90D-EA88-AA4D-A3E3-41E927D82F8D}" dt="2024-05-13T15:11:05.868" v="2452" actId="478"/>
          <ac:spMkLst>
            <pc:docMk/>
            <pc:sldMk cId="1130155725" sldId="283"/>
            <ac:spMk id="95" creationId="{ADC84306-3666-4FFB-9DE9-7E9AB134B7CB}"/>
          </ac:spMkLst>
        </pc:spChg>
        <pc:grpChg chg="mod">
          <ac:chgData name="Michael Rosenberg" userId="513df90f-7088-408a-b9ed-dc3976caa79a" providerId="ADAL" clId="{5EE0A90D-EA88-AA4D-A3E3-41E927D82F8D}" dt="2024-05-13T15:16:12.529" v="2654" actId="1035"/>
          <ac:grpSpMkLst>
            <pc:docMk/>
            <pc:sldMk cId="1130155725" sldId="283"/>
            <ac:grpSpMk id="46" creationId="{866CD348-E932-4F2B-8BC0-2BA840694331}"/>
          </ac:grpSpMkLst>
        </pc:grpChg>
        <pc:picChg chg="del">
          <ac:chgData name="Michael Rosenberg" userId="513df90f-7088-408a-b9ed-dc3976caa79a" providerId="ADAL" clId="{5EE0A90D-EA88-AA4D-A3E3-41E927D82F8D}" dt="2024-05-13T15:11:28.830" v="2454" actId="478"/>
          <ac:picMkLst>
            <pc:docMk/>
            <pc:sldMk cId="1130155725" sldId="283"/>
            <ac:picMk id="96" creationId="{F5904817-323E-41AC-8A18-6313E7912E76}"/>
          </ac:picMkLst>
        </pc:picChg>
        <pc:picChg chg="del">
          <ac:chgData name="Michael Rosenberg" userId="513df90f-7088-408a-b9ed-dc3976caa79a" providerId="ADAL" clId="{5EE0A90D-EA88-AA4D-A3E3-41E927D82F8D}" dt="2024-05-13T15:11:26.765" v="2453" actId="478"/>
          <ac:picMkLst>
            <pc:docMk/>
            <pc:sldMk cId="1130155725" sldId="283"/>
            <ac:picMk id="97" creationId="{1BDDE4EE-2EEE-44F9-BDAD-64B21D7348CF}"/>
          </ac:picMkLst>
        </pc:picChg>
        <pc:picChg chg="add del">
          <ac:chgData name="Michael Rosenberg" userId="513df90f-7088-408a-b9ed-dc3976caa79a" providerId="ADAL" clId="{5EE0A90D-EA88-AA4D-A3E3-41E927D82F8D}" dt="2024-05-13T15:11:36.150" v="2457" actId="478"/>
          <ac:picMkLst>
            <pc:docMk/>
            <pc:sldMk cId="1130155725" sldId="283"/>
            <ac:picMk id="98" creationId="{C470587A-28C0-4F0E-9130-5E6FB7706745}"/>
          </ac:picMkLst>
        </pc:picChg>
        <pc:picChg chg="del">
          <ac:chgData name="Michael Rosenberg" userId="513df90f-7088-408a-b9ed-dc3976caa79a" providerId="ADAL" clId="{5EE0A90D-EA88-AA4D-A3E3-41E927D82F8D}" dt="2024-05-13T15:11:39.413" v="2458" actId="478"/>
          <ac:picMkLst>
            <pc:docMk/>
            <pc:sldMk cId="1130155725" sldId="283"/>
            <ac:picMk id="103" creationId="{A5D1D3CB-9FED-4C5A-B4BD-E44603869319}"/>
          </ac:picMkLst>
        </pc:picChg>
      </pc:sldChg>
      <pc:sldChg chg="del">
        <pc:chgData name="Michael Rosenberg" userId="513df90f-7088-408a-b9ed-dc3976caa79a" providerId="ADAL" clId="{5EE0A90D-EA88-AA4D-A3E3-41E927D82F8D}" dt="2024-05-13T15:44:22.948" v="3627" actId="2696"/>
        <pc:sldMkLst>
          <pc:docMk/>
          <pc:sldMk cId="2775148049" sldId="284"/>
        </pc:sldMkLst>
      </pc:sldChg>
      <pc:sldChg chg="del">
        <pc:chgData name="Michael Rosenberg" userId="513df90f-7088-408a-b9ed-dc3976caa79a" providerId="ADAL" clId="{5EE0A90D-EA88-AA4D-A3E3-41E927D82F8D}" dt="2024-05-13T15:44:22.948" v="3627" actId="2696"/>
        <pc:sldMkLst>
          <pc:docMk/>
          <pc:sldMk cId="77663089" sldId="285"/>
        </pc:sldMkLst>
      </pc:sldChg>
      <pc:sldChg chg="del">
        <pc:chgData name="Michael Rosenberg" userId="513df90f-7088-408a-b9ed-dc3976caa79a" providerId="ADAL" clId="{5EE0A90D-EA88-AA4D-A3E3-41E927D82F8D}" dt="2024-05-13T15:44:22.948" v="3627" actId="2696"/>
        <pc:sldMkLst>
          <pc:docMk/>
          <pc:sldMk cId="3948842753" sldId="292"/>
        </pc:sldMkLst>
      </pc:sldChg>
      <pc:sldChg chg="del">
        <pc:chgData name="Michael Rosenberg" userId="513df90f-7088-408a-b9ed-dc3976caa79a" providerId="ADAL" clId="{5EE0A90D-EA88-AA4D-A3E3-41E927D82F8D}" dt="2024-05-13T15:44:22.948" v="3627" actId="2696"/>
        <pc:sldMkLst>
          <pc:docMk/>
          <pc:sldMk cId="3766107355" sldId="297"/>
        </pc:sldMkLst>
      </pc:sldChg>
      <pc:sldChg chg="del">
        <pc:chgData name="Michael Rosenberg" userId="513df90f-7088-408a-b9ed-dc3976caa79a" providerId="ADAL" clId="{5EE0A90D-EA88-AA4D-A3E3-41E927D82F8D}" dt="2024-05-13T15:44:22.948" v="3627" actId="2696"/>
        <pc:sldMkLst>
          <pc:docMk/>
          <pc:sldMk cId="590198277" sldId="433"/>
        </pc:sldMkLst>
      </pc:sldChg>
      <pc:sldChg chg="del">
        <pc:chgData name="Michael Rosenberg" userId="513df90f-7088-408a-b9ed-dc3976caa79a" providerId="ADAL" clId="{5EE0A90D-EA88-AA4D-A3E3-41E927D82F8D}" dt="2024-05-13T15:44:22.948" v="3627" actId="2696"/>
        <pc:sldMkLst>
          <pc:docMk/>
          <pc:sldMk cId="689346848" sldId="434"/>
        </pc:sldMkLst>
      </pc:sldChg>
      <pc:sldChg chg="del">
        <pc:chgData name="Michael Rosenberg" userId="513df90f-7088-408a-b9ed-dc3976caa79a" providerId="ADAL" clId="{5EE0A90D-EA88-AA4D-A3E3-41E927D82F8D}" dt="2024-05-13T15:44:22.948" v="3627" actId="2696"/>
        <pc:sldMkLst>
          <pc:docMk/>
          <pc:sldMk cId="1719114158" sldId="435"/>
        </pc:sldMkLst>
      </pc:sldChg>
      <pc:sldChg chg="del">
        <pc:chgData name="Michael Rosenberg" userId="513df90f-7088-408a-b9ed-dc3976caa79a" providerId="ADAL" clId="{5EE0A90D-EA88-AA4D-A3E3-41E927D82F8D}" dt="2024-05-13T15:44:22.948" v="3627" actId="2696"/>
        <pc:sldMkLst>
          <pc:docMk/>
          <pc:sldMk cId="1636375527" sldId="436"/>
        </pc:sldMkLst>
      </pc:sldChg>
      <pc:sldChg chg="del">
        <pc:chgData name="Michael Rosenberg" userId="513df90f-7088-408a-b9ed-dc3976caa79a" providerId="ADAL" clId="{5EE0A90D-EA88-AA4D-A3E3-41E927D82F8D}" dt="2024-05-13T15:44:22.948" v="3627" actId="2696"/>
        <pc:sldMkLst>
          <pc:docMk/>
          <pc:sldMk cId="3802087621" sldId="438"/>
        </pc:sldMkLst>
      </pc:sldChg>
      <pc:sldChg chg="addSp delSp modSp add del mod ord modTransition">
        <pc:chgData name="Michael Rosenberg" userId="513df90f-7088-408a-b9ed-dc3976caa79a" providerId="ADAL" clId="{5EE0A90D-EA88-AA4D-A3E3-41E927D82F8D}" dt="2024-05-13T15:46:05.143" v="3659" actId="2696"/>
        <pc:sldMkLst>
          <pc:docMk/>
          <pc:sldMk cId="2499438215" sldId="439"/>
        </pc:sldMkLst>
        <pc:spChg chg="mod">
          <ac:chgData name="Michael Rosenberg" userId="513df90f-7088-408a-b9ed-dc3976caa79a" providerId="ADAL" clId="{5EE0A90D-EA88-AA4D-A3E3-41E927D82F8D}" dt="2024-05-13T15:19:30.214" v="2680" actId="20577"/>
          <ac:spMkLst>
            <pc:docMk/>
            <pc:sldMk cId="2499438215" sldId="439"/>
            <ac:spMk id="6" creationId="{F16B8763-4391-47DA-A3BF-3AC5D0C9C4F3}"/>
          </ac:spMkLst>
        </pc:spChg>
        <pc:spChg chg="mod">
          <ac:chgData name="Michael Rosenberg" userId="513df90f-7088-408a-b9ed-dc3976caa79a" providerId="ADAL" clId="{5EE0A90D-EA88-AA4D-A3E3-41E927D82F8D}" dt="2024-05-13T15:20:09.196" v="2780" actId="14100"/>
          <ac:spMkLst>
            <pc:docMk/>
            <pc:sldMk cId="2499438215" sldId="439"/>
            <ac:spMk id="8" creationId="{7736E945-4523-47FE-A874-7C45BFBBFE94}"/>
          </ac:spMkLst>
        </pc:spChg>
        <pc:spChg chg="mod">
          <ac:chgData name="Michael Rosenberg" userId="513df90f-7088-408a-b9ed-dc3976caa79a" providerId="ADAL" clId="{5EE0A90D-EA88-AA4D-A3E3-41E927D82F8D}" dt="2024-05-13T15:19:14.048" v="2669" actId="20577"/>
          <ac:spMkLst>
            <pc:docMk/>
            <pc:sldMk cId="2499438215" sldId="439"/>
            <ac:spMk id="9" creationId="{E12614D4-A481-4B42-B145-5671B52F7956}"/>
          </ac:spMkLst>
        </pc:spChg>
        <pc:spChg chg="mod">
          <ac:chgData name="Michael Rosenberg" userId="513df90f-7088-408a-b9ed-dc3976caa79a" providerId="ADAL" clId="{5EE0A90D-EA88-AA4D-A3E3-41E927D82F8D}" dt="2024-05-10T18:55:02.337" v="790" actId="6549"/>
          <ac:spMkLst>
            <pc:docMk/>
            <pc:sldMk cId="2499438215" sldId="439"/>
            <ac:spMk id="10" creationId="{C5E62A2A-27CE-409A-98C2-F351F45D60DE}"/>
          </ac:spMkLst>
        </pc:spChg>
        <pc:spChg chg="mod">
          <ac:chgData name="Michael Rosenberg" userId="513df90f-7088-408a-b9ed-dc3976caa79a" providerId="ADAL" clId="{5EE0A90D-EA88-AA4D-A3E3-41E927D82F8D}" dt="2024-05-10T16:37:26.146" v="501" actId="20577"/>
          <ac:spMkLst>
            <pc:docMk/>
            <pc:sldMk cId="2499438215" sldId="439"/>
            <ac:spMk id="19" creationId="{A0165548-42BD-459E-A80C-C273A623578E}"/>
          </ac:spMkLst>
        </pc:spChg>
        <pc:spChg chg="del">
          <ac:chgData name="Michael Rosenberg" userId="513df90f-7088-408a-b9ed-dc3976caa79a" providerId="ADAL" clId="{5EE0A90D-EA88-AA4D-A3E3-41E927D82F8D}" dt="2024-05-13T15:24:04.775" v="2781"/>
          <ac:spMkLst>
            <pc:docMk/>
            <pc:sldMk cId="2499438215" sldId="439"/>
            <ac:spMk id="38912" creationId="{8BBEFAF2-8E32-4F7D-BD48-8D41D4509624}"/>
          </ac:spMkLst>
        </pc:spChg>
        <pc:grpChg chg="del">
          <ac:chgData name="Michael Rosenberg" userId="513df90f-7088-408a-b9ed-dc3976caa79a" providerId="ADAL" clId="{5EE0A90D-EA88-AA4D-A3E3-41E927D82F8D}" dt="2024-05-13T15:19:09.720" v="2667" actId="478"/>
          <ac:grpSpMkLst>
            <pc:docMk/>
            <pc:sldMk cId="2499438215" sldId="439"/>
            <ac:grpSpMk id="15" creationId="{6D3CC7B1-9B3B-4BD4-B265-A40BB671A437}"/>
          </ac:grpSpMkLst>
        </pc:grpChg>
        <pc:picChg chg="add mod">
          <ac:chgData name="Michael Rosenberg" userId="513df90f-7088-408a-b9ed-dc3976caa79a" providerId="ADAL" clId="{5EE0A90D-EA88-AA4D-A3E3-41E927D82F8D}" dt="2024-05-13T15:24:06.124" v="2783" actId="962"/>
          <ac:picMkLst>
            <pc:docMk/>
            <pc:sldMk cId="2499438215" sldId="439"/>
            <ac:picMk id="3" creationId="{53C4C7F5-4EE9-95A5-4A1B-D082F9D350DF}"/>
          </ac:picMkLst>
        </pc:picChg>
      </pc:sldChg>
      <pc:sldChg chg="del">
        <pc:chgData name="Michael Rosenberg" userId="513df90f-7088-408a-b9ed-dc3976caa79a" providerId="ADAL" clId="{5EE0A90D-EA88-AA4D-A3E3-41E927D82F8D}" dt="2024-05-13T15:44:22.948" v="3627" actId="2696"/>
        <pc:sldMkLst>
          <pc:docMk/>
          <pc:sldMk cId="2140286642" sldId="440"/>
        </pc:sldMkLst>
      </pc:sldChg>
      <pc:sldChg chg="del">
        <pc:chgData name="Michael Rosenberg" userId="513df90f-7088-408a-b9ed-dc3976caa79a" providerId="ADAL" clId="{5EE0A90D-EA88-AA4D-A3E3-41E927D82F8D}" dt="2024-05-13T15:44:22.948" v="3627" actId="2696"/>
        <pc:sldMkLst>
          <pc:docMk/>
          <pc:sldMk cId="396888182" sldId="441"/>
        </pc:sldMkLst>
      </pc:sldChg>
      <pc:sldChg chg="addSp delSp modSp del mod">
        <pc:chgData name="Michael Rosenberg" userId="513df90f-7088-408a-b9ed-dc3976caa79a" providerId="ADAL" clId="{5EE0A90D-EA88-AA4D-A3E3-41E927D82F8D}" dt="2024-05-13T15:44:22.948" v="3627" actId="2696"/>
        <pc:sldMkLst>
          <pc:docMk/>
          <pc:sldMk cId="3392736522" sldId="442"/>
        </pc:sldMkLst>
        <pc:spChg chg="del">
          <ac:chgData name="Michael Rosenberg" userId="513df90f-7088-408a-b9ed-dc3976caa79a" providerId="ADAL" clId="{5EE0A90D-EA88-AA4D-A3E3-41E927D82F8D}" dt="2024-05-10T16:37:46.512" v="502"/>
          <ac:spMkLst>
            <pc:docMk/>
            <pc:sldMk cId="3392736522" sldId="442"/>
            <ac:spMk id="7" creationId="{C144A4A2-0A1C-4C8A-81F3-A307D1DF5DB9}"/>
          </ac:spMkLst>
        </pc:spChg>
        <pc:picChg chg="add mod">
          <ac:chgData name="Michael Rosenberg" userId="513df90f-7088-408a-b9ed-dc3976caa79a" providerId="ADAL" clId="{5EE0A90D-EA88-AA4D-A3E3-41E927D82F8D}" dt="2024-05-10T16:44:02.315" v="505" actId="13822"/>
          <ac:picMkLst>
            <pc:docMk/>
            <pc:sldMk cId="3392736522" sldId="442"/>
            <ac:picMk id="3" creationId="{A03381AD-31BD-CE9E-CDF2-BAB3BD481D82}"/>
          </ac:picMkLst>
        </pc:picChg>
      </pc:sldChg>
      <pc:sldChg chg="del">
        <pc:chgData name="Michael Rosenberg" userId="513df90f-7088-408a-b9ed-dc3976caa79a" providerId="ADAL" clId="{5EE0A90D-EA88-AA4D-A3E3-41E927D82F8D}" dt="2024-05-13T15:44:22.948" v="3627" actId="2696"/>
        <pc:sldMkLst>
          <pc:docMk/>
          <pc:sldMk cId="1791472575" sldId="443"/>
        </pc:sldMkLst>
      </pc:sldChg>
      <pc:sldChg chg="addSp delSp modSp new add del mod modTransition setBg modAnim">
        <pc:chgData name="Michael Rosenberg" userId="513df90f-7088-408a-b9ed-dc3976caa79a" providerId="ADAL" clId="{5EE0A90D-EA88-AA4D-A3E3-41E927D82F8D}" dt="2024-05-13T15:46:05.152" v="3669" actId="2696"/>
        <pc:sldMkLst>
          <pc:docMk/>
          <pc:sldMk cId="1496601847" sldId="444"/>
        </pc:sldMkLst>
        <pc:spChg chg="del mod">
          <ac:chgData name="Michael Rosenberg" userId="513df90f-7088-408a-b9ed-dc3976caa79a" providerId="ADAL" clId="{5EE0A90D-EA88-AA4D-A3E3-41E927D82F8D}" dt="2024-05-13T13:40:56.280" v="1101" actId="26606"/>
          <ac:spMkLst>
            <pc:docMk/>
            <pc:sldMk cId="1496601847" sldId="444"/>
            <ac:spMk id="2" creationId="{E44DDF4C-3FFA-2070-1683-E96978DBD9AC}"/>
          </ac:spMkLst>
        </pc:spChg>
        <pc:spChg chg="del">
          <ac:chgData name="Michael Rosenberg" userId="513df90f-7088-408a-b9ed-dc3976caa79a" providerId="ADAL" clId="{5EE0A90D-EA88-AA4D-A3E3-41E927D82F8D}" dt="2024-05-13T13:40:56.280" v="1101" actId="26606"/>
          <ac:spMkLst>
            <pc:docMk/>
            <pc:sldMk cId="1496601847" sldId="444"/>
            <ac:spMk id="3" creationId="{6D6AF773-CBA6-7390-7A16-37806CE88731}"/>
          </ac:spMkLst>
        </pc:spChg>
        <pc:spChg chg="add">
          <ac:chgData name="Michael Rosenberg" userId="513df90f-7088-408a-b9ed-dc3976caa79a" providerId="ADAL" clId="{5EE0A90D-EA88-AA4D-A3E3-41E927D82F8D}" dt="2024-05-13T13:40:56.280" v="1101" actId="26606"/>
          <ac:spMkLst>
            <pc:docMk/>
            <pc:sldMk cId="1496601847" sldId="444"/>
            <ac:spMk id="9" creationId="{F3060C83-F051-4F0E-ABAD-AA0DFC48B218}"/>
          </ac:spMkLst>
        </pc:spChg>
        <pc:spChg chg="add">
          <ac:chgData name="Michael Rosenberg" userId="513df90f-7088-408a-b9ed-dc3976caa79a" providerId="ADAL" clId="{5EE0A90D-EA88-AA4D-A3E3-41E927D82F8D}" dt="2024-05-13T13:40:56.280" v="1101" actId="26606"/>
          <ac:spMkLst>
            <pc:docMk/>
            <pc:sldMk cId="1496601847" sldId="444"/>
            <ac:spMk id="11" creationId="{83C98ABE-055B-441F-B07E-44F97F083C39}"/>
          </ac:spMkLst>
        </pc:spChg>
        <pc:spChg chg="add">
          <ac:chgData name="Michael Rosenberg" userId="513df90f-7088-408a-b9ed-dc3976caa79a" providerId="ADAL" clId="{5EE0A90D-EA88-AA4D-A3E3-41E927D82F8D}" dt="2024-05-13T13:40:56.280" v="1101" actId="26606"/>
          <ac:spMkLst>
            <pc:docMk/>
            <pc:sldMk cId="1496601847" sldId="444"/>
            <ac:spMk id="13" creationId="{29FDB030-9B49-4CED-8CCD-4D99382388AC}"/>
          </ac:spMkLst>
        </pc:spChg>
        <pc:spChg chg="add">
          <ac:chgData name="Michael Rosenberg" userId="513df90f-7088-408a-b9ed-dc3976caa79a" providerId="ADAL" clId="{5EE0A90D-EA88-AA4D-A3E3-41E927D82F8D}" dt="2024-05-13T13:40:56.280" v="1101" actId="26606"/>
          <ac:spMkLst>
            <pc:docMk/>
            <pc:sldMk cId="1496601847" sldId="444"/>
            <ac:spMk id="15" creationId="{3783CA14-24A1-485C-8B30-D6A5D87987AD}"/>
          </ac:spMkLst>
        </pc:spChg>
        <pc:spChg chg="add">
          <ac:chgData name="Michael Rosenberg" userId="513df90f-7088-408a-b9ed-dc3976caa79a" providerId="ADAL" clId="{5EE0A90D-EA88-AA4D-A3E3-41E927D82F8D}" dt="2024-05-13T13:40:56.280" v="1101" actId="26606"/>
          <ac:spMkLst>
            <pc:docMk/>
            <pc:sldMk cId="1496601847" sldId="444"/>
            <ac:spMk id="17" creationId="{9A97C86A-04D6-40F7-AE84-31AB43E6A846}"/>
          </ac:spMkLst>
        </pc:spChg>
        <pc:spChg chg="add">
          <ac:chgData name="Michael Rosenberg" userId="513df90f-7088-408a-b9ed-dc3976caa79a" providerId="ADAL" clId="{5EE0A90D-EA88-AA4D-A3E3-41E927D82F8D}" dt="2024-05-13T13:40:56.280" v="1101" actId="26606"/>
          <ac:spMkLst>
            <pc:docMk/>
            <pc:sldMk cId="1496601847" sldId="444"/>
            <ac:spMk id="19" creationId="{FF9F2414-84E8-453E-B1F3-389FDE8192D9}"/>
          </ac:spMkLst>
        </pc:spChg>
        <pc:spChg chg="add">
          <ac:chgData name="Michael Rosenberg" userId="513df90f-7088-408a-b9ed-dc3976caa79a" providerId="ADAL" clId="{5EE0A90D-EA88-AA4D-A3E3-41E927D82F8D}" dt="2024-05-13T13:40:56.280" v="1101" actId="26606"/>
          <ac:spMkLst>
            <pc:docMk/>
            <pc:sldMk cId="1496601847" sldId="444"/>
            <ac:spMk id="21" creationId="{3ECA69A1-7536-43AC-85EF-C7106179F5ED}"/>
          </ac:spMkLst>
        </pc:spChg>
        <pc:picChg chg="add mod">
          <ac:chgData name="Michael Rosenberg" userId="513df90f-7088-408a-b9ed-dc3976caa79a" providerId="ADAL" clId="{5EE0A90D-EA88-AA4D-A3E3-41E927D82F8D}" dt="2024-05-13T13:40:56.280" v="1101" actId="26606"/>
          <ac:picMkLst>
            <pc:docMk/>
            <pc:sldMk cId="1496601847" sldId="444"/>
            <ac:picMk id="4" creationId="{E799CEC7-B89B-DE54-BA49-B68F9506453A}"/>
          </ac:picMkLst>
        </pc:picChg>
        <pc:picChg chg="add mod">
          <ac:chgData name="Michael Rosenberg" userId="513df90f-7088-408a-b9ed-dc3976caa79a" providerId="ADAL" clId="{5EE0A90D-EA88-AA4D-A3E3-41E927D82F8D}" dt="2024-05-13T14:00:27.163" v="1171" actId="14100"/>
          <ac:picMkLst>
            <pc:docMk/>
            <pc:sldMk cId="1496601847" sldId="444"/>
            <ac:picMk id="6" creationId="{56E5962A-DC9A-892F-5A5B-CF69A935A15A}"/>
          </ac:picMkLst>
        </pc:picChg>
        <pc:picChg chg="add mod modCrop">
          <ac:chgData name="Michael Rosenberg" userId="513df90f-7088-408a-b9ed-dc3976caa79a" providerId="ADAL" clId="{5EE0A90D-EA88-AA4D-A3E3-41E927D82F8D}" dt="2024-05-13T14:00:24.846" v="1170" actId="14100"/>
          <ac:picMkLst>
            <pc:docMk/>
            <pc:sldMk cId="1496601847" sldId="444"/>
            <ac:picMk id="8" creationId="{54F52094-AF40-38EF-5977-8D529255C985}"/>
          </ac:picMkLst>
        </pc:picChg>
        <pc:picChg chg="add mod">
          <ac:chgData name="Michael Rosenberg" userId="513df90f-7088-408a-b9ed-dc3976caa79a" providerId="ADAL" clId="{5EE0A90D-EA88-AA4D-A3E3-41E927D82F8D}" dt="2024-05-13T14:16:42.845" v="1188" actId="1076"/>
          <ac:picMkLst>
            <pc:docMk/>
            <pc:sldMk cId="1496601847" sldId="444"/>
            <ac:picMk id="12" creationId="{DF54A37D-554C-3FA1-6CA4-1F24F1A911D7}"/>
          </ac:picMkLst>
        </pc:picChg>
        <pc:picChg chg="add mod">
          <ac:chgData name="Michael Rosenberg" userId="513df90f-7088-408a-b9ed-dc3976caa79a" providerId="ADAL" clId="{5EE0A90D-EA88-AA4D-A3E3-41E927D82F8D}" dt="2024-05-13T13:52:52.181" v="1140" actId="1076"/>
          <ac:picMkLst>
            <pc:docMk/>
            <pc:sldMk cId="1496601847" sldId="444"/>
            <ac:picMk id="16" creationId="{6020B2BF-8446-2AD6-AAD9-FAD9F8986520}"/>
          </ac:picMkLst>
        </pc:picChg>
        <pc:picChg chg="add mod">
          <ac:chgData name="Michael Rosenberg" userId="513df90f-7088-408a-b9ed-dc3976caa79a" providerId="ADAL" clId="{5EE0A90D-EA88-AA4D-A3E3-41E927D82F8D}" dt="2024-05-13T13:55:10.962" v="1147" actId="1076"/>
          <ac:picMkLst>
            <pc:docMk/>
            <pc:sldMk cId="1496601847" sldId="444"/>
            <ac:picMk id="20" creationId="{DE1012D3-B46C-F53E-1B6A-61D5883B6654}"/>
          </ac:picMkLst>
        </pc:picChg>
        <pc:picChg chg="add mod">
          <ac:chgData name="Michael Rosenberg" userId="513df90f-7088-408a-b9ed-dc3976caa79a" providerId="ADAL" clId="{5EE0A90D-EA88-AA4D-A3E3-41E927D82F8D}" dt="2024-05-13T13:57:05.427" v="1152" actId="1076"/>
          <ac:picMkLst>
            <pc:docMk/>
            <pc:sldMk cId="1496601847" sldId="444"/>
            <ac:picMk id="23" creationId="{FEFB1E0F-B3BC-AEEB-BF30-9F778C4DB48D}"/>
          </ac:picMkLst>
        </pc:picChg>
        <pc:picChg chg="add mod">
          <ac:chgData name="Michael Rosenberg" userId="513df90f-7088-408a-b9ed-dc3976caa79a" providerId="ADAL" clId="{5EE0A90D-EA88-AA4D-A3E3-41E927D82F8D}" dt="2024-05-13T13:58:49.525" v="1157" actId="1076"/>
          <ac:picMkLst>
            <pc:docMk/>
            <pc:sldMk cId="1496601847" sldId="444"/>
            <ac:picMk id="25" creationId="{261EB805-0239-7925-19A4-6BCB9E622535}"/>
          </ac:picMkLst>
        </pc:picChg>
        <pc:picChg chg="add mod">
          <ac:chgData name="Michael Rosenberg" userId="513df90f-7088-408a-b9ed-dc3976caa79a" providerId="ADAL" clId="{5EE0A90D-EA88-AA4D-A3E3-41E927D82F8D}" dt="2024-05-13T13:59:29.431" v="1162" actId="1076"/>
          <ac:picMkLst>
            <pc:docMk/>
            <pc:sldMk cId="1496601847" sldId="444"/>
            <ac:picMk id="27" creationId="{291C57E7-5A78-8B7C-B239-D6666CB41FB6}"/>
          </ac:picMkLst>
        </pc:picChg>
        <pc:picChg chg="add mod">
          <ac:chgData name="Michael Rosenberg" userId="513df90f-7088-408a-b9ed-dc3976caa79a" providerId="ADAL" clId="{5EE0A90D-EA88-AA4D-A3E3-41E927D82F8D}" dt="2024-05-13T14:00:18.780" v="1167" actId="1076"/>
          <ac:picMkLst>
            <pc:docMk/>
            <pc:sldMk cId="1496601847" sldId="444"/>
            <ac:picMk id="29" creationId="{784125FE-AC2F-DAA8-7F2E-2BCEFB91F372}"/>
          </ac:picMkLst>
        </pc:picChg>
        <pc:picChg chg="add mod">
          <ac:chgData name="Michael Rosenberg" userId="513df90f-7088-408a-b9ed-dc3976caa79a" providerId="ADAL" clId="{5EE0A90D-EA88-AA4D-A3E3-41E927D82F8D}" dt="2024-05-13T14:04:09.493" v="1176" actId="1076"/>
          <ac:picMkLst>
            <pc:docMk/>
            <pc:sldMk cId="1496601847" sldId="444"/>
            <ac:picMk id="31" creationId="{785737EE-939C-D031-16F6-3C005DF52CA9}"/>
          </ac:picMkLst>
        </pc:picChg>
        <pc:picChg chg="add mod modCrop">
          <ac:chgData name="Michael Rosenberg" userId="513df90f-7088-408a-b9ed-dc3976caa79a" providerId="ADAL" clId="{5EE0A90D-EA88-AA4D-A3E3-41E927D82F8D}" dt="2024-05-13T14:05:08.140" v="1180" actId="1076"/>
          <ac:picMkLst>
            <pc:docMk/>
            <pc:sldMk cId="1496601847" sldId="444"/>
            <ac:picMk id="33" creationId="{8E3E7BE7-0FE3-C6C4-0D03-F8A51017D035}"/>
          </ac:picMkLst>
        </pc:picChg>
        <pc:picChg chg="add mod">
          <ac:chgData name="Michael Rosenberg" userId="513df90f-7088-408a-b9ed-dc3976caa79a" providerId="ADAL" clId="{5EE0A90D-EA88-AA4D-A3E3-41E927D82F8D}" dt="2024-05-13T14:13:48.058" v="1183" actId="962"/>
          <ac:picMkLst>
            <pc:docMk/>
            <pc:sldMk cId="1496601847" sldId="444"/>
            <ac:picMk id="35" creationId="{24DEF9A3-7256-8C97-373A-656B7A281BF7}"/>
          </ac:picMkLst>
        </pc:picChg>
      </pc:sldChg>
      <pc:sldChg chg="new del">
        <pc:chgData name="Michael Rosenberg" userId="513df90f-7088-408a-b9ed-dc3976caa79a" providerId="ADAL" clId="{5EE0A90D-EA88-AA4D-A3E3-41E927D82F8D}" dt="2024-05-10T16:32:21.607" v="486" actId="680"/>
        <pc:sldMkLst>
          <pc:docMk/>
          <pc:sldMk cId="3923050084" sldId="444"/>
        </pc:sldMkLst>
      </pc:sldChg>
      <pc:sldMasterChg chg="modSp mod addSldLayout delSldLayout modSldLayout">
        <pc:chgData name="Michael Rosenberg" userId="513df90f-7088-408a-b9ed-dc3976caa79a" providerId="ADAL" clId="{5EE0A90D-EA88-AA4D-A3E3-41E927D82F8D}" dt="2024-05-13T15:46:05.149" v="3665" actId="2696"/>
        <pc:sldMasterMkLst>
          <pc:docMk/>
          <pc:sldMasterMk cId="1897620982" sldId="2147483648"/>
        </pc:sldMasterMkLst>
        <pc:spChg chg="mod">
          <ac:chgData name="Michael Rosenberg" userId="513df90f-7088-408a-b9ed-dc3976caa79a" providerId="ADAL" clId="{5EE0A90D-EA88-AA4D-A3E3-41E927D82F8D}" dt="2024-05-10T15:05:31.936" v="71" actId="20577"/>
          <ac:spMkLst>
            <pc:docMk/>
            <pc:sldMasterMk cId="1897620982" sldId="2147483648"/>
            <ac:spMk id="7" creationId="{B13F0DB6-B1E3-472C-BA66-E0DAF9223CA6}"/>
          </ac:spMkLst>
        </pc:spChg>
        <pc:sldLayoutChg chg="add del">
          <pc:chgData name="Michael Rosenberg" userId="513df90f-7088-408a-b9ed-dc3976caa79a" providerId="ADAL" clId="{5EE0A90D-EA88-AA4D-A3E3-41E927D82F8D}" dt="2024-05-13T15:46:05.149" v="3665" actId="2696"/>
          <pc:sldLayoutMkLst>
            <pc:docMk/>
            <pc:sldMasterMk cId="1897620982" sldId="2147483648"/>
            <pc:sldLayoutMk cId="2804446612" sldId="2147483659"/>
          </pc:sldLayoutMkLst>
        </pc:sldLayoutChg>
        <pc:sldLayoutChg chg="del">
          <pc:chgData name="Michael Rosenberg" userId="513df90f-7088-408a-b9ed-dc3976caa79a" providerId="ADAL" clId="{5EE0A90D-EA88-AA4D-A3E3-41E927D82F8D}" dt="2024-05-13T15:44:22.948" v="3627" actId="2696"/>
          <pc:sldLayoutMkLst>
            <pc:docMk/>
            <pc:sldMasterMk cId="1897620982" sldId="2147483648"/>
            <pc:sldLayoutMk cId="2248351129" sldId="2147483664"/>
          </pc:sldLayoutMkLst>
        </pc:sldLayoutChg>
        <pc:sldLayoutChg chg="del">
          <pc:chgData name="Michael Rosenberg" userId="513df90f-7088-408a-b9ed-dc3976caa79a" providerId="ADAL" clId="{5EE0A90D-EA88-AA4D-A3E3-41E927D82F8D}" dt="2024-05-13T15:44:22.948" v="3627" actId="2696"/>
          <pc:sldLayoutMkLst>
            <pc:docMk/>
            <pc:sldMasterMk cId="1897620982" sldId="2147483648"/>
            <pc:sldLayoutMk cId="2847432559" sldId="2147483665"/>
          </pc:sldLayoutMkLst>
        </pc:sldLayoutChg>
        <pc:sldLayoutChg chg="del">
          <pc:chgData name="Michael Rosenberg" userId="513df90f-7088-408a-b9ed-dc3976caa79a" providerId="ADAL" clId="{5EE0A90D-EA88-AA4D-A3E3-41E927D82F8D}" dt="2024-05-13T15:44:22.948" v="3627" actId="2696"/>
          <pc:sldLayoutMkLst>
            <pc:docMk/>
            <pc:sldMasterMk cId="1897620982" sldId="2147483648"/>
            <pc:sldLayoutMk cId="582635227" sldId="2147483666"/>
          </pc:sldLayoutMkLst>
        </pc:sldLayoutChg>
        <pc:sldLayoutChg chg="addSp delSp modSp mod">
          <pc:chgData name="Michael Rosenberg" userId="513df90f-7088-408a-b9ed-dc3976caa79a" providerId="ADAL" clId="{5EE0A90D-EA88-AA4D-A3E3-41E927D82F8D}" dt="2024-05-10T15:05:19.499" v="52"/>
          <pc:sldLayoutMkLst>
            <pc:docMk/>
            <pc:sldMasterMk cId="1897620982" sldId="2147483648"/>
            <pc:sldLayoutMk cId="1150029450" sldId="2147483670"/>
          </pc:sldLayoutMkLst>
          <pc:spChg chg="add del mod">
            <ac:chgData name="Michael Rosenberg" userId="513df90f-7088-408a-b9ed-dc3976caa79a" providerId="ADAL" clId="{5EE0A90D-EA88-AA4D-A3E3-41E927D82F8D}" dt="2024-05-10T15:05:19.499" v="52"/>
            <ac:spMkLst>
              <pc:docMk/>
              <pc:sldMasterMk cId="1897620982" sldId="2147483648"/>
              <pc:sldLayoutMk cId="1150029450" sldId="2147483670"/>
              <ac:spMk id="2" creationId="{6FEDE1A3-EC0E-659C-D6EA-E0E91D73DB4B}"/>
            </ac:spMkLst>
          </pc:spChg>
        </pc:sldLayoutChg>
      </pc:sldMasterChg>
    </pc:docChg>
  </pc:docChgLst>
  <pc:docChgLst>
    <pc:chgData name="Ashley Garris" userId="S::agarris@wapdd.org::2180c599-453c-446f-8d2a-c018b86ce5bf" providerId="AD" clId="Web-{9C606413-179D-6F3D-8C36-1F12E5BB136A}"/>
    <pc:docChg chg="modSld">
      <pc:chgData name="Ashley Garris" userId="S::agarris@wapdd.org::2180c599-453c-446f-8d2a-c018b86ce5bf" providerId="AD" clId="Web-{9C606413-179D-6F3D-8C36-1F12E5BB136A}" dt="2024-05-13T16:13:32.175" v="8" actId="20577"/>
      <pc:docMkLst>
        <pc:docMk/>
      </pc:docMkLst>
      <pc:sldChg chg="modSp">
        <pc:chgData name="Ashley Garris" userId="S::agarris@wapdd.org::2180c599-453c-446f-8d2a-c018b86ce5bf" providerId="AD" clId="Web-{9C606413-179D-6F3D-8C36-1F12E5BB136A}" dt="2024-05-13T16:13:32.175" v="8" actId="20577"/>
        <pc:sldMkLst>
          <pc:docMk/>
          <pc:sldMk cId="657725246" sldId="256"/>
        </pc:sldMkLst>
        <pc:spChg chg="mod">
          <ac:chgData name="Ashley Garris" userId="S::agarris@wapdd.org::2180c599-453c-446f-8d2a-c018b86ce5bf" providerId="AD" clId="Web-{9C606413-179D-6F3D-8C36-1F12E5BB136A}" dt="2024-05-13T16:13:32.175" v="8" actId="20577"/>
          <ac:spMkLst>
            <pc:docMk/>
            <pc:sldMk cId="657725246" sldId="256"/>
            <ac:spMk id="11" creationId="{853BE202-D6A4-4FDD-BF78-2E1E6CE42F67}"/>
          </ac:spMkLst>
        </pc:spChg>
      </pc:sldChg>
    </pc:docChg>
  </pc:docChgLst>
  <pc:docChgLst>
    <pc:chgData name="Ashley Garris" userId="2180c599-453c-446f-8d2a-c018b86ce5bf" providerId="ADAL" clId="{87B5D925-D8D6-4C75-8B41-E42D7F9DD08A}"/>
    <pc:docChg chg="undo custSel modSld">
      <pc:chgData name="Ashley Garris" userId="2180c599-453c-446f-8d2a-c018b86ce5bf" providerId="ADAL" clId="{87B5D925-D8D6-4C75-8B41-E42D7F9DD08A}" dt="2024-05-13T18:23:04.140" v="250" actId="20577"/>
      <pc:docMkLst>
        <pc:docMk/>
      </pc:docMkLst>
      <pc:sldChg chg="modSp mod">
        <pc:chgData name="Ashley Garris" userId="2180c599-453c-446f-8d2a-c018b86ce5bf" providerId="ADAL" clId="{87B5D925-D8D6-4C75-8B41-E42D7F9DD08A}" dt="2024-05-13T18:22:23.736" v="247" actId="1076"/>
        <pc:sldMkLst>
          <pc:docMk/>
          <pc:sldMk cId="657725246" sldId="256"/>
        </pc:sldMkLst>
        <pc:spChg chg="mod">
          <ac:chgData name="Ashley Garris" userId="2180c599-453c-446f-8d2a-c018b86ce5bf" providerId="ADAL" clId="{87B5D925-D8D6-4C75-8B41-E42D7F9DD08A}" dt="2024-05-13T18:22:23.736" v="247" actId="1076"/>
          <ac:spMkLst>
            <pc:docMk/>
            <pc:sldMk cId="657725246" sldId="256"/>
            <ac:spMk id="11" creationId="{853BE202-D6A4-4FDD-BF78-2E1E6CE42F67}"/>
          </ac:spMkLst>
        </pc:spChg>
      </pc:sldChg>
      <pc:sldChg chg="modSp mod">
        <pc:chgData name="Ashley Garris" userId="2180c599-453c-446f-8d2a-c018b86ce5bf" providerId="ADAL" clId="{87B5D925-D8D6-4C75-8B41-E42D7F9DD08A}" dt="2024-05-13T18:23:04.140" v="250" actId="20577"/>
        <pc:sldMkLst>
          <pc:docMk/>
          <pc:sldMk cId="794197390" sldId="258"/>
        </pc:sldMkLst>
        <pc:spChg chg="mod">
          <ac:chgData name="Ashley Garris" userId="2180c599-453c-446f-8d2a-c018b86ce5bf" providerId="ADAL" clId="{87B5D925-D8D6-4C75-8B41-E42D7F9DD08A}" dt="2024-05-13T18:23:04.140" v="250" actId="20577"/>
          <ac:spMkLst>
            <pc:docMk/>
            <pc:sldMk cId="794197390" sldId="258"/>
            <ac:spMk id="9" creationId="{00DEB9AC-618A-4D6A-B05D-70DD657D7B5C}"/>
          </ac:spMkLst>
        </pc:spChg>
        <pc:spChg chg="mod">
          <ac:chgData name="Ashley Garris" userId="2180c599-453c-446f-8d2a-c018b86ce5bf" providerId="ADAL" clId="{87B5D925-D8D6-4C75-8B41-E42D7F9DD08A}" dt="2024-05-13T18:22:44.247" v="248" actId="20577"/>
          <ac:spMkLst>
            <pc:docMk/>
            <pc:sldMk cId="794197390" sldId="258"/>
            <ac:spMk id="18" creationId="{D64E16FA-C904-4C4A-981C-CF17988DFE63}"/>
          </ac:spMkLst>
        </pc:spChg>
      </pc:sldChg>
      <pc:sldChg chg="modSp mod">
        <pc:chgData name="Ashley Garris" userId="2180c599-453c-446f-8d2a-c018b86ce5bf" providerId="ADAL" clId="{87B5D925-D8D6-4C75-8B41-E42D7F9DD08A}" dt="2024-05-13T16:25:12.175" v="80" actId="20577"/>
        <pc:sldMkLst>
          <pc:docMk/>
          <pc:sldMk cId="3498091210" sldId="259"/>
        </pc:sldMkLst>
        <pc:spChg chg="mod">
          <ac:chgData name="Ashley Garris" userId="2180c599-453c-446f-8d2a-c018b86ce5bf" providerId="ADAL" clId="{87B5D925-D8D6-4C75-8B41-E42D7F9DD08A}" dt="2024-05-13T16:24:32.325" v="64"/>
          <ac:spMkLst>
            <pc:docMk/>
            <pc:sldMk cId="3498091210" sldId="259"/>
            <ac:spMk id="30" creationId="{AEA9263B-8E9E-4D9E-BE30-9A91B7E7738C}"/>
          </ac:spMkLst>
        </pc:spChg>
        <pc:spChg chg="mod">
          <ac:chgData name="Ashley Garris" userId="2180c599-453c-446f-8d2a-c018b86ce5bf" providerId="ADAL" clId="{87B5D925-D8D6-4C75-8B41-E42D7F9DD08A}" dt="2024-05-13T16:25:12.175" v="80" actId="20577"/>
          <ac:spMkLst>
            <pc:docMk/>
            <pc:sldMk cId="3498091210" sldId="259"/>
            <ac:spMk id="45" creationId="{C557C4B0-F0B4-4A07-A5D7-1FF918802135}"/>
          </ac:spMkLst>
        </pc:spChg>
        <pc:spChg chg="mod">
          <ac:chgData name="Ashley Garris" userId="2180c599-453c-446f-8d2a-c018b86ce5bf" providerId="ADAL" clId="{87B5D925-D8D6-4C75-8B41-E42D7F9DD08A}" dt="2024-05-13T16:16:26.052" v="61" actId="20577"/>
          <ac:spMkLst>
            <pc:docMk/>
            <pc:sldMk cId="3498091210" sldId="259"/>
            <ac:spMk id="50" creationId="{0AA53E42-B7C6-4BBC-81E4-B911BC4DEE90}"/>
          </ac:spMkLst>
        </pc:spChg>
      </pc:sldChg>
      <pc:sldChg chg="modSp mod">
        <pc:chgData name="Ashley Garris" userId="2180c599-453c-446f-8d2a-c018b86ce5bf" providerId="ADAL" clId="{87B5D925-D8D6-4C75-8B41-E42D7F9DD08A}" dt="2024-05-13T16:27:41.627" v="172" actId="20577"/>
        <pc:sldMkLst>
          <pc:docMk/>
          <pc:sldMk cId="2741128611" sldId="260"/>
        </pc:sldMkLst>
        <pc:spChg chg="mod">
          <ac:chgData name="Ashley Garris" userId="2180c599-453c-446f-8d2a-c018b86ce5bf" providerId="ADAL" clId="{87B5D925-D8D6-4C75-8B41-E42D7F9DD08A}" dt="2024-05-13T16:27:41.627" v="172" actId="20577"/>
          <ac:spMkLst>
            <pc:docMk/>
            <pc:sldMk cId="2741128611" sldId="260"/>
            <ac:spMk id="10" creationId="{7734681C-A623-4E5F-86AB-565386FE3CB5}"/>
          </ac:spMkLst>
        </pc:spChg>
      </pc:sldChg>
      <pc:sldChg chg="modSp mod">
        <pc:chgData name="Ashley Garris" userId="2180c599-453c-446f-8d2a-c018b86ce5bf" providerId="ADAL" clId="{87B5D925-D8D6-4C75-8B41-E42D7F9DD08A}" dt="2024-05-13T16:28:55.410" v="245" actId="20577"/>
        <pc:sldMkLst>
          <pc:docMk/>
          <pc:sldMk cId="2708513412" sldId="261"/>
        </pc:sldMkLst>
        <pc:spChg chg="mod">
          <ac:chgData name="Ashley Garris" userId="2180c599-453c-446f-8d2a-c018b86ce5bf" providerId="ADAL" clId="{87B5D925-D8D6-4C75-8B41-E42D7F9DD08A}" dt="2024-05-13T16:28:55.410" v="245" actId="20577"/>
          <ac:spMkLst>
            <pc:docMk/>
            <pc:sldMk cId="2708513412" sldId="261"/>
            <ac:spMk id="38" creationId="{BD723735-8414-4650-93D8-C80B5E9B31A7}"/>
          </ac:spMkLst>
        </pc:spChg>
      </pc:sldChg>
      <pc:sldChg chg="modSp mod">
        <pc:chgData name="Ashley Garris" userId="2180c599-453c-446f-8d2a-c018b86ce5bf" providerId="ADAL" clId="{87B5D925-D8D6-4C75-8B41-E42D7F9DD08A}" dt="2024-05-13T16:14:39.611" v="12" actId="1076"/>
        <pc:sldMkLst>
          <pc:docMk/>
          <pc:sldMk cId="2867529201" sldId="262"/>
        </pc:sldMkLst>
        <pc:spChg chg="mod">
          <ac:chgData name="Ashley Garris" userId="2180c599-453c-446f-8d2a-c018b86ce5bf" providerId="ADAL" clId="{87B5D925-D8D6-4C75-8B41-E42D7F9DD08A}" dt="2024-05-13T16:14:39.611" v="12" actId="1076"/>
          <ac:spMkLst>
            <pc:docMk/>
            <pc:sldMk cId="2867529201" sldId="262"/>
            <ac:spMk id="18" creationId="{0B2EC1D6-9B26-4B09-96FA-0C7649141CF0}"/>
          </ac:spMkLst>
        </pc:spChg>
        <pc:spChg chg="mod">
          <ac:chgData name="Ashley Garris" userId="2180c599-453c-446f-8d2a-c018b86ce5bf" providerId="ADAL" clId="{87B5D925-D8D6-4C75-8B41-E42D7F9DD08A}" dt="2024-05-13T16:14:25.764" v="11" actId="20577"/>
          <ac:spMkLst>
            <pc:docMk/>
            <pc:sldMk cId="2867529201" sldId="262"/>
            <ac:spMk id="26" creationId="{17633193-F9EA-44E3-969E-2BE042A29B4D}"/>
          </ac:spMkLst>
        </pc:spChg>
      </pc:sldChg>
      <pc:sldChg chg="modSp mod">
        <pc:chgData name="Ashley Garris" userId="2180c599-453c-446f-8d2a-c018b86ce5bf" providerId="ADAL" clId="{87B5D925-D8D6-4C75-8B41-E42D7F9DD08A}" dt="2024-05-13T16:28:26.576" v="243" actId="20577"/>
        <pc:sldMkLst>
          <pc:docMk/>
          <pc:sldMk cId="1892189395" sldId="281"/>
        </pc:sldMkLst>
        <pc:spChg chg="mod">
          <ac:chgData name="Ashley Garris" userId="2180c599-453c-446f-8d2a-c018b86ce5bf" providerId="ADAL" clId="{87B5D925-D8D6-4C75-8B41-E42D7F9DD08A}" dt="2024-05-13T16:28:26.576" v="243" actId="20577"/>
          <ac:spMkLst>
            <pc:docMk/>
            <pc:sldMk cId="1892189395" sldId="281"/>
            <ac:spMk id="12" creationId="{22C98B39-E45B-4D01-BCB3-3235FA92AD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05E01-3FC9-4C0E-8FDD-7FB62E189323}" type="datetimeFigureOut">
              <a:rPr lang="en-ID" smtClean="0"/>
              <a:t>13/05/2024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BF471-65BB-4405-8BD6-F192101EE4F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328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BF471-65BB-4405-8BD6-F192101EE4F5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542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0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E552173-6216-4B52-8496-F014D1E214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72983" y="1357314"/>
            <a:ext cx="2582025" cy="4143374"/>
          </a:xfrm>
          <a:prstGeom prst="roundRect">
            <a:avLst>
              <a:gd name="adj" fmla="val 8367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A9B7605-1B18-4BDC-A254-CD612B41C0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06671" y="1357314"/>
            <a:ext cx="2582025" cy="4143374"/>
          </a:xfrm>
          <a:prstGeom prst="roundRect">
            <a:avLst>
              <a:gd name="adj" fmla="val 8367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444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55E4BF5-0912-4390-9399-C63ED1D430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52044" y="2643191"/>
            <a:ext cx="2097087" cy="2628901"/>
          </a:xfrm>
          <a:prstGeom prst="roundRect">
            <a:avLst>
              <a:gd name="adj" fmla="val 5720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  <a:p>
            <a:pPr lvl="0" algn="ctr">
              <a:buNone/>
            </a:pPr>
            <a:endParaRPr lang="en-ID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E165235-EDDA-4751-9EBC-E888D10EE49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85706" y="2643191"/>
            <a:ext cx="2097087" cy="2628901"/>
          </a:xfrm>
          <a:prstGeom prst="roundRect">
            <a:avLst>
              <a:gd name="adj" fmla="val 5766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  <a:p>
            <a:pPr lvl="0" algn="ctr">
              <a:buNone/>
            </a:pPr>
            <a:endParaRPr lang="en-ID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3838BBB-575A-48F2-AEBD-9DF1982767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19369" y="2643191"/>
            <a:ext cx="2097087" cy="2628901"/>
          </a:xfrm>
          <a:prstGeom prst="roundRect">
            <a:avLst>
              <a:gd name="adj" fmla="val 6948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  <a:p>
            <a:pPr lvl="0" algn="ctr">
              <a:buNone/>
            </a:pPr>
            <a:endParaRPr lang="en-ID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B7FA34B-25BE-4921-9ECC-DB296D8525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8382" y="2643191"/>
            <a:ext cx="2097087" cy="2628901"/>
          </a:xfrm>
          <a:prstGeom prst="roundRect">
            <a:avLst>
              <a:gd name="adj" fmla="val 5766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  <a:p>
            <a:pPr lvl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7383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83067C-6970-426F-AAB1-F3E5880FEF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3713" y="1222829"/>
            <a:ext cx="3585031" cy="4412343"/>
          </a:xfrm>
          <a:prstGeom prst="roundRect">
            <a:avLst>
              <a:gd name="adj" fmla="val 4445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  <a:p>
            <a:pPr lvl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8590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B8C0D8-8A39-4075-A792-48498FDBE6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3395" y="1067381"/>
            <a:ext cx="3377417" cy="3857893"/>
          </a:xfrm>
          <a:custGeom>
            <a:avLst/>
            <a:gdLst>
              <a:gd name="connsiteX0" fmla="*/ 141987 w 3377417"/>
              <a:gd name="connsiteY0" fmla="*/ 0 h 3857893"/>
              <a:gd name="connsiteX1" fmla="*/ 3235430 w 3377417"/>
              <a:gd name="connsiteY1" fmla="*/ 0 h 3857893"/>
              <a:gd name="connsiteX2" fmla="*/ 3377417 w 3377417"/>
              <a:gd name="connsiteY2" fmla="*/ 141987 h 3857893"/>
              <a:gd name="connsiteX3" fmla="*/ 3377417 w 3377417"/>
              <a:gd name="connsiteY3" fmla="*/ 3715906 h 3857893"/>
              <a:gd name="connsiteX4" fmla="*/ 3235430 w 3377417"/>
              <a:gd name="connsiteY4" fmla="*/ 3857893 h 3857893"/>
              <a:gd name="connsiteX5" fmla="*/ 141987 w 3377417"/>
              <a:gd name="connsiteY5" fmla="*/ 3857893 h 3857893"/>
              <a:gd name="connsiteX6" fmla="*/ 0 w 3377417"/>
              <a:gd name="connsiteY6" fmla="*/ 3715906 h 3857893"/>
              <a:gd name="connsiteX7" fmla="*/ 0 w 3377417"/>
              <a:gd name="connsiteY7" fmla="*/ 141987 h 3857893"/>
              <a:gd name="connsiteX8" fmla="*/ 141987 w 3377417"/>
              <a:gd name="connsiteY8" fmla="*/ 0 h 385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7417" h="3857893">
                <a:moveTo>
                  <a:pt x="141987" y="0"/>
                </a:moveTo>
                <a:lnTo>
                  <a:pt x="3235430" y="0"/>
                </a:lnTo>
                <a:cubicBezTo>
                  <a:pt x="3313847" y="0"/>
                  <a:pt x="3377417" y="63570"/>
                  <a:pt x="3377417" y="141987"/>
                </a:cubicBezTo>
                <a:lnTo>
                  <a:pt x="3377417" y="3715906"/>
                </a:lnTo>
                <a:cubicBezTo>
                  <a:pt x="3377417" y="3794323"/>
                  <a:pt x="3313847" y="3857893"/>
                  <a:pt x="3235430" y="3857893"/>
                </a:cubicBezTo>
                <a:lnTo>
                  <a:pt x="141987" y="3857893"/>
                </a:lnTo>
                <a:cubicBezTo>
                  <a:pt x="63570" y="3857893"/>
                  <a:pt x="0" y="3794323"/>
                  <a:pt x="0" y="3715906"/>
                </a:cubicBezTo>
                <a:lnTo>
                  <a:pt x="0" y="141987"/>
                </a:lnTo>
                <a:cubicBezTo>
                  <a:pt x="0" y="63570"/>
                  <a:pt x="63570" y="0"/>
                  <a:pt x="1419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  <a:p>
            <a:pPr lvl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1753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5260998-7553-4A6A-85CD-BA9D2310F5B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88602" y="886063"/>
            <a:ext cx="2728686" cy="3887675"/>
          </a:xfrm>
          <a:prstGeom prst="roundRect">
            <a:avLst>
              <a:gd name="adj" fmla="val 6893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  <a:p>
            <a:pPr lvl="0" algn="ctr">
              <a:buNone/>
            </a:pP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CFD490-703E-409B-A994-43645DF8A8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87572" y="2076693"/>
            <a:ext cx="2728686" cy="3887675"/>
          </a:xfrm>
          <a:prstGeom prst="roundRect">
            <a:avLst>
              <a:gd name="adj" fmla="val 5497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  <a:p>
            <a:pPr lvl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6867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9">
            <a:extLst>
              <a:ext uri="{FF2B5EF4-FFF2-40B4-BE49-F238E27FC236}">
                <a16:creationId xmlns:a16="http://schemas.microsoft.com/office/drawing/2014/main" id="{09E26869-4F5E-48B0-BC45-07FE6BA44D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4429" y="1484678"/>
            <a:ext cx="1259650" cy="1259650"/>
          </a:xfrm>
          <a:custGeom>
            <a:avLst/>
            <a:gdLst>
              <a:gd name="connsiteX0" fmla="*/ 629825 w 1259650"/>
              <a:gd name="connsiteY0" fmla="*/ 0 h 1259650"/>
              <a:gd name="connsiteX1" fmla="*/ 1259650 w 1259650"/>
              <a:gd name="connsiteY1" fmla="*/ 629825 h 1259650"/>
              <a:gd name="connsiteX2" fmla="*/ 629825 w 1259650"/>
              <a:gd name="connsiteY2" fmla="*/ 1259650 h 1259650"/>
              <a:gd name="connsiteX3" fmla="*/ 0 w 1259650"/>
              <a:gd name="connsiteY3" fmla="*/ 629825 h 1259650"/>
              <a:gd name="connsiteX4" fmla="*/ 629825 w 1259650"/>
              <a:gd name="connsiteY4" fmla="*/ 0 h 125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650" h="1259650">
                <a:moveTo>
                  <a:pt x="629825" y="0"/>
                </a:moveTo>
                <a:cubicBezTo>
                  <a:pt x="977668" y="0"/>
                  <a:pt x="1259650" y="281982"/>
                  <a:pt x="1259650" y="629825"/>
                </a:cubicBezTo>
                <a:cubicBezTo>
                  <a:pt x="1259650" y="977668"/>
                  <a:pt x="977668" y="1259650"/>
                  <a:pt x="629825" y="1259650"/>
                </a:cubicBezTo>
                <a:cubicBezTo>
                  <a:pt x="281982" y="1259650"/>
                  <a:pt x="0" y="977668"/>
                  <a:pt x="0" y="629825"/>
                </a:cubicBezTo>
                <a:cubicBezTo>
                  <a:pt x="0" y="281982"/>
                  <a:pt x="281982" y="0"/>
                  <a:pt x="6298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sz="12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  <a:p>
            <a:pPr lvl="0" algn="ctr">
              <a:buNone/>
            </a:pPr>
            <a:endParaRPr lang="en-ID"/>
          </a:p>
        </p:txBody>
      </p:sp>
      <p:sp>
        <p:nvSpPr>
          <p:cNvPr id="12" name="Picture Placeholder 71">
            <a:extLst>
              <a:ext uri="{FF2B5EF4-FFF2-40B4-BE49-F238E27FC236}">
                <a16:creationId xmlns:a16="http://schemas.microsoft.com/office/drawing/2014/main" id="{323D281F-304B-4E08-A7B5-A1362F67AC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44429" y="4113101"/>
            <a:ext cx="1259650" cy="1259650"/>
          </a:xfrm>
          <a:custGeom>
            <a:avLst/>
            <a:gdLst>
              <a:gd name="connsiteX0" fmla="*/ 629825 w 1259650"/>
              <a:gd name="connsiteY0" fmla="*/ 0 h 1259650"/>
              <a:gd name="connsiteX1" fmla="*/ 1259650 w 1259650"/>
              <a:gd name="connsiteY1" fmla="*/ 629825 h 1259650"/>
              <a:gd name="connsiteX2" fmla="*/ 629825 w 1259650"/>
              <a:gd name="connsiteY2" fmla="*/ 1259650 h 1259650"/>
              <a:gd name="connsiteX3" fmla="*/ 0 w 1259650"/>
              <a:gd name="connsiteY3" fmla="*/ 629825 h 1259650"/>
              <a:gd name="connsiteX4" fmla="*/ 629825 w 1259650"/>
              <a:gd name="connsiteY4" fmla="*/ 0 h 125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650" h="1259650">
                <a:moveTo>
                  <a:pt x="629825" y="0"/>
                </a:moveTo>
                <a:cubicBezTo>
                  <a:pt x="977668" y="0"/>
                  <a:pt x="1259650" y="281982"/>
                  <a:pt x="1259650" y="629825"/>
                </a:cubicBezTo>
                <a:cubicBezTo>
                  <a:pt x="1259650" y="977668"/>
                  <a:pt x="977668" y="1259650"/>
                  <a:pt x="629825" y="1259650"/>
                </a:cubicBezTo>
                <a:cubicBezTo>
                  <a:pt x="281982" y="1259650"/>
                  <a:pt x="0" y="977668"/>
                  <a:pt x="0" y="629825"/>
                </a:cubicBezTo>
                <a:cubicBezTo>
                  <a:pt x="0" y="281982"/>
                  <a:pt x="281982" y="0"/>
                  <a:pt x="6298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sz="12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  <a:p>
            <a:pPr lvl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4774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71BEEC-0AC8-4FD0-BE2F-3E11E78511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10402" y="1059543"/>
            <a:ext cx="4306887" cy="4738914"/>
          </a:xfrm>
          <a:custGeom>
            <a:avLst/>
            <a:gdLst>
              <a:gd name="connsiteX0" fmla="*/ 196179 w 4306887"/>
              <a:gd name="connsiteY0" fmla="*/ 0 h 4738914"/>
              <a:gd name="connsiteX1" fmla="*/ 4110708 w 4306887"/>
              <a:gd name="connsiteY1" fmla="*/ 0 h 4738914"/>
              <a:gd name="connsiteX2" fmla="*/ 4306887 w 4306887"/>
              <a:gd name="connsiteY2" fmla="*/ 196179 h 4738914"/>
              <a:gd name="connsiteX3" fmla="*/ 4306887 w 4306887"/>
              <a:gd name="connsiteY3" fmla="*/ 4542735 h 4738914"/>
              <a:gd name="connsiteX4" fmla="*/ 4110708 w 4306887"/>
              <a:gd name="connsiteY4" fmla="*/ 4738914 h 4738914"/>
              <a:gd name="connsiteX5" fmla="*/ 196179 w 4306887"/>
              <a:gd name="connsiteY5" fmla="*/ 4738914 h 4738914"/>
              <a:gd name="connsiteX6" fmla="*/ 0 w 4306887"/>
              <a:gd name="connsiteY6" fmla="*/ 4542735 h 4738914"/>
              <a:gd name="connsiteX7" fmla="*/ 0 w 4306887"/>
              <a:gd name="connsiteY7" fmla="*/ 196179 h 4738914"/>
              <a:gd name="connsiteX8" fmla="*/ 196179 w 4306887"/>
              <a:gd name="connsiteY8" fmla="*/ 0 h 473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6887" h="4738914">
                <a:moveTo>
                  <a:pt x="196179" y="0"/>
                </a:moveTo>
                <a:lnTo>
                  <a:pt x="4110708" y="0"/>
                </a:lnTo>
                <a:cubicBezTo>
                  <a:pt x="4219055" y="0"/>
                  <a:pt x="4306887" y="87832"/>
                  <a:pt x="4306887" y="196179"/>
                </a:cubicBezTo>
                <a:lnTo>
                  <a:pt x="4306887" y="4542735"/>
                </a:lnTo>
                <a:cubicBezTo>
                  <a:pt x="4306887" y="4651082"/>
                  <a:pt x="4219055" y="4738914"/>
                  <a:pt x="4110708" y="4738914"/>
                </a:cubicBezTo>
                <a:lnTo>
                  <a:pt x="196179" y="4738914"/>
                </a:lnTo>
                <a:cubicBezTo>
                  <a:pt x="87832" y="4738914"/>
                  <a:pt x="0" y="4651082"/>
                  <a:pt x="0" y="4542735"/>
                </a:cubicBezTo>
                <a:lnTo>
                  <a:pt x="0" y="196179"/>
                </a:lnTo>
                <a:cubicBezTo>
                  <a:pt x="0" y="87832"/>
                  <a:pt x="87832" y="0"/>
                  <a:pt x="1961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  <a:p>
            <a:pPr lvl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6265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76B555-E71C-43CE-87C5-AD1F8B4DD2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  <a:p>
            <a:pPr lvl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461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38613E8B-9E01-4D15-B724-383D72B2C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33500"/>
            <a:ext cx="6096000" cy="4191000"/>
          </a:xfrm>
          <a:custGeom>
            <a:avLst/>
            <a:gdLst>
              <a:gd name="connsiteX0" fmla="*/ 0 w 6096000"/>
              <a:gd name="connsiteY0" fmla="*/ 0 h 4191000"/>
              <a:gd name="connsiteX1" fmla="*/ 5670823 w 6096000"/>
              <a:gd name="connsiteY1" fmla="*/ 0 h 4191000"/>
              <a:gd name="connsiteX2" fmla="*/ 6096000 w 6096000"/>
              <a:gd name="connsiteY2" fmla="*/ 425177 h 4191000"/>
              <a:gd name="connsiteX3" fmla="*/ 6096000 w 6096000"/>
              <a:gd name="connsiteY3" fmla="*/ 3765823 h 4191000"/>
              <a:gd name="connsiteX4" fmla="*/ 5670823 w 6096000"/>
              <a:gd name="connsiteY4" fmla="*/ 4191000 h 4191000"/>
              <a:gd name="connsiteX5" fmla="*/ 0 w 6096000"/>
              <a:gd name="connsiteY5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4191000">
                <a:moveTo>
                  <a:pt x="0" y="0"/>
                </a:moveTo>
                <a:lnTo>
                  <a:pt x="5670823" y="0"/>
                </a:lnTo>
                <a:cubicBezTo>
                  <a:pt x="5905642" y="0"/>
                  <a:pt x="6096000" y="190358"/>
                  <a:pt x="6096000" y="425177"/>
                </a:cubicBezTo>
                <a:lnTo>
                  <a:pt x="6096000" y="3765823"/>
                </a:lnTo>
                <a:cubicBezTo>
                  <a:pt x="6096000" y="4000642"/>
                  <a:pt x="5905642" y="4191000"/>
                  <a:pt x="5670823" y="4191000"/>
                </a:cubicBezTo>
                <a:lnTo>
                  <a:pt x="0" y="4191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  <a:p>
            <a:pPr lvl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798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4A7C514-A517-4E88-ABF2-9E1DEE29A4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099457"/>
            <a:ext cx="4673600" cy="4659086"/>
          </a:xfrm>
          <a:custGeom>
            <a:avLst/>
            <a:gdLst>
              <a:gd name="connsiteX0" fmla="*/ 0 w 4673600"/>
              <a:gd name="connsiteY0" fmla="*/ 0 h 4659086"/>
              <a:gd name="connsiteX1" fmla="*/ 4344342 w 4673600"/>
              <a:gd name="connsiteY1" fmla="*/ 0 h 4659086"/>
              <a:gd name="connsiteX2" fmla="*/ 4673600 w 4673600"/>
              <a:gd name="connsiteY2" fmla="*/ 329258 h 4659086"/>
              <a:gd name="connsiteX3" fmla="*/ 4673600 w 4673600"/>
              <a:gd name="connsiteY3" fmla="*/ 4329828 h 4659086"/>
              <a:gd name="connsiteX4" fmla="*/ 4344342 w 4673600"/>
              <a:gd name="connsiteY4" fmla="*/ 4659086 h 4659086"/>
              <a:gd name="connsiteX5" fmla="*/ 0 w 4673600"/>
              <a:gd name="connsiteY5" fmla="*/ 4659086 h 465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600" h="4659086">
                <a:moveTo>
                  <a:pt x="0" y="0"/>
                </a:moveTo>
                <a:lnTo>
                  <a:pt x="4344342" y="0"/>
                </a:lnTo>
                <a:cubicBezTo>
                  <a:pt x="4526186" y="0"/>
                  <a:pt x="4673600" y="147414"/>
                  <a:pt x="4673600" y="329258"/>
                </a:cubicBezTo>
                <a:lnTo>
                  <a:pt x="4673600" y="4329828"/>
                </a:lnTo>
                <a:cubicBezTo>
                  <a:pt x="4673600" y="4511672"/>
                  <a:pt x="4526186" y="4659086"/>
                  <a:pt x="4344342" y="4659086"/>
                </a:cubicBezTo>
                <a:lnTo>
                  <a:pt x="0" y="46590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002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B07143-E558-4CB0-A331-95DBE5181A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19201" y="1171573"/>
            <a:ext cx="3748542" cy="4514854"/>
          </a:xfrm>
          <a:prstGeom prst="roundRect">
            <a:avLst>
              <a:gd name="adj" fmla="val 6028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  <a:p>
            <a:pPr lvl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266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E5A269F-FE69-43A7-AE02-C758E60898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2269" y="3429000"/>
            <a:ext cx="4445445" cy="2555196"/>
          </a:xfrm>
          <a:prstGeom prst="roundRect">
            <a:avLst>
              <a:gd name="adj" fmla="val 6726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  <a:p>
            <a:pPr lvl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761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C70F2E6-BC8F-4BB1-9204-8F09470B43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10500" y="1103087"/>
            <a:ext cx="3506788" cy="4651828"/>
          </a:xfrm>
          <a:prstGeom prst="roundRect">
            <a:avLst>
              <a:gd name="adj" fmla="val 4378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  <a:p>
            <a:pPr lvl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195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4C0BF6-8D47-4EB2-AADA-6772B75B1F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4711" y="1128660"/>
            <a:ext cx="5279345" cy="2912977"/>
          </a:xfrm>
          <a:prstGeom prst="roundRect">
            <a:avLst>
              <a:gd name="adj" fmla="val 6367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  <a:p>
            <a:pPr lvl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42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BB707A-FA9E-4706-880E-3C4BDB9266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81257" y="981615"/>
            <a:ext cx="3436029" cy="4894769"/>
          </a:xfrm>
          <a:prstGeom prst="roundRect">
            <a:avLst>
              <a:gd name="adj" fmla="val 4989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  <a:p>
            <a:pPr lvl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210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5994CEB-3631-4A19-AD04-7357F51458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88001" y="1072771"/>
            <a:ext cx="5729285" cy="2140858"/>
          </a:xfrm>
          <a:prstGeom prst="roundRect">
            <a:avLst>
              <a:gd name="adj" fmla="val 4654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ID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Image Placeholder</a:t>
            </a:r>
            <a:endParaRPr lang="en-ID"/>
          </a:p>
          <a:p>
            <a:pPr lvl="0" algn="ctr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912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13F0DB6-B1E3-472C-BA66-E0DAF9223CA6}"/>
              </a:ext>
            </a:extLst>
          </p:cNvPr>
          <p:cNvSpPr txBox="1"/>
          <p:nvPr userDrawn="1"/>
        </p:nvSpPr>
        <p:spPr>
          <a:xfrm>
            <a:off x="283940" y="6381750"/>
            <a:ext cx="1258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accent2"/>
                </a:solidFill>
                <a:latin typeface="+mj-lt"/>
              </a:rPr>
              <a:t>WAIA Presentation</a:t>
            </a:r>
            <a:endParaRPr lang="en-ID" sz="10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6C110E-02CB-48F2-9625-261115EB83DF}"/>
              </a:ext>
            </a:extLst>
          </p:cNvPr>
          <p:cNvSpPr txBox="1"/>
          <p:nvPr userDrawn="1"/>
        </p:nvSpPr>
        <p:spPr>
          <a:xfrm>
            <a:off x="10977676" y="6381750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accent2"/>
                </a:solidFill>
                <a:latin typeface="+mj-lt"/>
              </a:rPr>
              <a:t>Page -</a:t>
            </a:r>
            <a:endParaRPr lang="en-ID" sz="10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72DBE-1D8A-4578-A183-833FF3193F5D}"/>
              </a:ext>
            </a:extLst>
          </p:cNvPr>
          <p:cNvSpPr txBox="1"/>
          <p:nvPr userDrawn="1"/>
        </p:nvSpPr>
        <p:spPr>
          <a:xfrm>
            <a:off x="11579124" y="6381750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1E2F310-77CC-49B0-82F7-A2F22CE62826}" type="slidenum">
              <a:rPr lang="en-ID" sz="1000" smtClean="0">
                <a:solidFill>
                  <a:schemeClr val="accent2"/>
                </a:solidFill>
              </a:rPr>
              <a:t>‹#›</a:t>
            </a:fld>
            <a:endParaRPr lang="en-ID" sz="1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2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58" r:id="rId11"/>
    <p:sldLayoutId id="2147483660" r:id="rId12"/>
    <p:sldLayoutId id="2147483661" r:id="rId13"/>
    <p:sldLayoutId id="2147483662" r:id="rId14"/>
    <p:sldLayoutId id="2147483663" r:id="rId15"/>
    <p:sldLayoutId id="2147483667" r:id="rId16"/>
    <p:sldLayoutId id="21474836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129" userDrawn="1">
          <p15:clr>
            <a:srgbClr val="F26B43"/>
          </p15:clr>
        </p15:guide>
        <p15:guide id="3" orient="horz" pos="459" userDrawn="1">
          <p15:clr>
            <a:srgbClr val="F26B43"/>
          </p15:clr>
        </p15:guide>
        <p15:guide id="4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jpe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gif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8D41273-C381-4A14-BFD0-51712790EBAC}"/>
              </a:ext>
            </a:extLst>
          </p:cNvPr>
          <p:cNvGrpSpPr/>
          <p:nvPr/>
        </p:nvGrpSpPr>
        <p:grpSpPr>
          <a:xfrm>
            <a:off x="6579891" y="1461249"/>
            <a:ext cx="4867361" cy="2742292"/>
            <a:chOff x="6764289" y="3678859"/>
            <a:chExt cx="4928420" cy="2224682"/>
          </a:xfrm>
          <a:noFill/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3BE202-D6A4-4FDD-BF78-2E1E6CE42F67}"/>
                </a:ext>
              </a:extLst>
            </p:cNvPr>
            <p:cNvSpPr txBox="1"/>
            <p:nvPr/>
          </p:nvSpPr>
          <p:spPr>
            <a:xfrm>
              <a:off x="6764289" y="3678859"/>
              <a:ext cx="4928420" cy="207237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+mj-lt"/>
                </a:rPr>
                <a:t>Western Arkansas Intermodal Authority </a:t>
              </a:r>
              <a:endParaRPr lang="en-ID" sz="40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FC232A-45E6-4F35-AEE3-0339A5F89718}"/>
                </a:ext>
              </a:extLst>
            </p:cNvPr>
            <p:cNvSpPr txBox="1"/>
            <p:nvPr/>
          </p:nvSpPr>
          <p:spPr>
            <a:xfrm>
              <a:off x="6836573" y="5257210"/>
              <a:ext cx="3078462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The Power of Partnerships</a:t>
              </a:r>
            </a:p>
            <a:p>
              <a:r>
                <a:rPr lang="en-US">
                  <a:solidFill>
                    <a:schemeClr val="bg1"/>
                  </a:solidFill>
                </a:rPr>
                <a:t>&amp; Economic Development!</a:t>
              </a:r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6FCD66C-6650-4DDD-AA37-2C74D9A8CF37}"/>
              </a:ext>
            </a:extLst>
          </p:cNvPr>
          <p:cNvSpPr/>
          <p:nvPr/>
        </p:nvSpPr>
        <p:spPr>
          <a:xfrm>
            <a:off x="6797757" y="4336482"/>
            <a:ext cx="2738359" cy="1010770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Placeholder 2" descr="Aerial view of a river&#10;&#10;Description automatically generated">
            <a:extLst>
              <a:ext uri="{FF2B5EF4-FFF2-40B4-BE49-F238E27FC236}">
                <a16:creationId xmlns:a16="http://schemas.microsoft.com/office/drawing/2014/main" id="{978BA59F-5109-5414-0541-F2735CBE14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r="3069"/>
          <a:stretch>
            <a:fillRect/>
          </a:stretch>
        </p:blipFill>
        <p:spPr/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D0AA7B53-959B-88B2-F226-D7E62CA21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86" y="4438780"/>
            <a:ext cx="25527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2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983BBEE8-7BDC-4FF3-A4FB-874271F0F493}"/>
              </a:ext>
            </a:extLst>
          </p:cNvPr>
          <p:cNvSpPr/>
          <p:nvPr/>
        </p:nvSpPr>
        <p:spPr>
          <a:xfrm rot="16200000" flipH="1">
            <a:off x="7713662" y="1651001"/>
            <a:ext cx="5400676" cy="3556000"/>
          </a:xfrm>
          <a:prstGeom prst="round2SameRect">
            <a:avLst>
              <a:gd name="adj1" fmla="val 5175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882C183-80AD-4A82-9435-E4CA16E0194A}"/>
              </a:ext>
            </a:extLst>
          </p:cNvPr>
          <p:cNvGrpSpPr/>
          <p:nvPr/>
        </p:nvGrpSpPr>
        <p:grpSpPr>
          <a:xfrm>
            <a:off x="947850" y="986200"/>
            <a:ext cx="5812823" cy="2462212"/>
            <a:chOff x="5046443" y="1398981"/>
            <a:chExt cx="4351097" cy="246221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8C96658-B0A6-4CE6-AE0D-4E33B501D7AC}"/>
                </a:ext>
              </a:extLst>
            </p:cNvPr>
            <p:cNvSpPr txBox="1"/>
            <p:nvPr/>
          </p:nvSpPr>
          <p:spPr>
            <a:xfrm flipH="1">
              <a:off x="5046443" y="1737535"/>
              <a:ext cx="435109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4400" b="1">
                  <a:latin typeface="+mj-lt"/>
                </a:rPr>
                <a:t>Freight Roundtable Event Planned for 2025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42056A1-E540-4B02-B107-F229E92BCE50}"/>
                </a:ext>
              </a:extLst>
            </p:cNvPr>
            <p:cNvSpPr txBox="1"/>
            <p:nvPr/>
          </p:nvSpPr>
          <p:spPr>
            <a:xfrm>
              <a:off x="5046448" y="1398981"/>
              <a:ext cx="1227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50000"/>
                      <a:lumOff val="50000"/>
                    </a:schemeClr>
                  </a:solidFill>
                  <a:latin typeface="+mj-lt"/>
                </a:rPr>
                <a:t>Future Event</a:t>
              </a:r>
              <a:endParaRPr lang="en-ID" sz="1600" b="1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E128A6A-8697-4610-809D-A970822BA63C}"/>
              </a:ext>
            </a:extLst>
          </p:cNvPr>
          <p:cNvGrpSpPr/>
          <p:nvPr/>
        </p:nvGrpSpPr>
        <p:grpSpPr>
          <a:xfrm>
            <a:off x="4056696" y="3992158"/>
            <a:ext cx="2703977" cy="1837816"/>
            <a:chOff x="4414695" y="3992158"/>
            <a:chExt cx="2703977" cy="1837816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737F9F9-2A54-4B8F-B8A0-BBBE9FCB10A3}"/>
                </a:ext>
              </a:extLst>
            </p:cNvPr>
            <p:cNvGrpSpPr/>
            <p:nvPr/>
          </p:nvGrpSpPr>
          <p:grpSpPr>
            <a:xfrm>
              <a:off x="4414696" y="4668786"/>
              <a:ext cx="2703976" cy="1161188"/>
              <a:chOff x="5712619" y="1366970"/>
              <a:chExt cx="2703976" cy="1161188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1C73A49-6EB4-4782-86CE-7C264A1453BC}"/>
                  </a:ext>
                </a:extLst>
              </p:cNvPr>
              <p:cNvSpPr txBox="1"/>
              <p:nvPr/>
            </p:nvSpPr>
            <p:spPr>
              <a:xfrm>
                <a:off x="5712619" y="1366970"/>
                <a:ext cx="2087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D" sz="1800" i="0">
                    <a:effectLst/>
                    <a:latin typeface="+mj-lt"/>
                  </a:rPr>
                  <a:t>Venue of the event</a:t>
                </a:r>
                <a:endParaRPr lang="en-ID" sz="18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A506BB5-9CA8-4B61-9CED-DE08F9137FC6}"/>
                  </a:ext>
                </a:extLst>
              </p:cNvPr>
              <p:cNvSpPr txBox="1"/>
              <p:nvPr/>
            </p:nvSpPr>
            <p:spPr>
              <a:xfrm>
                <a:off x="5712620" y="1738839"/>
                <a:ext cx="2703975" cy="789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ID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PEAK Innovation </a:t>
                </a:r>
                <a:r>
                  <a:rPr lang="en-ID" sz="120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Center</a:t>
                </a:r>
                <a:endParaRPr lang="en-ID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ID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5900 Painter Lane</a:t>
                </a:r>
              </a:p>
              <a:p>
                <a:pPr>
                  <a:lnSpc>
                    <a:spcPct val="130000"/>
                  </a:lnSpc>
                </a:pPr>
                <a:r>
                  <a:rPr lang="en-ID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Fort Smith, AR 72903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94528441-F1AB-44F3-8204-77748C7E0664}"/>
                </a:ext>
              </a:extLst>
            </p:cNvPr>
            <p:cNvGrpSpPr/>
            <p:nvPr/>
          </p:nvGrpSpPr>
          <p:grpSpPr>
            <a:xfrm>
              <a:off x="4414695" y="3992158"/>
              <a:ext cx="2346518" cy="646331"/>
              <a:chOff x="4481921" y="3823364"/>
              <a:chExt cx="2346518" cy="64633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4B4FB581-B10A-4BF0-B228-3922CCB3F52D}"/>
                  </a:ext>
                </a:extLst>
              </p:cNvPr>
              <p:cNvSpPr/>
              <p:nvPr/>
            </p:nvSpPr>
            <p:spPr>
              <a:xfrm>
                <a:off x="4481921" y="3856565"/>
                <a:ext cx="579928" cy="5799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125842D-19D4-4540-88C7-DF7A4E697293}"/>
                  </a:ext>
                </a:extLst>
              </p:cNvPr>
              <p:cNvSpPr txBox="1"/>
              <p:nvPr/>
            </p:nvSpPr>
            <p:spPr>
              <a:xfrm>
                <a:off x="5184130" y="3823364"/>
                <a:ext cx="16443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accent1"/>
                    </a:solidFill>
                    <a:latin typeface="+mj-lt"/>
                    <a:cs typeface="Arial" panose="020B0604020202020204" pitchFamily="34" charset="0"/>
                  </a:rPr>
                  <a:t>PEAK</a:t>
                </a:r>
                <a:endParaRPr lang="en-ID" sz="360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pic>
            <p:nvPicPr>
              <p:cNvPr id="46" name="Graphic 45" descr="Marker outline">
                <a:extLst>
                  <a:ext uri="{FF2B5EF4-FFF2-40B4-BE49-F238E27FC236}">
                    <a16:creationId xmlns:a16="http://schemas.microsoft.com/office/drawing/2014/main" id="{1D883004-8F5D-4676-8FB3-84BAAAA52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4591885" y="3966046"/>
                <a:ext cx="360000" cy="360000"/>
              </a:xfrm>
              <a:prstGeom prst="rect">
                <a:avLst/>
              </a:prstGeom>
            </p:spPr>
          </p:pic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5158878-7581-4FF1-8D6E-85CF65E52CC6}"/>
              </a:ext>
            </a:extLst>
          </p:cNvPr>
          <p:cNvGrpSpPr/>
          <p:nvPr/>
        </p:nvGrpSpPr>
        <p:grpSpPr>
          <a:xfrm>
            <a:off x="947851" y="3992158"/>
            <a:ext cx="2751386" cy="1597750"/>
            <a:chOff x="947851" y="3992158"/>
            <a:chExt cx="2751386" cy="159775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38CA79C2-F239-46F6-BF2E-6DEDD2718EC3}"/>
                </a:ext>
              </a:extLst>
            </p:cNvPr>
            <p:cNvGrpSpPr/>
            <p:nvPr/>
          </p:nvGrpSpPr>
          <p:grpSpPr>
            <a:xfrm>
              <a:off x="947852" y="4668786"/>
              <a:ext cx="2703976" cy="921122"/>
              <a:chOff x="5712619" y="1366970"/>
              <a:chExt cx="2703976" cy="921122"/>
            </a:xfrm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01E251D-4CDE-408C-8E91-1804A3FB2F5A}"/>
                  </a:ext>
                </a:extLst>
              </p:cNvPr>
              <p:cNvSpPr txBox="1"/>
              <p:nvPr/>
            </p:nvSpPr>
            <p:spPr>
              <a:xfrm>
                <a:off x="5712619" y="1366970"/>
                <a:ext cx="1643399" cy="425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ID" sz="1800" i="0">
                    <a:effectLst/>
                    <a:latin typeface="+mj-lt"/>
                  </a:rPr>
                  <a:t>Save the date!</a:t>
                </a:r>
                <a:endParaRPr lang="en-ID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E5234A7-9C53-4F9F-BB0B-0A341B4BB2EA}"/>
                  </a:ext>
                </a:extLst>
              </p:cNvPr>
              <p:cNvSpPr txBox="1"/>
              <p:nvPr/>
            </p:nvSpPr>
            <p:spPr>
              <a:xfrm>
                <a:off x="5712620" y="1738839"/>
                <a:ext cx="2703975" cy="549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ID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More details to come, but we would be thrilled if you could join us! 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1B78F47-A699-4EAA-8B18-072F090EF399}"/>
                </a:ext>
              </a:extLst>
            </p:cNvPr>
            <p:cNvGrpSpPr/>
            <p:nvPr/>
          </p:nvGrpSpPr>
          <p:grpSpPr>
            <a:xfrm>
              <a:off x="947851" y="3992158"/>
              <a:ext cx="2751386" cy="646331"/>
              <a:chOff x="1015077" y="3823364"/>
              <a:chExt cx="2751386" cy="646331"/>
            </a:xfrm>
          </p:grpSpPr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FA28549-3508-49B9-8988-8CC485F30CA7}"/>
                  </a:ext>
                </a:extLst>
              </p:cNvPr>
              <p:cNvSpPr txBox="1"/>
              <p:nvPr/>
            </p:nvSpPr>
            <p:spPr>
              <a:xfrm>
                <a:off x="1717286" y="3823364"/>
                <a:ext cx="20491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accent1"/>
                    </a:solidFill>
                    <a:latin typeface="+mj-lt"/>
                    <a:cs typeface="Arial" panose="020B0604020202020204" pitchFamily="34" charset="0"/>
                  </a:rPr>
                  <a:t>04/10/25</a:t>
                </a:r>
                <a:endParaRPr lang="en-ID" sz="360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06A218C9-E81D-42F1-91A9-B6416D6EDFFD}"/>
                  </a:ext>
                </a:extLst>
              </p:cNvPr>
              <p:cNvSpPr/>
              <p:nvPr/>
            </p:nvSpPr>
            <p:spPr>
              <a:xfrm>
                <a:off x="1015077" y="3856565"/>
                <a:ext cx="579928" cy="5799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latin typeface="+mj-lt"/>
                  <a:cs typeface="Arial" panose="020B0604020202020204" pitchFamily="34" charset="0"/>
                </a:endParaRPr>
              </a:p>
            </p:txBody>
          </p:sp>
          <p:pic>
            <p:nvPicPr>
              <p:cNvPr id="47" name="Graphic 46" descr="Monthly calendar with solid fill">
                <a:extLst>
                  <a:ext uri="{FF2B5EF4-FFF2-40B4-BE49-F238E27FC236}">
                    <a16:creationId xmlns:a16="http://schemas.microsoft.com/office/drawing/2014/main" id="{1F19A073-A54D-464F-B678-81B94A41D4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1125041" y="3966529"/>
                <a:ext cx="360000" cy="360000"/>
              </a:xfrm>
              <a:prstGeom prst="rect">
                <a:avLst/>
              </a:prstGeom>
            </p:spPr>
          </p:pic>
        </p:grpSp>
      </p:grpSp>
      <p:pic>
        <p:nvPicPr>
          <p:cNvPr id="3" name="Picture Placeholder 2" descr="A group of people sitting at tables in a room&#10;&#10;Description automatically generated">
            <a:extLst>
              <a:ext uri="{FF2B5EF4-FFF2-40B4-BE49-F238E27FC236}">
                <a16:creationId xmlns:a16="http://schemas.microsoft.com/office/drawing/2014/main" id="{B921FD67-94E4-62C0-C852-0AF52CF52C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9" t="-94" r="30055" b="94"/>
          <a:stretch/>
        </p:blipFill>
        <p:spPr>
          <a:xfrm>
            <a:off x="7881257" y="981615"/>
            <a:ext cx="3436029" cy="4894769"/>
          </a:xfrm>
        </p:spPr>
      </p:pic>
    </p:spTree>
    <p:extLst>
      <p:ext uri="{BB962C8B-B14F-4D97-AF65-F5344CB8AC3E}">
        <p14:creationId xmlns:p14="http://schemas.microsoft.com/office/powerpoint/2010/main" val="61772667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866CD348-E932-4F2B-8BC0-2BA840694331}"/>
              </a:ext>
            </a:extLst>
          </p:cNvPr>
          <p:cNvGrpSpPr/>
          <p:nvPr/>
        </p:nvGrpSpPr>
        <p:grpSpPr>
          <a:xfrm>
            <a:off x="1152194" y="1107416"/>
            <a:ext cx="8623412" cy="1785104"/>
            <a:chOff x="5046439" y="1398981"/>
            <a:chExt cx="4560872" cy="178510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6EE959A-2C66-48D6-BE65-AB6F44C33D39}"/>
                </a:ext>
              </a:extLst>
            </p:cNvPr>
            <p:cNvSpPr txBox="1"/>
            <p:nvPr/>
          </p:nvSpPr>
          <p:spPr>
            <a:xfrm flipH="1">
              <a:off x="5046439" y="1737535"/>
              <a:ext cx="456087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Some Confirmed Attendees Include: </a:t>
              </a:r>
              <a:endParaRPr lang="en-ID" sz="4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6EE5360-B0CF-4F84-AF9F-AE804D161B7F}"/>
                </a:ext>
              </a:extLst>
            </p:cNvPr>
            <p:cNvSpPr txBox="1"/>
            <p:nvPr/>
          </p:nvSpPr>
          <p:spPr>
            <a:xfrm>
              <a:off x="5046439" y="1398981"/>
              <a:ext cx="14253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50000"/>
                      <a:lumOff val="50000"/>
                    </a:schemeClr>
                  </a:solidFill>
                  <a:latin typeface="+mj-lt"/>
                </a:rPr>
                <a:t>Businesses</a:t>
              </a:r>
              <a:endParaRPr lang="en-ID" sz="1600" b="1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B7568528-053A-4E60-AEAE-E8E877A355FB}"/>
              </a:ext>
            </a:extLst>
          </p:cNvPr>
          <p:cNvSpPr/>
          <p:nvPr/>
        </p:nvSpPr>
        <p:spPr>
          <a:xfrm>
            <a:off x="6796150" y="2925813"/>
            <a:ext cx="2211360" cy="2909155"/>
          </a:xfrm>
          <a:prstGeom prst="roundRect">
            <a:avLst>
              <a:gd name="adj" fmla="val 11061"/>
            </a:avLst>
          </a:prstGeom>
          <a:solidFill>
            <a:schemeClr val="accent1"/>
          </a:solidFill>
          <a:ln>
            <a:noFill/>
          </a:ln>
          <a:effectLst>
            <a:outerShdw blurRad="1016000" dir="2400000" sx="108000" sy="108000" algn="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74EE87F-96A6-4F4D-8B25-868FE744B40B}"/>
              </a:ext>
            </a:extLst>
          </p:cNvPr>
          <p:cNvSpPr txBox="1"/>
          <p:nvPr/>
        </p:nvSpPr>
        <p:spPr>
          <a:xfrm>
            <a:off x="6999635" y="3963925"/>
            <a:ext cx="1732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>
                <a:solidFill>
                  <a:schemeClr val="bg1"/>
                </a:solidFill>
                <a:latin typeface="+mj-lt"/>
              </a:rPr>
              <a:t>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err="1">
                <a:solidFill>
                  <a:schemeClr val="bg1"/>
                </a:solidFill>
                <a:latin typeface="+mj-lt"/>
              </a:rPr>
              <a:t>Ponyy</a:t>
            </a:r>
            <a:r>
              <a:rPr lang="en-ID" sz="1600">
                <a:solidFill>
                  <a:schemeClr val="bg1"/>
                </a:solidFill>
                <a:latin typeface="+mj-lt"/>
              </a:rPr>
              <a:t> 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>
                <a:solidFill>
                  <a:schemeClr val="bg1"/>
                </a:solidFill>
                <a:latin typeface="+mj-lt"/>
              </a:rPr>
              <a:t>ASPIRE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err="1">
                <a:solidFill>
                  <a:schemeClr val="bg1"/>
                </a:solidFill>
                <a:latin typeface="+mj-lt"/>
              </a:rPr>
              <a:t>Intramotev</a:t>
            </a:r>
            <a:endParaRPr lang="en-ID" sz="160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err="1">
                <a:solidFill>
                  <a:schemeClr val="bg1"/>
                </a:solidFill>
                <a:latin typeface="+mj-lt"/>
              </a:rPr>
              <a:t>SmartEye</a:t>
            </a:r>
            <a:endParaRPr lang="en-ID" sz="160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err="1">
                <a:solidFill>
                  <a:schemeClr val="bg1"/>
                </a:solidFill>
                <a:latin typeface="+mj-lt"/>
              </a:rPr>
              <a:t>Zeebot</a:t>
            </a:r>
            <a:endParaRPr lang="en-ID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F18E377-28A2-445A-B329-7DB89FE90FDB}"/>
              </a:ext>
            </a:extLst>
          </p:cNvPr>
          <p:cNvSpPr/>
          <p:nvPr/>
        </p:nvSpPr>
        <p:spPr>
          <a:xfrm>
            <a:off x="3945180" y="3318353"/>
            <a:ext cx="579928" cy="57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76A63DDF-0D96-429E-BEE8-7CD0B06A3ECA}"/>
              </a:ext>
            </a:extLst>
          </p:cNvPr>
          <p:cNvSpPr/>
          <p:nvPr/>
        </p:nvSpPr>
        <p:spPr>
          <a:xfrm>
            <a:off x="2542082" y="2925813"/>
            <a:ext cx="2211360" cy="2909155"/>
          </a:xfrm>
          <a:prstGeom prst="roundRect">
            <a:avLst>
              <a:gd name="adj" fmla="val 11061"/>
            </a:avLst>
          </a:prstGeom>
          <a:solidFill>
            <a:schemeClr val="accent1"/>
          </a:solidFill>
          <a:ln>
            <a:noFill/>
          </a:ln>
          <a:effectLst>
            <a:outerShdw blurRad="1016000" dir="2400000" sx="108000" sy="108000" algn="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AAC7D39-C1E4-4325-A807-4E6646988B50}"/>
              </a:ext>
            </a:extLst>
          </p:cNvPr>
          <p:cNvSpPr txBox="1"/>
          <p:nvPr/>
        </p:nvSpPr>
        <p:spPr>
          <a:xfrm>
            <a:off x="2743961" y="3966075"/>
            <a:ext cx="17326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+mj-lt"/>
              </a:rPr>
              <a:t>ArcBest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+mj-lt"/>
              </a:rPr>
              <a:t>University of Arkansas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+mj-lt"/>
              </a:rPr>
              <a:t>Real Women in Trucking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+mj-lt"/>
              </a:rPr>
              <a:t>Clean Freight Coalition</a:t>
            </a:r>
            <a:endParaRPr lang="en-ID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B5F6F71-08B3-483C-AD8D-B300F490395B}"/>
              </a:ext>
            </a:extLst>
          </p:cNvPr>
          <p:cNvSpPr/>
          <p:nvPr/>
        </p:nvSpPr>
        <p:spPr>
          <a:xfrm>
            <a:off x="2832895" y="3267313"/>
            <a:ext cx="579928" cy="57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981964B-1DEC-42A6-8BBB-17F8DB1ABD2C}"/>
              </a:ext>
            </a:extLst>
          </p:cNvPr>
          <p:cNvSpPr/>
          <p:nvPr/>
        </p:nvSpPr>
        <p:spPr>
          <a:xfrm>
            <a:off x="6999635" y="3178087"/>
            <a:ext cx="579928" cy="57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55725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Top Corners Rounded 20">
            <a:extLst>
              <a:ext uri="{FF2B5EF4-FFF2-40B4-BE49-F238E27FC236}">
                <a16:creationId xmlns:a16="http://schemas.microsoft.com/office/drawing/2014/main" id="{1712E5A9-88C0-4E0F-BE3F-21C898FBA013}"/>
              </a:ext>
            </a:extLst>
          </p:cNvPr>
          <p:cNvSpPr/>
          <p:nvPr/>
        </p:nvSpPr>
        <p:spPr>
          <a:xfrm rot="5400000">
            <a:off x="896722" y="161710"/>
            <a:ext cx="4740275" cy="6534579"/>
          </a:xfrm>
          <a:prstGeom prst="round2SameRect">
            <a:avLst>
              <a:gd name="adj1" fmla="val 8186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6B8763-4391-47DA-A3BF-3AC5D0C9C4F3}"/>
              </a:ext>
            </a:extLst>
          </p:cNvPr>
          <p:cNvSpPr/>
          <p:nvPr/>
        </p:nvSpPr>
        <p:spPr>
          <a:xfrm>
            <a:off x="1078573" y="1754920"/>
            <a:ext cx="4590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Contact Us!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FF6A06-4E54-4862-B206-DE06133323B9}"/>
              </a:ext>
            </a:extLst>
          </p:cNvPr>
          <p:cNvSpPr/>
          <p:nvPr/>
        </p:nvSpPr>
        <p:spPr>
          <a:xfrm flipH="1">
            <a:off x="3373855" y="3874063"/>
            <a:ext cx="2700276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defRPr/>
            </a:pPr>
            <a:endParaRPr lang="id-ID" sz="12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36E945-4523-47FE-A874-7C45BFBBFE94}"/>
              </a:ext>
            </a:extLst>
          </p:cNvPr>
          <p:cNvSpPr/>
          <p:nvPr/>
        </p:nvSpPr>
        <p:spPr>
          <a:xfrm>
            <a:off x="1078573" y="2353880"/>
            <a:ext cx="4029875" cy="549253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>
                <a:solidFill>
                  <a:schemeClr val="bg1"/>
                </a:solidFill>
              </a:rPr>
              <a:t>Interested in these projects or the upcoming freight event? Reach out to us for more information!</a:t>
            </a:r>
            <a:endParaRPr lang="en-ID" sz="120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A9BB2B-2ABC-45AD-A8FC-197AFDB43845}"/>
              </a:ext>
            </a:extLst>
          </p:cNvPr>
          <p:cNvGrpSpPr/>
          <p:nvPr/>
        </p:nvGrpSpPr>
        <p:grpSpPr>
          <a:xfrm>
            <a:off x="3706945" y="4552160"/>
            <a:ext cx="2088812" cy="550920"/>
            <a:chOff x="6580782" y="4916511"/>
            <a:chExt cx="2088812" cy="5509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165548-42BD-459E-A80C-C273A623578E}"/>
                </a:ext>
              </a:extLst>
            </p:cNvPr>
            <p:cNvSpPr/>
            <p:nvPr/>
          </p:nvSpPr>
          <p:spPr>
            <a:xfrm>
              <a:off x="6814289" y="4916511"/>
              <a:ext cx="1855305" cy="550920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2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20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waia@wapdd.org</a:t>
              </a:r>
              <a:endParaRPr lang="en-US" sz="120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12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20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www.wapdd.org</a:t>
              </a:r>
              <a:r>
                <a:rPr lang="en-US" sz="12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/</a:t>
              </a:r>
              <a:r>
                <a:rPr lang="en-US" sz="120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waia</a:t>
              </a:r>
              <a:endParaRPr lang="en-US"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0" name="任意形状 688">
              <a:extLst>
                <a:ext uri="{FF2B5EF4-FFF2-40B4-BE49-F238E27FC236}">
                  <a16:creationId xmlns:a16="http://schemas.microsoft.com/office/drawing/2014/main" id="{D0D80D4D-2F3D-4F4E-92C0-801E800148D3}"/>
                </a:ext>
              </a:extLst>
            </p:cNvPr>
            <p:cNvSpPr/>
            <p:nvPr/>
          </p:nvSpPr>
          <p:spPr>
            <a:xfrm>
              <a:off x="6580782" y="4979774"/>
              <a:ext cx="184327" cy="184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8453" y="21341"/>
                  </a:moveTo>
                  <a:cubicBezTo>
                    <a:pt x="3618" y="20270"/>
                    <a:pt x="0" y="15957"/>
                    <a:pt x="0" y="10799"/>
                  </a:cubicBezTo>
                  <a:cubicBezTo>
                    <a:pt x="0" y="8831"/>
                    <a:pt x="526" y="6987"/>
                    <a:pt x="1446" y="5397"/>
                  </a:cubicBezTo>
                  <a:lnTo>
                    <a:pt x="6072" y="13409"/>
                  </a:lnTo>
                  <a:cubicBezTo>
                    <a:pt x="7135" y="15335"/>
                    <a:pt x="9261" y="16424"/>
                    <a:pt x="11446" y="16160"/>
                  </a:cubicBezTo>
                  <a:lnTo>
                    <a:pt x="8454" y="21341"/>
                  </a:lnTo>
                  <a:close/>
                  <a:moveTo>
                    <a:pt x="10800" y="21597"/>
                  </a:moveTo>
                  <a:lnTo>
                    <a:pt x="15430" y="13579"/>
                  </a:lnTo>
                  <a:cubicBezTo>
                    <a:pt x="15935" y="12740"/>
                    <a:pt x="16202" y="11778"/>
                    <a:pt x="16200" y="10799"/>
                  </a:cubicBezTo>
                  <a:cubicBezTo>
                    <a:pt x="16202" y="9630"/>
                    <a:pt x="15823" y="8493"/>
                    <a:pt x="15120" y="7559"/>
                  </a:cubicBezTo>
                  <a:lnTo>
                    <a:pt x="21105" y="7559"/>
                  </a:lnTo>
                  <a:cubicBezTo>
                    <a:pt x="21427" y="8582"/>
                    <a:pt x="21600" y="9670"/>
                    <a:pt x="21600" y="10799"/>
                  </a:cubicBezTo>
                  <a:cubicBezTo>
                    <a:pt x="21600" y="16763"/>
                    <a:pt x="16765" y="21597"/>
                    <a:pt x="10800" y="21597"/>
                  </a:cubicBezTo>
                  <a:close/>
                  <a:moveTo>
                    <a:pt x="13578" y="12467"/>
                  </a:moveTo>
                  <a:cubicBezTo>
                    <a:pt x="12658" y="14001"/>
                    <a:pt x="10668" y="14498"/>
                    <a:pt x="9134" y="13578"/>
                  </a:cubicBezTo>
                  <a:cubicBezTo>
                    <a:pt x="8662" y="13295"/>
                    <a:pt x="8269" y="12896"/>
                    <a:pt x="7994" y="12419"/>
                  </a:cubicBezTo>
                  <a:lnTo>
                    <a:pt x="7963" y="12364"/>
                  </a:lnTo>
                  <a:cubicBezTo>
                    <a:pt x="7098" y="10798"/>
                    <a:pt x="7667" y="8827"/>
                    <a:pt x="9234" y="7963"/>
                  </a:cubicBezTo>
                  <a:cubicBezTo>
                    <a:pt x="10801" y="7099"/>
                    <a:pt x="12772" y="7668"/>
                    <a:pt x="13636" y="9234"/>
                  </a:cubicBezTo>
                  <a:cubicBezTo>
                    <a:pt x="14185" y="10228"/>
                    <a:pt x="14173" y="11436"/>
                    <a:pt x="13606" y="12419"/>
                  </a:cubicBezTo>
                  <a:lnTo>
                    <a:pt x="13578" y="12467"/>
                  </a:lnTo>
                  <a:close/>
                  <a:moveTo>
                    <a:pt x="2843" y="3498"/>
                  </a:moveTo>
                  <a:cubicBezTo>
                    <a:pt x="4886" y="1266"/>
                    <a:pt x="7774" y="-3"/>
                    <a:pt x="10800" y="0"/>
                  </a:cubicBezTo>
                  <a:cubicBezTo>
                    <a:pt x="14659" y="-1"/>
                    <a:pt x="18226" y="2057"/>
                    <a:pt x="20155" y="5400"/>
                  </a:cubicBezTo>
                  <a:lnTo>
                    <a:pt x="10800" y="5400"/>
                  </a:lnTo>
                  <a:cubicBezTo>
                    <a:pt x="8638" y="5399"/>
                    <a:pt x="6683" y="6689"/>
                    <a:pt x="5833" y="8677"/>
                  </a:cubicBezTo>
                  <a:lnTo>
                    <a:pt x="2843" y="3498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AA05B7-C05B-4E8B-A636-47A5FFCFF9C4}"/>
              </a:ext>
            </a:extLst>
          </p:cNvPr>
          <p:cNvGrpSpPr/>
          <p:nvPr/>
        </p:nvGrpSpPr>
        <p:grpSpPr>
          <a:xfrm>
            <a:off x="3652194" y="3141561"/>
            <a:ext cx="2421936" cy="920135"/>
            <a:chOff x="3380326" y="2952482"/>
            <a:chExt cx="2421936" cy="9201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E62A2A-27CE-409A-98C2-F351F45D60DE}"/>
                </a:ext>
              </a:extLst>
            </p:cNvPr>
            <p:cNvSpPr txBox="1"/>
            <p:nvPr/>
          </p:nvSpPr>
          <p:spPr>
            <a:xfrm>
              <a:off x="3380326" y="2952482"/>
              <a:ext cx="2265034" cy="388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>
                  <a:solidFill>
                    <a:schemeClr val="bg1"/>
                  </a:solidFill>
                  <a:latin typeface="+mj-lt"/>
                  <a:ea typeface="Roboto" panose="02000000000000000000" pitchFamily="2" charset="0"/>
                  <a:cs typeface="Roboto" panose="02000000000000000000" pitchFamily="2" charset="0"/>
                </a:rPr>
                <a:t>Address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382743-27BE-4BE5-9625-BE655CCC0EEC}"/>
                </a:ext>
              </a:extLst>
            </p:cNvPr>
            <p:cNvSpPr/>
            <p:nvPr/>
          </p:nvSpPr>
          <p:spPr>
            <a:xfrm flipH="1">
              <a:off x="3903015" y="3375045"/>
              <a:ext cx="1899247" cy="4975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sz="120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1109 South 16</a:t>
              </a:r>
              <a:r>
                <a:rPr lang="en-US" sz="1200" baseline="3000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th</a:t>
              </a:r>
              <a:r>
                <a:rPr lang="en-US" sz="120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 Street</a:t>
              </a:r>
            </a:p>
            <a:p>
              <a:pPr>
                <a:lnSpc>
                  <a:spcPct val="114000"/>
                </a:lnSpc>
                <a:defRPr/>
              </a:pPr>
              <a:r>
                <a:rPr lang="en-US" sz="120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Fort Smith, AR 72901</a:t>
              </a:r>
              <a:endParaRPr lang="id-ID" sz="120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23" name="Graphic 22" descr="Signpost">
              <a:extLst>
                <a:ext uri="{FF2B5EF4-FFF2-40B4-BE49-F238E27FC236}">
                  <a16:creationId xmlns:a16="http://schemas.microsoft.com/office/drawing/2014/main" id="{31624E8C-8537-4339-ACA0-4E228AD95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80326" y="3370885"/>
              <a:ext cx="407144" cy="40714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0ACDA0-615A-4E70-9611-92A16429F61A}"/>
              </a:ext>
            </a:extLst>
          </p:cNvPr>
          <p:cNvGrpSpPr/>
          <p:nvPr/>
        </p:nvGrpSpPr>
        <p:grpSpPr>
          <a:xfrm>
            <a:off x="1078573" y="3141561"/>
            <a:ext cx="2282600" cy="1044784"/>
            <a:chOff x="1078573" y="2952482"/>
            <a:chExt cx="2282600" cy="10447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2614D4-A481-4B42-B145-5671B52F7956}"/>
                </a:ext>
              </a:extLst>
            </p:cNvPr>
            <p:cNvSpPr txBox="1"/>
            <p:nvPr/>
          </p:nvSpPr>
          <p:spPr>
            <a:xfrm>
              <a:off x="1078573" y="2952482"/>
              <a:ext cx="2265034" cy="388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>
                  <a:solidFill>
                    <a:schemeClr val="bg1"/>
                  </a:solidFill>
                  <a:latin typeface="+mj-lt"/>
                  <a:ea typeface="Roboto" panose="02000000000000000000" pitchFamily="2" charset="0"/>
                  <a:cs typeface="Roboto" panose="02000000000000000000" pitchFamily="2" charset="0"/>
                </a:rPr>
                <a:t>Phone | Fax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BE3864-ED78-4509-9ABA-305A6AACB5C1}"/>
                </a:ext>
              </a:extLst>
            </p:cNvPr>
            <p:cNvSpPr txBox="1"/>
            <p:nvPr/>
          </p:nvSpPr>
          <p:spPr>
            <a:xfrm>
              <a:off x="1550496" y="3375045"/>
              <a:ext cx="1810677" cy="30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20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(479) 785-2651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915DA7-6C12-4807-968F-7A0DC5E47C46}"/>
                </a:ext>
              </a:extLst>
            </p:cNvPr>
            <p:cNvSpPr txBox="1"/>
            <p:nvPr/>
          </p:nvSpPr>
          <p:spPr>
            <a:xfrm>
              <a:off x="1550496" y="3684232"/>
              <a:ext cx="1666285" cy="313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20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(479) 785-1964</a:t>
              </a:r>
            </a:p>
          </p:txBody>
        </p:sp>
        <p:pic>
          <p:nvPicPr>
            <p:cNvPr id="26" name="Graphic 25" descr="Smart Phone">
              <a:extLst>
                <a:ext uri="{FF2B5EF4-FFF2-40B4-BE49-F238E27FC236}">
                  <a16:creationId xmlns:a16="http://schemas.microsoft.com/office/drawing/2014/main" id="{FB7F78E5-D8C0-4B14-870B-C50533A75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8573" y="3424034"/>
              <a:ext cx="470686" cy="470686"/>
            </a:xfrm>
            <a:prstGeom prst="rect">
              <a:avLst/>
            </a:prstGeom>
          </p:spPr>
        </p:pic>
      </p:grpSp>
      <p:pic>
        <p:nvPicPr>
          <p:cNvPr id="3" name="Picture Placeholder 2" descr="A group of people sitting in a meeting&#10;&#10;Description automatically generated">
            <a:extLst>
              <a:ext uri="{FF2B5EF4-FFF2-40B4-BE49-F238E27FC236}">
                <a16:creationId xmlns:a16="http://schemas.microsoft.com/office/drawing/2014/main" id="{53C4C7F5-4EE9-95A5-4A1B-D082F9D350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8" r="159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943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45FE318-10B2-44F7-90E1-1DF955D2E6EA}"/>
              </a:ext>
            </a:extLst>
          </p:cNvPr>
          <p:cNvGrpSpPr/>
          <p:nvPr/>
        </p:nvGrpSpPr>
        <p:grpSpPr>
          <a:xfrm>
            <a:off x="5689600" y="3298958"/>
            <a:ext cx="5476211" cy="976357"/>
            <a:chOff x="6522721" y="4921634"/>
            <a:chExt cx="5476211" cy="9763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DEB9AC-618A-4D6A-B05D-70DD657D7B5C}"/>
                </a:ext>
              </a:extLst>
            </p:cNvPr>
            <p:cNvSpPr txBox="1"/>
            <p:nvPr/>
          </p:nvSpPr>
          <p:spPr>
            <a:xfrm>
              <a:off x="6522721" y="5344891"/>
              <a:ext cx="5476211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D" sz="1200" b="0" i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rPr>
                <a:t>WAIA consists of elected officials and private industries. 12 board members from the cities of Fort Smith/Van Buren and Crawford/Sebastian Counties.</a:t>
              </a:r>
              <a:endParaRPr lang="en-ID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1A6D92-876C-407D-AED2-A4F300093AB3}"/>
                </a:ext>
              </a:extLst>
            </p:cNvPr>
            <p:cNvSpPr txBox="1"/>
            <p:nvPr/>
          </p:nvSpPr>
          <p:spPr>
            <a:xfrm>
              <a:off x="6522721" y="4921634"/>
              <a:ext cx="5221287" cy="423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Two Cities, Two Counties, Two Ports – One Vision</a:t>
              </a:r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C52F49-1A70-40AE-B17F-CF5829EC9E74}"/>
              </a:ext>
            </a:extLst>
          </p:cNvPr>
          <p:cNvGrpSpPr/>
          <p:nvPr/>
        </p:nvGrpSpPr>
        <p:grpSpPr>
          <a:xfrm>
            <a:off x="5761080" y="4917312"/>
            <a:ext cx="1322982" cy="376208"/>
            <a:chOff x="5891709" y="5055197"/>
            <a:chExt cx="1322982" cy="37620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6A95006-E177-44FC-8B03-68314624B8E0}"/>
                </a:ext>
              </a:extLst>
            </p:cNvPr>
            <p:cNvSpPr/>
            <p:nvPr/>
          </p:nvSpPr>
          <p:spPr>
            <a:xfrm>
              <a:off x="5891709" y="5055197"/>
              <a:ext cx="1322982" cy="37620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75E5C7-3927-440B-BEC8-52BE1D21BF5E}"/>
                </a:ext>
              </a:extLst>
            </p:cNvPr>
            <p:cNvSpPr txBox="1"/>
            <p:nvPr/>
          </p:nvSpPr>
          <p:spPr>
            <a:xfrm>
              <a:off x="6073742" y="5089412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D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6B9FDD-F12F-4853-A6F8-AD704E9AA5E9}"/>
              </a:ext>
            </a:extLst>
          </p:cNvPr>
          <p:cNvGrpSpPr/>
          <p:nvPr/>
        </p:nvGrpSpPr>
        <p:grpSpPr>
          <a:xfrm>
            <a:off x="5689600" y="1302226"/>
            <a:ext cx="5527767" cy="1107995"/>
            <a:chOff x="5046448" y="1398981"/>
            <a:chExt cx="5527767" cy="110799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378FB6-7F6D-4150-86B9-7E1987DFD8FC}"/>
                </a:ext>
              </a:extLst>
            </p:cNvPr>
            <p:cNvSpPr txBox="1"/>
            <p:nvPr/>
          </p:nvSpPr>
          <p:spPr>
            <a:xfrm flipH="1">
              <a:off x="5046448" y="1737535"/>
              <a:ext cx="55277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Our Board</a:t>
              </a:r>
              <a:endParaRPr lang="en-ID" sz="4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23368C-0787-48D8-88AE-2D85822424E7}"/>
                </a:ext>
              </a:extLst>
            </p:cNvPr>
            <p:cNvSpPr txBox="1"/>
            <p:nvPr/>
          </p:nvSpPr>
          <p:spPr>
            <a:xfrm>
              <a:off x="5046448" y="1398981"/>
              <a:ext cx="12218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50000"/>
                      <a:lumOff val="50000"/>
                    </a:schemeClr>
                  </a:solidFill>
                  <a:latin typeface="+mj-lt"/>
                </a:rPr>
                <a:t>About Us</a:t>
              </a:r>
              <a:endParaRPr lang="en-ID" sz="1600" b="1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pic>
        <p:nvPicPr>
          <p:cNvPr id="3" name="Picture Placeholder 2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676A5343-12E2-1E00-5459-910680826EF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3" b="12653"/>
          <a:stretch>
            <a:fillRect/>
          </a:stretch>
        </p:blipFill>
        <p:spPr/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CD0FB71-7C7F-4A69-B2C5-0EAF1C3E00D1}"/>
              </a:ext>
            </a:extLst>
          </p:cNvPr>
          <p:cNvGrpSpPr/>
          <p:nvPr/>
        </p:nvGrpSpPr>
        <p:grpSpPr>
          <a:xfrm>
            <a:off x="3212878" y="3820502"/>
            <a:ext cx="2262050" cy="2262050"/>
            <a:chOff x="10741742" y="819458"/>
            <a:chExt cx="2819157" cy="281915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A68EBF1-3471-47B7-8CF3-C3D3D78DB317}"/>
                </a:ext>
              </a:extLst>
            </p:cNvPr>
            <p:cNvSpPr/>
            <p:nvPr/>
          </p:nvSpPr>
          <p:spPr>
            <a:xfrm>
              <a:off x="10741742" y="819458"/>
              <a:ext cx="2819157" cy="2819157"/>
            </a:xfrm>
            <a:prstGeom prst="roundRect">
              <a:avLst>
                <a:gd name="adj" fmla="val 5117"/>
              </a:avLst>
            </a:prstGeom>
            <a:solidFill>
              <a:schemeClr val="accent1"/>
            </a:solidFill>
            <a:ln w="15875" cap="rnd">
              <a:noFill/>
              <a:prstDash val="dash"/>
            </a:ln>
            <a:effectLst>
              <a:outerShdw blurRad="787400" dir="2700000" sx="89000" sy="89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3200" b="1">
                <a:ln w="57150">
                  <a:noFill/>
                  <a:prstDash val="dash"/>
                </a:ln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4E16FA-C904-4C4A-981C-CF17988DFE63}"/>
                </a:ext>
              </a:extLst>
            </p:cNvPr>
            <p:cNvSpPr txBox="1"/>
            <p:nvPr/>
          </p:nvSpPr>
          <p:spPr>
            <a:xfrm>
              <a:off x="10992619" y="1730741"/>
              <a:ext cx="2398762" cy="7874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D" sz="1400" i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Port facility tours – </a:t>
              </a:r>
            </a:p>
            <a:p>
              <a:pPr>
                <a:lnSpc>
                  <a:spcPct val="130000"/>
                </a:lnSpc>
              </a:pPr>
              <a:r>
                <a:rPr lang="en-ID" sz="1400" i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April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419739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9CEC7-B89B-DE54-BA49-B68F95064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6E5962A-DC9A-892F-5A5B-CF69A935A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56" y="1480837"/>
            <a:ext cx="1351521" cy="1439230"/>
          </a:xfrm>
          <a:prstGeom prst="rect">
            <a:avLst/>
          </a:prstGeom>
        </p:spPr>
      </p:pic>
      <p:pic>
        <p:nvPicPr>
          <p:cNvPr id="8" name="Picture 7" descr="A black background with blue green and yellow text&#10;&#10;Description automatically generated">
            <a:extLst>
              <a:ext uri="{FF2B5EF4-FFF2-40B4-BE49-F238E27FC236}">
                <a16:creationId xmlns:a16="http://schemas.microsoft.com/office/drawing/2014/main" id="{54F52094-AF40-38EF-5977-8D529255C9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304"/>
          <a:stretch/>
        </p:blipFill>
        <p:spPr>
          <a:xfrm>
            <a:off x="2857539" y="3364714"/>
            <a:ext cx="973682" cy="1337847"/>
          </a:xfrm>
          <a:prstGeom prst="rect">
            <a:avLst/>
          </a:prstGeom>
        </p:spPr>
      </p:pic>
      <p:pic>
        <p:nvPicPr>
          <p:cNvPr id="12" name="Picture 11" descr="A blue and white compass logo&#10;&#10;Description automatically generated">
            <a:extLst>
              <a:ext uri="{FF2B5EF4-FFF2-40B4-BE49-F238E27FC236}">
                <a16:creationId xmlns:a16="http://schemas.microsoft.com/office/drawing/2014/main" id="{DF54A37D-554C-3FA1-6CA4-1F24F1A91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4000" y1="32010" x2="34000" y2="32010"/>
                        <a14:foregroundMark x1="25250" y1="25806" x2="25250" y2="25806"/>
                        <a14:foregroundMark x1="38750" y1="27543" x2="38750" y2="27543"/>
                        <a14:foregroundMark x1="25500" y1="38958" x2="25500" y2="38958"/>
                        <a14:foregroundMark x1="24500" y1="59057" x2="24500" y2="59057"/>
                        <a14:foregroundMark x1="39500" y1="72705" x2="39500" y2="72705"/>
                        <a14:foregroundMark x1="35250" y1="62035" x2="35250" y2="62035"/>
                        <a14:foregroundMark x1="66000" y1="66005" x2="66000" y2="66005"/>
                        <a14:foregroundMark x1="65500" y1="34491" x2="65500" y2="34491"/>
                        <a14:foregroundMark x1="62500" y1="28288" x2="62500" y2="28288"/>
                        <a14:foregroundMark x1="72500" y1="39702" x2="72500" y2="39702"/>
                        <a14:foregroundMark x1="72000" y1="60050" x2="72000" y2="60050"/>
                        <a14:foregroundMark x1="61250" y1="72208" x2="61250" y2="72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13" y="340494"/>
            <a:ext cx="1339897" cy="1349202"/>
          </a:xfrm>
          <a:prstGeom prst="rect">
            <a:avLst/>
          </a:prstGeom>
        </p:spPr>
      </p:pic>
      <p:pic>
        <p:nvPicPr>
          <p:cNvPr id="16" name="Picture 15" descr="A logo for a realtor&#10;&#10;Description automatically generated">
            <a:extLst>
              <a:ext uri="{FF2B5EF4-FFF2-40B4-BE49-F238E27FC236}">
                <a16:creationId xmlns:a16="http://schemas.microsoft.com/office/drawing/2014/main" id="{6020B2BF-8446-2AD6-AAD9-FAD9F89865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503" y="4702562"/>
            <a:ext cx="1895629" cy="1349202"/>
          </a:xfrm>
          <a:prstGeom prst="rect">
            <a:avLst/>
          </a:prstGeom>
        </p:spPr>
      </p:pic>
      <p:pic>
        <p:nvPicPr>
          <p:cNvPr id="20" name="Picture 19" descr="A red and green chili pepper&#10;&#10;Description automatically generated">
            <a:extLst>
              <a:ext uri="{FF2B5EF4-FFF2-40B4-BE49-F238E27FC236}">
                <a16:creationId xmlns:a16="http://schemas.microsoft.com/office/drawing/2014/main" id="{DE1012D3-B46C-F53E-1B6A-61D5883B66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26" y="5620039"/>
            <a:ext cx="1995147" cy="990923"/>
          </a:xfrm>
          <a:prstGeom prst="rect">
            <a:avLst/>
          </a:prstGeom>
        </p:spPr>
      </p:pic>
      <p:pic>
        <p:nvPicPr>
          <p:cNvPr id="23" name="Picture 22" descr="A 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FEFB1E0F-B3BC-AEEB-BF30-9F778C4DB4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70" y="5083164"/>
            <a:ext cx="1869573" cy="872741"/>
          </a:xfrm>
          <a:prstGeom prst="rect">
            <a:avLst/>
          </a:prstGeom>
        </p:spPr>
      </p:pic>
      <p:pic>
        <p:nvPicPr>
          <p:cNvPr id="25" name="Picture 24" descr="A logo with a colorful design&#10;&#10;Description automatically generated with medium confidence">
            <a:extLst>
              <a:ext uri="{FF2B5EF4-FFF2-40B4-BE49-F238E27FC236}">
                <a16:creationId xmlns:a16="http://schemas.microsoft.com/office/drawing/2014/main" id="{261EB805-0239-7925-19A4-6BCB9E6225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47" y="4086666"/>
            <a:ext cx="1061641" cy="990923"/>
          </a:xfrm>
          <a:prstGeom prst="rect">
            <a:avLst/>
          </a:prstGeom>
        </p:spPr>
      </p:pic>
      <p:pic>
        <p:nvPicPr>
          <p:cNvPr id="27" name="Picture 26" descr="A red and black logo&#10;&#10;Description automatically generated">
            <a:extLst>
              <a:ext uri="{FF2B5EF4-FFF2-40B4-BE49-F238E27FC236}">
                <a16:creationId xmlns:a16="http://schemas.microsoft.com/office/drawing/2014/main" id="{291C57E7-5A78-8B7C-B239-D6666CB41F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31" y="3048754"/>
            <a:ext cx="1646665" cy="663935"/>
          </a:xfrm>
          <a:prstGeom prst="rect">
            <a:avLst/>
          </a:prstGeom>
        </p:spPr>
      </p:pic>
      <p:pic>
        <p:nvPicPr>
          <p:cNvPr id="29" name="Picture 28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784125FE-AC2F-DAA8-7F2E-2BCEFB91F3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31" y="1689696"/>
            <a:ext cx="962628" cy="962628"/>
          </a:xfrm>
          <a:prstGeom prst="rect">
            <a:avLst/>
          </a:prstGeom>
        </p:spPr>
      </p:pic>
      <p:pic>
        <p:nvPicPr>
          <p:cNvPr id="31" name="Picture 30" descr="A black and white logo&#10;&#10;Description automatically generated">
            <a:extLst>
              <a:ext uri="{FF2B5EF4-FFF2-40B4-BE49-F238E27FC236}">
                <a16:creationId xmlns:a16="http://schemas.microsoft.com/office/drawing/2014/main" id="{785737EE-939C-D031-16F6-3C005DF52C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13" y="148005"/>
            <a:ext cx="990924" cy="9909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3E7BE7-0FE3-C6C4-0D03-F8A51017D03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2958" b="328"/>
          <a:stretch/>
        </p:blipFill>
        <p:spPr>
          <a:xfrm>
            <a:off x="7433681" y="568691"/>
            <a:ext cx="629321" cy="873274"/>
          </a:xfrm>
          <a:prstGeom prst="rect">
            <a:avLst/>
          </a:prstGeom>
        </p:spPr>
      </p:pic>
      <p:pic>
        <p:nvPicPr>
          <p:cNvPr id="35" name="Picture 34" descr="A blue and white logo&#10;&#10;Description automatically generated">
            <a:extLst>
              <a:ext uri="{FF2B5EF4-FFF2-40B4-BE49-F238E27FC236}">
                <a16:creationId xmlns:a16="http://schemas.microsoft.com/office/drawing/2014/main" id="{24DEF9A3-7256-8C97-373A-656B7A281B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3028950"/>
            <a:ext cx="25527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0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783E653-1705-4634-850D-2B9EDFE94E8F}"/>
              </a:ext>
            </a:extLst>
          </p:cNvPr>
          <p:cNvSpPr/>
          <p:nvPr/>
        </p:nvSpPr>
        <p:spPr>
          <a:xfrm>
            <a:off x="0" y="0"/>
            <a:ext cx="4442448" cy="27286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807B40B-FBB9-4A0A-BDB6-DBE238DC191F}"/>
              </a:ext>
            </a:extLst>
          </p:cNvPr>
          <p:cNvGrpSpPr/>
          <p:nvPr/>
        </p:nvGrpSpPr>
        <p:grpSpPr>
          <a:xfrm>
            <a:off x="6637535" y="1142484"/>
            <a:ext cx="5243731" cy="1785104"/>
            <a:chOff x="5046446" y="1398981"/>
            <a:chExt cx="5243731" cy="178510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8C8967C-3514-4B82-8CE7-A47A52A0EA32}"/>
                </a:ext>
              </a:extLst>
            </p:cNvPr>
            <p:cNvSpPr txBox="1"/>
            <p:nvPr/>
          </p:nvSpPr>
          <p:spPr>
            <a:xfrm flipH="1">
              <a:off x="5046446" y="1737535"/>
              <a:ext cx="524373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4400" b="1" i="0">
                  <a:solidFill>
                    <a:srgbClr val="0F0F0F"/>
                  </a:solidFill>
                  <a:effectLst/>
                  <a:latin typeface="+mj-lt"/>
                </a:rPr>
                <a:t>How is the board funded?</a:t>
              </a:r>
              <a:endParaRPr lang="en-ID" sz="4400" b="1">
                <a:latin typeface="+mj-lt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56FFEA0-6526-4440-AEBF-D21C5313579E}"/>
                </a:ext>
              </a:extLst>
            </p:cNvPr>
            <p:cNvSpPr txBox="1"/>
            <p:nvPr/>
          </p:nvSpPr>
          <p:spPr>
            <a:xfrm>
              <a:off x="5046448" y="1398981"/>
              <a:ext cx="110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50000"/>
                      <a:lumOff val="50000"/>
                    </a:schemeClr>
                  </a:solidFill>
                  <a:latin typeface="+mj-lt"/>
                </a:rPr>
                <a:t>Funding</a:t>
              </a:r>
              <a:endParaRPr lang="en-ID" sz="1600" b="1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2C9AC45-43A1-4FE1-AF47-3A37CCEFC29F}"/>
              </a:ext>
            </a:extLst>
          </p:cNvPr>
          <p:cNvGrpSpPr/>
          <p:nvPr/>
        </p:nvGrpSpPr>
        <p:grpSpPr>
          <a:xfrm>
            <a:off x="5322842" y="4451007"/>
            <a:ext cx="1605169" cy="1264323"/>
            <a:chOff x="5322841" y="4451007"/>
            <a:chExt cx="1804494" cy="126432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F5E02A3-D1E5-4B9D-83C8-E304196AACEC}"/>
                </a:ext>
              </a:extLst>
            </p:cNvPr>
            <p:cNvSpPr/>
            <p:nvPr/>
          </p:nvSpPr>
          <p:spPr>
            <a:xfrm>
              <a:off x="5322841" y="4451007"/>
              <a:ext cx="1804494" cy="1264323"/>
            </a:xfrm>
            <a:prstGeom prst="roundRect">
              <a:avLst>
                <a:gd name="adj" fmla="val 9184"/>
              </a:avLst>
            </a:prstGeom>
            <a:solidFill>
              <a:schemeClr val="accent1"/>
            </a:solidFill>
            <a:ln>
              <a:noFill/>
            </a:ln>
            <a:effectLst>
              <a:outerShdw blurRad="431800" sx="106000" sy="106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251860F-23F5-4FF6-A38E-0348587DC436}"/>
                </a:ext>
              </a:extLst>
            </p:cNvPr>
            <p:cNvGrpSpPr/>
            <p:nvPr/>
          </p:nvGrpSpPr>
          <p:grpSpPr>
            <a:xfrm>
              <a:off x="5556790" y="4575942"/>
              <a:ext cx="1372897" cy="953922"/>
              <a:chOff x="5556790" y="4575942"/>
              <a:chExt cx="1372897" cy="95392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18519E-191B-4165-AC69-060338865DEB}"/>
                  </a:ext>
                </a:extLst>
              </p:cNvPr>
              <p:cNvSpPr txBox="1"/>
              <p:nvPr/>
            </p:nvSpPr>
            <p:spPr>
              <a:xfrm>
                <a:off x="5556790" y="4575942"/>
                <a:ext cx="13728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aseline="-2500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Board Members </a:t>
                </a:r>
              </a:p>
              <a:p>
                <a:r>
                  <a:rPr lang="en-US" sz="2400" baseline="-2500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pay dues</a:t>
                </a:r>
                <a:endParaRPr lang="en-ID" sz="2000" baseline="-250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6A304F-2194-48C9-B73E-58DF40C52A3F}"/>
                  </a:ext>
                </a:extLst>
              </p:cNvPr>
              <p:cNvSpPr txBox="1"/>
              <p:nvPr/>
            </p:nvSpPr>
            <p:spPr>
              <a:xfrm>
                <a:off x="5556790" y="5222087"/>
                <a:ext cx="207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ID" sz="14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F61EC41-173E-40AB-AE2B-F5BCA53A0236}"/>
              </a:ext>
            </a:extLst>
          </p:cNvPr>
          <p:cNvGrpSpPr/>
          <p:nvPr/>
        </p:nvGrpSpPr>
        <p:grpSpPr>
          <a:xfrm>
            <a:off x="7280555" y="4451193"/>
            <a:ext cx="1605957" cy="1264323"/>
            <a:chOff x="7280555" y="4451193"/>
            <a:chExt cx="1804494" cy="126432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50677BC-A9F9-4B75-B1DB-17D633F5ED15}"/>
                </a:ext>
              </a:extLst>
            </p:cNvPr>
            <p:cNvSpPr/>
            <p:nvPr/>
          </p:nvSpPr>
          <p:spPr>
            <a:xfrm>
              <a:off x="7280555" y="4451193"/>
              <a:ext cx="1804494" cy="1264323"/>
            </a:xfrm>
            <a:prstGeom prst="roundRect">
              <a:avLst>
                <a:gd name="adj" fmla="val 9184"/>
              </a:avLst>
            </a:prstGeom>
            <a:solidFill>
              <a:schemeClr val="accent1"/>
            </a:solidFill>
            <a:ln>
              <a:noFill/>
            </a:ln>
            <a:effectLst>
              <a:outerShdw blurRad="431800" sx="106000" sy="106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2EC1D6-9B26-4B09-96FA-0C7649141CF0}"/>
                </a:ext>
              </a:extLst>
            </p:cNvPr>
            <p:cNvSpPr txBox="1"/>
            <p:nvPr/>
          </p:nvSpPr>
          <p:spPr>
            <a:xfrm>
              <a:off x="7514504" y="4729644"/>
              <a:ext cx="13721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Private Donations</a:t>
              </a:r>
              <a:endParaRPr lang="en-ID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259E22-EFAC-4A08-95C6-0FFCF95D8F02}"/>
                </a:ext>
              </a:extLst>
            </p:cNvPr>
            <p:cNvSpPr txBox="1"/>
            <p:nvPr/>
          </p:nvSpPr>
          <p:spPr>
            <a:xfrm>
              <a:off x="7514504" y="5222087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D" sz="14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E29F9C9-91C7-40A9-B645-B1A292646E00}"/>
              </a:ext>
            </a:extLst>
          </p:cNvPr>
          <p:cNvGrpSpPr/>
          <p:nvPr/>
        </p:nvGrpSpPr>
        <p:grpSpPr>
          <a:xfrm>
            <a:off x="9238269" y="4450821"/>
            <a:ext cx="1804494" cy="1264323"/>
            <a:chOff x="9238269" y="4450821"/>
            <a:chExt cx="1804494" cy="126432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ECCB27B-D3E5-4DF5-ACEB-DAD6A9EF2E10}"/>
                </a:ext>
              </a:extLst>
            </p:cNvPr>
            <p:cNvSpPr/>
            <p:nvPr/>
          </p:nvSpPr>
          <p:spPr>
            <a:xfrm>
              <a:off x="9238269" y="4450821"/>
              <a:ext cx="1804494" cy="1264323"/>
            </a:xfrm>
            <a:prstGeom prst="roundRect">
              <a:avLst>
                <a:gd name="adj" fmla="val 8036"/>
              </a:avLst>
            </a:prstGeom>
            <a:solidFill>
              <a:schemeClr val="accent1"/>
            </a:solidFill>
            <a:ln>
              <a:noFill/>
            </a:ln>
            <a:effectLst>
              <a:outerShdw blurRad="431800" sx="106000" sy="106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7517BF-F658-4C0C-A594-05DEF6DC5132}"/>
                </a:ext>
              </a:extLst>
            </p:cNvPr>
            <p:cNvSpPr txBox="1"/>
            <p:nvPr/>
          </p:nvSpPr>
          <p:spPr>
            <a:xfrm>
              <a:off x="9472217" y="4575756"/>
              <a:ext cx="14427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Fort Chaffee Redevelopment Authority</a:t>
              </a:r>
              <a:endParaRPr lang="en-ID" sz="14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9E8A78-EF15-4C9E-82F3-B068D19501B3}"/>
                </a:ext>
              </a:extLst>
            </p:cNvPr>
            <p:cNvSpPr txBox="1"/>
            <p:nvPr/>
          </p:nvSpPr>
          <p:spPr>
            <a:xfrm>
              <a:off x="9472218" y="5222087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D" sz="14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DAC207D-3D96-4316-987B-8D452F421279}"/>
              </a:ext>
            </a:extLst>
          </p:cNvPr>
          <p:cNvGrpSpPr/>
          <p:nvPr/>
        </p:nvGrpSpPr>
        <p:grpSpPr>
          <a:xfrm>
            <a:off x="874714" y="4450822"/>
            <a:ext cx="4132965" cy="1264322"/>
            <a:chOff x="874714" y="4450822"/>
            <a:chExt cx="4132965" cy="126432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75952CB6-46BF-4F38-9C72-65B7A6B3D741}"/>
                </a:ext>
              </a:extLst>
            </p:cNvPr>
            <p:cNvSpPr/>
            <p:nvPr/>
          </p:nvSpPr>
          <p:spPr>
            <a:xfrm>
              <a:off x="874714" y="4450822"/>
              <a:ext cx="3899016" cy="1264322"/>
            </a:xfrm>
            <a:prstGeom prst="roundRect">
              <a:avLst>
                <a:gd name="adj" fmla="val 9184"/>
              </a:avLst>
            </a:prstGeom>
            <a:solidFill>
              <a:schemeClr val="accent1"/>
            </a:solidFill>
            <a:ln>
              <a:noFill/>
            </a:ln>
            <a:effectLst>
              <a:outerShdw blurRad="431800" sx="106000" sy="106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633193-F9EA-44E3-969E-2BE042A29B4D}"/>
                </a:ext>
              </a:extLst>
            </p:cNvPr>
            <p:cNvSpPr txBox="1"/>
            <p:nvPr/>
          </p:nvSpPr>
          <p:spPr>
            <a:xfrm>
              <a:off x="1842601" y="5019985"/>
              <a:ext cx="2990440" cy="549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D" sz="1200" b="0" i="0">
                  <a:solidFill>
                    <a:schemeClr val="bg1"/>
                  </a:solidFill>
                  <a:effectLst/>
                </a:rPr>
                <a:t>The Arkansas Department </a:t>
              </a:r>
              <a:r>
                <a:rPr lang="en-ID" sz="1200">
                  <a:solidFill>
                    <a:schemeClr val="bg1"/>
                  </a:solidFill>
                </a:rPr>
                <a:t>of Transportation provides $75,000 each year.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CC127C-3950-465B-8465-34BC4CD34284}"/>
                </a:ext>
              </a:extLst>
            </p:cNvPr>
            <p:cNvSpPr txBox="1"/>
            <p:nvPr/>
          </p:nvSpPr>
          <p:spPr>
            <a:xfrm>
              <a:off x="1842601" y="4596728"/>
              <a:ext cx="3165078" cy="423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D" i="0">
                  <a:solidFill>
                    <a:schemeClr val="bg1"/>
                  </a:solidFill>
                  <a:effectLst/>
                  <a:latin typeface="+mj-lt"/>
                </a:rPr>
                <a:t>State Funding</a:t>
              </a:r>
              <a:endParaRPr lang="en-ID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46" name="Graphic 45" descr="Handshake">
              <a:extLst>
                <a:ext uri="{FF2B5EF4-FFF2-40B4-BE49-F238E27FC236}">
                  <a16:creationId xmlns:a16="http://schemas.microsoft.com/office/drawing/2014/main" id="{8E816073-203F-47EB-B586-A9832CC08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3606" y="4787759"/>
              <a:ext cx="590449" cy="590449"/>
            </a:xfrm>
            <a:prstGeom prst="rect">
              <a:avLst/>
            </a:prstGeom>
          </p:spPr>
        </p:pic>
      </p:grpSp>
      <p:pic>
        <p:nvPicPr>
          <p:cNvPr id="3" name="Picture Placeholder 2" descr="A boat on a river&#10;&#10;Description automatically generated">
            <a:extLst>
              <a:ext uri="{FF2B5EF4-FFF2-40B4-BE49-F238E27FC236}">
                <a16:creationId xmlns:a16="http://schemas.microsoft.com/office/drawing/2014/main" id="{4A0877B7-B2F7-0780-4E15-DDD89CB5EB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9" b="132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7529201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2C9A7CB3-D4A6-4F86-9453-8C4FCEF2E182}"/>
              </a:ext>
            </a:extLst>
          </p:cNvPr>
          <p:cNvSpPr/>
          <p:nvPr/>
        </p:nvSpPr>
        <p:spPr>
          <a:xfrm rot="5400000">
            <a:off x="-560486" y="1289149"/>
            <a:ext cx="5400674" cy="4279703"/>
          </a:xfrm>
          <a:prstGeom prst="round2SameRect">
            <a:avLst>
              <a:gd name="adj1" fmla="val 4458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7F2BB1-5D18-4989-96C2-7B844B294F37}"/>
              </a:ext>
            </a:extLst>
          </p:cNvPr>
          <p:cNvGrpSpPr/>
          <p:nvPr/>
        </p:nvGrpSpPr>
        <p:grpSpPr>
          <a:xfrm>
            <a:off x="5602515" y="3383382"/>
            <a:ext cx="4978398" cy="953210"/>
            <a:chOff x="5602515" y="4452084"/>
            <a:chExt cx="4978398" cy="95321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0FB177-810E-4FC1-B577-258175C439EA}"/>
                </a:ext>
              </a:extLst>
            </p:cNvPr>
            <p:cNvSpPr txBox="1"/>
            <p:nvPr/>
          </p:nvSpPr>
          <p:spPr>
            <a:xfrm>
              <a:off x="6074070" y="4452084"/>
              <a:ext cx="3476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000" i="0">
                  <a:effectLst/>
                  <a:latin typeface="+mj-lt"/>
                </a:rPr>
                <a:t>Meetings</a:t>
              </a:r>
              <a:endParaRPr lang="en-US" sz="2000">
                <a:solidFill>
                  <a:schemeClr val="accent1"/>
                </a:solidFill>
                <a:latin typeface="+mj-lt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C5A43B8-BABF-49B6-9403-2573F04D9824}"/>
                </a:ext>
              </a:extLst>
            </p:cNvPr>
            <p:cNvGrpSpPr/>
            <p:nvPr/>
          </p:nvGrpSpPr>
          <p:grpSpPr>
            <a:xfrm>
              <a:off x="5602515" y="4590702"/>
              <a:ext cx="369094" cy="369094"/>
              <a:chOff x="4936278" y="3615246"/>
              <a:chExt cx="369094" cy="369094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AD042D6-7AF8-4CF0-9B1B-CBA88A313291}"/>
                  </a:ext>
                </a:extLst>
              </p:cNvPr>
              <p:cNvSpPr/>
              <p:nvPr/>
            </p:nvSpPr>
            <p:spPr>
              <a:xfrm>
                <a:off x="4936278" y="3615246"/>
                <a:ext cx="369094" cy="36909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AD183E-1AAC-4630-AE4D-C5752678882D}"/>
                  </a:ext>
                </a:extLst>
              </p:cNvPr>
              <p:cNvSpPr/>
              <p:nvPr/>
            </p:nvSpPr>
            <p:spPr>
              <a:xfrm flipH="1">
                <a:off x="5035600" y="3714568"/>
                <a:ext cx="170451" cy="170451"/>
              </a:xfrm>
              <a:prstGeom prst="rect">
                <a:avLst/>
              </a:prstGeom>
              <a:blipFill>
                <a:blip r:embed="rId2" cstate="hq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EA9263B-8E9E-4D9E-BE30-9A91B7E7738C}"/>
                </a:ext>
              </a:extLst>
            </p:cNvPr>
            <p:cNvSpPr txBox="1"/>
            <p:nvPr/>
          </p:nvSpPr>
          <p:spPr>
            <a:xfrm>
              <a:off x="6074070" y="4852194"/>
              <a:ext cx="4506843" cy="553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WAPDD supports WAIA by coordinating meeting logistics and venues, organizing guest speakers, and documenting meeting minutes.</a:t>
              </a:r>
              <a:endParaRPr lang="en-ID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C81A88C-BEE0-45F2-A9E9-AA6E290B7219}"/>
              </a:ext>
            </a:extLst>
          </p:cNvPr>
          <p:cNvGrpSpPr/>
          <p:nvPr/>
        </p:nvGrpSpPr>
        <p:grpSpPr>
          <a:xfrm>
            <a:off x="5602515" y="4690073"/>
            <a:ext cx="4978398" cy="1189429"/>
            <a:chOff x="5602515" y="4452084"/>
            <a:chExt cx="4978398" cy="118942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351638A-B1B0-46D4-96FE-392ACC4E6C9E}"/>
                </a:ext>
              </a:extLst>
            </p:cNvPr>
            <p:cNvSpPr txBox="1"/>
            <p:nvPr/>
          </p:nvSpPr>
          <p:spPr>
            <a:xfrm>
              <a:off x="6074070" y="4452084"/>
              <a:ext cx="27506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000" i="0">
                  <a:effectLst/>
                  <a:latin typeface="+mj-lt"/>
                </a:rPr>
                <a:t>Grants</a:t>
              </a:r>
              <a:endParaRPr lang="en-US" sz="2000">
                <a:solidFill>
                  <a:schemeClr val="accent1"/>
                </a:solidFill>
                <a:latin typeface="+mj-lt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48817B9-61BE-458F-81BC-ED82F2957030}"/>
                </a:ext>
              </a:extLst>
            </p:cNvPr>
            <p:cNvGrpSpPr/>
            <p:nvPr/>
          </p:nvGrpSpPr>
          <p:grpSpPr>
            <a:xfrm>
              <a:off x="5602515" y="4590702"/>
              <a:ext cx="369094" cy="369094"/>
              <a:chOff x="4936278" y="3615246"/>
              <a:chExt cx="369094" cy="369094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ADCC39C-620F-40A1-A867-C7D55B04E661}"/>
                  </a:ext>
                </a:extLst>
              </p:cNvPr>
              <p:cNvSpPr/>
              <p:nvPr/>
            </p:nvSpPr>
            <p:spPr>
              <a:xfrm>
                <a:off x="4936278" y="3615246"/>
                <a:ext cx="369094" cy="36909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DB6D4DA-A304-441F-83AC-C7B219BAA0EE}"/>
                  </a:ext>
                </a:extLst>
              </p:cNvPr>
              <p:cNvSpPr/>
              <p:nvPr/>
            </p:nvSpPr>
            <p:spPr>
              <a:xfrm flipH="1">
                <a:off x="5035600" y="3714568"/>
                <a:ext cx="170451" cy="170451"/>
              </a:xfrm>
              <a:prstGeom prst="rect">
                <a:avLst/>
              </a:prstGeom>
              <a:blipFill>
                <a:blip r:embed="rId2" cstate="hq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557C4B0-F0B4-4A07-A5D7-1FF918802135}"/>
                </a:ext>
              </a:extLst>
            </p:cNvPr>
            <p:cNvSpPr txBox="1"/>
            <p:nvPr/>
          </p:nvSpPr>
          <p:spPr>
            <a:xfrm>
              <a:off x="6074070" y="4852194"/>
              <a:ext cx="4506843" cy="7893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WAPDD also submits grant proposals on behalf of the board to secure funding for projects aimed at improving our multi-modal infrastructure.</a:t>
              </a:r>
              <a:endParaRPr lang="en-ID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5C6264-2C61-4591-A490-8B820343D738}"/>
              </a:ext>
            </a:extLst>
          </p:cNvPr>
          <p:cNvGrpSpPr/>
          <p:nvPr/>
        </p:nvGrpSpPr>
        <p:grpSpPr>
          <a:xfrm>
            <a:off x="5602515" y="1218565"/>
            <a:ext cx="5527767" cy="1785104"/>
            <a:chOff x="5046448" y="1398981"/>
            <a:chExt cx="5527767" cy="178510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D42494B-9DF4-458F-BBA3-6686224DE4EC}"/>
                </a:ext>
              </a:extLst>
            </p:cNvPr>
            <p:cNvSpPr txBox="1"/>
            <p:nvPr/>
          </p:nvSpPr>
          <p:spPr>
            <a:xfrm flipH="1">
              <a:off x="5046448" y="1737535"/>
              <a:ext cx="552776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4400" b="1" i="0">
                  <a:solidFill>
                    <a:srgbClr val="0F0F0F"/>
                  </a:solidFill>
                  <a:effectLst/>
                  <a:latin typeface="+mj-lt"/>
                </a:rPr>
                <a:t>Administrative Entity</a:t>
              </a:r>
              <a:endParaRPr lang="en-ID" sz="4400" b="1">
                <a:latin typeface="+mj-lt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AA53E42-B7C6-4BBC-81E4-B911BC4DEE90}"/>
                </a:ext>
              </a:extLst>
            </p:cNvPr>
            <p:cNvSpPr txBox="1"/>
            <p:nvPr/>
          </p:nvSpPr>
          <p:spPr>
            <a:xfrm>
              <a:off x="5046448" y="1398981"/>
              <a:ext cx="4545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50000"/>
                      <a:lumOff val="50000"/>
                    </a:schemeClr>
                  </a:solidFill>
                  <a:latin typeface="+mj-lt"/>
                </a:rPr>
                <a:t>Western Arkansas Planning &amp; Development District</a:t>
              </a:r>
              <a:endParaRPr lang="en-ID" sz="1600" b="1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pic>
        <p:nvPicPr>
          <p:cNvPr id="3" name="Picture Placeholder 2" descr="Women sitting at a table&#10;&#10;Description automatically generated">
            <a:extLst>
              <a:ext uri="{FF2B5EF4-FFF2-40B4-BE49-F238E27FC236}">
                <a16:creationId xmlns:a16="http://schemas.microsoft.com/office/drawing/2014/main" id="{13996E4B-39D4-3EE1-4BA3-43A1FBE949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8" b="48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809121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9BD8A315-DD9A-4424-BFBB-74F1F34AA60B}"/>
              </a:ext>
            </a:extLst>
          </p:cNvPr>
          <p:cNvSpPr/>
          <p:nvPr/>
        </p:nvSpPr>
        <p:spPr>
          <a:xfrm rot="16200000">
            <a:off x="7000962" y="796353"/>
            <a:ext cx="5116787" cy="5265292"/>
          </a:xfrm>
          <a:prstGeom prst="round2SameRect">
            <a:avLst>
              <a:gd name="adj1" fmla="val 4257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8BBCFB5-326C-4981-ACA5-FD760F135389}"/>
              </a:ext>
            </a:extLst>
          </p:cNvPr>
          <p:cNvGrpSpPr/>
          <p:nvPr/>
        </p:nvGrpSpPr>
        <p:grpSpPr>
          <a:xfrm>
            <a:off x="929454" y="1245576"/>
            <a:ext cx="4016599" cy="2462212"/>
            <a:chOff x="5046444" y="1398981"/>
            <a:chExt cx="4016599" cy="246221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130CA06-9124-4E2A-A444-9FF1B67C596F}"/>
                </a:ext>
              </a:extLst>
            </p:cNvPr>
            <p:cNvSpPr txBox="1"/>
            <p:nvPr/>
          </p:nvSpPr>
          <p:spPr>
            <a:xfrm flipH="1">
              <a:off x="5046444" y="1737535"/>
              <a:ext cx="401659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Ports of Fort Smith &amp; </a:t>
              </a:r>
            </a:p>
            <a:p>
              <a:r>
                <a:rPr lang="en-ID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Van Buren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6D5780D-A140-443B-9B14-D9EEB3DB4B82}"/>
                </a:ext>
              </a:extLst>
            </p:cNvPr>
            <p:cNvSpPr txBox="1"/>
            <p:nvPr/>
          </p:nvSpPr>
          <p:spPr>
            <a:xfrm>
              <a:off x="5046448" y="1398981"/>
              <a:ext cx="2698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50000"/>
                      <a:lumOff val="50000"/>
                    </a:schemeClr>
                  </a:solidFill>
                  <a:latin typeface="+mj-lt"/>
                </a:rPr>
                <a:t>Current Infrastructure</a:t>
              </a:r>
              <a:endParaRPr lang="en-ID" sz="1600" b="1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15F0D29-FB41-2E3E-0B63-AF60B32FCF1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" r="8455"/>
          <a:stretch/>
        </p:blipFill>
        <p:spPr>
          <a:xfrm>
            <a:off x="5772983" y="1357314"/>
            <a:ext cx="2582025" cy="4143374"/>
          </a:xfr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81BA69F-48CE-D886-F6FE-F5619260680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r="53030"/>
          <a:stretch/>
        </p:blipFill>
        <p:spPr>
          <a:xfrm>
            <a:off x="8606671" y="1357314"/>
            <a:ext cx="2582025" cy="4143374"/>
          </a:xfrm>
        </p:spPr>
      </p:pic>
    </p:spTree>
    <p:extLst>
      <p:ext uri="{BB962C8B-B14F-4D97-AF65-F5344CB8AC3E}">
        <p14:creationId xmlns:p14="http://schemas.microsoft.com/office/powerpoint/2010/main" val="969971996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163F841-90CD-4C28-96C0-B72955A290FD}"/>
              </a:ext>
            </a:extLst>
          </p:cNvPr>
          <p:cNvSpPr/>
          <p:nvPr/>
        </p:nvSpPr>
        <p:spPr>
          <a:xfrm>
            <a:off x="0" y="3847800"/>
            <a:ext cx="3860800" cy="301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E6956C-60D0-4CEE-AB79-178A7FEA8B8A}"/>
              </a:ext>
            </a:extLst>
          </p:cNvPr>
          <p:cNvGrpSpPr/>
          <p:nvPr/>
        </p:nvGrpSpPr>
        <p:grpSpPr>
          <a:xfrm>
            <a:off x="5798902" y="4778790"/>
            <a:ext cx="5540829" cy="992867"/>
            <a:chOff x="1174750" y="4440025"/>
            <a:chExt cx="5540829" cy="99286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0F4B927-BEA4-4395-B79E-3C770E021CCC}"/>
                </a:ext>
              </a:extLst>
            </p:cNvPr>
            <p:cNvSpPr/>
            <p:nvPr/>
          </p:nvSpPr>
          <p:spPr>
            <a:xfrm>
              <a:off x="1174750" y="4440025"/>
              <a:ext cx="5540829" cy="992867"/>
            </a:xfrm>
            <a:prstGeom prst="roundRect">
              <a:avLst>
                <a:gd name="adj" fmla="val 59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B72FA4-4609-4625-BDEF-FA589F418734}"/>
                </a:ext>
              </a:extLst>
            </p:cNvPr>
            <p:cNvSpPr txBox="1"/>
            <p:nvPr/>
          </p:nvSpPr>
          <p:spPr>
            <a:xfrm>
              <a:off x="1434107" y="4604902"/>
              <a:ext cx="1706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+mj-lt"/>
                </a:rPr>
                <a:t>EDA </a:t>
              </a:r>
            </a:p>
            <a:p>
              <a:r>
                <a:rPr lang="en-US">
                  <a:solidFill>
                    <a:schemeClr val="bg1"/>
                  </a:solidFill>
                  <a:latin typeface="+mj-lt"/>
                </a:rPr>
                <a:t>Grant </a:t>
              </a:r>
              <a:endParaRPr lang="en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34681C-A623-4E5F-86AB-565386FE3CB5}"/>
                </a:ext>
              </a:extLst>
            </p:cNvPr>
            <p:cNvSpPr txBox="1"/>
            <p:nvPr/>
          </p:nvSpPr>
          <p:spPr>
            <a:xfrm>
              <a:off x="3408624" y="4618444"/>
              <a:ext cx="3171669" cy="7931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D" sz="1200" b="0" i="0">
                  <a:solidFill>
                    <a:schemeClr val="bg1"/>
                  </a:solidFill>
                  <a:effectLst/>
                </a:rPr>
                <a:t>EDA granted WAIA a $</a:t>
              </a:r>
              <a:r>
                <a:rPr lang="en-ID" sz="1200">
                  <a:solidFill>
                    <a:schemeClr val="bg1"/>
                  </a:solidFill>
                </a:rPr>
                <a:t>485,000</a:t>
              </a:r>
              <a:r>
                <a:rPr lang="en-ID" sz="1200" b="0" i="0">
                  <a:solidFill>
                    <a:schemeClr val="bg1"/>
                  </a:solidFill>
                  <a:effectLst/>
                </a:rPr>
                <a:t> grant to have an environmental assessment completed along with all Corp. </a:t>
              </a:r>
              <a:r>
                <a:rPr lang="en-ID" sz="1200">
                  <a:solidFill>
                    <a:schemeClr val="bg1"/>
                  </a:solidFill>
                </a:rPr>
                <a:t>permitting</a:t>
              </a:r>
              <a:r>
                <a:rPr lang="en-ID" sz="1200" b="0" i="0">
                  <a:solidFill>
                    <a:schemeClr val="bg1"/>
                  </a:solidFill>
                  <a:effectLst/>
                </a:rPr>
                <a:t>.</a:t>
              </a:r>
              <a:endParaRPr lang="en-ID" sz="120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564F10-BADF-49C5-8122-E87D7FA085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0287" y="4671234"/>
              <a:ext cx="0" cy="513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10982E-E191-4C9D-BD56-F6E8EEFAAF72}"/>
              </a:ext>
            </a:extLst>
          </p:cNvPr>
          <p:cNvGrpSpPr/>
          <p:nvPr/>
        </p:nvGrpSpPr>
        <p:grpSpPr>
          <a:xfrm>
            <a:off x="5798902" y="3424543"/>
            <a:ext cx="5221287" cy="972510"/>
            <a:chOff x="6522721" y="4921634"/>
            <a:chExt cx="5221287" cy="972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BE56D1-0F7A-4FC4-A51C-C9CDF50E97C2}"/>
                </a:ext>
              </a:extLst>
            </p:cNvPr>
            <p:cNvSpPr txBox="1"/>
            <p:nvPr/>
          </p:nvSpPr>
          <p:spPr>
            <a:xfrm>
              <a:off x="6522722" y="5344891"/>
              <a:ext cx="4804227" cy="549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D" sz="1200" b="0" i="0">
                  <a:solidFill>
                    <a:srgbClr val="000000"/>
                  </a:solidFill>
                  <a:effectLst/>
                </a:rPr>
                <a:t>$18,870,000.00 project to develop a slackwater </a:t>
              </a:r>
              <a:r>
                <a:rPr lang="en-ID" sz="1200" b="0" i="0" err="1">
                  <a:solidFill>
                    <a:srgbClr val="000000"/>
                  </a:solidFill>
                  <a:effectLst/>
                </a:rPr>
                <a:t>harbor</a:t>
              </a:r>
              <a:r>
                <a:rPr lang="en-ID" sz="1200" b="0" i="0">
                  <a:solidFill>
                    <a:srgbClr val="000000"/>
                  </a:solidFill>
                  <a:effectLst/>
                </a:rPr>
                <a:t> in Crawford County.</a:t>
              </a:r>
              <a:endParaRPr lang="en-ID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FB7527-D995-4ECB-9092-D39A396DE987}"/>
                </a:ext>
              </a:extLst>
            </p:cNvPr>
            <p:cNvSpPr txBox="1"/>
            <p:nvPr/>
          </p:nvSpPr>
          <p:spPr>
            <a:xfrm>
              <a:off x="6522721" y="4921634"/>
              <a:ext cx="5221287" cy="423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D" i="0">
                  <a:effectLst/>
                  <a:latin typeface="+mj-lt"/>
                </a:rPr>
                <a:t>Maritime Administration Grant</a:t>
              </a:r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11DC3C-1794-4780-89E3-9EC043186B47}"/>
              </a:ext>
            </a:extLst>
          </p:cNvPr>
          <p:cNvGrpSpPr/>
          <p:nvPr/>
        </p:nvGrpSpPr>
        <p:grpSpPr>
          <a:xfrm>
            <a:off x="852269" y="979276"/>
            <a:ext cx="8107347" cy="1785104"/>
            <a:chOff x="5046447" y="1398981"/>
            <a:chExt cx="8107347" cy="178510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D0A01C-6D23-4491-9AC5-7DE4CE7AC03E}"/>
                </a:ext>
              </a:extLst>
            </p:cNvPr>
            <p:cNvSpPr txBox="1"/>
            <p:nvPr/>
          </p:nvSpPr>
          <p:spPr>
            <a:xfrm flipH="1">
              <a:off x="5046447" y="1737535"/>
              <a:ext cx="81073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4400" b="1" i="0">
                  <a:solidFill>
                    <a:srgbClr val="0F0F0F"/>
                  </a:solidFill>
                  <a:effectLst/>
                  <a:latin typeface="+mj-lt"/>
                </a:rPr>
                <a:t>Looking towards the future…</a:t>
              </a:r>
              <a:endParaRPr lang="en-ID" sz="4400" b="1"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3270AB-5F30-40E7-B073-95E1857A17DD}"/>
                </a:ext>
              </a:extLst>
            </p:cNvPr>
            <p:cNvSpPr txBox="1"/>
            <p:nvPr/>
          </p:nvSpPr>
          <p:spPr>
            <a:xfrm>
              <a:off x="5046448" y="1398981"/>
              <a:ext cx="2013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50000"/>
                      <a:lumOff val="50000"/>
                    </a:schemeClr>
                  </a:solidFill>
                  <a:latin typeface="+mj-lt"/>
                </a:rPr>
                <a:t>A Bright Outlook</a:t>
              </a:r>
              <a:endParaRPr lang="en-ID" sz="1600" b="1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pic>
        <p:nvPicPr>
          <p:cNvPr id="3" name="Picture Placeholder 2" descr="A road with grass and clouds&#10;&#10;Description automatically generated with medium confidence">
            <a:extLst>
              <a:ext uri="{FF2B5EF4-FFF2-40B4-BE49-F238E27FC236}">
                <a16:creationId xmlns:a16="http://schemas.microsoft.com/office/drawing/2014/main" id="{A7AD697B-CC33-384C-D391-D7D6955F9A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1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11286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EF86A966-FC22-4685-A985-03C275E76EA7}"/>
              </a:ext>
            </a:extLst>
          </p:cNvPr>
          <p:cNvGrpSpPr/>
          <p:nvPr/>
        </p:nvGrpSpPr>
        <p:grpSpPr>
          <a:xfrm>
            <a:off x="1937840" y="2348973"/>
            <a:ext cx="8644816" cy="3973132"/>
            <a:chOff x="1760085" y="2908619"/>
            <a:chExt cx="2637406" cy="32157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D2B48A2-6C48-4FE1-B587-9CAFEAC6FB2A}"/>
                </a:ext>
              </a:extLst>
            </p:cNvPr>
            <p:cNvSpPr/>
            <p:nvPr/>
          </p:nvSpPr>
          <p:spPr>
            <a:xfrm>
              <a:off x="1760085" y="2908619"/>
              <a:ext cx="2637406" cy="3215797"/>
            </a:xfrm>
            <a:prstGeom prst="roundRect">
              <a:avLst>
                <a:gd name="adj" fmla="val 7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7A5AFA-DE31-4E51-8941-3B47D8BB3E7A}"/>
                </a:ext>
              </a:extLst>
            </p:cNvPr>
            <p:cNvSpPr txBox="1"/>
            <p:nvPr/>
          </p:nvSpPr>
          <p:spPr>
            <a:xfrm>
              <a:off x="1913527" y="3193690"/>
              <a:ext cx="2338900" cy="337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600"/>
                </a:spcBef>
                <a:defRPr sz="1400">
                  <a:solidFill>
                    <a:srgbClr val="494F58"/>
                  </a:solidFill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en-ID" sz="2000">
                  <a:solidFill>
                    <a:schemeClr val="bg1"/>
                  </a:solidFill>
                  <a:latin typeface="+mj-lt"/>
                </a:rPr>
                <a:t>Partnerships are key for our future successes!</a:t>
              </a:r>
              <a:endParaRPr lang="en-ID" sz="16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C98B39-E45B-4D01-BCB3-3235FA92ADB5}"/>
                </a:ext>
              </a:extLst>
            </p:cNvPr>
            <p:cNvSpPr txBox="1"/>
            <p:nvPr/>
          </p:nvSpPr>
          <p:spPr>
            <a:xfrm>
              <a:off x="1913527" y="3759506"/>
              <a:ext cx="1772581" cy="21933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ID" sz="1200">
                  <a:solidFill>
                    <a:schemeClr val="bg1"/>
                  </a:solidFill>
                </a:rPr>
                <a:t>Marty Shell – Five Rivers Distribution | Port of Fort Smith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ID" sz="1200">
                  <a:solidFill>
                    <a:schemeClr val="bg1"/>
                  </a:solidFill>
                </a:rPr>
                <a:t>Arkansas Missouri/Union Pacific Railroads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ID" sz="1200">
                  <a:solidFill>
                    <a:schemeClr val="bg1"/>
                  </a:solidFill>
                </a:rPr>
                <a:t>Arkansas Department of Transportation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ID" sz="1200">
                  <a:solidFill>
                    <a:schemeClr val="bg1"/>
                  </a:solidFill>
                </a:rPr>
                <a:t>Arkansas Economic Development Commission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ID" sz="1200">
                  <a:solidFill>
                    <a:schemeClr val="bg1"/>
                  </a:solidFill>
                </a:rPr>
                <a:t>Arkansas Waterways Commission 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ID" sz="1200">
                  <a:solidFill>
                    <a:schemeClr val="bg1"/>
                  </a:solidFill>
                </a:rPr>
                <a:t>Western Arkansas Planning &amp; Development District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ID" sz="1200">
                  <a:solidFill>
                    <a:schemeClr val="bg1"/>
                  </a:solidFill>
                </a:rPr>
                <a:t>Fort Chaffee Redevelopment Authority 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ID" sz="1200">
                  <a:solidFill>
                    <a:schemeClr val="bg1"/>
                  </a:solidFill>
                </a:rPr>
                <a:t>Cities of Greenwood, Barling, Alma, &amp; more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ID" sz="1200">
                  <a:solidFill>
                    <a:schemeClr val="bg1"/>
                  </a:solidFill>
                </a:rPr>
                <a:t>US Department of Transportation – Maritime Administration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ID" sz="1200">
                  <a:solidFill>
                    <a:schemeClr val="bg1"/>
                  </a:solidFill>
                </a:rPr>
                <a:t>Economic Development Administration</a:t>
              </a: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ID" sz="1200">
                  <a:solidFill>
                    <a:schemeClr val="bg1"/>
                  </a:solidFill>
                </a:rPr>
                <a:t>Local Industry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4E8751-8C28-4C75-9EDD-EE9D188487A2}"/>
              </a:ext>
            </a:extLst>
          </p:cNvPr>
          <p:cNvGrpSpPr/>
          <p:nvPr/>
        </p:nvGrpSpPr>
        <p:grpSpPr>
          <a:xfrm>
            <a:off x="952613" y="810090"/>
            <a:ext cx="10286774" cy="1538883"/>
            <a:chOff x="5046441" y="1398981"/>
            <a:chExt cx="10286774" cy="153888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48B7D97-3824-4443-93AD-0EDF27973FB6}"/>
                </a:ext>
              </a:extLst>
            </p:cNvPr>
            <p:cNvSpPr txBox="1"/>
            <p:nvPr/>
          </p:nvSpPr>
          <p:spPr>
            <a:xfrm flipH="1">
              <a:off x="5046441" y="1737535"/>
              <a:ext cx="102867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3600" b="1">
                  <a:latin typeface="+mj-lt"/>
                </a:rPr>
                <a:t>Collaboration is key to the success of an economic development initiative.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B357367-4522-46EB-A7D8-A353BC0AE34F}"/>
                </a:ext>
              </a:extLst>
            </p:cNvPr>
            <p:cNvSpPr txBox="1"/>
            <p:nvPr/>
          </p:nvSpPr>
          <p:spPr>
            <a:xfrm>
              <a:off x="9617400" y="1398981"/>
              <a:ext cx="11448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tx2">
                      <a:lumMod val="50000"/>
                      <a:lumOff val="50000"/>
                    </a:schemeClr>
                  </a:solidFill>
                  <a:latin typeface="+mj-lt"/>
                </a:rPr>
                <a:t>Partners</a:t>
              </a:r>
              <a:endParaRPr lang="en-ID" sz="1600" b="1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2189395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Top Corners Rounded 18">
            <a:extLst>
              <a:ext uri="{FF2B5EF4-FFF2-40B4-BE49-F238E27FC236}">
                <a16:creationId xmlns:a16="http://schemas.microsoft.com/office/drawing/2014/main" id="{6B54ADCC-6F06-48EC-92A1-0AB4FE7D42B4}"/>
              </a:ext>
            </a:extLst>
          </p:cNvPr>
          <p:cNvSpPr/>
          <p:nvPr/>
        </p:nvSpPr>
        <p:spPr>
          <a:xfrm rot="16200000">
            <a:off x="7660934" y="1598272"/>
            <a:ext cx="5400676" cy="3661456"/>
          </a:xfrm>
          <a:prstGeom prst="round2SameRect">
            <a:avLst>
              <a:gd name="adj1" fmla="val 4794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18F655-88E9-430E-A12E-16094669DDBE}"/>
              </a:ext>
            </a:extLst>
          </p:cNvPr>
          <p:cNvGrpSpPr/>
          <p:nvPr/>
        </p:nvGrpSpPr>
        <p:grpSpPr>
          <a:xfrm>
            <a:off x="1017697" y="5941234"/>
            <a:ext cx="1322982" cy="376208"/>
            <a:chOff x="5891709" y="5055197"/>
            <a:chExt cx="1322982" cy="37620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D1B984B-B480-4CD1-B3FC-3701BC6418EE}"/>
                </a:ext>
              </a:extLst>
            </p:cNvPr>
            <p:cNvSpPr/>
            <p:nvPr/>
          </p:nvSpPr>
          <p:spPr>
            <a:xfrm>
              <a:off x="5891709" y="5055197"/>
              <a:ext cx="1322982" cy="37620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B05850-18C3-4C5A-8116-4AE32A5682B9}"/>
                </a:ext>
              </a:extLst>
            </p:cNvPr>
            <p:cNvSpPr txBox="1"/>
            <p:nvPr/>
          </p:nvSpPr>
          <p:spPr>
            <a:xfrm>
              <a:off x="6073742" y="5089412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D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23A82FD-10CB-4D9F-8CAC-C217D996E644}"/>
              </a:ext>
            </a:extLst>
          </p:cNvPr>
          <p:cNvGrpSpPr/>
          <p:nvPr/>
        </p:nvGrpSpPr>
        <p:grpSpPr>
          <a:xfrm>
            <a:off x="1679188" y="3816066"/>
            <a:ext cx="1947932" cy="1854225"/>
            <a:chOff x="1679188" y="3708568"/>
            <a:chExt cx="1947932" cy="18542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9CBCD4-E0DB-451A-8AC3-14F565F581CB}"/>
                </a:ext>
              </a:extLst>
            </p:cNvPr>
            <p:cNvSpPr txBox="1"/>
            <p:nvPr/>
          </p:nvSpPr>
          <p:spPr>
            <a:xfrm>
              <a:off x="1679188" y="3708568"/>
              <a:ext cx="19479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600" i="0">
                  <a:effectLst/>
                  <a:latin typeface="+mj-lt"/>
                </a:rPr>
                <a:t>Business Participation</a:t>
              </a:r>
              <a:endParaRPr lang="en-ID" sz="1600">
                <a:solidFill>
                  <a:schemeClr val="accent2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66C6B3-92C3-484A-8F1B-0443EC410C53}"/>
                </a:ext>
              </a:extLst>
            </p:cNvPr>
            <p:cNvSpPr/>
            <p:nvPr/>
          </p:nvSpPr>
          <p:spPr>
            <a:xfrm>
              <a:off x="1679188" y="4293343"/>
              <a:ext cx="1917134" cy="1269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Medium" panose="02000000000000000000" pitchFamily="2" charset="0"/>
                  <a:cs typeface="Arial" panose="020B0604020202020204" pitchFamily="34" charset="0"/>
                </a:rPr>
                <a:t>Local transportation industry representatives came and discussed challenges and opportunities.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EA789CE-FDB0-45EA-A897-65444943B65D}"/>
              </a:ext>
            </a:extLst>
          </p:cNvPr>
          <p:cNvGrpSpPr/>
          <p:nvPr/>
        </p:nvGrpSpPr>
        <p:grpSpPr>
          <a:xfrm>
            <a:off x="4310017" y="3816066"/>
            <a:ext cx="1947932" cy="1374094"/>
            <a:chOff x="4310017" y="3708568"/>
            <a:chExt cx="1947932" cy="137409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1DBE13-5CC5-4143-92CD-D75C0FBF71F2}"/>
                </a:ext>
              </a:extLst>
            </p:cNvPr>
            <p:cNvSpPr txBox="1"/>
            <p:nvPr/>
          </p:nvSpPr>
          <p:spPr>
            <a:xfrm>
              <a:off x="4310017" y="3708568"/>
              <a:ext cx="19479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600" i="0">
                  <a:effectLst/>
                  <a:latin typeface="+mj-lt"/>
                </a:rPr>
                <a:t>MARAD Administrator</a:t>
              </a:r>
              <a:endParaRPr lang="en-ID" sz="1600">
                <a:solidFill>
                  <a:schemeClr val="accent2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F64E37B-B047-4855-A8A8-1637357730CB}"/>
                </a:ext>
              </a:extLst>
            </p:cNvPr>
            <p:cNvSpPr/>
            <p:nvPr/>
          </p:nvSpPr>
          <p:spPr>
            <a:xfrm>
              <a:off x="4310017" y="4293343"/>
              <a:ext cx="1669031" cy="789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 Medium" panose="02000000000000000000" pitchFamily="2" charset="0"/>
                  <a:cs typeface="Arial" panose="020B0604020202020204" pitchFamily="34" charset="0"/>
                </a:rPr>
                <a:t>Ann C. Phillips was our keynote presenter.</a:t>
              </a: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EBE153B8-F935-46E4-950E-6529CDCE1F52}"/>
              </a:ext>
            </a:extLst>
          </p:cNvPr>
          <p:cNvSpPr/>
          <p:nvPr/>
        </p:nvSpPr>
        <p:spPr>
          <a:xfrm>
            <a:off x="3642922" y="3896751"/>
            <a:ext cx="523544" cy="5235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506299-A4E6-4039-8376-537696DE05BE}"/>
              </a:ext>
            </a:extLst>
          </p:cNvPr>
          <p:cNvGrpSpPr/>
          <p:nvPr/>
        </p:nvGrpSpPr>
        <p:grpSpPr>
          <a:xfrm>
            <a:off x="1012093" y="3931810"/>
            <a:ext cx="523544" cy="523544"/>
            <a:chOff x="1012093" y="3824312"/>
            <a:chExt cx="523544" cy="52354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D00183C-B281-4DFF-A3D1-4846472EE8AD}"/>
                </a:ext>
              </a:extLst>
            </p:cNvPr>
            <p:cNvSpPr/>
            <p:nvPr/>
          </p:nvSpPr>
          <p:spPr>
            <a:xfrm>
              <a:off x="1012093" y="3824312"/>
              <a:ext cx="523544" cy="5235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400"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34" name="Graphic 33" descr="Boardroom">
              <a:extLst>
                <a:ext uri="{FF2B5EF4-FFF2-40B4-BE49-F238E27FC236}">
                  <a16:creationId xmlns:a16="http://schemas.microsoft.com/office/drawing/2014/main" id="{A7675EC1-CE12-4FE1-A00E-DB6FCDC54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3865" y="3906084"/>
              <a:ext cx="360000" cy="360000"/>
            </a:xfrm>
            <a:prstGeom prst="rect">
              <a:avLst/>
            </a:prstGeom>
          </p:spPr>
        </p:pic>
      </p:grpSp>
      <p:pic>
        <p:nvPicPr>
          <p:cNvPr id="35" name="Graphic 34" descr="Handshake">
            <a:extLst>
              <a:ext uri="{FF2B5EF4-FFF2-40B4-BE49-F238E27FC236}">
                <a16:creationId xmlns:a16="http://schemas.microsoft.com/office/drawing/2014/main" id="{D243E37B-502D-40BD-A5BE-AED0B1E0A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4694" y="3978523"/>
            <a:ext cx="360000" cy="3600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79BA2BCC-8467-4988-8A91-2AB3CF247460}"/>
              </a:ext>
            </a:extLst>
          </p:cNvPr>
          <p:cNvGrpSpPr/>
          <p:nvPr/>
        </p:nvGrpSpPr>
        <p:grpSpPr>
          <a:xfrm>
            <a:off x="852268" y="981302"/>
            <a:ext cx="5243731" cy="2277546"/>
            <a:chOff x="5046446" y="1398981"/>
            <a:chExt cx="5243731" cy="227754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D723735-8414-4650-93D8-C80B5E9B31A7}"/>
                </a:ext>
              </a:extLst>
            </p:cNvPr>
            <p:cNvSpPr txBox="1"/>
            <p:nvPr/>
          </p:nvSpPr>
          <p:spPr>
            <a:xfrm flipH="1">
              <a:off x="5046446" y="1737535"/>
              <a:ext cx="52437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4000" b="1" i="0">
                  <a:solidFill>
                    <a:srgbClr val="0F0F0F"/>
                  </a:solidFill>
                  <a:effectLst/>
                  <a:latin typeface="+mj-lt"/>
                </a:rPr>
                <a:t>MARAD Roundtable event was a HUGE success!</a:t>
              </a:r>
              <a:endParaRPr lang="en-ID" sz="4000" b="1">
                <a:latin typeface="+mj-lt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2C66EE1-4CD7-490C-AC17-ACD9DBEC83EB}"/>
                </a:ext>
              </a:extLst>
            </p:cNvPr>
            <p:cNvSpPr txBox="1"/>
            <p:nvPr/>
          </p:nvSpPr>
          <p:spPr>
            <a:xfrm>
              <a:off x="5046448" y="1398981"/>
              <a:ext cx="9573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50000"/>
                      <a:lumOff val="50000"/>
                    </a:schemeClr>
                  </a:solidFill>
                  <a:latin typeface="+mj-lt"/>
                </a:rPr>
                <a:t>Events</a:t>
              </a:r>
              <a:endParaRPr lang="en-ID" sz="1600" b="1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pic>
        <p:nvPicPr>
          <p:cNvPr id="12" name="Picture Placeholder 11" descr="A person standing at a podium&#10;&#10;Description automatically generated">
            <a:extLst>
              <a:ext uri="{FF2B5EF4-FFF2-40B4-BE49-F238E27FC236}">
                <a16:creationId xmlns:a16="http://schemas.microsoft.com/office/drawing/2014/main" id="{C07DF58C-ED2E-1114-A5D7-58B4C215C1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" b="260"/>
          <a:stretch>
            <a:fillRect/>
          </a:stretch>
        </p:blipFill>
        <p:spPr/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0EAE4EDC-3E94-4C75-9E8B-6A3D2FB3B9FD}"/>
              </a:ext>
            </a:extLst>
          </p:cNvPr>
          <p:cNvGrpSpPr/>
          <p:nvPr/>
        </p:nvGrpSpPr>
        <p:grpSpPr>
          <a:xfrm>
            <a:off x="6748384" y="3283014"/>
            <a:ext cx="1732869" cy="1650878"/>
            <a:chOff x="8262071" y="2573929"/>
            <a:chExt cx="1732869" cy="1650878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60F9D0E-68E9-4567-B43D-C24FECCEF9DB}"/>
                </a:ext>
              </a:extLst>
            </p:cNvPr>
            <p:cNvSpPr/>
            <p:nvPr/>
          </p:nvSpPr>
          <p:spPr>
            <a:xfrm flipH="1">
              <a:off x="8262071" y="2573929"/>
              <a:ext cx="1638300" cy="1650878"/>
            </a:xfrm>
            <a:prstGeom prst="roundRect">
              <a:avLst>
                <a:gd name="adj" fmla="val 6922"/>
              </a:avLst>
            </a:prstGeom>
            <a:solidFill>
              <a:schemeClr val="accent1"/>
            </a:solidFill>
            <a:ln>
              <a:noFill/>
            </a:ln>
            <a:effectLst>
              <a:outerShdw blurRad="381000" dist="177800" algn="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D843F7C-75AE-44E9-BD33-512AA0AF5C87}"/>
                </a:ext>
              </a:extLst>
            </p:cNvPr>
            <p:cNvSpPr txBox="1"/>
            <p:nvPr/>
          </p:nvSpPr>
          <p:spPr>
            <a:xfrm>
              <a:off x="8454843" y="3738757"/>
              <a:ext cx="1237643" cy="312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endParaRPr lang="en-US" sz="120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1C72549-C981-4C1A-88D7-80BCCC7B5CA6}"/>
                </a:ext>
              </a:extLst>
            </p:cNvPr>
            <p:cNvSpPr txBox="1"/>
            <p:nvPr/>
          </p:nvSpPr>
          <p:spPr>
            <a:xfrm>
              <a:off x="8454843" y="3352241"/>
              <a:ext cx="1284243" cy="386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endParaRPr lang="en-US" sz="160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83C4EBC-7920-4DBA-BE96-C232D079D1F5}"/>
                </a:ext>
              </a:extLst>
            </p:cNvPr>
            <p:cNvSpPr txBox="1"/>
            <p:nvPr/>
          </p:nvSpPr>
          <p:spPr>
            <a:xfrm>
              <a:off x="8454843" y="2675178"/>
              <a:ext cx="1540097" cy="75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endParaRPr lang="en-US" sz="360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51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10164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tnership">
      <a:majorFont>
        <a:latin typeface="Syne"/>
        <a:ea typeface=""/>
        <a:cs typeface=""/>
      </a:majorFont>
      <a:minorFont>
        <a:latin typeface="Mulis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lukman ardi</dc:creator>
  <cp:revision>1</cp:revision>
  <dcterms:created xsi:type="dcterms:W3CDTF">2023-12-28T03:39:46Z</dcterms:created>
  <dcterms:modified xsi:type="dcterms:W3CDTF">2024-05-13T18:23:14Z</dcterms:modified>
</cp:coreProperties>
</file>