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24"/>
  </p:notesMasterIdLst>
  <p:sldIdLst>
    <p:sldId id="256" r:id="rId5"/>
    <p:sldId id="273" r:id="rId6"/>
    <p:sldId id="337" r:id="rId7"/>
    <p:sldId id="269" r:id="rId8"/>
    <p:sldId id="260" r:id="rId9"/>
    <p:sldId id="321" r:id="rId10"/>
    <p:sldId id="322" r:id="rId11"/>
    <p:sldId id="326" r:id="rId12"/>
    <p:sldId id="332" r:id="rId13"/>
    <p:sldId id="327" r:id="rId14"/>
    <p:sldId id="328" r:id="rId15"/>
    <p:sldId id="329" r:id="rId16"/>
    <p:sldId id="334" r:id="rId17"/>
    <p:sldId id="330" r:id="rId18"/>
    <p:sldId id="335" r:id="rId19"/>
    <p:sldId id="331" r:id="rId20"/>
    <p:sldId id="333" r:id="rId21"/>
    <p:sldId id="336" r:id="rId22"/>
    <p:sldId id="338" r:id="rId23"/>
  </p:sldIdLst>
  <p:sldSz cx="9144000" cy="5143500" type="screen16x9"/>
  <p:notesSz cx="7010400" cy="9296400"/>
  <p:embeddedFontLst>
    <p:embeddedFont>
      <p:font typeface="Arial Black" panose="020B0A04020102020204" pitchFamily="34" charset="0"/>
      <p:bold r:id="rId25"/>
    </p:embeddedFont>
    <p:embeddedFont>
      <p:font typeface="Georgia" panose="02040502050405020303" pitchFamily="18" charset="0"/>
      <p:regular r:id="rId26"/>
      <p:bold r:id="rId27"/>
      <p:italic r:id="rId28"/>
      <p:boldItalic r:id="rId29"/>
    </p:embeddedFont>
    <p:embeddedFont>
      <p:font typeface="Helvetica Neue" panose="020B0604020202020204" charset="0"/>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FyVIvYqC2zR4+NclTid60X883A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CF643B-31E4-4FB3-4036-4D886A947891}" name="Kofsky, Andrea (Contractor)" initials="K(" userId="S::akofsky@doc.gov::e9b5e88c-e626-4596-93d1-2883cd4c4370" providerId="AD"/>
  <p188:author id="{2FBD3E73-6149-28E4-A13D-6277DE47BAE4}" name="Wyant, Erin (Contractor)" initials="W(" userId="S::ewyant@doc.gov::c5735800-6b49-49b5-8325-fac346c3a72c" providerId="AD"/>
  <p188:author id="{A67FFBEB-C56E-E4F6-5242-F9BFFF390700}" name="Lawler-Colvin, Lisa (Federal)" initials="L(" userId="S::llawler@doc.gov::e5b266e1-efbe-4a35-a1b9-69a4e89cdf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24F0"/>
    <a:srgbClr val="63B1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F6CE9-5967-4C0C-8024-22ED2D3995AC}" v="4" dt="2024-05-14T19:20:59.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542" y="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tags" Target="tags/tag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F020E-4CFF-4F9B-A5B2-A04375D9923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978275E-E952-493B-99BA-ACA032F4E0BC}">
      <dgm:prSet phldrT="[Text]" phldr="0"/>
      <dgm:spPr/>
      <dgm:t>
        <a:bodyPr/>
        <a:lstStyle/>
        <a:p>
          <a:pPr rtl="0"/>
          <a:r>
            <a:rPr lang="en-US" b="1">
              <a:latin typeface="Calibri" panose="020F0502020204030204" pitchFamily="34" charset="0"/>
              <a:cs typeface="Calibri" panose="020F0502020204030204" pitchFamily="34" charset="0"/>
            </a:rPr>
            <a:t>Payment Requests and FFR</a:t>
          </a:r>
        </a:p>
      </dgm:t>
    </dgm:pt>
    <dgm:pt modelId="{9CC561F7-5BDF-4B51-AEC1-FF4ECE3C9D60}" type="parTrans" cxnId="{F65C2823-6AB2-4E6E-9A2E-99633319F871}">
      <dgm:prSet/>
      <dgm:spPr/>
      <dgm:t>
        <a:bodyPr/>
        <a:lstStyle/>
        <a:p>
          <a:endParaRPr lang="en-US"/>
        </a:p>
      </dgm:t>
    </dgm:pt>
    <dgm:pt modelId="{AC4B3029-A9AD-4298-A8FF-A1738C8D0A62}" type="sibTrans" cxnId="{F65C2823-6AB2-4E6E-9A2E-99633319F871}">
      <dgm:prSet/>
      <dgm:spPr/>
      <dgm:t>
        <a:bodyPr/>
        <a:lstStyle/>
        <a:p>
          <a:endParaRPr lang="en-US"/>
        </a:p>
      </dgm:t>
    </dgm:pt>
    <dgm:pt modelId="{30C2D44C-E9A5-4334-85EB-C7BFFD539517}">
      <dgm:prSet phldrT="[Text]" phldr="0"/>
      <dgm:spPr/>
      <dgm:t>
        <a:bodyPr/>
        <a:lstStyle/>
        <a:p>
          <a:pPr rtl="0"/>
          <a:r>
            <a:rPr lang="en-US">
              <a:solidFill>
                <a:schemeClr val="tx1"/>
              </a:solidFill>
              <a:latin typeface="Calibri" panose="020F0502020204030204" pitchFamily="34" charset="0"/>
              <a:ea typeface="Calibri"/>
              <a:cs typeface="Calibri" panose="020F0502020204030204" pitchFamily="34" charset="0"/>
            </a:rPr>
            <a:t>Any Team Member can work on the task</a:t>
          </a:r>
        </a:p>
      </dgm:t>
    </dgm:pt>
    <dgm:pt modelId="{D876646B-D2E5-4652-828E-694C640E63EF}" type="parTrans" cxnId="{DA7F2919-A1F1-404D-8624-DE47932EFC89}">
      <dgm:prSet/>
      <dgm:spPr/>
      <dgm:t>
        <a:bodyPr/>
        <a:lstStyle/>
        <a:p>
          <a:endParaRPr lang="en-US"/>
        </a:p>
      </dgm:t>
    </dgm:pt>
    <dgm:pt modelId="{27D47C96-76FD-4681-9734-2A3CA902543E}" type="sibTrans" cxnId="{DA7F2919-A1F1-404D-8624-DE47932EFC89}">
      <dgm:prSet/>
      <dgm:spPr/>
      <dgm:t>
        <a:bodyPr/>
        <a:lstStyle/>
        <a:p>
          <a:endParaRPr lang="en-US"/>
        </a:p>
      </dgm:t>
    </dgm:pt>
    <dgm:pt modelId="{EE7C8133-A24E-459A-8735-4B7A13C88868}">
      <dgm:prSet phldrT="[Text]" phldr="0"/>
      <dgm:spPr/>
      <dgm:t>
        <a:bodyPr/>
        <a:lstStyle/>
        <a:p>
          <a:pPr rtl="0"/>
          <a:r>
            <a:rPr lang="en-US">
              <a:solidFill>
                <a:schemeClr val="tx1"/>
              </a:solidFill>
              <a:latin typeface="Arial"/>
            </a:rPr>
            <a:t>Any Team Member can work on the task</a:t>
          </a:r>
          <a:endParaRPr lang="en-US">
            <a:solidFill>
              <a:schemeClr val="tx1"/>
            </a:solidFill>
          </a:endParaRPr>
        </a:p>
      </dgm:t>
    </dgm:pt>
    <dgm:pt modelId="{E39B21A6-AF4D-44B9-82B8-3A583500E33D}" type="parTrans" cxnId="{8A54469F-5D49-4478-A1B6-E7F92A25F586}">
      <dgm:prSet/>
      <dgm:spPr/>
      <dgm:t>
        <a:bodyPr/>
        <a:lstStyle/>
        <a:p>
          <a:endParaRPr lang="en-US"/>
        </a:p>
      </dgm:t>
    </dgm:pt>
    <dgm:pt modelId="{3E4340E4-0561-49F7-A1C2-2F7DAFC68F78}" type="sibTrans" cxnId="{8A54469F-5D49-4478-A1B6-E7F92A25F586}">
      <dgm:prSet/>
      <dgm:spPr/>
      <dgm:t>
        <a:bodyPr/>
        <a:lstStyle/>
        <a:p>
          <a:endParaRPr lang="en-US"/>
        </a:p>
      </dgm:t>
    </dgm:pt>
    <dgm:pt modelId="{98DB2C48-C4A6-4ED2-8B8C-40B6A2715B66}">
      <dgm:prSet phldrT="[Text]" phldr="0"/>
      <dgm:spPr/>
      <dgm:t>
        <a:bodyPr/>
        <a:lstStyle/>
        <a:p>
          <a:pPr rtl="0"/>
          <a:r>
            <a:rPr lang="en-US">
              <a:solidFill>
                <a:schemeClr val="tx1"/>
              </a:solidFill>
              <a:latin typeface="Calibri"/>
              <a:ea typeface="Calibri"/>
              <a:cs typeface="Calibri"/>
            </a:rPr>
            <a:t>Only Authorized Rep and/or Principal Investigator can Submit/Attest</a:t>
          </a:r>
          <a:endParaRPr lang="en-US">
            <a:solidFill>
              <a:schemeClr val="tx1"/>
            </a:solidFill>
          </a:endParaRPr>
        </a:p>
      </dgm:t>
    </dgm:pt>
    <dgm:pt modelId="{A7522277-0BE1-4A2D-A13B-D7D6A6295261}" type="parTrans" cxnId="{1C0CCCCF-1570-4BDA-AB19-0E2AE12E758E}">
      <dgm:prSet/>
      <dgm:spPr/>
      <dgm:t>
        <a:bodyPr/>
        <a:lstStyle/>
        <a:p>
          <a:endParaRPr lang="en-US"/>
        </a:p>
      </dgm:t>
    </dgm:pt>
    <dgm:pt modelId="{A4D3A4F2-8F25-4272-B32B-DF973741239D}" type="sibTrans" cxnId="{1C0CCCCF-1570-4BDA-AB19-0E2AE12E758E}">
      <dgm:prSet/>
      <dgm:spPr/>
      <dgm:t>
        <a:bodyPr/>
        <a:lstStyle/>
        <a:p>
          <a:endParaRPr lang="en-US"/>
        </a:p>
      </dgm:t>
    </dgm:pt>
    <dgm:pt modelId="{B579A004-D5CA-4287-B8F9-53778764012D}">
      <dgm:prSet phldr="0"/>
      <dgm:spPr/>
      <dgm:t>
        <a:bodyPr/>
        <a:lstStyle/>
        <a:p>
          <a:r>
            <a:rPr lang="en-US" b="1">
              <a:latin typeface="Calibri" panose="020F0502020204030204" pitchFamily="34" charset="0"/>
              <a:cs typeface="Calibri" panose="020F0502020204030204" pitchFamily="34" charset="0"/>
            </a:rPr>
            <a:t>PPR</a:t>
          </a:r>
        </a:p>
      </dgm:t>
    </dgm:pt>
    <dgm:pt modelId="{F1BB484A-B2C4-4055-824B-81400B783151}" type="parTrans" cxnId="{B6DE459C-EE5D-49C2-956E-8A7DAF17C036}">
      <dgm:prSet/>
      <dgm:spPr/>
      <dgm:t>
        <a:bodyPr/>
        <a:lstStyle/>
        <a:p>
          <a:endParaRPr lang="en-US"/>
        </a:p>
      </dgm:t>
    </dgm:pt>
    <dgm:pt modelId="{5548637B-1261-480A-89BC-09C02B5E9512}" type="sibTrans" cxnId="{B6DE459C-EE5D-49C2-956E-8A7DAF17C036}">
      <dgm:prSet/>
      <dgm:spPr/>
      <dgm:t>
        <a:bodyPr/>
        <a:lstStyle/>
        <a:p>
          <a:endParaRPr lang="en-US"/>
        </a:p>
      </dgm:t>
    </dgm:pt>
    <dgm:pt modelId="{581853BF-454B-4209-9370-E4A6B4394535}">
      <dgm:prSet phldr="0"/>
      <dgm:spPr/>
      <dgm:t>
        <a:bodyPr/>
        <a:lstStyle/>
        <a:p>
          <a:r>
            <a:rPr lang="en-US">
              <a:solidFill>
                <a:schemeClr val="tx1"/>
              </a:solidFill>
              <a:latin typeface="Calibri" panose="020F0502020204030204" pitchFamily="34" charset="0"/>
              <a:cs typeface="Calibri" panose="020F0502020204030204" pitchFamily="34" charset="0"/>
            </a:rPr>
            <a:t>Only Authorized Rep and/or Financial Manager can Submit/Attest </a:t>
          </a:r>
        </a:p>
      </dgm:t>
    </dgm:pt>
    <dgm:pt modelId="{90916FEB-EE3A-433E-B50D-9377E0460B07}" type="parTrans" cxnId="{F6D92EAE-0AB9-4154-94CD-E2E9B0CFEE92}">
      <dgm:prSet/>
      <dgm:spPr/>
      <dgm:t>
        <a:bodyPr/>
        <a:lstStyle/>
        <a:p>
          <a:endParaRPr lang="en-US"/>
        </a:p>
      </dgm:t>
    </dgm:pt>
    <dgm:pt modelId="{0EAB5249-6A02-4DC3-B859-F855A8040AF3}" type="sibTrans" cxnId="{F6D92EAE-0AB9-4154-94CD-E2E9B0CFEE92}">
      <dgm:prSet/>
      <dgm:spPr/>
      <dgm:t>
        <a:bodyPr/>
        <a:lstStyle/>
        <a:p>
          <a:endParaRPr lang="en-US"/>
        </a:p>
      </dgm:t>
    </dgm:pt>
    <dgm:pt modelId="{CC99F6CB-D693-4991-8218-D297771CC4A5}">
      <dgm:prSet phldr="0"/>
      <dgm:spPr/>
      <dgm:t>
        <a:bodyPr/>
        <a:lstStyle/>
        <a:p>
          <a:pPr rtl="0"/>
          <a:r>
            <a:rPr lang="en-US" b="1">
              <a:latin typeface="Calibri"/>
              <a:ea typeface="Calibri"/>
              <a:cs typeface="Calibri"/>
            </a:rPr>
            <a:t>SAC Tasks (non-reporting)</a:t>
          </a:r>
        </a:p>
      </dgm:t>
    </dgm:pt>
    <dgm:pt modelId="{BFFB0283-0F9D-4C87-92F7-FDEA8B5D156C}" type="parTrans" cxnId="{88D02D6D-E977-4EC2-BECD-2BA2D720E61F}">
      <dgm:prSet/>
      <dgm:spPr/>
      <dgm:t>
        <a:bodyPr/>
        <a:lstStyle/>
        <a:p>
          <a:endParaRPr lang="en-US"/>
        </a:p>
      </dgm:t>
    </dgm:pt>
    <dgm:pt modelId="{444DC47A-7B3F-4FD0-892D-D07CB37AE160}" type="sibTrans" cxnId="{88D02D6D-E977-4EC2-BECD-2BA2D720E61F}">
      <dgm:prSet/>
      <dgm:spPr/>
      <dgm:t>
        <a:bodyPr/>
        <a:lstStyle/>
        <a:p>
          <a:endParaRPr lang="en-US"/>
        </a:p>
      </dgm:t>
    </dgm:pt>
    <dgm:pt modelId="{B1408E94-E508-4D92-9C15-3BBE5EA30CF2}">
      <dgm:prSet phldr="0"/>
      <dgm:spPr/>
      <dgm:t>
        <a:bodyPr/>
        <a:lstStyle/>
        <a:p>
          <a:pPr rtl="0"/>
          <a:r>
            <a:rPr lang="en-US">
              <a:solidFill>
                <a:schemeClr val="tx1"/>
              </a:solidFill>
              <a:latin typeface="Calibri"/>
              <a:ea typeface="Calibri"/>
              <a:cs typeface="Calibri"/>
            </a:rPr>
            <a:t>Any team member assigned to the task can submit</a:t>
          </a:r>
        </a:p>
      </dgm:t>
    </dgm:pt>
    <dgm:pt modelId="{757347F4-7257-4072-8AB8-6E53D157AE76}" type="parTrans" cxnId="{759D07C6-E959-4CBD-9E6B-4B80E718A77E}">
      <dgm:prSet/>
      <dgm:spPr/>
      <dgm:t>
        <a:bodyPr/>
        <a:lstStyle/>
        <a:p>
          <a:endParaRPr lang="en-US"/>
        </a:p>
      </dgm:t>
    </dgm:pt>
    <dgm:pt modelId="{2525A64C-871D-473C-9990-E8C4F370AD9A}" type="sibTrans" cxnId="{759D07C6-E959-4CBD-9E6B-4B80E718A77E}">
      <dgm:prSet/>
      <dgm:spPr/>
      <dgm:t>
        <a:bodyPr/>
        <a:lstStyle/>
        <a:p>
          <a:endParaRPr lang="en-US"/>
        </a:p>
      </dgm:t>
    </dgm:pt>
    <dgm:pt modelId="{349A9A7D-E4E7-46BB-9DA9-07229DC7FB0D}">
      <dgm:prSet phldr="0"/>
      <dgm:spPr/>
      <dgm:t>
        <a:bodyPr/>
        <a:lstStyle/>
        <a:p>
          <a:pPr rtl="0"/>
          <a:r>
            <a:rPr lang="en-US" b="1">
              <a:latin typeface="Calibri"/>
              <a:ea typeface="Calibri"/>
              <a:cs typeface="Calibri"/>
            </a:rPr>
            <a:t>Contract Procurement &amp; Change Orders</a:t>
          </a:r>
        </a:p>
      </dgm:t>
    </dgm:pt>
    <dgm:pt modelId="{2180E80A-CDC1-4A0D-BCEA-8DBD37E5EE90}" type="parTrans" cxnId="{A2761C35-29BC-4DB1-88CC-69B124858325}">
      <dgm:prSet/>
      <dgm:spPr/>
      <dgm:t>
        <a:bodyPr/>
        <a:lstStyle/>
        <a:p>
          <a:endParaRPr lang="en-US"/>
        </a:p>
      </dgm:t>
    </dgm:pt>
    <dgm:pt modelId="{9493C1AF-0AB5-447A-963F-AED6AF099F41}" type="sibTrans" cxnId="{A2761C35-29BC-4DB1-88CC-69B124858325}">
      <dgm:prSet/>
      <dgm:spPr/>
      <dgm:t>
        <a:bodyPr/>
        <a:lstStyle/>
        <a:p>
          <a:endParaRPr lang="en-US"/>
        </a:p>
      </dgm:t>
    </dgm:pt>
    <dgm:pt modelId="{4E7933D9-B8D3-4148-99B7-4B8D7E15B707}">
      <dgm:prSet phldr="0"/>
      <dgm:spPr/>
      <dgm:t>
        <a:bodyPr/>
        <a:lstStyle/>
        <a:p>
          <a:pPr rtl="0"/>
          <a:r>
            <a:rPr lang="en-US">
              <a:solidFill>
                <a:schemeClr val="tx1"/>
              </a:solidFill>
              <a:latin typeface="Calibri"/>
              <a:ea typeface="Calibri"/>
              <a:cs typeface="Calibri"/>
            </a:rPr>
            <a:t>Any Team Member can work on the task</a:t>
          </a:r>
        </a:p>
      </dgm:t>
    </dgm:pt>
    <dgm:pt modelId="{84E205AB-6C60-44DE-A483-1C20DA9D0749}" type="parTrans" cxnId="{064B5973-1EF0-4006-AABD-1C528A40574E}">
      <dgm:prSet/>
      <dgm:spPr/>
      <dgm:t>
        <a:bodyPr/>
        <a:lstStyle/>
        <a:p>
          <a:endParaRPr lang="en-US"/>
        </a:p>
      </dgm:t>
    </dgm:pt>
    <dgm:pt modelId="{48F9E27E-AC6E-42B2-A663-D01B83D369EE}" type="sibTrans" cxnId="{064B5973-1EF0-4006-AABD-1C528A40574E}">
      <dgm:prSet/>
      <dgm:spPr/>
      <dgm:t>
        <a:bodyPr/>
        <a:lstStyle/>
        <a:p>
          <a:endParaRPr lang="en-US"/>
        </a:p>
      </dgm:t>
    </dgm:pt>
    <dgm:pt modelId="{E3BB8831-80E8-46DD-98D9-D78990EE9E96}">
      <dgm:prSet phldr="0"/>
      <dgm:spPr/>
      <dgm:t>
        <a:bodyPr/>
        <a:lstStyle/>
        <a:p>
          <a:pPr rtl="0"/>
          <a:r>
            <a:rPr lang="en-US">
              <a:solidFill>
                <a:schemeClr val="tx1"/>
              </a:solidFill>
              <a:latin typeface="Calibri"/>
              <a:ea typeface="Calibri"/>
              <a:cs typeface="Calibri"/>
            </a:rPr>
            <a:t>Only the Auth Rep and/or Principal Investigator can submit</a:t>
          </a:r>
        </a:p>
      </dgm:t>
    </dgm:pt>
    <dgm:pt modelId="{9961C346-3591-4E10-8133-3DAA0F562C2A}" type="parTrans" cxnId="{1CAD72C6-2485-4270-927D-D48C3A7C0CA6}">
      <dgm:prSet/>
      <dgm:spPr/>
      <dgm:t>
        <a:bodyPr/>
        <a:lstStyle/>
        <a:p>
          <a:endParaRPr lang="en-US"/>
        </a:p>
      </dgm:t>
    </dgm:pt>
    <dgm:pt modelId="{B967DC28-68B5-424A-9695-D47693299328}" type="sibTrans" cxnId="{1CAD72C6-2485-4270-927D-D48C3A7C0CA6}">
      <dgm:prSet/>
      <dgm:spPr/>
      <dgm:t>
        <a:bodyPr/>
        <a:lstStyle/>
        <a:p>
          <a:endParaRPr lang="en-US"/>
        </a:p>
      </dgm:t>
    </dgm:pt>
    <dgm:pt modelId="{90201B37-E420-4381-B4F8-A7E2AA2827C8}">
      <dgm:prSet phldr="0"/>
      <dgm:spPr/>
      <dgm:t>
        <a:bodyPr/>
        <a:lstStyle/>
        <a:p>
          <a:pPr rtl="0"/>
          <a:r>
            <a:rPr lang="en-US" b="1">
              <a:latin typeface="Calibri"/>
              <a:ea typeface="Calibri"/>
              <a:cs typeface="Calibri"/>
            </a:rPr>
            <a:t>AMR – </a:t>
          </a:r>
          <a:r>
            <a:rPr lang="en-US" b="1" i="1">
              <a:latin typeface="Calibri"/>
              <a:ea typeface="Calibri"/>
              <a:cs typeface="Calibri"/>
            </a:rPr>
            <a:t>Do NOT start before working with your Project Officer</a:t>
          </a:r>
        </a:p>
      </dgm:t>
    </dgm:pt>
    <dgm:pt modelId="{15F93DBD-2132-48B6-974B-259CDDC2FC55}" type="parTrans" cxnId="{D26541CD-EB6E-4A1F-98C6-9C34C53A7D65}">
      <dgm:prSet/>
      <dgm:spPr/>
      <dgm:t>
        <a:bodyPr/>
        <a:lstStyle/>
        <a:p>
          <a:endParaRPr lang="en-US"/>
        </a:p>
      </dgm:t>
    </dgm:pt>
    <dgm:pt modelId="{83277CF9-DCB0-4AFF-913E-671FD62DACFE}" type="sibTrans" cxnId="{D26541CD-EB6E-4A1F-98C6-9C34C53A7D65}">
      <dgm:prSet/>
      <dgm:spPr/>
      <dgm:t>
        <a:bodyPr/>
        <a:lstStyle/>
        <a:p>
          <a:endParaRPr lang="en-US"/>
        </a:p>
      </dgm:t>
    </dgm:pt>
    <dgm:pt modelId="{E582EE0C-3E36-4998-88AE-2EAFDEEBB894}">
      <dgm:prSet phldr="0"/>
      <dgm:spPr/>
      <dgm:t>
        <a:bodyPr/>
        <a:lstStyle/>
        <a:p>
          <a:pPr rtl="0"/>
          <a:r>
            <a:rPr lang="en-US">
              <a:solidFill>
                <a:schemeClr val="tx1"/>
              </a:solidFill>
              <a:latin typeface="Calibri"/>
              <a:ea typeface="Calibri"/>
              <a:cs typeface="Calibri"/>
            </a:rPr>
            <a:t>Only Lead Recipient or Auth Rep can work on the request</a:t>
          </a:r>
        </a:p>
      </dgm:t>
    </dgm:pt>
    <dgm:pt modelId="{B9A1E26C-F68D-4A82-AF51-80731F55634F}" type="parTrans" cxnId="{E1A8A33C-2492-4584-8218-BB1875FCAB31}">
      <dgm:prSet/>
      <dgm:spPr/>
      <dgm:t>
        <a:bodyPr/>
        <a:lstStyle/>
        <a:p>
          <a:endParaRPr lang="en-US"/>
        </a:p>
      </dgm:t>
    </dgm:pt>
    <dgm:pt modelId="{B088EBFA-A87A-4D6B-8440-8CE806B396A9}" type="sibTrans" cxnId="{E1A8A33C-2492-4584-8218-BB1875FCAB31}">
      <dgm:prSet/>
      <dgm:spPr/>
      <dgm:t>
        <a:bodyPr/>
        <a:lstStyle/>
        <a:p>
          <a:endParaRPr lang="en-US"/>
        </a:p>
      </dgm:t>
    </dgm:pt>
    <dgm:pt modelId="{72C18B75-D7EB-456C-A7AA-E367B51F03BB}">
      <dgm:prSet phldr="0"/>
      <dgm:spPr/>
      <dgm:t>
        <a:bodyPr/>
        <a:lstStyle/>
        <a:p>
          <a:pPr rtl="0"/>
          <a:r>
            <a:rPr lang="en-US">
              <a:solidFill>
                <a:schemeClr val="tx1"/>
              </a:solidFill>
              <a:latin typeface="Calibri"/>
              <a:ea typeface="Calibri"/>
              <a:cs typeface="Calibri"/>
            </a:rPr>
            <a:t>Only the Authorized Rep can attest/submit</a:t>
          </a:r>
        </a:p>
      </dgm:t>
    </dgm:pt>
    <dgm:pt modelId="{AA3B5EB4-8C47-4106-99F1-D1BA56BDF7B4}" type="parTrans" cxnId="{432354CC-F6C1-4731-B4E7-47E7F402D567}">
      <dgm:prSet/>
      <dgm:spPr/>
      <dgm:t>
        <a:bodyPr/>
        <a:lstStyle/>
        <a:p>
          <a:endParaRPr lang="en-US"/>
        </a:p>
      </dgm:t>
    </dgm:pt>
    <dgm:pt modelId="{4DCADD4B-810A-49DA-8CA8-7B611EF352CB}" type="sibTrans" cxnId="{432354CC-F6C1-4731-B4E7-47E7F402D567}">
      <dgm:prSet/>
      <dgm:spPr/>
      <dgm:t>
        <a:bodyPr/>
        <a:lstStyle/>
        <a:p>
          <a:endParaRPr lang="en-US"/>
        </a:p>
      </dgm:t>
    </dgm:pt>
    <dgm:pt modelId="{640D6F0F-5DF8-4ACF-88BE-78E1629F6A92}" type="pres">
      <dgm:prSet presAssocID="{AE9F020E-4CFF-4F9B-A5B2-A04375D99236}" presName="Name0" presStyleCnt="0">
        <dgm:presLayoutVars>
          <dgm:dir/>
          <dgm:animLvl val="lvl"/>
          <dgm:resizeHandles/>
        </dgm:presLayoutVars>
      </dgm:prSet>
      <dgm:spPr/>
    </dgm:pt>
    <dgm:pt modelId="{A89E0032-1FAF-47E6-8E0C-F927E3B3301A}" type="pres">
      <dgm:prSet presAssocID="{8978275E-E952-493B-99BA-ACA032F4E0BC}" presName="linNode" presStyleCnt="0"/>
      <dgm:spPr/>
    </dgm:pt>
    <dgm:pt modelId="{6D96E6F9-EF9A-4A15-8A6B-9B5215E02A0C}" type="pres">
      <dgm:prSet presAssocID="{8978275E-E952-493B-99BA-ACA032F4E0BC}" presName="parentShp" presStyleLbl="node1" presStyleIdx="0" presStyleCnt="5">
        <dgm:presLayoutVars>
          <dgm:bulletEnabled val="1"/>
        </dgm:presLayoutVars>
      </dgm:prSet>
      <dgm:spPr/>
    </dgm:pt>
    <dgm:pt modelId="{4E98EFA4-D103-41BC-87F1-7DCFD5F5EBC0}" type="pres">
      <dgm:prSet presAssocID="{8978275E-E952-493B-99BA-ACA032F4E0BC}" presName="childShp" presStyleLbl="bgAccFollowNode1" presStyleIdx="0" presStyleCnt="5">
        <dgm:presLayoutVars>
          <dgm:bulletEnabled val="1"/>
        </dgm:presLayoutVars>
      </dgm:prSet>
      <dgm:spPr/>
    </dgm:pt>
    <dgm:pt modelId="{0CF415AF-F310-4E22-8CBC-88B1E6B34B71}" type="pres">
      <dgm:prSet presAssocID="{AC4B3029-A9AD-4298-A8FF-A1738C8D0A62}" presName="spacing" presStyleCnt="0"/>
      <dgm:spPr/>
    </dgm:pt>
    <dgm:pt modelId="{3A98344D-63AC-4480-A088-9D2A917CE943}" type="pres">
      <dgm:prSet presAssocID="{B579A004-D5CA-4287-B8F9-53778764012D}" presName="linNode" presStyleCnt="0"/>
      <dgm:spPr/>
    </dgm:pt>
    <dgm:pt modelId="{44A1AE3E-C6EA-4DA7-897D-24EA51276AD9}" type="pres">
      <dgm:prSet presAssocID="{B579A004-D5CA-4287-B8F9-53778764012D}" presName="parentShp" presStyleLbl="node1" presStyleIdx="1" presStyleCnt="5">
        <dgm:presLayoutVars>
          <dgm:bulletEnabled val="1"/>
        </dgm:presLayoutVars>
      </dgm:prSet>
      <dgm:spPr/>
    </dgm:pt>
    <dgm:pt modelId="{CE588DF5-8DBE-450D-9EEF-85413397662C}" type="pres">
      <dgm:prSet presAssocID="{B579A004-D5CA-4287-B8F9-53778764012D}" presName="childShp" presStyleLbl="bgAccFollowNode1" presStyleIdx="1" presStyleCnt="5">
        <dgm:presLayoutVars>
          <dgm:bulletEnabled val="1"/>
        </dgm:presLayoutVars>
      </dgm:prSet>
      <dgm:spPr/>
    </dgm:pt>
    <dgm:pt modelId="{9C54E650-2D08-4F71-BB26-0990506921C5}" type="pres">
      <dgm:prSet presAssocID="{5548637B-1261-480A-89BC-09C02B5E9512}" presName="spacing" presStyleCnt="0"/>
      <dgm:spPr/>
    </dgm:pt>
    <dgm:pt modelId="{44847801-2155-49B1-88C7-24E301FCF7DB}" type="pres">
      <dgm:prSet presAssocID="{CC99F6CB-D693-4991-8218-D297771CC4A5}" presName="linNode" presStyleCnt="0"/>
      <dgm:spPr/>
    </dgm:pt>
    <dgm:pt modelId="{A35A9255-7C5B-4227-98E6-AB693DFB4DE1}" type="pres">
      <dgm:prSet presAssocID="{CC99F6CB-D693-4991-8218-D297771CC4A5}" presName="parentShp" presStyleLbl="node1" presStyleIdx="2" presStyleCnt="5">
        <dgm:presLayoutVars>
          <dgm:bulletEnabled val="1"/>
        </dgm:presLayoutVars>
      </dgm:prSet>
      <dgm:spPr/>
    </dgm:pt>
    <dgm:pt modelId="{DABF57ED-18A1-4E4D-9560-BA47A812FCE9}" type="pres">
      <dgm:prSet presAssocID="{CC99F6CB-D693-4991-8218-D297771CC4A5}" presName="childShp" presStyleLbl="bgAccFollowNode1" presStyleIdx="2" presStyleCnt="5">
        <dgm:presLayoutVars>
          <dgm:bulletEnabled val="1"/>
        </dgm:presLayoutVars>
      </dgm:prSet>
      <dgm:spPr/>
    </dgm:pt>
    <dgm:pt modelId="{354F751B-EC84-49E1-BCC2-A4E8EE814D05}" type="pres">
      <dgm:prSet presAssocID="{444DC47A-7B3F-4FD0-892D-D07CB37AE160}" presName="spacing" presStyleCnt="0"/>
      <dgm:spPr/>
    </dgm:pt>
    <dgm:pt modelId="{95B5ECCE-567D-4C0A-9986-C637C1AD1314}" type="pres">
      <dgm:prSet presAssocID="{349A9A7D-E4E7-46BB-9DA9-07229DC7FB0D}" presName="linNode" presStyleCnt="0"/>
      <dgm:spPr/>
    </dgm:pt>
    <dgm:pt modelId="{147B8285-40E8-44D8-A690-597519A1524F}" type="pres">
      <dgm:prSet presAssocID="{349A9A7D-E4E7-46BB-9DA9-07229DC7FB0D}" presName="parentShp" presStyleLbl="node1" presStyleIdx="3" presStyleCnt="5">
        <dgm:presLayoutVars>
          <dgm:bulletEnabled val="1"/>
        </dgm:presLayoutVars>
      </dgm:prSet>
      <dgm:spPr/>
    </dgm:pt>
    <dgm:pt modelId="{EDDA0CFF-E791-45BD-8F34-A8F367DB0DFE}" type="pres">
      <dgm:prSet presAssocID="{349A9A7D-E4E7-46BB-9DA9-07229DC7FB0D}" presName="childShp" presStyleLbl="bgAccFollowNode1" presStyleIdx="3" presStyleCnt="5">
        <dgm:presLayoutVars>
          <dgm:bulletEnabled val="1"/>
        </dgm:presLayoutVars>
      </dgm:prSet>
      <dgm:spPr/>
    </dgm:pt>
    <dgm:pt modelId="{248D608F-EC0B-41A5-94BD-7A7F68C75936}" type="pres">
      <dgm:prSet presAssocID="{9493C1AF-0AB5-447A-963F-AED6AF099F41}" presName="spacing" presStyleCnt="0"/>
      <dgm:spPr/>
    </dgm:pt>
    <dgm:pt modelId="{413FA885-ABC6-4D3C-AA8B-7DAE3B6BCC03}" type="pres">
      <dgm:prSet presAssocID="{90201B37-E420-4381-B4F8-A7E2AA2827C8}" presName="linNode" presStyleCnt="0"/>
      <dgm:spPr/>
    </dgm:pt>
    <dgm:pt modelId="{94DB352A-7B0A-4C21-AFB8-60A1ED2B8341}" type="pres">
      <dgm:prSet presAssocID="{90201B37-E420-4381-B4F8-A7E2AA2827C8}" presName="parentShp" presStyleLbl="node1" presStyleIdx="4" presStyleCnt="5">
        <dgm:presLayoutVars>
          <dgm:bulletEnabled val="1"/>
        </dgm:presLayoutVars>
      </dgm:prSet>
      <dgm:spPr/>
    </dgm:pt>
    <dgm:pt modelId="{303ED750-E7FD-4799-BE53-9B61F0E8636F}" type="pres">
      <dgm:prSet presAssocID="{90201B37-E420-4381-B4F8-A7E2AA2827C8}" presName="childShp" presStyleLbl="bgAccFollowNode1" presStyleIdx="4" presStyleCnt="5">
        <dgm:presLayoutVars>
          <dgm:bulletEnabled val="1"/>
        </dgm:presLayoutVars>
      </dgm:prSet>
      <dgm:spPr/>
    </dgm:pt>
  </dgm:ptLst>
  <dgm:cxnLst>
    <dgm:cxn modelId="{D18BFA03-2EEA-4C52-BCDC-185E2355C5B5}" type="presOf" srcId="{B579A004-D5CA-4287-B8F9-53778764012D}" destId="{44A1AE3E-C6EA-4DA7-897D-24EA51276AD9}" srcOrd="0" destOrd="0" presId="urn:microsoft.com/office/officeart/2005/8/layout/vList6"/>
    <dgm:cxn modelId="{67F9D20E-8730-47FC-8754-4BB9CA3732AD}" type="presOf" srcId="{581853BF-454B-4209-9370-E4A6B4394535}" destId="{4E98EFA4-D103-41BC-87F1-7DCFD5F5EBC0}" srcOrd="0" destOrd="1" presId="urn:microsoft.com/office/officeart/2005/8/layout/vList6"/>
    <dgm:cxn modelId="{6B391111-336D-43EE-A8D1-764A82428CCA}" type="presOf" srcId="{B1408E94-E508-4D92-9C15-3BBE5EA30CF2}" destId="{DABF57ED-18A1-4E4D-9560-BA47A812FCE9}" srcOrd="0" destOrd="0" presId="urn:microsoft.com/office/officeart/2005/8/layout/vList6"/>
    <dgm:cxn modelId="{310E1E17-8E55-43CA-BCF6-FAA6A43BED65}" type="presOf" srcId="{AE9F020E-4CFF-4F9B-A5B2-A04375D99236}" destId="{640D6F0F-5DF8-4ACF-88BE-78E1629F6A92}" srcOrd="0" destOrd="0" presId="urn:microsoft.com/office/officeart/2005/8/layout/vList6"/>
    <dgm:cxn modelId="{DA7F2919-A1F1-404D-8624-DE47932EFC89}" srcId="{8978275E-E952-493B-99BA-ACA032F4E0BC}" destId="{30C2D44C-E9A5-4334-85EB-C7BFFD539517}" srcOrd="0" destOrd="0" parTransId="{D876646B-D2E5-4652-828E-694C640E63EF}" sibTransId="{27D47C96-76FD-4681-9734-2A3CA902543E}"/>
    <dgm:cxn modelId="{A100601C-80A8-4DAB-ABDF-7FCFB7CE4908}" type="presOf" srcId="{4E7933D9-B8D3-4148-99B7-4B8D7E15B707}" destId="{EDDA0CFF-E791-45BD-8F34-A8F367DB0DFE}" srcOrd="0" destOrd="0" presId="urn:microsoft.com/office/officeart/2005/8/layout/vList6"/>
    <dgm:cxn modelId="{78CCBA1F-01DE-4ED9-B779-E917CEAD7A31}" type="presOf" srcId="{E3BB8831-80E8-46DD-98D9-D78990EE9E96}" destId="{EDDA0CFF-E791-45BD-8F34-A8F367DB0DFE}" srcOrd="0" destOrd="1" presId="urn:microsoft.com/office/officeart/2005/8/layout/vList6"/>
    <dgm:cxn modelId="{F65C2823-6AB2-4E6E-9A2E-99633319F871}" srcId="{AE9F020E-4CFF-4F9B-A5B2-A04375D99236}" destId="{8978275E-E952-493B-99BA-ACA032F4E0BC}" srcOrd="0" destOrd="0" parTransId="{9CC561F7-5BDF-4B51-AEC1-FF4ECE3C9D60}" sibTransId="{AC4B3029-A9AD-4298-A8FF-A1738C8D0A62}"/>
    <dgm:cxn modelId="{E39E9629-36FE-4969-ABAC-F37DCD8CE6F2}" type="presOf" srcId="{8978275E-E952-493B-99BA-ACA032F4E0BC}" destId="{6D96E6F9-EF9A-4A15-8A6B-9B5215E02A0C}" srcOrd="0" destOrd="0" presId="urn:microsoft.com/office/officeart/2005/8/layout/vList6"/>
    <dgm:cxn modelId="{A2761C35-29BC-4DB1-88CC-69B124858325}" srcId="{AE9F020E-4CFF-4F9B-A5B2-A04375D99236}" destId="{349A9A7D-E4E7-46BB-9DA9-07229DC7FB0D}" srcOrd="3" destOrd="0" parTransId="{2180E80A-CDC1-4A0D-BCEA-8DBD37E5EE90}" sibTransId="{9493C1AF-0AB5-447A-963F-AED6AF099F41}"/>
    <dgm:cxn modelId="{E1A8A33C-2492-4584-8218-BB1875FCAB31}" srcId="{90201B37-E420-4381-B4F8-A7E2AA2827C8}" destId="{E582EE0C-3E36-4998-88AE-2EAFDEEBB894}" srcOrd="0" destOrd="0" parTransId="{B9A1E26C-F68D-4A82-AF51-80731F55634F}" sibTransId="{B088EBFA-A87A-4D6B-8440-8CE806B396A9}"/>
    <dgm:cxn modelId="{3A86F543-E767-4EA6-88D0-61C6D34DF93C}" type="presOf" srcId="{EE7C8133-A24E-459A-8735-4B7A13C88868}" destId="{CE588DF5-8DBE-450D-9EEF-85413397662C}" srcOrd="0" destOrd="0" presId="urn:microsoft.com/office/officeart/2005/8/layout/vList6"/>
    <dgm:cxn modelId="{88D02D6D-E977-4EC2-BECD-2BA2D720E61F}" srcId="{AE9F020E-4CFF-4F9B-A5B2-A04375D99236}" destId="{CC99F6CB-D693-4991-8218-D297771CC4A5}" srcOrd="2" destOrd="0" parTransId="{BFFB0283-0F9D-4C87-92F7-FDEA8B5D156C}" sibTransId="{444DC47A-7B3F-4FD0-892D-D07CB37AE160}"/>
    <dgm:cxn modelId="{064B5973-1EF0-4006-AABD-1C528A40574E}" srcId="{349A9A7D-E4E7-46BB-9DA9-07229DC7FB0D}" destId="{4E7933D9-B8D3-4148-99B7-4B8D7E15B707}" srcOrd="0" destOrd="0" parTransId="{84E205AB-6C60-44DE-A483-1C20DA9D0749}" sibTransId="{48F9E27E-AC6E-42B2-A663-D01B83D369EE}"/>
    <dgm:cxn modelId="{1774708C-184C-47E6-A498-128740C65268}" type="presOf" srcId="{349A9A7D-E4E7-46BB-9DA9-07229DC7FB0D}" destId="{147B8285-40E8-44D8-A690-597519A1524F}" srcOrd="0" destOrd="0" presId="urn:microsoft.com/office/officeart/2005/8/layout/vList6"/>
    <dgm:cxn modelId="{1E051E9A-06D8-4228-8AD2-9B8FFABFF22E}" type="presOf" srcId="{E582EE0C-3E36-4998-88AE-2EAFDEEBB894}" destId="{303ED750-E7FD-4799-BE53-9B61F0E8636F}" srcOrd="0" destOrd="0" presId="urn:microsoft.com/office/officeart/2005/8/layout/vList6"/>
    <dgm:cxn modelId="{B6DE459C-EE5D-49C2-956E-8A7DAF17C036}" srcId="{AE9F020E-4CFF-4F9B-A5B2-A04375D99236}" destId="{B579A004-D5CA-4287-B8F9-53778764012D}" srcOrd="1" destOrd="0" parTransId="{F1BB484A-B2C4-4055-824B-81400B783151}" sibTransId="{5548637B-1261-480A-89BC-09C02B5E9512}"/>
    <dgm:cxn modelId="{8A54469F-5D49-4478-A1B6-E7F92A25F586}" srcId="{B579A004-D5CA-4287-B8F9-53778764012D}" destId="{EE7C8133-A24E-459A-8735-4B7A13C88868}" srcOrd="0" destOrd="0" parTransId="{E39B21A6-AF4D-44B9-82B8-3A583500E33D}" sibTransId="{3E4340E4-0561-49F7-A1C2-2F7DAFC68F78}"/>
    <dgm:cxn modelId="{F6D92EAE-0AB9-4154-94CD-E2E9B0CFEE92}" srcId="{8978275E-E952-493B-99BA-ACA032F4E0BC}" destId="{581853BF-454B-4209-9370-E4A6B4394535}" srcOrd="1" destOrd="0" parTransId="{90916FEB-EE3A-433E-B50D-9377E0460B07}" sibTransId="{0EAB5249-6A02-4DC3-B859-F855A8040AF3}"/>
    <dgm:cxn modelId="{D70BB2B3-1770-4508-9DDC-2D93BCBBA1CB}" type="presOf" srcId="{CC99F6CB-D693-4991-8218-D297771CC4A5}" destId="{A35A9255-7C5B-4227-98E6-AB693DFB4DE1}" srcOrd="0" destOrd="0" presId="urn:microsoft.com/office/officeart/2005/8/layout/vList6"/>
    <dgm:cxn modelId="{3E903AC3-351F-4921-8DE0-9AE26BA532A7}" type="presOf" srcId="{98DB2C48-C4A6-4ED2-8B8C-40B6A2715B66}" destId="{CE588DF5-8DBE-450D-9EEF-85413397662C}" srcOrd="0" destOrd="1" presId="urn:microsoft.com/office/officeart/2005/8/layout/vList6"/>
    <dgm:cxn modelId="{759D07C6-E959-4CBD-9E6B-4B80E718A77E}" srcId="{CC99F6CB-D693-4991-8218-D297771CC4A5}" destId="{B1408E94-E508-4D92-9C15-3BBE5EA30CF2}" srcOrd="0" destOrd="0" parTransId="{757347F4-7257-4072-8AB8-6E53D157AE76}" sibTransId="{2525A64C-871D-473C-9990-E8C4F370AD9A}"/>
    <dgm:cxn modelId="{1CAD72C6-2485-4270-927D-D48C3A7C0CA6}" srcId="{349A9A7D-E4E7-46BB-9DA9-07229DC7FB0D}" destId="{E3BB8831-80E8-46DD-98D9-D78990EE9E96}" srcOrd="1" destOrd="0" parTransId="{9961C346-3591-4E10-8133-3DAA0F562C2A}" sibTransId="{B967DC28-68B5-424A-9695-D47693299328}"/>
    <dgm:cxn modelId="{432354CC-F6C1-4731-B4E7-47E7F402D567}" srcId="{90201B37-E420-4381-B4F8-A7E2AA2827C8}" destId="{72C18B75-D7EB-456C-A7AA-E367B51F03BB}" srcOrd="1" destOrd="0" parTransId="{AA3B5EB4-8C47-4106-99F1-D1BA56BDF7B4}" sibTransId="{4DCADD4B-810A-49DA-8CA8-7B611EF352CB}"/>
    <dgm:cxn modelId="{D26541CD-EB6E-4A1F-98C6-9C34C53A7D65}" srcId="{AE9F020E-4CFF-4F9B-A5B2-A04375D99236}" destId="{90201B37-E420-4381-B4F8-A7E2AA2827C8}" srcOrd="4" destOrd="0" parTransId="{15F93DBD-2132-48B6-974B-259CDDC2FC55}" sibTransId="{83277CF9-DCB0-4AFF-913E-671FD62DACFE}"/>
    <dgm:cxn modelId="{1C0CCCCF-1570-4BDA-AB19-0E2AE12E758E}" srcId="{B579A004-D5CA-4287-B8F9-53778764012D}" destId="{98DB2C48-C4A6-4ED2-8B8C-40B6A2715B66}" srcOrd="1" destOrd="0" parTransId="{A7522277-0BE1-4A2D-A13B-D7D6A6295261}" sibTransId="{A4D3A4F2-8F25-4272-B32B-DF973741239D}"/>
    <dgm:cxn modelId="{0FC5ECD6-0D36-443B-A189-54D967087B37}" type="presOf" srcId="{90201B37-E420-4381-B4F8-A7E2AA2827C8}" destId="{94DB352A-7B0A-4C21-AFB8-60A1ED2B8341}" srcOrd="0" destOrd="0" presId="urn:microsoft.com/office/officeart/2005/8/layout/vList6"/>
    <dgm:cxn modelId="{8AE93BDF-5009-49BF-8151-CCE62699A096}" type="presOf" srcId="{72C18B75-D7EB-456C-A7AA-E367B51F03BB}" destId="{303ED750-E7FD-4799-BE53-9B61F0E8636F}" srcOrd="0" destOrd="1" presId="urn:microsoft.com/office/officeart/2005/8/layout/vList6"/>
    <dgm:cxn modelId="{18FD08F0-CF66-4E6E-80CC-0A445332F512}" type="presOf" srcId="{30C2D44C-E9A5-4334-85EB-C7BFFD539517}" destId="{4E98EFA4-D103-41BC-87F1-7DCFD5F5EBC0}" srcOrd="0" destOrd="0" presId="urn:microsoft.com/office/officeart/2005/8/layout/vList6"/>
    <dgm:cxn modelId="{B0390B0B-4591-4F12-8E03-28631117FCD2}" type="presParOf" srcId="{640D6F0F-5DF8-4ACF-88BE-78E1629F6A92}" destId="{A89E0032-1FAF-47E6-8E0C-F927E3B3301A}" srcOrd="0" destOrd="0" presId="urn:microsoft.com/office/officeart/2005/8/layout/vList6"/>
    <dgm:cxn modelId="{BC1B252A-7190-4671-BF7E-3EE2E156E7E6}" type="presParOf" srcId="{A89E0032-1FAF-47E6-8E0C-F927E3B3301A}" destId="{6D96E6F9-EF9A-4A15-8A6B-9B5215E02A0C}" srcOrd="0" destOrd="0" presId="urn:microsoft.com/office/officeart/2005/8/layout/vList6"/>
    <dgm:cxn modelId="{6B256656-0ECE-4716-811A-26797C5D5E07}" type="presParOf" srcId="{A89E0032-1FAF-47E6-8E0C-F927E3B3301A}" destId="{4E98EFA4-D103-41BC-87F1-7DCFD5F5EBC0}" srcOrd="1" destOrd="0" presId="urn:microsoft.com/office/officeart/2005/8/layout/vList6"/>
    <dgm:cxn modelId="{C4968821-8C9C-493E-AABD-14B1B908491A}" type="presParOf" srcId="{640D6F0F-5DF8-4ACF-88BE-78E1629F6A92}" destId="{0CF415AF-F310-4E22-8CBC-88B1E6B34B71}" srcOrd="1" destOrd="0" presId="urn:microsoft.com/office/officeart/2005/8/layout/vList6"/>
    <dgm:cxn modelId="{676AD4F1-3EF9-4F12-B026-77158C97A299}" type="presParOf" srcId="{640D6F0F-5DF8-4ACF-88BE-78E1629F6A92}" destId="{3A98344D-63AC-4480-A088-9D2A917CE943}" srcOrd="2" destOrd="0" presId="urn:microsoft.com/office/officeart/2005/8/layout/vList6"/>
    <dgm:cxn modelId="{D1031D16-0875-4E0F-9E1C-877D363CA5C7}" type="presParOf" srcId="{3A98344D-63AC-4480-A088-9D2A917CE943}" destId="{44A1AE3E-C6EA-4DA7-897D-24EA51276AD9}" srcOrd="0" destOrd="0" presId="urn:microsoft.com/office/officeart/2005/8/layout/vList6"/>
    <dgm:cxn modelId="{FC557B82-A30A-4178-9090-7A3CC3C3C1D9}" type="presParOf" srcId="{3A98344D-63AC-4480-A088-9D2A917CE943}" destId="{CE588DF5-8DBE-450D-9EEF-85413397662C}" srcOrd="1" destOrd="0" presId="urn:microsoft.com/office/officeart/2005/8/layout/vList6"/>
    <dgm:cxn modelId="{3BC0EA36-6F25-4D89-8BF1-1187332AE3B9}" type="presParOf" srcId="{640D6F0F-5DF8-4ACF-88BE-78E1629F6A92}" destId="{9C54E650-2D08-4F71-BB26-0990506921C5}" srcOrd="3" destOrd="0" presId="urn:microsoft.com/office/officeart/2005/8/layout/vList6"/>
    <dgm:cxn modelId="{F886E850-0120-4E1A-8EC6-8A275CB5C9DD}" type="presParOf" srcId="{640D6F0F-5DF8-4ACF-88BE-78E1629F6A92}" destId="{44847801-2155-49B1-88C7-24E301FCF7DB}" srcOrd="4" destOrd="0" presId="urn:microsoft.com/office/officeart/2005/8/layout/vList6"/>
    <dgm:cxn modelId="{0670E1A4-7642-4DC0-985A-2244EF2EF656}" type="presParOf" srcId="{44847801-2155-49B1-88C7-24E301FCF7DB}" destId="{A35A9255-7C5B-4227-98E6-AB693DFB4DE1}" srcOrd="0" destOrd="0" presId="urn:microsoft.com/office/officeart/2005/8/layout/vList6"/>
    <dgm:cxn modelId="{73D8A9AC-D055-4B8E-A50F-CFF3AFFBE222}" type="presParOf" srcId="{44847801-2155-49B1-88C7-24E301FCF7DB}" destId="{DABF57ED-18A1-4E4D-9560-BA47A812FCE9}" srcOrd="1" destOrd="0" presId="urn:microsoft.com/office/officeart/2005/8/layout/vList6"/>
    <dgm:cxn modelId="{4F98D3F3-A029-4A47-8C98-24A56CF8E3EF}" type="presParOf" srcId="{640D6F0F-5DF8-4ACF-88BE-78E1629F6A92}" destId="{354F751B-EC84-49E1-BCC2-A4E8EE814D05}" srcOrd="5" destOrd="0" presId="urn:microsoft.com/office/officeart/2005/8/layout/vList6"/>
    <dgm:cxn modelId="{6F2F4B02-4634-473C-A285-9172E5639014}" type="presParOf" srcId="{640D6F0F-5DF8-4ACF-88BE-78E1629F6A92}" destId="{95B5ECCE-567D-4C0A-9986-C637C1AD1314}" srcOrd="6" destOrd="0" presId="urn:microsoft.com/office/officeart/2005/8/layout/vList6"/>
    <dgm:cxn modelId="{5CB017C3-51F7-4AB9-AF7E-799565504ACC}" type="presParOf" srcId="{95B5ECCE-567D-4C0A-9986-C637C1AD1314}" destId="{147B8285-40E8-44D8-A690-597519A1524F}" srcOrd="0" destOrd="0" presId="urn:microsoft.com/office/officeart/2005/8/layout/vList6"/>
    <dgm:cxn modelId="{2D6F3141-BDF8-4AD1-891C-B77F66872661}" type="presParOf" srcId="{95B5ECCE-567D-4C0A-9986-C637C1AD1314}" destId="{EDDA0CFF-E791-45BD-8F34-A8F367DB0DFE}" srcOrd="1" destOrd="0" presId="urn:microsoft.com/office/officeart/2005/8/layout/vList6"/>
    <dgm:cxn modelId="{2066E981-0E09-4EE5-B726-AD5CFACCD364}" type="presParOf" srcId="{640D6F0F-5DF8-4ACF-88BE-78E1629F6A92}" destId="{248D608F-EC0B-41A5-94BD-7A7F68C75936}" srcOrd="7" destOrd="0" presId="urn:microsoft.com/office/officeart/2005/8/layout/vList6"/>
    <dgm:cxn modelId="{BA05C394-5214-496E-93B2-D79442AD2816}" type="presParOf" srcId="{640D6F0F-5DF8-4ACF-88BE-78E1629F6A92}" destId="{413FA885-ABC6-4D3C-AA8B-7DAE3B6BCC03}" srcOrd="8" destOrd="0" presId="urn:microsoft.com/office/officeart/2005/8/layout/vList6"/>
    <dgm:cxn modelId="{94C2E466-6729-41CB-9A87-466E1C8BD854}" type="presParOf" srcId="{413FA885-ABC6-4D3C-AA8B-7DAE3B6BCC03}" destId="{94DB352A-7B0A-4C21-AFB8-60A1ED2B8341}" srcOrd="0" destOrd="0" presId="urn:microsoft.com/office/officeart/2005/8/layout/vList6"/>
    <dgm:cxn modelId="{4D223E60-9F52-47C7-8B35-62C18FBB65E8}" type="presParOf" srcId="{413FA885-ABC6-4D3C-AA8B-7DAE3B6BCC03}" destId="{303ED750-E7FD-4799-BE53-9B61F0E8636F}"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8EFA4-D103-41BC-87F1-7DCFD5F5EBC0}">
      <dsp:nvSpPr>
        <dsp:cNvPr id="0" name=""/>
        <dsp:cNvSpPr/>
      </dsp:nvSpPr>
      <dsp:spPr>
        <a:xfrm>
          <a:off x="1246148" y="818"/>
          <a:ext cx="1869223" cy="4434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a:solidFill>
                <a:schemeClr val="tx1"/>
              </a:solidFill>
              <a:latin typeface="Calibri" panose="020F0502020204030204" pitchFamily="34" charset="0"/>
              <a:ea typeface="Calibri"/>
              <a:cs typeface="Calibri" panose="020F0502020204030204" pitchFamily="34" charset="0"/>
            </a:rPr>
            <a:t>Any Team Member can work on the task</a:t>
          </a:r>
        </a:p>
        <a:p>
          <a:pPr marL="57150" lvl="1" indent="-57150" algn="l" defTabSz="311150">
            <a:lnSpc>
              <a:spcPct val="90000"/>
            </a:lnSpc>
            <a:spcBef>
              <a:spcPct val="0"/>
            </a:spcBef>
            <a:spcAft>
              <a:spcPct val="15000"/>
            </a:spcAft>
            <a:buChar char="•"/>
          </a:pPr>
          <a:r>
            <a:rPr lang="en-US" sz="700" kern="1200">
              <a:solidFill>
                <a:schemeClr val="tx1"/>
              </a:solidFill>
              <a:latin typeface="Calibri" panose="020F0502020204030204" pitchFamily="34" charset="0"/>
              <a:cs typeface="Calibri" panose="020F0502020204030204" pitchFamily="34" charset="0"/>
            </a:rPr>
            <a:t>Only Authorized Rep and/or Financial Manager can Submit/Attest </a:t>
          </a:r>
        </a:p>
      </dsp:txBody>
      <dsp:txXfrm>
        <a:off x="1246148" y="56246"/>
        <a:ext cx="1702940" cy="332566"/>
      </dsp:txXfrm>
    </dsp:sp>
    <dsp:sp modelId="{6D96E6F9-EF9A-4A15-8A6B-9B5215E02A0C}">
      <dsp:nvSpPr>
        <dsp:cNvPr id="0" name=""/>
        <dsp:cNvSpPr/>
      </dsp:nvSpPr>
      <dsp:spPr>
        <a:xfrm>
          <a:off x="0" y="818"/>
          <a:ext cx="1246148" cy="44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panose="020F0502020204030204" pitchFamily="34" charset="0"/>
              <a:cs typeface="Calibri" panose="020F0502020204030204" pitchFamily="34" charset="0"/>
            </a:rPr>
            <a:t>Payment Requests and FFR</a:t>
          </a:r>
        </a:p>
      </dsp:txBody>
      <dsp:txXfrm>
        <a:off x="21646" y="22464"/>
        <a:ext cx="1202856" cy="400130"/>
      </dsp:txXfrm>
    </dsp:sp>
    <dsp:sp modelId="{CE588DF5-8DBE-450D-9EEF-85413397662C}">
      <dsp:nvSpPr>
        <dsp:cNvPr id="0" name=""/>
        <dsp:cNvSpPr/>
      </dsp:nvSpPr>
      <dsp:spPr>
        <a:xfrm>
          <a:off x="1246148" y="488583"/>
          <a:ext cx="1869223" cy="4434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a:solidFill>
                <a:schemeClr val="tx1"/>
              </a:solidFill>
              <a:latin typeface="Arial"/>
            </a:rPr>
            <a:t>Any Team Member can work on the task</a:t>
          </a:r>
          <a:endParaRPr lang="en-US" sz="700" kern="1200">
            <a:solidFill>
              <a:schemeClr val="tx1"/>
            </a:solidFill>
          </a:endParaRPr>
        </a:p>
        <a:p>
          <a:pPr marL="57150" lvl="1" indent="-57150" algn="l" defTabSz="311150" rtl="0">
            <a:lnSpc>
              <a:spcPct val="90000"/>
            </a:lnSpc>
            <a:spcBef>
              <a:spcPct val="0"/>
            </a:spcBef>
            <a:spcAft>
              <a:spcPct val="15000"/>
            </a:spcAft>
            <a:buChar char="•"/>
          </a:pPr>
          <a:r>
            <a:rPr lang="en-US" sz="700" kern="1200">
              <a:solidFill>
                <a:schemeClr val="tx1"/>
              </a:solidFill>
              <a:latin typeface="Calibri"/>
              <a:ea typeface="Calibri"/>
              <a:cs typeface="Calibri"/>
            </a:rPr>
            <a:t>Only Authorized Rep and/or Principal Investigator can Submit/Attest</a:t>
          </a:r>
          <a:endParaRPr lang="en-US" sz="700" kern="1200">
            <a:solidFill>
              <a:schemeClr val="tx1"/>
            </a:solidFill>
          </a:endParaRPr>
        </a:p>
      </dsp:txBody>
      <dsp:txXfrm>
        <a:off x="1246148" y="544011"/>
        <a:ext cx="1702940" cy="332566"/>
      </dsp:txXfrm>
    </dsp:sp>
    <dsp:sp modelId="{44A1AE3E-C6EA-4DA7-897D-24EA51276AD9}">
      <dsp:nvSpPr>
        <dsp:cNvPr id="0" name=""/>
        <dsp:cNvSpPr/>
      </dsp:nvSpPr>
      <dsp:spPr>
        <a:xfrm>
          <a:off x="0" y="488583"/>
          <a:ext cx="1246148" cy="44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a:lnSpc>
              <a:spcPct val="90000"/>
            </a:lnSpc>
            <a:spcBef>
              <a:spcPct val="0"/>
            </a:spcBef>
            <a:spcAft>
              <a:spcPct val="35000"/>
            </a:spcAft>
            <a:buNone/>
          </a:pPr>
          <a:r>
            <a:rPr lang="en-US" sz="800" b="1" kern="1200">
              <a:latin typeface="Calibri" panose="020F0502020204030204" pitchFamily="34" charset="0"/>
              <a:cs typeface="Calibri" panose="020F0502020204030204" pitchFamily="34" charset="0"/>
            </a:rPr>
            <a:t>PPR</a:t>
          </a:r>
        </a:p>
      </dsp:txBody>
      <dsp:txXfrm>
        <a:off x="21646" y="510229"/>
        <a:ext cx="1202856" cy="400130"/>
      </dsp:txXfrm>
    </dsp:sp>
    <dsp:sp modelId="{DABF57ED-18A1-4E4D-9560-BA47A812FCE9}">
      <dsp:nvSpPr>
        <dsp:cNvPr id="0" name=""/>
        <dsp:cNvSpPr/>
      </dsp:nvSpPr>
      <dsp:spPr>
        <a:xfrm>
          <a:off x="1246148" y="976347"/>
          <a:ext cx="1869223" cy="4434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a:solidFill>
                <a:schemeClr val="tx1"/>
              </a:solidFill>
              <a:latin typeface="Calibri"/>
              <a:ea typeface="Calibri"/>
              <a:cs typeface="Calibri"/>
            </a:rPr>
            <a:t>Any team member assigned to the task can submit</a:t>
          </a:r>
        </a:p>
      </dsp:txBody>
      <dsp:txXfrm>
        <a:off x="1246148" y="1031775"/>
        <a:ext cx="1702940" cy="332566"/>
      </dsp:txXfrm>
    </dsp:sp>
    <dsp:sp modelId="{A35A9255-7C5B-4227-98E6-AB693DFB4DE1}">
      <dsp:nvSpPr>
        <dsp:cNvPr id="0" name=""/>
        <dsp:cNvSpPr/>
      </dsp:nvSpPr>
      <dsp:spPr>
        <a:xfrm>
          <a:off x="0" y="976347"/>
          <a:ext cx="1246148" cy="44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SAC Tasks (non-reporting)</a:t>
          </a:r>
        </a:p>
      </dsp:txBody>
      <dsp:txXfrm>
        <a:off x="21646" y="997993"/>
        <a:ext cx="1202856" cy="400130"/>
      </dsp:txXfrm>
    </dsp:sp>
    <dsp:sp modelId="{EDDA0CFF-E791-45BD-8F34-A8F367DB0DFE}">
      <dsp:nvSpPr>
        <dsp:cNvPr id="0" name=""/>
        <dsp:cNvSpPr/>
      </dsp:nvSpPr>
      <dsp:spPr>
        <a:xfrm>
          <a:off x="1246148" y="1464112"/>
          <a:ext cx="1869223" cy="4434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a:solidFill>
                <a:schemeClr val="tx1"/>
              </a:solidFill>
              <a:latin typeface="Calibri"/>
              <a:ea typeface="Calibri"/>
              <a:cs typeface="Calibri"/>
            </a:rPr>
            <a:t>Any Team Member can work on the task</a:t>
          </a:r>
        </a:p>
        <a:p>
          <a:pPr marL="57150" lvl="1" indent="-57150" algn="l" defTabSz="311150" rtl="0">
            <a:lnSpc>
              <a:spcPct val="90000"/>
            </a:lnSpc>
            <a:spcBef>
              <a:spcPct val="0"/>
            </a:spcBef>
            <a:spcAft>
              <a:spcPct val="15000"/>
            </a:spcAft>
            <a:buChar char="•"/>
          </a:pPr>
          <a:r>
            <a:rPr lang="en-US" sz="700" kern="1200">
              <a:solidFill>
                <a:schemeClr val="tx1"/>
              </a:solidFill>
              <a:latin typeface="Calibri"/>
              <a:ea typeface="Calibri"/>
              <a:cs typeface="Calibri"/>
            </a:rPr>
            <a:t>Only the Auth Rep and/or Principal Investigator can submit</a:t>
          </a:r>
        </a:p>
      </dsp:txBody>
      <dsp:txXfrm>
        <a:off x="1246148" y="1519540"/>
        <a:ext cx="1702940" cy="332566"/>
      </dsp:txXfrm>
    </dsp:sp>
    <dsp:sp modelId="{147B8285-40E8-44D8-A690-597519A1524F}">
      <dsp:nvSpPr>
        <dsp:cNvPr id="0" name=""/>
        <dsp:cNvSpPr/>
      </dsp:nvSpPr>
      <dsp:spPr>
        <a:xfrm>
          <a:off x="0" y="1464112"/>
          <a:ext cx="1246148" cy="44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Contract Procurement &amp; Change Orders</a:t>
          </a:r>
        </a:p>
      </dsp:txBody>
      <dsp:txXfrm>
        <a:off x="21646" y="1485758"/>
        <a:ext cx="1202856" cy="400130"/>
      </dsp:txXfrm>
    </dsp:sp>
    <dsp:sp modelId="{303ED750-E7FD-4799-BE53-9B61F0E8636F}">
      <dsp:nvSpPr>
        <dsp:cNvPr id="0" name=""/>
        <dsp:cNvSpPr/>
      </dsp:nvSpPr>
      <dsp:spPr>
        <a:xfrm>
          <a:off x="1246148" y="1951876"/>
          <a:ext cx="1869223" cy="4434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US" sz="700" kern="1200">
              <a:solidFill>
                <a:schemeClr val="tx1"/>
              </a:solidFill>
              <a:latin typeface="Calibri"/>
              <a:ea typeface="Calibri"/>
              <a:cs typeface="Calibri"/>
            </a:rPr>
            <a:t>Only Lead Recipient or Auth Rep can work on the request</a:t>
          </a:r>
        </a:p>
        <a:p>
          <a:pPr marL="57150" lvl="1" indent="-57150" algn="l" defTabSz="311150" rtl="0">
            <a:lnSpc>
              <a:spcPct val="90000"/>
            </a:lnSpc>
            <a:spcBef>
              <a:spcPct val="0"/>
            </a:spcBef>
            <a:spcAft>
              <a:spcPct val="15000"/>
            </a:spcAft>
            <a:buChar char="•"/>
          </a:pPr>
          <a:r>
            <a:rPr lang="en-US" sz="700" kern="1200">
              <a:solidFill>
                <a:schemeClr val="tx1"/>
              </a:solidFill>
              <a:latin typeface="Calibri"/>
              <a:ea typeface="Calibri"/>
              <a:cs typeface="Calibri"/>
            </a:rPr>
            <a:t>Only the Authorized Rep can attest/submit</a:t>
          </a:r>
        </a:p>
      </dsp:txBody>
      <dsp:txXfrm>
        <a:off x="1246148" y="2007304"/>
        <a:ext cx="1702940" cy="332566"/>
      </dsp:txXfrm>
    </dsp:sp>
    <dsp:sp modelId="{94DB352A-7B0A-4C21-AFB8-60A1ED2B8341}">
      <dsp:nvSpPr>
        <dsp:cNvPr id="0" name=""/>
        <dsp:cNvSpPr/>
      </dsp:nvSpPr>
      <dsp:spPr>
        <a:xfrm>
          <a:off x="0" y="1951876"/>
          <a:ext cx="1246148" cy="4434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ctr" defTabSz="355600" rtl="0">
            <a:lnSpc>
              <a:spcPct val="90000"/>
            </a:lnSpc>
            <a:spcBef>
              <a:spcPct val="0"/>
            </a:spcBef>
            <a:spcAft>
              <a:spcPct val="35000"/>
            </a:spcAft>
            <a:buNone/>
          </a:pPr>
          <a:r>
            <a:rPr lang="en-US" sz="800" b="1" kern="1200">
              <a:latin typeface="Calibri"/>
              <a:ea typeface="Calibri"/>
              <a:cs typeface="Calibri"/>
            </a:rPr>
            <a:t>AMR – </a:t>
          </a:r>
          <a:r>
            <a:rPr lang="en-US" sz="800" b="1" i="1" kern="1200">
              <a:latin typeface="Calibri"/>
              <a:ea typeface="Calibri"/>
              <a:cs typeface="Calibri"/>
            </a:rPr>
            <a:t>Do NOT start before working with your Project Officer</a:t>
          </a:r>
        </a:p>
      </dsp:txBody>
      <dsp:txXfrm>
        <a:off x="21646" y="1973522"/>
        <a:ext cx="1202856" cy="40013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e33f5d026b_0_0: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38" name="Google Shape;138;g1e33f5d026b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e33f5d026b_0_7: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1e33f5d026b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e33f5d026b_0_5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e33f5d026b_0_575: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1e33f5d026b_0_575: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1fe755e6c_0_122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indent="0"/>
            <a:r>
              <a:rPr lang="en-US"/>
              <a:t>This is a helpful visualization of EDA’s Grants Management Process in EDGE – Application to Award Process. All items depicted above the line are the internal process steps performed by internal EDA team members and everything below the line captures the actions performed by EDGE Portal Users. </a:t>
            </a:r>
          </a:p>
          <a:p>
            <a:pPr marL="0" indent="0"/>
            <a:endParaRPr lang="en-US"/>
          </a:p>
        </p:txBody>
      </p:sp>
      <p:sp>
        <p:nvSpPr>
          <p:cNvPr id="247" name="Google Shape;247;g251fe755e6c_0_12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1fe755e6c_0_122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is a helpful visualization of EDA’s Grants Management Process in EDGE – Post Award to Closeout. All items depicted above the line are the internal process steps performed by internal EDA team members and everything below the line captures the actions performed by EDGE Portal Users.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During your project kick-off meeting, please feel free to share this view to orient grantees with the EDGE process flow. Please note, there are prerecorded tutorial videos and quick reference guides available on the internal intranet and EDGE Portal to grantees with step-by-step EDGE guidance.</a:t>
            </a:r>
          </a:p>
          <a:p>
            <a:pPr marL="0" lvl="0" indent="0" algn="l" rtl="0">
              <a:lnSpc>
                <a:spcPct val="100000"/>
              </a:lnSpc>
              <a:spcBef>
                <a:spcPts val="0"/>
              </a:spcBef>
              <a:spcAft>
                <a:spcPts val="0"/>
              </a:spcAft>
              <a:buSzPts val="1400"/>
              <a:buNone/>
            </a:pPr>
            <a:endParaRPr/>
          </a:p>
        </p:txBody>
      </p:sp>
      <p:sp>
        <p:nvSpPr>
          <p:cNvPr id="247" name="Google Shape;247;g251fe755e6c_0_12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887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51fe755e6c_0_122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This is a helpful visualization of EDA’s Grants Management Process in EDGE – Post Award to Closeout. All items depicted above the line are the internal process steps performed by internal EDA team members and everything below the line captures the actions performed by EDGE Portal Users.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During your project kick-off meeting, please feel free to share this view to orient grantees with the EDGE process flow. Please note, there are prerecorded tutorial videos and quick reference guides available on the internal intranet and EDGE Portal to grantees with step-by-step EDGE guidance.</a:t>
            </a:r>
          </a:p>
          <a:p>
            <a:pPr marL="0" lvl="0" indent="0" algn="l" rtl="0">
              <a:lnSpc>
                <a:spcPct val="100000"/>
              </a:lnSpc>
              <a:spcBef>
                <a:spcPts val="0"/>
              </a:spcBef>
              <a:spcAft>
                <a:spcPts val="0"/>
              </a:spcAft>
              <a:buSzPts val="1400"/>
              <a:buNone/>
            </a:pPr>
            <a:endParaRPr/>
          </a:p>
        </p:txBody>
      </p:sp>
      <p:sp>
        <p:nvSpPr>
          <p:cNvPr id="247" name="Google Shape;247;g251fe755e6c_0_12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006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e33f5d026b_0_5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e33f5d026b_0_575:notes"/>
          <p:cNvSpPr txBox="1">
            <a:spLocks noGrp="1"/>
          </p:cNvSpPr>
          <p:nvPr>
            <p:ph type="body" idx="1"/>
          </p:nvPr>
        </p:nvSpPr>
        <p:spPr>
          <a:xfrm>
            <a:off x="701040" y="4473893"/>
            <a:ext cx="5608320" cy="366061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386" name="Google Shape;386;g1e33f5d026b_0_575:notes"/>
          <p:cNvSpPr txBox="1">
            <a:spLocks noGrp="1"/>
          </p:cNvSpPr>
          <p:nvPr>
            <p:ph type="sldNum" idx="12"/>
          </p:nvPr>
        </p:nvSpPr>
        <p:spPr>
          <a:xfrm>
            <a:off x="3970938" y="8829967"/>
            <a:ext cx="3037840" cy="466345"/>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3667904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 TITLE SLIDE">
  <p:cSld name="MASTER TITLE SLIDE">
    <p:spTree>
      <p:nvGrpSpPr>
        <p:cNvPr id="1" name="Shape 15"/>
        <p:cNvGrpSpPr/>
        <p:nvPr/>
      </p:nvGrpSpPr>
      <p:grpSpPr>
        <a:xfrm>
          <a:off x="0" y="0"/>
          <a:ext cx="0" cy="0"/>
          <a:chOff x="0" y="0"/>
          <a:chExt cx="0" cy="0"/>
        </a:xfrm>
      </p:grpSpPr>
      <p:pic>
        <p:nvPicPr>
          <p:cNvPr id="16" name="Google Shape;16;g1e33f5d026b_0_74" descr="Background pattern&#10;&#10;Description automatically generated"/>
          <p:cNvPicPr preferRelativeResize="0"/>
          <p:nvPr/>
        </p:nvPicPr>
        <p:blipFill rotWithShape="1">
          <a:blip r:embed="rId2">
            <a:alphaModFix amt="85000"/>
          </a:blip>
          <a:srcRect l="48129" t="704" r="10019"/>
          <a:stretch/>
        </p:blipFill>
        <p:spPr>
          <a:xfrm>
            <a:off x="-7255" y="0"/>
            <a:ext cx="3810499" cy="5085415"/>
          </a:xfrm>
          <a:prstGeom prst="rect">
            <a:avLst/>
          </a:prstGeom>
          <a:noFill/>
          <a:ln>
            <a:noFill/>
          </a:ln>
        </p:spPr>
      </p:pic>
      <p:sp>
        <p:nvSpPr>
          <p:cNvPr id="17" name="Google Shape;17;g1e33f5d026b_0_74"/>
          <p:cNvSpPr txBox="1">
            <a:spLocks noGrp="1"/>
          </p:cNvSpPr>
          <p:nvPr>
            <p:ph type="ctrTitle"/>
          </p:nvPr>
        </p:nvSpPr>
        <p:spPr>
          <a:xfrm>
            <a:off x="5022858" y="1722432"/>
            <a:ext cx="3058800" cy="690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002060"/>
              </a:buClr>
              <a:buSzPts val="3600"/>
              <a:buFont typeface="Arial"/>
              <a:buNone/>
              <a:defRPr sz="3600" b="1">
                <a:solidFill>
                  <a:srgbClr val="00206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g1e33f5d026b_0_74"/>
          <p:cNvCxnSpPr/>
          <p:nvPr/>
        </p:nvCxnSpPr>
        <p:spPr>
          <a:xfrm>
            <a:off x="3806486" y="0"/>
            <a:ext cx="0" cy="5121600"/>
          </a:xfrm>
          <a:prstGeom prst="straightConnector1">
            <a:avLst/>
          </a:prstGeom>
          <a:noFill/>
          <a:ln w="38100" cap="flat" cmpd="sng">
            <a:solidFill>
              <a:srgbClr val="002060"/>
            </a:solidFill>
            <a:prstDash val="solid"/>
            <a:miter lim="800000"/>
            <a:headEnd type="none" w="sm" len="sm"/>
            <a:tailEnd type="none" w="sm" len="sm"/>
          </a:ln>
        </p:spPr>
      </p:cxnSp>
      <p:pic>
        <p:nvPicPr>
          <p:cNvPr id="19" name="Google Shape;19;g1e33f5d026b_0_74" descr="A picture containing text, dinosaur, vector graphics, gear&#10;&#10;Description automatically generated"/>
          <p:cNvPicPr preferRelativeResize="0"/>
          <p:nvPr/>
        </p:nvPicPr>
        <p:blipFill rotWithShape="1">
          <a:blip r:embed="rId3">
            <a:alphaModFix/>
          </a:blip>
          <a:srcRect/>
          <a:stretch/>
        </p:blipFill>
        <p:spPr>
          <a:xfrm>
            <a:off x="217262" y="1049778"/>
            <a:ext cx="3348320" cy="2790266"/>
          </a:xfrm>
          <a:prstGeom prst="rect">
            <a:avLst/>
          </a:prstGeom>
          <a:noFill/>
          <a:ln>
            <a:noFill/>
          </a:ln>
        </p:spPr>
      </p:pic>
      <p:sp>
        <p:nvSpPr>
          <p:cNvPr id="20" name="Google Shape;20;g1e33f5d026b_0_74"/>
          <p:cNvSpPr/>
          <p:nvPr/>
        </p:nvSpPr>
        <p:spPr>
          <a:xfrm>
            <a:off x="-7255" y="4779085"/>
            <a:ext cx="9144000" cy="366300"/>
          </a:xfrm>
          <a:prstGeom prst="rect">
            <a:avLst/>
          </a:prstGeom>
          <a:solidFill>
            <a:srgbClr val="003A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g1e33f5d026b_0_74"/>
          <p:cNvSpPr txBox="1">
            <a:spLocks noGrp="1"/>
          </p:cNvSpPr>
          <p:nvPr>
            <p:ph type="subTitle" idx="1"/>
          </p:nvPr>
        </p:nvSpPr>
        <p:spPr>
          <a:xfrm>
            <a:off x="4623340" y="2460178"/>
            <a:ext cx="3858000" cy="59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595959"/>
              </a:buClr>
              <a:buSzPts val="2000"/>
              <a:buNone/>
              <a:defRPr sz="2000">
                <a:solidFill>
                  <a:srgbClr val="595959"/>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Yellow Vertical Slide">
  <p:cSld name="Yellow Vertical Slide">
    <p:bg>
      <p:bgPr>
        <a:solidFill>
          <a:schemeClr val="accent2"/>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1387203" y="1202849"/>
            <a:ext cx="7068900" cy="27675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chemeClr val="accent5"/>
              </a:buClr>
              <a:buSzPts val="2160"/>
              <a:buFont typeface="Noto Sans"/>
              <a:buChar char="▪"/>
              <a:defRPr sz="1800">
                <a:solidFill>
                  <a:schemeClr val="dk1"/>
                </a:solidFill>
              </a:defRPr>
            </a:lvl1pPr>
            <a:lvl2pPr marL="914400" lvl="1" indent="-228600" algn="l">
              <a:lnSpc>
                <a:spcPct val="90000"/>
              </a:lnSpc>
              <a:spcBef>
                <a:spcPts val="375"/>
              </a:spcBef>
              <a:spcAft>
                <a:spcPts val="0"/>
              </a:spcAft>
              <a:buClr>
                <a:schemeClr val="dk1"/>
              </a:buClr>
              <a:buSzPts val="1500"/>
              <a:buNone/>
              <a:defRPr sz="1500">
                <a:solidFill>
                  <a:schemeClr val="dk1"/>
                </a:solidFill>
              </a:defRPr>
            </a:lvl2pPr>
            <a:lvl3pPr marL="1371600" lvl="2" indent="-228600" algn="l">
              <a:lnSpc>
                <a:spcPct val="90000"/>
              </a:lnSpc>
              <a:spcBef>
                <a:spcPts val="375"/>
              </a:spcBef>
              <a:spcAft>
                <a:spcPts val="0"/>
              </a:spcAft>
              <a:buClr>
                <a:schemeClr val="dk1"/>
              </a:buClr>
              <a:buSzPts val="1350"/>
              <a:buNone/>
              <a:defRPr sz="1350">
                <a:solidFill>
                  <a:schemeClr val="dk1"/>
                </a:solidFill>
              </a:defRPr>
            </a:lvl3pPr>
            <a:lvl4pPr marL="1828800" lvl="3" indent="-228600" algn="l">
              <a:lnSpc>
                <a:spcPct val="90000"/>
              </a:lnSpc>
              <a:spcBef>
                <a:spcPts val="375"/>
              </a:spcBef>
              <a:spcAft>
                <a:spcPts val="0"/>
              </a:spcAft>
              <a:buClr>
                <a:srgbClr val="888B96"/>
              </a:buClr>
              <a:buSzPts val="1200"/>
              <a:buNone/>
              <a:defRPr sz="1200">
                <a:solidFill>
                  <a:srgbClr val="888B96"/>
                </a:solidFill>
              </a:defRPr>
            </a:lvl4pPr>
            <a:lvl5pPr marL="2286000" lvl="4" indent="-228600" algn="l">
              <a:lnSpc>
                <a:spcPct val="90000"/>
              </a:lnSpc>
              <a:spcBef>
                <a:spcPts val="375"/>
              </a:spcBef>
              <a:spcAft>
                <a:spcPts val="0"/>
              </a:spcAft>
              <a:buClr>
                <a:srgbClr val="888B96"/>
              </a:buClr>
              <a:buSzPts val="1200"/>
              <a:buNone/>
              <a:defRPr sz="1200">
                <a:solidFill>
                  <a:srgbClr val="888B96"/>
                </a:solidFill>
              </a:defRPr>
            </a:lvl5pPr>
            <a:lvl6pPr marL="2743200" lvl="5" indent="-228600" algn="l">
              <a:lnSpc>
                <a:spcPct val="90000"/>
              </a:lnSpc>
              <a:spcBef>
                <a:spcPts val="375"/>
              </a:spcBef>
              <a:spcAft>
                <a:spcPts val="0"/>
              </a:spcAft>
              <a:buClr>
                <a:srgbClr val="888B96"/>
              </a:buClr>
              <a:buSzPts val="1200"/>
              <a:buNone/>
              <a:defRPr sz="1200">
                <a:solidFill>
                  <a:srgbClr val="888B96"/>
                </a:solidFill>
              </a:defRPr>
            </a:lvl6pPr>
            <a:lvl7pPr marL="3200400" lvl="6" indent="-228600" algn="l">
              <a:lnSpc>
                <a:spcPct val="90000"/>
              </a:lnSpc>
              <a:spcBef>
                <a:spcPts val="375"/>
              </a:spcBef>
              <a:spcAft>
                <a:spcPts val="0"/>
              </a:spcAft>
              <a:buClr>
                <a:srgbClr val="888B96"/>
              </a:buClr>
              <a:buSzPts val="1200"/>
              <a:buNone/>
              <a:defRPr sz="1200">
                <a:solidFill>
                  <a:srgbClr val="888B96"/>
                </a:solidFill>
              </a:defRPr>
            </a:lvl7pPr>
            <a:lvl8pPr marL="3657600" lvl="7" indent="-228600" algn="l">
              <a:lnSpc>
                <a:spcPct val="90000"/>
              </a:lnSpc>
              <a:spcBef>
                <a:spcPts val="375"/>
              </a:spcBef>
              <a:spcAft>
                <a:spcPts val="0"/>
              </a:spcAft>
              <a:buClr>
                <a:srgbClr val="888B96"/>
              </a:buClr>
              <a:buSzPts val="1200"/>
              <a:buNone/>
              <a:defRPr sz="1200">
                <a:solidFill>
                  <a:srgbClr val="888B96"/>
                </a:solidFill>
              </a:defRPr>
            </a:lvl8pPr>
            <a:lvl9pPr marL="4114800" lvl="8" indent="-228600" algn="l">
              <a:lnSpc>
                <a:spcPct val="90000"/>
              </a:lnSpc>
              <a:spcBef>
                <a:spcPts val="375"/>
              </a:spcBef>
              <a:spcAft>
                <a:spcPts val="0"/>
              </a:spcAft>
              <a:buClr>
                <a:srgbClr val="888B96"/>
              </a:buClr>
              <a:buSzPts val="1200"/>
              <a:buNone/>
              <a:defRPr sz="1200">
                <a:solidFill>
                  <a:srgbClr val="888B96"/>
                </a:solidFill>
              </a:defRPr>
            </a:lvl9pPr>
          </a:lstStyle>
          <a:p>
            <a:endParaRPr/>
          </a:p>
        </p:txBody>
      </p:sp>
      <p:sp>
        <p:nvSpPr>
          <p:cNvPr id="84" name="Google Shape;84;p16"/>
          <p:cNvSpPr txBox="1">
            <a:spLocks noGrp="1"/>
          </p:cNvSpPr>
          <p:nvPr>
            <p:ph type="title"/>
          </p:nvPr>
        </p:nvSpPr>
        <p:spPr>
          <a:xfrm>
            <a:off x="1379003" y="341762"/>
            <a:ext cx="7068900" cy="85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2800"/>
              <a:buFont typeface="Georgia"/>
              <a:buNone/>
              <a:defRPr sz="2800" b="1">
                <a:solidFill>
                  <a:schemeClr val="accent5"/>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6"/>
          <p:cNvSpPr/>
          <p:nvPr/>
        </p:nvSpPr>
        <p:spPr>
          <a:xfrm>
            <a:off x="0" y="0"/>
            <a:ext cx="7926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6" name="Google Shape;86;p16"/>
          <p:cNvPicPr preferRelativeResize="0"/>
          <p:nvPr/>
        </p:nvPicPr>
        <p:blipFill rotWithShape="1">
          <a:blip r:embed="rId2">
            <a:alphaModFix/>
          </a:blip>
          <a:srcRect b="26969"/>
          <a:stretch/>
        </p:blipFill>
        <p:spPr>
          <a:xfrm>
            <a:off x="191406" y="3970361"/>
            <a:ext cx="1195796" cy="1173138"/>
          </a:xfrm>
          <a:prstGeom prst="rect">
            <a:avLst/>
          </a:prstGeom>
          <a:noFill/>
          <a:ln>
            <a:noFill/>
          </a:ln>
        </p:spPr>
      </p:pic>
      <p:pic>
        <p:nvPicPr>
          <p:cNvPr id="87" name="Google Shape;87;p16"/>
          <p:cNvPicPr preferRelativeResize="0"/>
          <p:nvPr/>
        </p:nvPicPr>
        <p:blipFill rotWithShape="1">
          <a:blip r:embed="rId3">
            <a:alphaModFix/>
          </a:blip>
          <a:srcRect/>
          <a:stretch/>
        </p:blipFill>
        <p:spPr>
          <a:xfrm>
            <a:off x="257076" y="4071826"/>
            <a:ext cx="1064456" cy="1064456"/>
          </a:xfrm>
          <a:prstGeom prst="rect">
            <a:avLst/>
          </a:prstGeom>
          <a:noFill/>
          <a:ln>
            <a:noFill/>
          </a:ln>
        </p:spPr>
      </p:pic>
      <p:sp>
        <p:nvSpPr>
          <p:cNvPr id="88" name="Google Shape;88;p16"/>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Yellow Horizontal Slide">
  <p:cSld name="Yellow Horizontal Slide">
    <p:bg>
      <p:bgPr>
        <a:solidFill>
          <a:schemeClr val="accent2"/>
        </a:solidFill>
        <a:effectLst/>
      </p:bgPr>
    </p:bg>
    <p:spTree>
      <p:nvGrpSpPr>
        <p:cNvPr id="1" name="Shape 89"/>
        <p:cNvGrpSpPr/>
        <p:nvPr/>
      </p:nvGrpSpPr>
      <p:grpSpPr>
        <a:xfrm>
          <a:off x="0" y="0"/>
          <a:ext cx="0" cy="0"/>
          <a:chOff x="0" y="0"/>
          <a:chExt cx="0" cy="0"/>
        </a:xfrm>
      </p:grpSpPr>
      <p:sp>
        <p:nvSpPr>
          <p:cNvPr id="90" name="Google Shape;90;p17"/>
          <p:cNvSpPr/>
          <p:nvPr/>
        </p:nvSpPr>
        <p:spPr>
          <a:xfrm>
            <a:off x="0" y="4452844"/>
            <a:ext cx="9152100" cy="690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7"/>
          <p:cNvSpPr txBox="1">
            <a:spLocks noGrp="1"/>
          </p:cNvSpPr>
          <p:nvPr>
            <p:ph type="body" idx="1"/>
          </p:nvPr>
        </p:nvSpPr>
        <p:spPr>
          <a:xfrm>
            <a:off x="686764" y="1202850"/>
            <a:ext cx="7068900" cy="24594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chemeClr val="accent5"/>
              </a:buClr>
              <a:buSzPts val="2160"/>
              <a:buFont typeface="Noto Sans"/>
              <a:buChar char="▪"/>
              <a:defRPr sz="1800">
                <a:solidFill>
                  <a:schemeClr val="dk1"/>
                </a:solidFill>
              </a:defRPr>
            </a:lvl1pPr>
            <a:lvl2pPr marL="914400" lvl="1" indent="-228600" algn="l">
              <a:lnSpc>
                <a:spcPct val="90000"/>
              </a:lnSpc>
              <a:spcBef>
                <a:spcPts val="375"/>
              </a:spcBef>
              <a:spcAft>
                <a:spcPts val="0"/>
              </a:spcAft>
              <a:buClr>
                <a:schemeClr val="dk1"/>
              </a:buClr>
              <a:buSzPts val="1500"/>
              <a:buNone/>
              <a:defRPr sz="1500">
                <a:solidFill>
                  <a:schemeClr val="dk1"/>
                </a:solidFill>
              </a:defRPr>
            </a:lvl2pPr>
            <a:lvl3pPr marL="1371600" lvl="2" indent="-228600" algn="l">
              <a:lnSpc>
                <a:spcPct val="90000"/>
              </a:lnSpc>
              <a:spcBef>
                <a:spcPts val="375"/>
              </a:spcBef>
              <a:spcAft>
                <a:spcPts val="0"/>
              </a:spcAft>
              <a:buClr>
                <a:schemeClr val="dk1"/>
              </a:buClr>
              <a:buSzPts val="1350"/>
              <a:buNone/>
              <a:defRPr sz="1350">
                <a:solidFill>
                  <a:schemeClr val="dk1"/>
                </a:solidFill>
              </a:defRPr>
            </a:lvl3pPr>
            <a:lvl4pPr marL="1828800" lvl="3" indent="-228600" algn="l">
              <a:lnSpc>
                <a:spcPct val="90000"/>
              </a:lnSpc>
              <a:spcBef>
                <a:spcPts val="375"/>
              </a:spcBef>
              <a:spcAft>
                <a:spcPts val="0"/>
              </a:spcAft>
              <a:buClr>
                <a:srgbClr val="888B96"/>
              </a:buClr>
              <a:buSzPts val="1200"/>
              <a:buNone/>
              <a:defRPr sz="1200">
                <a:solidFill>
                  <a:srgbClr val="888B96"/>
                </a:solidFill>
              </a:defRPr>
            </a:lvl4pPr>
            <a:lvl5pPr marL="2286000" lvl="4" indent="-228600" algn="l">
              <a:lnSpc>
                <a:spcPct val="90000"/>
              </a:lnSpc>
              <a:spcBef>
                <a:spcPts val="375"/>
              </a:spcBef>
              <a:spcAft>
                <a:spcPts val="0"/>
              </a:spcAft>
              <a:buClr>
                <a:srgbClr val="888B96"/>
              </a:buClr>
              <a:buSzPts val="1200"/>
              <a:buNone/>
              <a:defRPr sz="1200">
                <a:solidFill>
                  <a:srgbClr val="888B96"/>
                </a:solidFill>
              </a:defRPr>
            </a:lvl5pPr>
            <a:lvl6pPr marL="2743200" lvl="5" indent="-228600" algn="l">
              <a:lnSpc>
                <a:spcPct val="90000"/>
              </a:lnSpc>
              <a:spcBef>
                <a:spcPts val="375"/>
              </a:spcBef>
              <a:spcAft>
                <a:spcPts val="0"/>
              </a:spcAft>
              <a:buClr>
                <a:srgbClr val="888B96"/>
              </a:buClr>
              <a:buSzPts val="1200"/>
              <a:buNone/>
              <a:defRPr sz="1200">
                <a:solidFill>
                  <a:srgbClr val="888B96"/>
                </a:solidFill>
              </a:defRPr>
            </a:lvl6pPr>
            <a:lvl7pPr marL="3200400" lvl="6" indent="-228600" algn="l">
              <a:lnSpc>
                <a:spcPct val="90000"/>
              </a:lnSpc>
              <a:spcBef>
                <a:spcPts val="375"/>
              </a:spcBef>
              <a:spcAft>
                <a:spcPts val="0"/>
              </a:spcAft>
              <a:buClr>
                <a:srgbClr val="888B96"/>
              </a:buClr>
              <a:buSzPts val="1200"/>
              <a:buNone/>
              <a:defRPr sz="1200">
                <a:solidFill>
                  <a:srgbClr val="888B96"/>
                </a:solidFill>
              </a:defRPr>
            </a:lvl7pPr>
            <a:lvl8pPr marL="3657600" lvl="7" indent="-228600" algn="l">
              <a:lnSpc>
                <a:spcPct val="90000"/>
              </a:lnSpc>
              <a:spcBef>
                <a:spcPts val="375"/>
              </a:spcBef>
              <a:spcAft>
                <a:spcPts val="0"/>
              </a:spcAft>
              <a:buClr>
                <a:srgbClr val="888B96"/>
              </a:buClr>
              <a:buSzPts val="1200"/>
              <a:buNone/>
              <a:defRPr sz="1200">
                <a:solidFill>
                  <a:srgbClr val="888B96"/>
                </a:solidFill>
              </a:defRPr>
            </a:lvl8pPr>
            <a:lvl9pPr marL="4114800" lvl="8" indent="-228600" algn="l">
              <a:lnSpc>
                <a:spcPct val="90000"/>
              </a:lnSpc>
              <a:spcBef>
                <a:spcPts val="375"/>
              </a:spcBef>
              <a:spcAft>
                <a:spcPts val="0"/>
              </a:spcAft>
              <a:buClr>
                <a:srgbClr val="888B96"/>
              </a:buClr>
              <a:buSzPts val="1200"/>
              <a:buNone/>
              <a:defRPr sz="1200">
                <a:solidFill>
                  <a:srgbClr val="888B96"/>
                </a:solidFill>
              </a:defRPr>
            </a:lvl9pPr>
          </a:lstStyle>
          <a:p>
            <a:endParaRPr/>
          </a:p>
        </p:txBody>
      </p:sp>
      <p:sp>
        <p:nvSpPr>
          <p:cNvPr id="92" name="Google Shape;92;p17"/>
          <p:cNvSpPr txBox="1">
            <a:spLocks noGrp="1"/>
          </p:cNvSpPr>
          <p:nvPr>
            <p:ph type="title"/>
          </p:nvPr>
        </p:nvSpPr>
        <p:spPr>
          <a:xfrm>
            <a:off x="678565" y="341762"/>
            <a:ext cx="7068900" cy="85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2800"/>
              <a:buFont typeface="Georgia"/>
              <a:buNone/>
              <a:defRPr sz="2800" b="1">
                <a:solidFill>
                  <a:schemeClr val="accent5"/>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7"/>
          <p:cNvPicPr preferRelativeResize="0"/>
          <p:nvPr/>
        </p:nvPicPr>
        <p:blipFill rotWithShape="1">
          <a:blip r:embed="rId2">
            <a:alphaModFix/>
          </a:blip>
          <a:srcRect b="13081"/>
          <a:stretch/>
        </p:blipFill>
        <p:spPr>
          <a:xfrm rot="-5400000">
            <a:off x="7920260" y="3765662"/>
            <a:ext cx="1067254" cy="1396277"/>
          </a:xfrm>
          <a:prstGeom prst="rect">
            <a:avLst/>
          </a:prstGeom>
          <a:noFill/>
          <a:ln>
            <a:noFill/>
          </a:ln>
        </p:spPr>
      </p:pic>
      <p:pic>
        <p:nvPicPr>
          <p:cNvPr id="94" name="Google Shape;94;p17"/>
          <p:cNvPicPr preferRelativeResize="0"/>
          <p:nvPr/>
        </p:nvPicPr>
        <p:blipFill rotWithShape="1">
          <a:blip r:embed="rId3">
            <a:alphaModFix/>
          </a:blip>
          <a:srcRect/>
          <a:stretch/>
        </p:blipFill>
        <p:spPr>
          <a:xfrm>
            <a:off x="7920111" y="3931571"/>
            <a:ext cx="1064456" cy="1064456"/>
          </a:xfrm>
          <a:prstGeom prst="rect">
            <a:avLst/>
          </a:prstGeom>
          <a:noFill/>
          <a:ln>
            <a:noFill/>
          </a:ln>
        </p:spPr>
      </p:pic>
      <p:sp>
        <p:nvSpPr>
          <p:cNvPr id="95" name="Google Shape;95;p1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1 - Paper Texture">
  <p:cSld name="T1 - Paper Texture">
    <p:bg>
      <p:bgPr>
        <a:solidFill>
          <a:schemeClr val="lt1"/>
        </a:solidFill>
        <a:effectLst/>
      </p:bgPr>
    </p:bg>
    <p:spTree>
      <p:nvGrpSpPr>
        <p:cNvPr id="1" name="Shape 96"/>
        <p:cNvGrpSpPr/>
        <p:nvPr/>
      </p:nvGrpSpPr>
      <p:grpSpPr>
        <a:xfrm>
          <a:off x="0" y="0"/>
          <a:ext cx="0" cy="0"/>
          <a:chOff x="0" y="0"/>
          <a:chExt cx="0" cy="0"/>
        </a:xfrm>
      </p:grpSpPr>
      <p:pic>
        <p:nvPicPr>
          <p:cNvPr id="97" name="Google Shape;97;p21"/>
          <p:cNvPicPr preferRelativeResize="0"/>
          <p:nvPr/>
        </p:nvPicPr>
        <p:blipFill rotWithShape="1">
          <a:blip r:embed="rId2">
            <a:alphaModFix/>
          </a:blip>
          <a:srcRect/>
          <a:stretch/>
        </p:blipFill>
        <p:spPr>
          <a:xfrm>
            <a:off x="-1" y="670"/>
            <a:ext cx="9144000" cy="5142161"/>
          </a:xfrm>
          <a:prstGeom prst="rect">
            <a:avLst/>
          </a:prstGeom>
          <a:noFill/>
          <a:ln>
            <a:noFill/>
          </a:ln>
        </p:spPr>
      </p:pic>
      <p:pic>
        <p:nvPicPr>
          <p:cNvPr id="98" name="Google Shape;98;p21" descr="pasted-image.pdf"/>
          <p:cNvPicPr preferRelativeResize="0"/>
          <p:nvPr/>
        </p:nvPicPr>
        <p:blipFill rotWithShape="1">
          <a:blip r:embed="rId3">
            <a:alphaModFix/>
          </a:blip>
          <a:srcRect/>
          <a:stretch/>
        </p:blipFill>
        <p:spPr>
          <a:xfrm>
            <a:off x="8275085" y="424095"/>
            <a:ext cx="476925" cy="333821"/>
          </a:xfrm>
          <a:prstGeom prst="rect">
            <a:avLst/>
          </a:prstGeom>
          <a:noFill/>
          <a:ln>
            <a:noFill/>
          </a:ln>
        </p:spPr>
      </p:pic>
      <p:sp>
        <p:nvSpPr>
          <p:cNvPr id="99" name="Google Shape;99;p21"/>
          <p:cNvSpPr txBox="1">
            <a:spLocks noGrp="1"/>
          </p:cNvSpPr>
          <p:nvPr>
            <p:ph type="body" idx="1"/>
          </p:nvPr>
        </p:nvSpPr>
        <p:spPr>
          <a:xfrm>
            <a:off x="377134" y="726720"/>
            <a:ext cx="8286600" cy="231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0"/>
              </a:spcBef>
              <a:spcAft>
                <a:spcPts val="0"/>
              </a:spcAft>
              <a:buSzPts val="2200"/>
              <a:buFont typeface="Arial"/>
              <a:buNone/>
              <a:defRPr sz="1650" b="0" i="0" u="none" strike="noStrike" cap="none">
                <a:latin typeface="Arial"/>
                <a:ea typeface="Arial"/>
                <a:cs typeface="Arial"/>
                <a:sym typeface="Arial"/>
              </a:defRPr>
            </a:lvl1pPr>
            <a:lvl2pPr marL="914400" marR="0" lvl="1" indent="-342900" algn="l">
              <a:lnSpc>
                <a:spcPct val="100000"/>
              </a:lnSpc>
              <a:spcBef>
                <a:spcPts val="150"/>
              </a:spcBef>
              <a:spcAft>
                <a:spcPts val="0"/>
              </a:spcAft>
              <a:buSzPts val="1800"/>
              <a:buFont typeface="Arial"/>
              <a:buChar char="•"/>
              <a:defRPr sz="1350" b="0" i="0" u="none" strike="noStrike" cap="none">
                <a:latin typeface="Arial"/>
                <a:ea typeface="Arial"/>
                <a:cs typeface="Arial"/>
                <a:sym typeface="Arial"/>
              </a:defRPr>
            </a:lvl2pPr>
            <a:lvl3pPr marL="1371600" marR="0" lvl="2" indent="-330200" algn="l">
              <a:lnSpc>
                <a:spcPct val="100000"/>
              </a:lnSpc>
              <a:spcBef>
                <a:spcPts val="450"/>
              </a:spcBef>
              <a:spcAft>
                <a:spcPts val="0"/>
              </a:spcAft>
              <a:buSzPts val="1600"/>
              <a:buFont typeface="Arial"/>
              <a:buChar char="•"/>
              <a:defRPr sz="1200" b="0" i="0" u="none" strike="noStrike" cap="none">
                <a:latin typeface="Arial"/>
                <a:ea typeface="Arial"/>
                <a:cs typeface="Arial"/>
                <a:sym typeface="Arial"/>
              </a:defRPr>
            </a:lvl3pPr>
            <a:lvl4pPr marL="1828800" marR="0" lvl="3" indent="-317500" algn="l">
              <a:lnSpc>
                <a:spcPct val="100000"/>
              </a:lnSpc>
              <a:spcBef>
                <a:spcPts val="450"/>
              </a:spcBef>
              <a:spcAft>
                <a:spcPts val="0"/>
              </a:spcAft>
              <a:buSzPts val="1400"/>
              <a:buFont typeface="Arial"/>
              <a:buChar char="•"/>
              <a:defRPr sz="1050" b="1" i="0" u="none" strike="noStrike" cap="none">
                <a:latin typeface="Arial"/>
                <a:ea typeface="Arial"/>
                <a:cs typeface="Arial"/>
                <a:sym typeface="Arial"/>
              </a:defRPr>
            </a:lvl4pPr>
            <a:lvl5pPr marL="2286000" marR="0" lvl="4" indent="-228600" algn="l">
              <a:lnSpc>
                <a:spcPct val="100000"/>
              </a:lnSpc>
              <a:spcBef>
                <a:spcPts val="450"/>
              </a:spcBef>
              <a:spcAft>
                <a:spcPts val="0"/>
              </a:spcAft>
              <a:buSzPts val="1400"/>
              <a:buFont typeface="Arial"/>
              <a:buNone/>
              <a:defRPr sz="1500" b="0" i="0" u="none" strike="noStrike" cap="none">
                <a:latin typeface="Arial"/>
                <a:ea typeface="Arial"/>
                <a:cs typeface="Arial"/>
                <a:sym typeface="Arial"/>
              </a:defRPr>
            </a:lvl5pPr>
            <a:lvl6pPr marL="2743200" marR="0" lvl="5" indent="-355600" algn="l">
              <a:lnSpc>
                <a:spcPct val="100000"/>
              </a:lnSpc>
              <a:spcBef>
                <a:spcPts val="450"/>
              </a:spcBef>
              <a:spcAft>
                <a:spcPts val="0"/>
              </a:spcAft>
              <a:buSzPts val="2000"/>
              <a:buFont typeface="Arial"/>
              <a:buChar char="•"/>
              <a:defRPr sz="1500" b="0" i="0" u="none" strike="noStrike" cap="none">
                <a:latin typeface="Arial"/>
                <a:ea typeface="Arial"/>
                <a:cs typeface="Arial"/>
                <a:sym typeface="Arial"/>
              </a:defRPr>
            </a:lvl6pPr>
            <a:lvl7pPr marL="3200400" marR="0" lvl="6" indent="-355600" algn="l">
              <a:lnSpc>
                <a:spcPct val="100000"/>
              </a:lnSpc>
              <a:spcBef>
                <a:spcPts val="300"/>
              </a:spcBef>
              <a:spcAft>
                <a:spcPts val="0"/>
              </a:spcAft>
              <a:buSzPts val="2000"/>
              <a:buFont typeface="Arial"/>
              <a:buChar char="•"/>
              <a:defRPr sz="1500" b="0" i="0" u="none" strike="noStrike" cap="none">
                <a:latin typeface="Arial"/>
                <a:ea typeface="Arial"/>
                <a:cs typeface="Arial"/>
                <a:sym typeface="Arial"/>
              </a:defRPr>
            </a:lvl7pPr>
            <a:lvl8pPr marL="3657600" marR="0" lvl="7" indent="-355600" algn="l">
              <a:lnSpc>
                <a:spcPct val="100000"/>
              </a:lnSpc>
              <a:spcBef>
                <a:spcPts val="300"/>
              </a:spcBef>
              <a:spcAft>
                <a:spcPts val="0"/>
              </a:spcAft>
              <a:buSzPts val="2000"/>
              <a:buFont typeface="Arial"/>
              <a:buChar char="•"/>
              <a:defRPr sz="1500" b="0" i="0" u="none" strike="noStrike" cap="none">
                <a:latin typeface="Arial"/>
                <a:ea typeface="Arial"/>
                <a:cs typeface="Arial"/>
                <a:sym typeface="Arial"/>
              </a:defRPr>
            </a:lvl8pPr>
            <a:lvl9pPr marL="4114800" marR="0" lvl="8" indent="-355600" algn="l">
              <a:lnSpc>
                <a:spcPct val="100000"/>
              </a:lnSpc>
              <a:spcBef>
                <a:spcPts val="300"/>
              </a:spcBef>
              <a:spcAft>
                <a:spcPts val="0"/>
              </a:spcAft>
              <a:buSzPts val="2000"/>
              <a:buFont typeface="Arial"/>
              <a:buChar char="•"/>
              <a:defRPr sz="1500" b="0" i="0" u="none" strike="noStrike" cap="none">
                <a:latin typeface="Arial"/>
                <a:ea typeface="Arial"/>
                <a:cs typeface="Arial"/>
                <a:sym typeface="Arial"/>
              </a:defRPr>
            </a:lvl9pPr>
          </a:lstStyle>
          <a:p>
            <a:endParaRPr/>
          </a:p>
        </p:txBody>
      </p:sp>
      <p:sp>
        <p:nvSpPr>
          <p:cNvPr id="100" name="Google Shape;100;p21"/>
          <p:cNvSpPr txBox="1">
            <a:spLocks noGrp="1"/>
          </p:cNvSpPr>
          <p:nvPr>
            <p:ph type="body" idx="2"/>
          </p:nvPr>
        </p:nvSpPr>
        <p:spPr>
          <a:xfrm>
            <a:off x="383930" y="1212218"/>
            <a:ext cx="8274300" cy="31677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825"/>
              </a:spcBef>
              <a:spcAft>
                <a:spcPts val="0"/>
              </a:spcAft>
              <a:buClr>
                <a:srgbClr val="434448"/>
              </a:buClr>
              <a:buSzPts val="2000"/>
              <a:buFont typeface="Arial"/>
              <a:buNone/>
              <a:defRPr sz="1500" b="0" i="0" u="none" strike="noStrike" cap="none">
                <a:solidFill>
                  <a:srgbClr val="434448"/>
                </a:solidFill>
                <a:latin typeface="Arial"/>
                <a:ea typeface="Arial"/>
                <a:cs typeface="Arial"/>
                <a:sym typeface="Arial"/>
              </a:defRPr>
            </a:lvl1pPr>
            <a:lvl2pPr marL="914400" marR="0" lvl="1" indent="-342900" algn="l">
              <a:lnSpc>
                <a:spcPct val="100000"/>
              </a:lnSpc>
              <a:spcBef>
                <a:spcPts val="225"/>
              </a:spcBef>
              <a:spcAft>
                <a:spcPts val="0"/>
              </a:spcAft>
              <a:buClr>
                <a:srgbClr val="434448"/>
              </a:buClr>
              <a:buSzPts val="1800"/>
              <a:buFont typeface="Arial"/>
              <a:buChar char="•"/>
              <a:defRPr sz="1350" b="0" i="0" u="none" strike="noStrike" cap="none">
                <a:solidFill>
                  <a:srgbClr val="434448"/>
                </a:solidFill>
                <a:latin typeface="Arial"/>
                <a:ea typeface="Arial"/>
                <a:cs typeface="Arial"/>
                <a:sym typeface="Arial"/>
              </a:defRPr>
            </a:lvl2pPr>
            <a:lvl3pPr marL="1371600" marR="0" lvl="2" indent="-330200" algn="l">
              <a:lnSpc>
                <a:spcPct val="100000"/>
              </a:lnSpc>
              <a:spcBef>
                <a:spcPts val="450"/>
              </a:spcBef>
              <a:spcAft>
                <a:spcPts val="0"/>
              </a:spcAft>
              <a:buClr>
                <a:srgbClr val="434448"/>
              </a:buClr>
              <a:buSzPts val="1600"/>
              <a:buFont typeface="Arial"/>
              <a:buChar char="•"/>
              <a:defRPr sz="1200" b="0" i="0" u="none" strike="noStrike" cap="none">
                <a:solidFill>
                  <a:srgbClr val="434448"/>
                </a:solidFill>
                <a:latin typeface="Arial"/>
                <a:ea typeface="Arial"/>
                <a:cs typeface="Arial"/>
                <a:sym typeface="Arial"/>
              </a:defRPr>
            </a:lvl3pPr>
            <a:lvl4pPr marL="1828800" marR="0" lvl="3" indent="-317500" algn="l">
              <a:lnSpc>
                <a:spcPct val="100000"/>
              </a:lnSpc>
              <a:spcBef>
                <a:spcPts val="450"/>
              </a:spcBef>
              <a:spcAft>
                <a:spcPts val="0"/>
              </a:spcAft>
              <a:buClr>
                <a:srgbClr val="434448"/>
              </a:buClr>
              <a:buSzPts val="1400"/>
              <a:buFont typeface="Arial"/>
              <a:buChar char="•"/>
              <a:defRPr sz="1050" b="1" i="0" u="none" strike="noStrike" cap="none">
                <a:solidFill>
                  <a:srgbClr val="434448"/>
                </a:solidFill>
                <a:latin typeface="Arial"/>
                <a:ea typeface="Arial"/>
                <a:cs typeface="Arial"/>
                <a:sym typeface="Arial"/>
              </a:defRPr>
            </a:lvl4pPr>
            <a:lvl5pPr marL="2286000" marR="0" lvl="4" indent="-228600" algn="l">
              <a:lnSpc>
                <a:spcPct val="100000"/>
              </a:lnSpc>
              <a:spcBef>
                <a:spcPts val="450"/>
              </a:spcBef>
              <a:spcAft>
                <a:spcPts val="0"/>
              </a:spcAft>
              <a:buClr>
                <a:srgbClr val="434448"/>
              </a:buClr>
              <a:buSzPts val="1400"/>
              <a:buFont typeface="Arial"/>
              <a:buNone/>
              <a:defRPr sz="1500" b="0" i="0" u="none" strike="noStrike" cap="none">
                <a:solidFill>
                  <a:srgbClr val="434448"/>
                </a:solidFill>
                <a:latin typeface="Arial"/>
                <a:ea typeface="Arial"/>
                <a:cs typeface="Arial"/>
                <a:sym typeface="Arial"/>
              </a:defRPr>
            </a:lvl5pPr>
            <a:lvl6pPr marL="2743200" marR="0" lvl="5" indent="-355600" algn="l">
              <a:lnSpc>
                <a:spcPct val="100000"/>
              </a:lnSpc>
              <a:spcBef>
                <a:spcPts val="450"/>
              </a:spcBef>
              <a:spcAft>
                <a:spcPts val="0"/>
              </a:spcAft>
              <a:buClr>
                <a:srgbClr val="434448"/>
              </a:buClr>
              <a:buSzPts val="2000"/>
              <a:buFont typeface="Arial"/>
              <a:buChar char="•"/>
              <a:defRPr sz="1500" b="0" i="0" u="none" strike="noStrike" cap="none">
                <a:solidFill>
                  <a:srgbClr val="434448"/>
                </a:solidFill>
                <a:latin typeface="Arial"/>
                <a:ea typeface="Arial"/>
                <a:cs typeface="Arial"/>
                <a:sym typeface="Arial"/>
              </a:defRPr>
            </a:lvl6pPr>
            <a:lvl7pPr marL="3200400" marR="0" lvl="6" indent="-355600" algn="l">
              <a:lnSpc>
                <a:spcPct val="100000"/>
              </a:lnSpc>
              <a:spcBef>
                <a:spcPts val="300"/>
              </a:spcBef>
              <a:spcAft>
                <a:spcPts val="0"/>
              </a:spcAft>
              <a:buClr>
                <a:srgbClr val="434448"/>
              </a:buClr>
              <a:buSzPts val="2000"/>
              <a:buFont typeface="Arial"/>
              <a:buChar char="•"/>
              <a:defRPr sz="1500" b="0" i="0" u="none" strike="noStrike" cap="none">
                <a:solidFill>
                  <a:srgbClr val="434448"/>
                </a:solidFill>
                <a:latin typeface="Arial"/>
                <a:ea typeface="Arial"/>
                <a:cs typeface="Arial"/>
                <a:sym typeface="Arial"/>
              </a:defRPr>
            </a:lvl7pPr>
            <a:lvl8pPr marL="3657600" marR="0" lvl="7" indent="-355600" algn="l">
              <a:lnSpc>
                <a:spcPct val="100000"/>
              </a:lnSpc>
              <a:spcBef>
                <a:spcPts val="300"/>
              </a:spcBef>
              <a:spcAft>
                <a:spcPts val="0"/>
              </a:spcAft>
              <a:buClr>
                <a:srgbClr val="434448"/>
              </a:buClr>
              <a:buSzPts val="2000"/>
              <a:buFont typeface="Arial"/>
              <a:buChar char="•"/>
              <a:defRPr sz="1500" b="0" i="0" u="none" strike="noStrike" cap="none">
                <a:solidFill>
                  <a:srgbClr val="434448"/>
                </a:solidFill>
                <a:latin typeface="Arial"/>
                <a:ea typeface="Arial"/>
                <a:cs typeface="Arial"/>
                <a:sym typeface="Arial"/>
              </a:defRPr>
            </a:lvl8pPr>
            <a:lvl9pPr marL="4114800" marR="0" lvl="8" indent="-355600" algn="l">
              <a:lnSpc>
                <a:spcPct val="100000"/>
              </a:lnSpc>
              <a:spcBef>
                <a:spcPts val="300"/>
              </a:spcBef>
              <a:spcAft>
                <a:spcPts val="0"/>
              </a:spcAft>
              <a:buClr>
                <a:srgbClr val="434448"/>
              </a:buClr>
              <a:buSzPts val="2000"/>
              <a:buFont typeface="Arial"/>
              <a:buChar char="•"/>
              <a:defRPr sz="1500" b="0" i="0" u="none" strike="noStrike" cap="none">
                <a:solidFill>
                  <a:srgbClr val="434448"/>
                </a:solidFill>
                <a:latin typeface="Arial"/>
                <a:ea typeface="Arial"/>
                <a:cs typeface="Arial"/>
                <a:sym typeface="Arial"/>
              </a:defRPr>
            </a:lvl9pPr>
          </a:lstStyle>
          <a:p>
            <a:endParaRPr/>
          </a:p>
        </p:txBody>
      </p:sp>
      <p:sp>
        <p:nvSpPr>
          <p:cNvPr id="101" name="Google Shape;101;p21"/>
          <p:cNvSpPr txBox="1">
            <a:spLocks noGrp="1"/>
          </p:cNvSpPr>
          <p:nvPr>
            <p:ph type="title"/>
          </p:nvPr>
        </p:nvSpPr>
        <p:spPr>
          <a:xfrm>
            <a:off x="371572" y="104777"/>
            <a:ext cx="8286600" cy="742500"/>
          </a:xfrm>
          <a:prstGeom prst="rect">
            <a:avLst/>
          </a:prstGeom>
          <a:noFill/>
          <a:ln>
            <a:noFill/>
          </a:ln>
        </p:spPr>
        <p:txBody>
          <a:bodyPr spcFirstLastPara="1" wrap="square" lIns="0" tIns="0" rIns="0" bIns="0" anchor="b" anchorCtr="0">
            <a:noAutofit/>
          </a:bodyPr>
          <a:lstStyle>
            <a:lvl1pPr marR="0" lvl="0" algn="l">
              <a:lnSpc>
                <a:spcPct val="95000"/>
              </a:lnSpc>
              <a:spcBef>
                <a:spcPts val="0"/>
              </a:spcBef>
              <a:spcAft>
                <a:spcPts val="0"/>
              </a:spcAft>
              <a:buClr>
                <a:schemeClr val="dk1"/>
              </a:buClr>
              <a:buSzPts val="1400"/>
              <a:buFont typeface="Arial"/>
              <a:buNone/>
              <a:defRPr sz="225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2pPr>
            <a:lvl3pPr marR="0" lvl="2"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3pPr>
            <a:lvl4pPr marR="0" lvl="3"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4pPr>
            <a:lvl5pPr marR="0" lvl="4"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5pPr>
            <a:lvl6pPr marR="0" lvl="5"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6pPr>
            <a:lvl7pPr marR="0" lvl="6"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7pPr>
            <a:lvl8pPr marR="0" lvl="7"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8pPr>
            <a:lvl9pPr marR="0" lvl="8" algn="l">
              <a:lnSpc>
                <a:spcPct val="100000"/>
              </a:lnSpc>
              <a:spcBef>
                <a:spcPts val="0"/>
              </a:spcBef>
              <a:spcAft>
                <a:spcPts val="0"/>
              </a:spcAft>
              <a:buClr>
                <a:schemeClr val="accent1"/>
              </a:buClr>
              <a:buSzPts val="1400"/>
              <a:buFont typeface="Arial"/>
              <a:buNone/>
              <a:defRPr sz="2400" b="0" i="0" u="none" strike="noStrike" cap="none">
                <a:solidFill>
                  <a:schemeClr val="accent1"/>
                </a:solidFill>
                <a:latin typeface="Arial"/>
                <a:ea typeface="Arial"/>
                <a:cs typeface="Arial"/>
                <a:sym typeface="Arial"/>
              </a:defRPr>
            </a:lvl9pPr>
          </a:lstStyle>
          <a:p>
            <a:endParaRPr/>
          </a:p>
        </p:txBody>
      </p:sp>
      <p:sp>
        <p:nvSpPr>
          <p:cNvPr id="102" name="Google Shape;102;p21"/>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s - Blue Headers">
  <p:cSld name="3 Columns - Blue Headers">
    <p:spTree>
      <p:nvGrpSpPr>
        <p:cNvPr id="1" name="Shape 103"/>
        <p:cNvGrpSpPr/>
        <p:nvPr/>
      </p:nvGrpSpPr>
      <p:grpSpPr>
        <a:xfrm>
          <a:off x="0" y="0"/>
          <a:ext cx="0" cy="0"/>
          <a:chOff x="0" y="0"/>
          <a:chExt cx="0" cy="0"/>
        </a:xfrm>
      </p:grpSpPr>
      <p:sp>
        <p:nvSpPr>
          <p:cNvPr id="104" name="Google Shape;104;g13124288423_0_486"/>
          <p:cNvSpPr txBox="1">
            <a:spLocks noGrp="1"/>
          </p:cNvSpPr>
          <p:nvPr>
            <p:ph type="title"/>
          </p:nvPr>
        </p:nvSpPr>
        <p:spPr>
          <a:xfrm>
            <a:off x="457200" y="0"/>
            <a:ext cx="8229600" cy="846600"/>
          </a:xfrm>
          <a:prstGeom prst="rect">
            <a:avLst/>
          </a:prstGeom>
          <a:noFill/>
          <a:ln w="9525" cap="flat" cmpd="sng">
            <a:solidFill>
              <a:srgbClr val="999999"/>
            </a:solidFill>
            <a:prstDash val="solid"/>
            <a:round/>
            <a:headEnd type="none" w="sm" len="sm"/>
            <a:tailEnd type="none" w="sm" len="sm"/>
          </a:ln>
        </p:spPr>
        <p:txBody>
          <a:bodyPr spcFirstLastPara="1" wrap="square" lIns="182875" tIns="320025" rIns="182875" bIns="32002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g13124288423_0_48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g13124288423_0_48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g13124288423_0_486"/>
          <p:cNvSpPr txBox="1">
            <a:spLocks noGrp="1"/>
          </p:cNvSpPr>
          <p:nvPr>
            <p:ph type="sldNum" idx="12"/>
          </p:nvPr>
        </p:nvSpPr>
        <p:spPr>
          <a:xfrm>
            <a:off x="6553200" y="4906078"/>
            <a:ext cx="2133600" cy="1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D8D8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g13124288423_0_486"/>
          <p:cNvSpPr txBox="1">
            <a:spLocks noGrp="1"/>
          </p:cNvSpPr>
          <p:nvPr>
            <p:ph type="body" idx="1"/>
          </p:nvPr>
        </p:nvSpPr>
        <p:spPr>
          <a:xfrm>
            <a:off x="457202" y="846664"/>
            <a:ext cx="2657700" cy="415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rmAutofit/>
          </a:bodyPr>
          <a:lstStyle>
            <a:lvl1pPr marL="457200" lvl="0" indent="-228600" algn="ctr">
              <a:lnSpc>
                <a:spcPct val="100000"/>
              </a:lnSpc>
              <a:spcBef>
                <a:spcPts val="750"/>
              </a:spcBef>
              <a:spcAft>
                <a:spcPts val="0"/>
              </a:spcAft>
              <a:buSzPts val="2100"/>
              <a:buNone/>
              <a:defRPr sz="900" b="0" cap="none">
                <a:solidFill>
                  <a:schemeClr val="lt1"/>
                </a:solidFill>
                <a:latin typeface="Arial Black"/>
                <a:ea typeface="Arial Black"/>
                <a:cs typeface="Arial Black"/>
                <a:sym typeface="Arial Black"/>
              </a:defRPr>
            </a:lvl1pPr>
            <a:lvl2pPr marL="914400" lvl="1" indent="-228600" algn="l">
              <a:lnSpc>
                <a:spcPct val="90000"/>
              </a:lnSpc>
              <a:spcBef>
                <a:spcPts val="375"/>
              </a:spcBef>
              <a:spcAft>
                <a:spcPts val="0"/>
              </a:spcAft>
              <a:buSzPts val="1800"/>
              <a:buNone/>
              <a:defRPr sz="1500" b="1"/>
            </a:lvl2pPr>
            <a:lvl3pPr marL="1371600" lvl="2" indent="-228600" algn="l">
              <a:lnSpc>
                <a:spcPct val="90000"/>
              </a:lnSpc>
              <a:spcBef>
                <a:spcPts val="375"/>
              </a:spcBef>
              <a:spcAft>
                <a:spcPts val="0"/>
              </a:spcAft>
              <a:buSzPts val="1500"/>
              <a:buNone/>
              <a:defRPr sz="1350" b="1"/>
            </a:lvl3pPr>
            <a:lvl4pPr marL="1828800" lvl="3" indent="-228600" algn="l">
              <a:lnSpc>
                <a:spcPct val="90000"/>
              </a:lnSpc>
              <a:spcBef>
                <a:spcPts val="375"/>
              </a:spcBef>
              <a:spcAft>
                <a:spcPts val="0"/>
              </a:spcAft>
              <a:buSzPts val="1350"/>
              <a:buNone/>
              <a:defRPr sz="1200" b="1"/>
            </a:lvl4pPr>
            <a:lvl5pPr marL="2286000" lvl="4" indent="-228600" algn="l">
              <a:lnSpc>
                <a:spcPct val="90000"/>
              </a:lnSpc>
              <a:spcBef>
                <a:spcPts val="375"/>
              </a:spcBef>
              <a:spcAft>
                <a:spcPts val="0"/>
              </a:spcAft>
              <a:buSzPts val="1350"/>
              <a:buNone/>
              <a:defRPr sz="1200" b="1"/>
            </a:lvl5pPr>
            <a:lvl6pPr marL="2743200" lvl="5" indent="-228600" algn="l">
              <a:lnSpc>
                <a:spcPct val="90000"/>
              </a:lnSpc>
              <a:spcBef>
                <a:spcPts val="375"/>
              </a:spcBef>
              <a:spcAft>
                <a:spcPts val="0"/>
              </a:spcAft>
              <a:buSzPts val="1350"/>
              <a:buNone/>
              <a:defRPr sz="1200" b="1"/>
            </a:lvl6pPr>
            <a:lvl7pPr marL="3200400" lvl="6" indent="-228600" algn="l">
              <a:lnSpc>
                <a:spcPct val="90000"/>
              </a:lnSpc>
              <a:spcBef>
                <a:spcPts val="375"/>
              </a:spcBef>
              <a:spcAft>
                <a:spcPts val="0"/>
              </a:spcAft>
              <a:buSzPts val="1350"/>
              <a:buNone/>
              <a:defRPr sz="1200" b="1"/>
            </a:lvl7pPr>
            <a:lvl8pPr marL="3657600" lvl="7" indent="-228600" algn="l">
              <a:lnSpc>
                <a:spcPct val="90000"/>
              </a:lnSpc>
              <a:spcBef>
                <a:spcPts val="375"/>
              </a:spcBef>
              <a:spcAft>
                <a:spcPts val="0"/>
              </a:spcAft>
              <a:buSzPts val="1350"/>
              <a:buNone/>
              <a:defRPr sz="1200" b="1"/>
            </a:lvl8pPr>
            <a:lvl9pPr marL="4114800" lvl="8" indent="-228600" algn="l">
              <a:lnSpc>
                <a:spcPct val="90000"/>
              </a:lnSpc>
              <a:spcBef>
                <a:spcPts val="375"/>
              </a:spcBef>
              <a:spcAft>
                <a:spcPts val="0"/>
              </a:spcAft>
              <a:buSzPts val="1350"/>
              <a:buNone/>
              <a:defRPr sz="1200" b="1"/>
            </a:lvl9pPr>
          </a:lstStyle>
          <a:p>
            <a:endParaRPr/>
          </a:p>
        </p:txBody>
      </p:sp>
      <p:sp>
        <p:nvSpPr>
          <p:cNvPr id="109" name="Google Shape;109;g13124288423_0_486"/>
          <p:cNvSpPr txBox="1">
            <a:spLocks noGrp="1"/>
          </p:cNvSpPr>
          <p:nvPr>
            <p:ph type="body" idx="2"/>
          </p:nvPr>
        </p:nvSpPr>
        <p:spPr>
          <a:xfrm>
            <a:off x="457202" y="1262162"/>
            <a:ext cx="2657700" cy="333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137150" rIns="91425" bIns="45700" anchor="t" anchorCtr="0">
            <a:normAutofit/>
          </a:bodyPr>
          <a:lstStyle>
            <a:lvl1pPr marL="457200" lvl="0" indent="-361950" algn="l">
              <a:lnSpc>
                <a:spcPct val="90000"/>
              </a:lnSpc>
              <a:spcBef>
                <a:spcPts val="750"/>
              </a:spcBef>
              <a:spcAft>
                <a:spcPts val="0"/>
              </a:spcAft>
              <a:buSzPts val="2100"/>
              <a:buChar char="•"/>
              <a:defRPr sz="1800">
                <a:solidFill>
                  <a:schemeClr val="dk1"/>
                </a:solidFill>
              </a:defRPr>
            </a:lvl1pPr>
            <a:lvl2pPr marL="914400" lvl="1" indent="-342900" algn="l">
              <a:lnSpc>
                <a:spcPct val="90000"/>
              </a:lnSpc>
              <a:spcBef>
                <a:spcPts val="375"/>
              </a:spcBef>
              <a:spcAft>
                <a:spcPts val="0"/>
              </a:spcAft>
              <a:buSzPts val="1800"/>
              <a:buChar char="•"/>
              <a:defRPr sz="1500">
                <a:solidFill>
                  <a:schemeClr val="dk1"/>
                </a:solidFill>
              </a:defRPr>
            </a:lvl2pPr>
            <a:lvl3pPr marL="1371600" lvl="2" indent="-323850" algn="l">
              <a:lnSpc>
                <a:spcPct val="90000"/>
              </a:lnSpc>
              <a:spcBef>
                <a:spcPts val="375"/>
              </a:spcBef>
              <a:spcAft>
                <a:spcPts val="0"/>
              </a:spcAft>
              <a:buSzPts val="1500"/>
              <a:buChar char="•"/>
              <a:defRPr sz="1350">
                <a:solidFill>
                  <a:schemeClr val="dk1"/>
                </a:solidFill>
              </a:defRPr>
            </a:lvl3pPr>
            <a:lvl4pPr marL="1828800" lvl="3" indent="-314325" algn="l">
              <a:lnSpc>
                <a:spcPct val="90000"/>
              </a:lnSpc>
              <a:spcBef>
                <a:spcPts val="375"/>
              </a:spcBef>
              <a:spcAft>
                <a:spcPts val="0"/>
              </a:spcAft>
              <a:buSzPts val="1350"/>
              <a:buChar char="•"/>
              <a:defRPr sz="1200">
                <a:solidFill>
                  <a:schemeClr val="dk1"/>
                </a:solidFill>
              </a:defRPr>
            </a:lvl4pPr>
            <a:lvl5pPr marL="2286000" lvl="4" indent="-314325" algn="l">
              <a:lnSpc>
                <a:spcPct val="90000"/>
              </a:lnSpc>
              <a:spcBef>
                <a:spcPts val="375"/>
              </a:spcBef>
              <a:spcAft>
                <a:spcPts val="0"/>
              </a:spcAft>
              <a:buSzPts val="1350"/>
              <a:buChar char="•"/>
              <a:defRPr sz="1200">
                <a:solidFill>
                  <a:schemeClr val="dk1"/>
                </a:solidFill>
              </a:defRPr>
            </a:lvl5pPr>
            <a:lvl6pPr marL="2743200" lvl="5" indent="-314325" algn="l">
              <a:lnSpc>
                <a:spcPct val="90000"/>
              </a:lnSpc>
              <a:spcBef>
                <a:spcPts val="375"/>
              </a:spcBef>
              <a:spcAft>
                <a:spcPts val="0"/>
              </a:spcAft>
              <a:buSzPts val="1350"/>
              <a:buChar char="•"/>
              <a:defRPr sz="1200"/>
            </a:lvl6pPr>
            <a:lvl7pPr marL="3200400" lvl="6" indent="-314325" algn="l">
              <a:lnSpc>
                <a:spcPct val="90000"/>
              </a:lnSpc>
              <a:spcBef>
                <a:spcPts val="375"/>
              </a:spcBef>
              <a:spcAft>
                <a:spcPts val="0"/>
              </a:spcAft>
              <a:buSzPts val="1350"/>
              <a:buChar char="•"/>
              <a:defRPr sz="1200"/>
            </a:lvl7pPr>
            <a:lvl8pPr marL="3657600" lvl="7" indent="-314325" algn="l">
              <a:lnSpc>
                <a:spcPct val="90000"/>
              </a:lnSpc>
              <a:spcBef>
                <a:spcPts val="375"/>
              </a:spcBef>
              <a:spcAft>
                <a:spcPts val="0"/>
              </a:spcAft>
              <a:buSzPts val="1350"/>
              <a:buChar char="•"/>
              <a:defRPr sz="1200"/>
            </a:lvl8pPr>
            <a:lvl9pPr marL="4114800" lvl="8" indent="-314325" algn="l">
              <a:lnSpc>
                <a:spcPct val="90000"/>
              </a:lnSpc>
              <a:spcBef>
                <a:spcPts val="375"/>
              </a:spcBef>
              <a:spcAft>
                <a:spcPts val="0"/>
              </a:spcAft>
              <a:buSzPts val="1350"/>
              <a:buChar char="•"/>
              <a:defRPr sz="1200"/>
            </a:lvl9pPr>
          </a:lstStyle>
          <a:p>
            <a:endParaRPr/>
          </a:p>
        </p:txBody>
      </p:sp>
      <p:sp>
        <p:nvSpPr>
          <p:cNvPr id="110" name="Google Shape;110;g13124288423_0_486"/>
          <p:cNvSpPr txBox="1">
            <a:spLocks noGrp="1"/>
          </p:cNvSpPr>
          <p:nvPr>
            <p:ph type="body" idx="3"/>
          </p:nvPr>
        </p:nvSpPr>
        <p:spPr>
          <a:xfrm>
            <a:off x="3243205" y="846664"/>
            <a:ext cx="2657700" cy="415500"/>
          </a:xfrm>
          <a:prstGeom prst="rect">
            <a:avLst/>
          </a:pr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rmAutofit/>
          </a:bodyPr>
          <a:lstStyle>
            <a:lvl1pPr marL="457200" lvl="0" indent="-228600" algn="ctr">
              <a:lnSpc>
                <a:spcPct val="100000"/>
              </a:lnSpc>
              <a:spcBef>
                <a:spcPts val="750"/>
              </a:spcBef>
              <a:spcAft>
                <a:spcPts val="0"/>
              </a:spcAft>
              <a:buSzPts val="2100"/>
              <a:buNone/>
              <a:defRPr sz="900" b="0" cap="none">
                <a:solidFill>
                  <a:schemeClr val="lt1"/>
                </a:solidFill>
                <a:latin typeface="Arial Black"/>
                <a:ea typeface="Arial Black"/>
                <a:cs typeface="Arial Black"/>
                <a:sym typeface="Arial Black"/>
              </a:defRPr>
            </a:lvl1pPr>
            <a:lvl2pPr marL="914400" lvl="1" indent="-228600" algn="l">
              <a:lnSpc>
                <a:spcPct val="90000"/>
              </a:lnSpc>
              <a:spcBef>
                <a:spcPts val="375"/>
              </a:spcBef>
              <a:spcAft>
                <a:spcPts val="0"/>
              </a:spcAft>
              <a:buSzPts val="1800"/>
              <a:buNone/>
              <a:defRPr sz="1500" b="1"/>
            </a:lvl2pPr>
            <a:lvl3pPr marL="1371600" lvl="2" indent="-228600" algn="l">
              <a:lnSpc>
                <a:spcPct val="90000"/>
              </a:lnSpc>
              <a:spcBef>
                <a:spcPts val="375"/>
              </a:spcBef>
              <a:spcAft>
                <a:spcPts val="0"/>
              </a:spcAft>
              <a:buSzPts val="1500"/>
              <a:buNone/>
              <a:defRPr sz="1350" b="1"/>
            </a:lvl3pPr>
            <a:lvl4pPr marL="1828800" lvl="3" indent="-228600" algn="l">
              <a:lnSpc>
                <a:spcPct val="90000"/>
              </a:lnSpc>
              <a:spcBef>
                <a:spcPts val="375"/>
              </a:spcBef>
              <a:spcAft>
                <a:spcPts val="0"/>
              </a:spcAft>
              <a:buSzPts val="1350"/>
              <a:buNone/>
              <a:defRPr sz="1200" b="1"/>
            </a:lvl4pPr>
            <a:lvl5pPr marL="2286000" lvl="4" indent="-228600" algn="l">
              <a:lnSpc>
                <a:spcPct val="90000"/>
              </a:lnSpc>
              <a:spcBef>
                <a:spcPts val="375"/>
              </a:spcBef>
              <a:spcAft>
                <a:spcPts val="0"/>
              </a:spcAft>
              <a:buSzPts val="1350"/>
              <a:buNone/>
              <a:defRPr sz="1200" b="1"/>
            </a:lvl5pPr>
            <a:lvl6pPr marL="2743200" lvl="5" indent="-228600" algn="l">
              <a:lnSpc>
                <a:spcPct val="90000"/>
              </a:lnSpc>
              <a:spcBef>
                <a:spcPts val="375"/>
              </a:spcBef>
              <a:spcAft>
                <a:spcPts val="0"/>
              </a:spcAft>
              <a:buSzPts val="1350"/>
              <a:buNone/>
              <a:defRPr sz="1200" b="1"/>
            </a:lvl6pPr>
            <a:lvl7pPr marL="3200400" lvl="6" indent="-228600" algn="l">
              <a:lnSpc>
                <a:spcPct val="90000"/>
              </a:lnSpc>
              <a:spcBef>
                <a:spcPts val="375"/>
              </a:spcBef>
              <a:spcAft>
                <a:spcPts val="0"/>
              </a:spcAft>
              <a:buSzPts val="1350"/>
              <a:buNone/>
              <a:defRPr sz="1200" b="1"/>
            </a:lvl7pPr>
            <a:lvl8pPr marL="3657600" lvl="7" indent="-228600" algn="l">
              <a:lnSpc>
                <a:spcPct val="90000"/>
              </a:lnSpc>
              <a:spcBef>
                <a:spcPts val="375"/>
              </a:spcBef>
              <a:spcAft>
                <a:spcPts val="0"/>
              </a:spcAft>
              <a:buSzPts val="1350"/>
              <a:buNone/>
              <a:defRPr sz="1200" b="1"/>
            </a:lvl8pPr>
            <a:lvl9pPr marL="4114800" lvl="8" indent="-228600" algn="l">
              <a:lnSpc>
                <a:spcPct val="90000"/>
              </a:lnSpc>
              <a:spcBef>
                <a:spcPts val="375"/>
              </a:spcBef>
              <a:spcAft>
                <a:spcPts val="0"/>
              </a:spcAft>
              <a:buSzPts val="1350"/>
              <a:buNone/>
              <a:defRPr sz="1200" b="1"/>
            </a:lvl9pPr>
          </a:lstStyle>
          <a:p>
            <a:endParaRPr/>
          </a:p>
        </p:txBody>
      </p:sp>
      <p:sp>
        <p:nvSpPr>
          <p:cNvPr id="111" name="Google Shape;111;g13124288423_0_486"/>
          <p:cNvSpPr txBox="1">
            <a:spLocks noGrp="1"/>
          </p:cNvSpPr>
          <p:nvPr>
            <p:ph type="body" idx="4"/>
          </p:nvPr>
        </p:nvSpPr>
        <p:spPr>
          <a:xfrm>
            <a:off x="3243205" y="1262162"/>
            <a:ext cx="2657700" cy="333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137150" rIns="91425" bIns="45700" anchor="t" anchorCtr="0">
            <a:normAutofit/>
          </a:bodyPr>
          <a:lstStyle>
            <a:lvl1pPr marL="457200" lvl="0" indent="-361950" algn="l">
              <a:lnSpc>
                <a:spcPct val="90000"/>
              </a:lnSpc>
              <a:spcBef>
                <a:spcPts val="750"/>
              </a:spcBef>
              <a:spcAft>
                <a:spcPts val="0"/>
              </a:spcAft>
              <a:buSzPts val="2100"/>
              <a:buChar char="•"/>
              <a:defRPr sz="1800">
                <a:solidFill>
                  <a:schemeClr val="dk1"/>
                </a:solidFill>
              </a:defRPr>
            </a:lvl1pPr>
            <a:lvl2pPr marL="914400" lvl="1" indent="-342900" algn="l">
              <a:lnSpc>
                <a:spcPct val="90000"/>
              </a:lnSpc>
              <a:spcBef>
                <a:spcPts val="375"/>
              </a:spcBef>
              <a:spcAft>
                <a:spcPts val="0"/>
              </a:spcAft>
              <a:buSzPts val="1800"/>
              <a:buChar char="•"/>
              <a:defRPr sz="1500">
                <a:solidFill>
                  <a:schemeClr val="dk1"/>
                </a:solidFill>
              </a:defRPr>
            </a:lvl2pPr>
            <a:lvl3pPr marL="1371600" lvl="2" indent="-323850" algn="l">
              <a:lnSpc>
                <a:spcPct val="90000"/>
              </a:lnSpc>
              <a:spcBef>
                <a:spcPts val="375"/>
              </a:spcBef>
              <a:spcAft>
                <a:spcPts val="0"/>
              </a:spcAft>
              <a:buSzPts val="1500"/>
              <a:buChar char="•"/>
              <a:defRPr sz="1350">
                <a:solidFill>
                  <a:schemeClr val="dk1"/>
                </a:solidFill>
              </a:defRPr>
            </a:lvl3pPr>
            <a:lvl4pPr marL="1828800" lvl="3" indent="-314325" algn="l">
              <a:lnSpc>
                <a:spcPct val="90000"/>
              </a:lnSpc>
              <a:spcBef>
                <a:spcPts val="375"/>
              </a:spcBef>
              <a:spcAft>
                <a:spcPts val="0"/>
              </a:spcAft>
              <a:buSzPts val="1350"/>
              <a:buChar char="•"/>
              <a:defRPr sz="1200">
                <a:solidFill>
                  <a:schemeClr val="dk1"/>
                </a:solidFill>
              </a:defRPr>
            </a:lvl4pPr>
            <a:lvl5pPr marL="2286000" lvl="4" indent="-314325" algn="l">
              <a:lnSpc>
                <a:spcPct val="90000"/>
              </a:lnSpc>
              <a:spcBef>
                <a:spcPts val="375"/>
              </a:spcBef>
              <a:spcAft>
                <a:spcPts val="0"/>
              </a:spcAft>
              <a:buSzPts val="1350"/>
              <a:buChar char="•"/>
              <a:defRPr sz="1200">
                <a:solidFill>
                  <a:schemeClr val="dk1"/>
                </a:solidFill>
              </a:defRPr>
            </a:lvl5pPr>
            <a:lvl6pPr marL="2743200" lvl="5" indent="-314325" algn="l">
              <a:lnSpc>
                <a:spcPct val="90000"/>
              </a:lnSpc>
              <a:spcBef>
                <a:spcPts val="375"/>
              </a:spcBef>
              <a:spcAft>
                <a:spcPts val="0"/>
              </a:spcAft>
              <a:buSzPts val="1350"/>
              <a:buChar char="•"/>
              <a:defRPr sz="1200"/>
            </a:lvl6pPr>
            <a:lvl7pPr marL="3200400" lvl="6" indent="-314325" algn="l">
              <a:lnSpc>
                <a:spcPct val="90000"/>
              </a:lnSpc>
              <a:spcBef>
                <a:spcPts val="375"/>
              </a:spcBef>
              <a:spcAft>
                <a:spcPts val="0"/>
              </a:spcAft>
              <a:buSzPts val="1350"/>
              <a:buChar char="•"/>
              <a:defRPr sz="1200"/>
            </a:lvl7pPr>
            <a:lvl8pPr marL="3657600" lvl="7" indent="-314325" algn="l">
              <a:lnSpc>
                <a:spcPct val="90000"/>
              </a:lnSpc>
              <a:spcBef>
                <a:spcPts val="375"/>
              </a:spcBef>
              <a:spcAft>
                <a:spcPts val="0"/>
              </a:spcAft>
              <a:buSzPts val="1350"/>
              <a:buChar char="•"/>
              <a:defRPr sz="1200"/>
            </a:lvl8pPr>
            <a:lvl9pPr marL="4114800" lvl="8" indent="-314325" algn="l">
              <a:lnSpc>
                <a:spcPct val="90000"/>
              </a:lnSpc>
              <a:spcBef>
                <a:spcPts val="375"/>
              </a:spcBef>
              <a:spcAft>
                <a:spcPts val="0"/>
              </a:spcAft>
              <a:buSzPts val="1350"/>
              <a:buChar char="•"/>
              <a:defRPr sz="1200"/>
            </a:lvl9pPr>
          </a:lstStyle>
          <a:p>
            <a:endParaRPr/>
          </a:p>
        </p:txBody>
      </p:sp>
      <p:sp>
        <p:nvSpPr>
          <p:cNvPr id="112" name="Google Shape;112;g13124288423_0_486"/>
          <p:cNvSpPr txBox="1">
            <a:spLocks noGrp="1"/>
          </p:cNvSpPr>
          <p:nvPr>
            <p:ph type="body" idx="5"/>
          </p:nvPr>
        </p:nvSpPr>
        <p:spPr>
          <a:xfrm>
            <a:off x="6029208" y="846664"/>
            <a:ext cx="2657700" cy="4155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rmAutofit/>
          </a:bodyPr>
          <a:lstStyle>
            <a:lvl1pPr marL="457200" lvl="0" indent="-228600" algn="ctr">
              <a:lnSpc>
                <a:spcPct val="100000"/>
              </a:lnSpc>
              <a:spcBef>
                <a:spcPts val="750"/>
              </a:spcBef>
              <a:spcAft>
                <a:spcPts val="0"/>
              </a:spcAft>
              <a:buSzPts val="2100"/>
              <a:buNone/>
              <a:defRPr sz="900" b="0" cap="none">
                <a:solidFill>
                  <a:schemeClr val="lt1"/>
                </a:solidFill>
                <a:latin typeface="Arial Black"/>
                <a:ea typeface="Arial Black"/>
                <a:cs typeface="Arial Black"/>
                <a:sym typeface="Arial Black"/>
              </a:defRPr>
            </a:lvl1pPr>
            <a:lvl2pPr marL="914400" lvl="1" indent="-228600" algn="l">
              <a:lnSpc>
                <a:spcPct val="90000"/>
              </a:lnSpc>
              <a:spcBef>
                <a:spcPts val="375"/>
              </a:spcBef>
              <a:spcAft>
                <a:spcPts val="0"/>
              </a:spcAft>
              <a:buSzPts val="1800"/>
              <a:buNone/>
              <a:defRPr sz="1500" b="1"/>
            </a:lvl2pPr>
            <a:lvl3pPr marL="1371600" lvl="2" indent="-228600" algn="l">
              <a:lnSpc>
                <a:spcPct val="90000"/>
              </a:lnSpc>
              <a:spcBef>
                <a:spcPts val="375"/>
              </a:spcBef>
              <a:spcAft>
                <a:spcPts val="0"/>
              </a:spcAft>
              <a:buSzPts val="1500"/>
              <a:buNone/>
              <a:defRPr sz="1350" b="1"/>
            </a:lvl3pPr>
            <a:lvl4pPr marL="1828800" lvl="3" indent="-228600" algn="l">
              <a:lnSpc>
                <a:spcPct val="90000"/>
              </a:lnSpc>
              <a:spcBef>
                <a:spcPts val="375"/>
              </a:spcBef>
              <a:spcAft>
                <a:spcPts val="0"/>
              </a:spcAft>
              <a:buSzPts val="1350"/>
              <a:buNone/>
              <a:defRPr sz="1200" b="1"/>
            </a:lvl4pPr>
            <a:lvl5pPr marL="2286000" lvl="4" indent="-228600" algn="l">
              <a:lnSpc>
                <a:spcPct val="90000"/>
              </a:lnSpc>
              <a:spcBef>
                <a:spcPts val="375"/>
              </a:spcBef>
              <a:spcAft>
                <a:spcPts val="0"/>
              </a:spcAft>
              <a:buSzPts val="1350"/>
              <a:buNone/>
              <a:defRPr sz="1200" b="1"/>
            </a:lvl5pPr>
            <a:lvl6pPr marL="2743200" lvl="5" indent="-228600" algn="l">
              <a:lnSpc>
                <a:spcPct val="90000"/>
              </a:lnSpc>
              <a:spcBef>
                <a:spcPts val="375"/>
              </a:spcBef>
              <a:spcAft>
                <a:spcPts val="0"/>
              </a:spcAft>
              <a:buSzPts val="1350"/>
              <a:buNone/>
              <a:defRPr sz="1200" b="1"/>
            </a:lvl6pPr>
            <a:lvl7pPr marL="3200400" lvl="6" indent="-228600" algn="l">
              <a:lnSpc>
                <a:spcPct val="90000"/>
              </a:lnSpc>
              <a:spcBef>
                <a:spcPts val="375"/>
              </a:spcBef>
              <a:spcAft>
                <a:spcPts val="0"/>
              </a:spcAft>
              <a:buSzPts val="1350"/>
              <a:buNone/>
              <a:defRPr sz="1200" b="1"/>
            </a:lvl7pPr>
            <a:lvl8pPr marL="3657600" lvl="7" indent="-228600" algn="l">
              <a:lnSpc>
                <a:spcPct val="90000"/>
              </a:lnSpc>
              <a:spcBef>
                <a:spcPts val="375"/>
              </a:spcBef>
              <a:spcAft>
                <a:spcPts val="0"/>
              </a:spcAft>
              <a:buSzPts val="1350"/>
              <a:buNone/>
              <a:defRPr sz="1200" b="1"/>
            </a:lvl8pPr>
            <a:lvl9pPr marL="4114800" lvl="8" indent="-228600" algn="l">
              <a:lnSpc>
                <a:spcPct val="90000"/>
              </a:lnSpc>
              <a:spcBef>
                <a:spcPts val="375"/>
              </a:spcBef>
              <a:spcAft>
                <a:spcPts val="0"/>
              </a:spcAft>
              <a:buSzPts val="1350"/>
              <a:buNone/>
              <a:defRPr sz="1200" b="1"/>
            </a:lvl9pPr>
          </a:lstStyle>
          <a:p>
            <a:endParaRPr/>
          </a:p>
        </p:txBody>
      </p:sp>
      <p:sp>
        <p:nvSpPr>
          <p:cNvPr id="113" name="Google Shape;113;g13124288423_0_486"/>
          <p:cNvSpPr txBox="1">
            <a:spLocks noGrp="1"/>
          </p:cNvSpPr>
          <p:nvPr>
            <p:ph type="body" idx="6"/>
          </p:nvPr>
        </p:nvSpPr>
        <p:spPr>
          <a:xfrm>
            <a:off x="6029208" y="1262162"/>
            <a:ext cx="2657700" cy="3332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137150" rIns="91425" bIns="45700" anchor="t" anchorCtr="0">
            <a:normAutofit/>
          </a:bodyPr>
          <a:lstStyle>
            <a:lvl1pPr marL="457200" lvl="0" indent="-361950" algn="l">
              <a:lnSpc>
                <a:spcPct val="90000"/>
              </a:lnSpc>
              <a:spcBef>
                <a:spcPts val="750"/>
              </a:spcBef>
              <a:spcAft>
                <a:spcPts val="0"/>
              </a:spcAft>
              <a:buSzPts val="2100"/>
              <a:buChar char="•"/>
              <a:defRPr sz="1800">
                <a:solidFill>
                  <a:schemeClr val="dk1"/>
                </a:solidFill>
              </a:defRPr>
            </a:lvl1pPr>
            <a:lvl2pPr marL="914400" lvl="1" indent="-342900" algn="l">
              <a:lnSpc>
                <a:spcPct val="90000"/>
              </a:lnSpc>
              <a:spcBef>
                <a:spcPts val="375"/>
              </a:spcBef>
              <a:spcAft>
                <a:spcPts val="0"/>
              </a:spcAft>
              <a:buSzPts val="1800"/>
              <a:buChar char="•"/>
              <a:defRPr sz="1500">
                <a:solidFill>
                  <a:schemeClr val="dk1"/>
                </a:solidFill>
              </a:defRPr>
            </a:lvl2pPr>
            <a:lvl3pPr marL="1371600" lvl="2" indent="-323850" algn="l">
              <a:lnSpc>
                <a:spcPct val="90000"/>
              </a:lnSpc>
              <a:spcBef>
                <a:spcPts val="375"/>
              </a:spcBef>
              <a:spcAft>
                <a:spcPts val="0"/>
              </a:spcAft>
              <a:buSzPts val="1500"/>
              <a:buChar char="•"/>
              <a:defRPr sz="1350">
                <a:solidFill>
                  <a:schemeClr val="dk1"/>
                </a:solidFill>
              </a:defRPr>
            </a:lvl3pPr>
            <a:lvl4pPr marL="1828800" lvl="3" indent="-314325" algn="l">
              <a:lnSpc>
                <a:spcPct val="90000"/>
              </a:lnSpc>
              <a:spcBef>
                <a:spcPts val="375"/>
              </a:spcBef>
              <a:spcAft>
                <a:spcPts val="0"/>
              </a:spcAft>
              <a:buSzPts val="1350"/>
              <a:buChar char="•"/>
              <a:defRPr sz="1200">
                <a:solidFill>
                  <a:schemeClr val="dk1"/>
                </a:solidFill>
              </a:defRPr>
            </a:lvl4pPr>
            <a:lvl5pPr marL="2286000" lvl="4" indent="-314325" algn="l">
              <a:lnSpc>
                <a:spcPct val="90000"/>
              </a:lnSpc>
              <a:spcBef>
                <a:spcPts val="375"/>
              </a:spcBef>
              <a:spcAft>
                <a:spcPts val="0"/>
              </a:spcAft>
              <a:buSzPts val="1350"/>
              <a:buChar char="•"/>
              <a:defRPr sz="1200">
                <a:solidFill>
                  <a:schemeClr val="dk1"/>
                </a:solidFill>
              </a:defRPr>
            </a:lvl5pPr>
            <a:lvl6pPr marL="2743200" lvl="5" indent="-314325" algn="l">
              <a:lnSpc>
                <a:spcPct val="90000"/>
              </a:lnSpc>
              <a:spcBef>
                <a:spcPts val="375"/>
              </a:spcBef>
              <a:spcAft>
                <a:spcPts val="0"/>
              </a:spcAft>
              <a:buSzPts val="1350"/>
              <a:buChar char="•"/>
              <a:defRPr sz="1200"/>
            </a:lvl6pPr>
            <a:lvl7pPr marL="3200400" lvl="6" indent="-314325" algn="l">
              <a:lnSpc>
                <a:spcPct val="90000"/>
              </a:lnSpc>
              <a:spcBef>
                <a:spcPts val="375"/>
              </a:spcBef>
              <a:spcAft>
                <a:spcPts val="0"/>
              </a:spcAft>
              <a:buSzPts val="1350"/>
              <a:buChar char="•"/>
              <a:defRPr sz="1200"/>
            </a:lvl7pPr>
            <a:lvl8pPr marL="3657600" lvl="7" indent="-314325" algn="l">
              <a:lnSpc>
                <a:spcPct val="90000"/>
              </a:lnSpc>
              <a:spcBef>
                <a:spcPts val="375"/>
              </a:spcBef>
              <a:spcAft>
                <a:spcPts val="0"/>
              </a:spcAft>
              <a:buSzPts val="1350"/>
              <a:buChar char="•"/>
              <a:defRPr sz="1200"/>
            </a:lvl8pPr>
            <a:lvl9pPr marL="4114800" lvl="8" indent="-314325" algn="l">
              <a:lnSpc>
                <a:spcPct val="90000"/>
              </a:lnSpc>
              <a:spcBef>
                <a:spcPts val="375"/>
              </a:spcBef>
              <a:spcAft>
                <a:spcPts val="0"/>
              </a:spcAft>
              <a:buSzPts val="1350"/>
              <a:buChar char="•"/>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rimary White Slide (Subtitle)">
  <p:cSld name="Primary White Slide (Subtitle)">
    <p:spTree>
      <p:nvGrpSpPr>
        <p:cNvPr id="1" name="Shape 114"/>
        <p:cNvGrpSpPr/>
        <p:nvPr/>
      </p:nvGrpSpPr>
      <p:grpSpPr>
        <a:xfrm>
          <a:off x="0" y="0"/>
          <a:ext cx="0" cy="0"/>
          <a:chOff x="0" y="0"/>
          <a:chExt cx="0" cy="0"/>
        </a:xfrm>
      </p:grpSpPr>
      <p:sp>
        <p:nvSpPr>
          <p:cNvPr id="115" name="Google Shape;115;g1e33f5d026b_0_88"/>
          <p:cNvSpPr txBox="1">
            <a:spLocks noGrp="1"/>
          </p:cNvSpPr>
          <p:nvPr>
            <p:ph type="body" idx="1"/>
          </p:nvPr>
        </p:nvSpPr>
        <p:spPr>
          <a:xfrm>
            <a:off x="577601" y="1241633"/>
            <a:ext cx="7944000" cy="26601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rgbClr val="002060"/>
              </a:buClr>
              <a:buSzPts val="2160"/>
              <a:buFont typeface="Noto Sans Symbols"/>
              <a:buChar char="▪"/>
              <a:defRPr sz="1800">
                <a:solidFill>
                  <a:schemeClr val="dk1"/>
                </a:solidFill>
              </a:defRPr>
            </a:lvl1pPr>
            <a:lvl2pPr marL="914400" lvl="1" indent="-228600" algn="l">
              <a:lnSpc>
                <a:spcPct val="90000"/>
              </a:lnSpc>
              <a:spcBef>
                <a:spcPts val="375"/>
              </a:spcBef>
              <a:spcAft>
                <a:spcPts val="0"/>
              </a:spcAft>
              <a:buClr>
                <a:schemeClr val="dk1"/>
              </a:buClr>
              <a:buSzPts val="1500"/>
              <a:buNone/>
              <a:defRPr sz="1500">
                <a:solidFill>
                  <a:schemeClr val="dk1"/>
                </a:solidFill>
              </a:defRPr>
            </a:lvl2pPr>
            <a:lvl3pPr marL="1371600" lvl="2" indent="-228600" algn="l">
              <a:lnSpc>
                <a:spcPct val="90000"/>
              </a:lnSpc>
              <a:spcBef>
                <a:spcPts val="375"/>
              </a:spcBef>
              <a:spcAft>
                <a:spcPts val="0"/>
              </a:spcAft>
              <a:buClr>
                <a:schemeClr val="dk1"/>
              </a:buClr>
              <a:buSzPts val="1350"/>
              <a:buNone/>
              <a:defRPr sz="1350">
                <a:solidFill>
                  <a:schemeClr val="dk1"/>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16" name="Google Shape;116;g1e33f5d026b_0_88"/>
          <p:cNvSpPr/>
          <p:nvPr/>
        </p:nvSpPr>
        <p:spPr>
          <a:xfrm>
            <a:off x="0" y="-14393"/>
            <a:ext cx="9144000" cy="253800"/>
          </a:xfrm>
          <a:prstGeom prst="rect">
            <a:avLst/>
          </a:prstGeom>
          <a:solidFill>
            <a:srgbClr val="003A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7" name="Google Shape;117;g1e33f5d026b_0_88"/>
          <p:cNvSpPr txBox="1">
            <a:spLocks noGrp="1"/>
          </p:cNvSpPr>
          <p:nvPr>
            <p:ph type="subTitle" idx="2"/>
          </p:nvPr>
        </p:nvSpPr>
        <p:spPr>
          <a:xfrm>
            <a:off x="583296" y="828375"/>
            <a:ext cx="3423300" cy="2673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750"/>
              </a:spcBef>
              <a:spcAft>
                <a:spcPts val="0"/>
              </a:spcAft>
              <a:buClr>
                <a:srgbClr val="595959"/>
              </a:buClr>
              <a:buSzPts val="1200"/>
              <a:buNone/>
              <a:defRPr sz="1200" i="0">
                <a:solidFill>
                  <a:srgbClr val="595959"/>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grpSp>
        <p:nvGrpSpPr>
          <p:cNvPr id="118" name="Google Shape;118;g1e33f5d026b_0_88"/>
          <p:cNvGrpSpPr/>
          <p:nvPr/>
        </p:nvGrpSpPr>
        <p:grpSpPr>
          <a:xfrm>
            <a:off x="-15145" y="4612467"/>
            <a:ext cx="9174288" cy="531033"/>
            <a:chOff x="-15145" y="4612467"/>
            <a:chExt cx="9174288" cy="531033"/>
          </a:xfrm>
        </p:grpSpPr>
        <p:pic>
          <p:nvPicPr>
            <p:cNvPr id="119" name="Google Shape;119;g1e33f5d026b_0_88"/>
            <p:cNvPicPr preferRelativeResize="0"/>
            <p:nvPr/>
          </p:nvPicPr>
          <p:blipFill rotWithShape="1">
            <a:blip r:embed="rId2">
              <a:alphaModFix/>
            </a:blip>
            <a:srcRect b="31816"/>
            <a:stretch/>
          </p:blipFill>
          <p:spPr>
            <a:xfrm rot="10800000" flipH="1">
              <a:off x="-15145" y="4612467"/>
              <a:ext cx="9174288" cy="531032"/>
            </a:xfrm>
            <a:prstGeom prst="rect">
              <a:avLst/>
            </a:prstGeom>
            <a:noFill/>
            <a:ln>
              <a:noFill/>
            </a:ln>
          </p:spPr>
        </p:pic>
        <p:pic>
          <p:nvPicPr>
            <p:cNvPr id="120" name="Google Shape;120;g1e33f5d026b_0_88"/>
            <p:cNvPicPr preferRelativeResize="0"/>
            <p:nvPr/>
          </p:nvPicPr>
          <p:blipFill rotWithShape="1">
            <a:blip r:embed="rId2">
              <a:alphaModFix/>
            </a:blip>
            <a:srcRect r="59573" b="31816"/>
            <a:stretch/>
          </p:blipFill>
          <p:spPr>
            <a:xfrm>
              <a:off x="22400" y="4612469"/>
              <a:ext cx="3708874" cy="531031"/>
            </a:xfrm>
            <a:prstGeom prst="rect">
              <a:avLst/>
            </a:prstGeom>
            <a:noFill/>
            <a:ln>
              <a:noFill/>
            </a:ln>
          </p:spPr>
        </p:pic>
      </p:grpSp>
      <p:cxnSp>
        <p:nvCxnSpPr>
          <p:cNvPr id="121" name="Google Shape;121;g1e33f5d026b_0_88"/>
          <p:cNvCxnSpPr/>
          <p:nvPr/>
        </p:nvCxnSpPr>
        <p:spPr>
          <a:xfrm rot="10800000">
            <a:off x="676598" y="1102996"/>
            <a:ext cx="7845000" cy="0"/>
          </a:xfrm>
          <a:prstGeom prst="straightConnector1">
            <a:avLst/>
          </a:prstGeom>
          <a:noFill/>
          <a:ln w="38100" cap="flat" cmpd="sng">
            <a:solidFill>
              <a:srgbClr val="002060"/>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en Slide / Graphics">
  <p:cSld name="Open Slide / Graphics">
    <p:spTree>
      <p:nvGrpSpPr>
        <p:cNvPr id="1" name="Shape 122"/>
        <p:cNvGrpSpPr/>
        <p:nvPr/>
      </p:nvGrpSpPr>
      <p:grpSpPr>
        <a:xfrm>
          <a:off x="0" y="0"/>
          <a:ext cx="0" cy="0"/>
          <a:chOff x="0" y="0"/>
          <a:chExt cx="0" cy="0"/>
        </a:xfrm>
      </p:grpSpPr>
      <p:sp>
        <p:nvSpPr>
          <p:cNvPr id="123" name="Google Shape;123;g1e33f5d026b_0_96"/>
          <p:cNvSpPr/>
          <p:nvPr/>
        </p:nvSpPr>
        <p:spPr>
          <a:xfrm>
            <a:off x="0" y="-14393"/>
            <a:ext cx="9144000" cy="253800"/>
          </a:xfrm>
          <a:prstGeom prst="rect">
            <a:avLst/>
          </a:prstGeom>
          <a:solidFill>
            <a:srgbClr val="003A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4" name="Google Shape;124;g1e33f5d026b_0_96"/>
          <p:cNvSpPr>
            <a:spLocks noGrp="1"/>
          </p:cNvSpPr>
          <p:nvPr>
            <p:ph type="pic" idx="2"/>
          </p:nvPr>
        </p:nvSpPr>
        <p:spPr>
          <a:xfrm>
            <a:off x="543715" y="679786"/>
            <a:ext cx="3855000" cy="3530100"/>
          </a:xfrm>
          <a:prstGeom prst="rect">
            <a:avLst/>
          </a:prstGeom>
          <a:noFill/>
          <a:ln>
            <a:noFill/>
          </a:ln>
        </p:spPr>
      </p:sp>
      <p:sp>
        <p:nvSpPr>
          <p:cNvPr id="125" name="Google Shape;125;g1e33f5d026b_0_96"/>
          <p:cNvSpPr txBox="1">
            <a:spLocks noGrp="1"/>
          </p:cNvSpPr>
          <p:nvPr>
            <p:ph type="body" idx="1"/>
          </p:nvPr>
        </p:nvSpPr>
        <p:spPr>
          <a:xfrm>
            <a:off x="4569022" y="679786"/>
            <a:ext cx="3948600" cy="35301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Char char="•"/>
              <a:defRPr>
                <a:solidFill>
                  <a:schemeClr val="dk1"/>
                </a:solidFill>
              </a:defRPr>
            </a:lvl1pPr>
            <a:lvl2pPr marL="914400" lvl="1" indent="-342900" algn="l">
              <a:lnSpc>
                <a:spcPct val="90000"/>
              </a:lnSpc>
              <a:spcBef>
                <a:spcPts val="375"/>
              </a:spcBef>
              <a:spcAft>
                <a:spcPts val="0"/>
              </a:spcAft>
              <a:buClr>
                <a:schemeClr val="dk1"/>
              </a:buClr>
              <a:buSzPts val="1800"/>
              <a:buChar char="•"/>
              <a:defRPr>
                <a:solidFill>
                  <a:schemeClr val="dk1"/>
                </a:solidFill>
              </a:defRPr>
            </a:lvl2pPr>
            <a:lvl3pPr marL="1371600" lvl="2" indent="-323850" algn="l">
              <a:lnSpc>
                <a:spcPct val="90000"/>
              </a:lnSpc>
              <a:spcBef>
                <a:spcPts val="375"/>
              </a:spcBef>
              <a:spcAft>
                <a:spcPts val="0"/>
              </a:spcAft>
              <a:buClr>
                <a:schemeClr val="dk1"/>
              </a:buClr>
              <a:buSzPts val="1500"/>
              <a:buChar char="•"/>
              <a:defRPr>
                <a:solidFill>
                  <a:schemeClr val="dk1"/>
                </a:solidFill>
              </a:defRPr>
            </a:lvl3pPr>
            <a:lvl4pPr marL="1828800" lvl="3" indent="-314325" algn="l">
              <a:lnSpc>
                <a:spcPct val="90000"/>
              </a:lnSpc>
              <a:spcBef>
                <a:spcPts val="375"/>
              </a:spcBef>
              <a:spcAft>
                <a:spcPts val="0"/>
              </a:spcAft>
              <a:buClr>
                <a:schemeClr val="dk1"/>
              </a:buClr>
              <a:buSzPts val="1350"/>
              <a:buChar char="•"/>
              <a:defRPr>
                <a:solidFill>
                  <a:schemeClr val="dk1"/>
                </a:solidFill>
              </a:defRPr>
            </a:lvl4pPr>
            <a:lvl5pPr marL="2286000" lvl="4" indent="-314325" algn="l">
              <a:lnSpc>
                <a:spcPct val="90000"/>
              </a:lnSpc>
              <a:spcBef>
                <a:spcPts val="375"/>
              </a:spcBef>
              <a:spcAft>
                <a:spcPts val="0"/>
              </a:spcAft>
              <a:buClr>
                <a:schemeClr val="dk1"/>
              </a:buClr>
              <a:buSzPts val="1350"/>
              <a:buChar char="•"/>
              <a:defRPr>
                <a:solidFill>
                  <a:schemeClr val="dk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126" name="Google Shape;126;g1e33f5d026b_0_96"/>
          <p:cNvGrpSpPr/>
          <p:nvPr/>
        </p:nvGrpSpPr>
        <p:grpSpPr>
          <a:xfrm>
            <a:off x="-15145" y="4612467"/>
            <a:ext cx="9174288" cy="531033"/>
            <a:chOff x="-15145" y="4612467"/>
            <a:chExt cx="9174288" cy="531033"/>
          </a:xfrm>
        </p:grpSpPr>
        <p:pic>
          <p:nvPicPr>
            <p:cNvPr id="127" name="Google Shape;127;g1e33f5d026b_0_96"/>
            <p:cNvPicPr preferRelativeResize="0"/>
            <p:nvPr/>
          </p:nvPicPr>
          <p:blipFill rotWithShape="1">
            <a:blip r:embed="rId2">
              <a:alphaModFix/>
            </a:blip>
            <a:srcRect b="31816"/>
            <a:stretch/>
          </p:blipFill>
          <p:spPr>
            <a:xfrm rot="10800000" flipH="1">
              <a:off x="-15145" y="4612467"/>
              <a:ext cx="9174288" cy="531032"/>
            </a:xfrm>
            <a:prstGeom prst="rect">
              <a:avLst/>
            </a:prstGeom>
            <a:noFill/>
            <a:ln>
              <a:noFill/>
            </a:ln>
          </p:spPr>
        </p:pic>
        <p:pic>
          <p:nvPicPr>
            <p:cNvPr id="128" name="Google Shape;128;g1e33f5d026b_0_96"/>
            <p:cNvPicPr preferRelativeResize="0"/>
            <p:nvPr/>
          </p:nvPicPr>
          <p:blipFill rotWithShape="1">
            <a:blip r:embed="rId2">
              <a:alphaModFix/>
            </a:blip>
            <a:srcRect r="59573" b="31816"/>
            <a:stretch/>
          </p:blipFill>
          <p:spPr>
            <a:xfrm>
              <a:off x="22400" y="4612469"/>
              <a:ext cx="3708874" cy="531031"/>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1 - Basic">
  <p:cSld name="Basic">
    <p:spTree>
      <p:nvGrpSpPr>
        <p:cNvPr id="1" name="Shape 129"/>
        <p:cNvGrpSpPr/>
        <p:nvPr/>
      </p:nvGrpSpPr>
      <p:grpSpPr>
        <a:xfrm>
          <a:off x="0" y="0"/>
          <a:ext cx="0" cy="0"/>
          <a:chOff x="0" y="0"/>
          <a:chExt cx="0" cy="0"/>
        </a:xfrm>
      </p:grpSpPr>
      <p:sp>
        <p:nvSpPr>
          <p:cNvPr id="130" name="Google Shape;130;g251fe755e6c_0_1218"/>
          <p:cNvSpPr/>
          <p:nvPr/>
        </p:nvSpPr>
        <p:spPr>
          <a:xfrm>
            <a:off x="-149" y="4655492"/>
            <a:ext cx="9144414" cy="488052"/>
          </a:xfrm>
          <a:custGeom>
            <a:avLst/>
            <a:gdLst/>
            <a:ahLst/>
            <a:cxnLst/>
            <a:rect l="l" t="t" r="r" b="b"/>
            <a:pathLst>
              <a:path w="21600" h="21600" extrusionOk="0">
                <a:moveTo>
                  <a:pt x="21599" y="0"/>
                </a:moveTo>
                <a:cubicBezTo>
                  <a:pt x="18017" y="9703"/>
                  <a:pt x="14404" y="14560"/>
                  <a:pt x="10793" y="14558"/>
                </a:cubicBezTo>
                <a:cubicBezTo>
                  <a:pt x="7184" y="14556"/>
                  <a:pt x="3577" y="9708"/>
                  <a:pt x="0" y="26"/>
                </a:cubicBezTo>
                <a:lnTo>
                  <a:pt x="0" y="21600"/>
                </a:lnTo>
                <a:lnTo>
                  <a:pt x="21600" y="21600"/>
                </a:lnTo>
                <a:lnTo>
                  <a:pt x="21599" y="0"/>
                </a:lnTo>
                <a:close/>
              </a:path>
            </a:pathLst>
          </a:custGeom>
          <a:solidFill>
            <a:srgbClr val="8CCFFE"/>
          </a:solid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rgbClr val="FEFEFD"/>
              </a:buClr>
              <a:buSzPts val="1300"/>
              <a:buFont typeface="Helvetica Neue"/>
              <a:buNone/>
            </a:pPr>
            <a:endParaRPr sz="1300" b="1" i="0" u="none" strike="noStrike" cap="none">
              <a:solidFill>
                <a:srgbClr val="FEFEFD"/>
              </a:solidFill>
              <a:latin typeface="Helvetica Neue"/>
              <a:ea typeface="Helvetica Neue"/>
              <a:cs typeface="Helvetica Neue"/>
              <a:sym typeface="Helvetica Neue"/>
            </a:endParaRPr>
          </a:p>
        </p:txBody>
      </p:sp>
      <p:sp>
        <p:nvSpPr>
          <p:cNvPr id="131" name="Google Shape;131;g251fe755e6c_0_1218"/>
          <p:cNvSpPr txBox="1">
            <a:spLocks noGrp="1"/>
          </p:cNvSpPr>
          <p:nvPr>
            <p:ph type="body" idx="1"/>
          </p:nvPr>
        </p:nvSpPr>
        <p:spPr>
          <a:xfrm>
            <a:off x="428740" y="822884"/>
            <a:ext cx="8286600" cy="254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None/>
              <a:defRPr sz="1700" b="0" i="0">
                <a:solidFill>
                  <a:schemeClr val="accent1"/>
                </a:solidFill>
                <a:latin typeface="Salesforce Sans"/>
                <a:ea typeface="Salesforce Sans"/>
                <a:cs typeface="Salesforce Sans"/>
                <a:sym typeface="Salesforce Sans"/>
              </a:defRPr>
            </a:lvl1pPr>
            <a:lvl2pPr marL="914400" lvl="1" indent="-317500" algn="l">
              <a:lnSpc>
                <a:spcPct val="100000"/>
              </a:lnSpc>
              <a:spcBef>
                <a:spcPts val="200"/>
              </a:spcBef>
              <a:spcAft>
                <a:spcPts val="0"/>
              </a:spcAft>
              <a:buSzPts val="1400"/>
              <a:buChar char="•"/>
              <a:defRPr/>
            </a:lvl2pPr>
            <a:lvl3pPr marL="1371600" lvl="2" indent="-317500" algn="l">
              <a:lnSpc>
                <a:spcPct val="100000"/>
              </a:lnSpc>
              <a:spcBef>
                <a:spcPts val="500"/>
              </a:spcBef>
              <a:spcAft>
                <a:spcPts val="0"/>
              </a:spcAft>
              <a:buSzPts val="1400"/>
              <a:buChar char="•"/>
              <a:defRPr/>
            </a:lvl3pPr>
            <a:lvl4pPr marL="1828800" lvl="3" indent="-317500" algn="l">
              <a:lnSpc>
                <a:spcPct val="100000"/>
              </a:lnSpc>
              <a:spcBef>
                <a:spcPts val="500"/>
              </a:spcBef>
              <a:spcAft>
                <a:spcPts val="0"/>
              </a:spcAft>
              <a:buSzPts val="1400"/>
              <a:buChar char="•"/>
              <a:defRPr/>
            </a:lvl4pPr>
            <a:lvl5pPr marL="2286000" lvl="4" indent="-228600" algn="l">
              <a:lnSpc>
                <a:spcPct val="100000"/>
              </a:lnSpc>
              <a:spcBef>
                <a:spcPts val="500"/>
              </a:spcBef>
              <a:spcAft>
                <a:spcPts val="0"/>
              </a:spcAft>
              <a:buSzPts val="1100"/>
              <a:buNone/>
              <a:defRPr/>
            </a:lvl5pPr>
            <a:lvl6pPr marL="2743200" lvl="5" indent="-317500" algn="l">
              <a:lnSpc>
                <a:spcPct val="100000"/>
              </a:lnSpc>
              <a:spcBef>
                <a:spcPts val="500"/>
              </a:spcBef>
              <a:spcAft>
                <a:spcPts val="0"/>
              </a:spcAft>
              <a:buClr>
                <a:schemeClr val="lt2"/>
              </a:buClr>
              <a:buSzPts val="1400"/>
              <a:buChar char="•"/>
              <a:defRPr/>
            </a:lvl6pPr>
            <a:lvl7pPr marL="3200400" lvl="6" indent="-317500" algn="l">
              <a:lnSpc>
                <a:spcPct val="100000"/>
              </a:lnSpc>
              <a:spcBef>
                <a:spcPts val="300"/>
              </a:spcBef>
              <a:spcAft>
                <a:spcPts val="0"/>
              </a:spcAft>
              <a:buClr>
                <a:schemeClr val="lt2"/>
              </a:buClr>
              <a:buSzPts val="1400"/>
              <a:buChar char="•"/>
              <a:defRPr/>
            </a:lvl7pPr>
            <a:lvl8pPr marL="3657600" lvl="7" indent="-317500" algn="l">
              <a:lnSpc>
                <a:spcPct val="100000"/>
              </a:lnSpc>
              <a:spcBef>
                <a:spcPts val="300"/>
              </a:spcBef>
              <a:spcAft>
                <a:spcPts val="0"/>
              </a:spcAft>
              <a:buClr>
                <a:schemeClr val="lt2"/>
              </a:buClr>
              <a:buSzPts val="1400"/>
              <a:buChar char="•"/>
              <a:defRPr/>
            </a:lvl8pPr>
            <a:lvl9pPr marL="4114800" lvl="8" indent="-317500" algn="l">
              <a:lnSpc>
                <a:spcPct val="100000"/>
              </a:lnSpc>
              <a:spcBef>
                <a:spcPts val="300"/>
              </a:spcBef>
              <a:spcAft>
                <a:spcPts val="0"/>
              </a:spcAft>
              <a:buClr>
                <a:schemeClr val="lt2"/>
              </a:buClr>
              <a:buSzPts val="1400"/>
              <a:buChar char="•"/>
              <a:defRPr/>
            </a:lvl9pPr>
          </a:lstStyle>
          <a:p>
            <a:endParaRPr/>
          </a:p>
        </p:txBody>
      </p:sp>
      <p:sp>
        <p:nvSpPr>
          <p:cNvPr id="132" name="Google Shape;132;g251fe755e6c_0_1218"/>
          <p:cNvSpPr txBox="1">
            <a:spLocks noGrp="1"/>
          </p:cNvSpPr>
          <p:nvPr>
            <p:ph type="title"/>
          </p:nvPr>
        </p:nvSpPr>
        <p:spPr>
          <a:xfrm>
            <a:off x="428740" y="49648"/>
            <a:ext cx="7718100" cy="743100"/>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SzPts val="1100"/>
              <a:buNone/>
              <a:defRPr>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33" name="Google Shape;133;g251fe755e6c_0_1218" descr="pasted-image.pdf"/>
          <p:cNvPicPr preferRelativeResize="0"/>
          <p:nvPr/>
        </p:nvPicPr>
        <p:blipFill rotWithShape="1">
          <a:blip r:embed="rId2">
            <a:alphaModFix/>
          </a:blip>
          <a:srcRect/>
          <a:stretch/>
        </p:blipFill>
        <p:spPr>
          <a:xfrm>
            <a:off x="8275085" y="424095"/>
            <a:ext cx="476800" cy="333821"/>
          </a:xfrm>
          <a:prstGeom prst="rect">
            <a:avLst/>
          </a:prstGeom>
          <a:noFill/>
          <a:ln>
            <a:noFill/>
          </a:ln>
        </p:spPr>
      </p:pic>
      <p:sp>
        <p:nvSpPr>
          <p:cNvPr id="134" name="Google Shape;134;g251fe755e6c_0_1218"/>
          <p:cNvSpPr txBox="1">
            <a:spLocks noGrp="1"/>
          </p:cNvSpPr>
          <p:nvPr>
            <p:ph type="body" idx="2"/>
          </p:nvPr>
        </p:nvSpPr>
        <p:spPr>
          <a:xfrm>
            <a:off x="428737" y="1216230"/>
            <a:ext cx="8286600" cy="316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chemeClr val="accent2"/>
              </a:buClr>
              <a:buSzPts val="1500"/>
              <a:buNone/>
              <a:defRPr>
                <a:solidFill>
                  <a:schemeClr val="accent2"/>
                </a:solidFill>
              </a:defRPr>
            </a:lvl1pPr>
            <a:lvl2pPr marL="914400" lvl="1" indent="-317500" algn="l">
              <a:lnSpc>
                <a:spcPct val="100000"/>
              </a:lnSpc>
              <a:spcBef>
                <a:spcPts val="400"/>
              </a:spcBef>
              <a:spcAft>
                <a:spcPts val="0"/>
              </a:spcAft>
              <a:buClr>
                <a:schemeClr val="accent2"/>
              </a:buClr>
              <a:buSzPts val="1400"/>
              <a:buChar char="•"/>
              <a:defRPr>
                <a:solidFill>
                  <a:schemeClr val="accent2"/>
                </a:solidFill>
              </a:defRPr>
            </a:lvl2pPr>
            <a:lvl3pPr marL="1371600" lvl="2" indent="-304800" algn="l">
              <a:lnSpc>
                <a:spcPct val="100000"/>
              </a:lnSpc>
              <a:spcBef>
                <a:spcPts val="500"/>
              </a:spcBef>
              <a:spcAft>
                <a:spcPts val="0"/>
              </a:spcAft>
              <a:buClr>
                <a:schemeClr val="accent2"/>
              </a:buClr>
              <a:buSzPts val="1200"/>
              <a:buChar char="•"/>
              <a:defRPr>
                <a:solidFill>
                  <a:schemeClr val="accent2"/>
                </a:solidFill>
              </a:defRPr>
            </a:lvl3pPr>
            <a:lvl4pPr marL="1828800" lvl="3" indent="-298450" algn="l">
              <a:lnSpc>
                <a:spcPct val="100000"/>
              </a:lnSpc>
              <a:spcBef>
                <a:spcPts val="500"/>
              </a:spcBef>
              <a:spcAft>
                <a:spcPts val="0"/>
              </a:spcAft>
              <a:buClr>
                <a:schemeClr val="accent2"/>
              </a:buClr>
              <a:buSzPts val="1100"/>
              <a:buChar char="•"/>
              <a:defRPr>
                <a:solidFill>
                  <a:schemeClr val="accent2"/>
                </a:solidFill>
              </a:defRPr>
            </a:lvl4pPr>
            <a:lvl5pPr marL="2286000" lvl="4" indent="-228600" algn="l">
              <a:lnSpc>
                <a:spcPct val="100000"/>
              </a:lnSpc>
              <a:spcBef>
                <a:spcPts val="500"/>
              </a:spcBef>
              <a:spcAft>
                <a:spcPts val="0"/>
              </a:spcAft>
              <a:buSzPts val="1100"/>
              <a:buNone/>
              <a:defRPr/>
            </a:lvl5pPr>
            <a:lvl6pPr marL="2743200" lvl="5" indent="-317500" algn="l">
              <a:lnSpc>
                <a:spcPct val="100000"/>
              </a:lnSpc>
              <a:spcBef>
                <a:spcPts val="500"/>
              </a:spcBef>
              <a:spcAft>
                <a:spcPts val="0"/>
              </a:spcAft>
              <a:buClr>
                <a:schemeClr val="lt2"/>
              </a:buClr>
              <a:buSzPts val="1400"/>
              <a:buChar char="•"/>
              <a:defRPr/>
            </a:lvl6pPr>
            <a:lvl7pPr marL="3200400" lvl="6" indent="-317500" algn="l">
              <a:lnSpc>
                <a:spcPct val="100000"/>
              </a:lnSpc>
              <a:spcBef>
                <a:spcPts val="300"/>
              </a:spcBef>
              <a:spcAft>
                <a:spcPts val="0"/>
              </a:spcAft>
              <a:buClr>
                <a:schemeClr val="lt2"/>
              </a:buClr>
              <a:buSzPts val="1400"/>
              <a:buChar char="•"/>
              <a:defRPr/>
            </a:lvl7pPr>
            <a:lvl8pPr marL="3657600" lvl="7" indent="-317500" algn="l">
              <a:lnSpc>
                <a:spcPct val="100000"/>
              </a:lnSpc>
              <a:spcBef>
                <a:spcPts val="300"/>
              </a:spcBef>
              <a:spcAft>
                <a:spcPts val="0"/>
              </a:spcAft>
              <a:buClr>
                <a:schemeClr val="lt2"/>
              </a:buClr>
              <a:buSzPts val="1400"/>
              <a:buChar char="•"/>
              <a:defRPr/>
            </a:lvl8pPr>
            <a:lvl9pPr marL="4114800" lvl="8" indent="-317500" algn="l">
              <a:lnSpc>
                <a:spcPct val="100000"/>
              </a:lnSpc>
              <a:spcBef>
                <a:spcPts val="300"/>
              </a:spcBef>
              <a:spcAft>
                <a:spcPts val="0"/>
              </a:spcAft>
              <a:buClr>
                <a:schemeClr val="lt2"/>
              </a:buClr>
              <a:buSzPts val="1400"/>
              <a:buChar char="•"/>
              <a:defRPr/>
            </a:lvl9pPr>
          </a:lstStyle>
          <a:p>
            <a:endParaRPr/>
          </a:p>
        </p:txBody>
      </p:sp>
      <p:sp>
        <p:nvSpPr>
          <p:cNvPr id="135" name="Google Shape;135;g251fe755e6c_0_1218"/>
          <p:cNvSpPr txBox="1">
            <a:spLocks noGrp="1"/>
          </p:cNvSpPr>
          <p:nvPr>
            <p:ph type="subTitle" idx="3"/>
          </p:nvPr>
        </p:nvSpPr>
        <p:spPr>
          <a:xfrm>
            <a:off x="432169" y="4919140"/>
            <a:ext cx="6315300" cy="1677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800"/>
              <a:buNone/>
              <a:defRPr sz="800"/>
            </a:lvl1pPr>
            <a:lvl2pPr lvl="1" algn="l">
              <a:lnSpc>
                <a:spcPct val="100000"/>
              </a:lnSpc>
              <a:spcBef>
                <a:spcPts val="200"/>
              </a:spcBef>
              <a:spcAft>
                <a:spcPts val="0"/>
              </a:spcAft>
              <a:buSzPts val="800"/>
              <a:buNone/>
              <a:defRPr sz="800"/>
            </a:lvl2pPr>
            <a:lvl3pPr lvl="2" algn="l">
              <a:lnSpc>
                <a:spcPct val="100000"/>
              </a:lnSpc>
              <a:spcBef>
                <a:spcPts val="500"/>
              </a:spcBef>
              <a:spcAft>
                <a:spcPts val="0"/>
              </a:spcAft>
              <a:buSzPts val="800"/>
              <a:buNone/>
              <a:defRPr sz="800"/>
            </a:lvl3pPr>
            <a:lvl4pPr lvl="3" algn="l">
              <a:lnSpc>
                <a:spcPct val="100000"/>
              </a:lnSpc>
              <a:spcBef>
                <a:spcPts val="500"/>
              </a:spcBef>
              <a:spcAft>
                <a:spcPts val="0"/>
              </a:spcAft>
              <a:buSzPts val="800"/>
              <a:buNone/>
              <a:defRPr sz="800"/>
            </a:lvl4pPr>
            <a:lvl5pPr lvl="4" algn="l">
              <a:lnSpc>
                <a:spcPct val="100000"/>
              </a:lnSpc>
              <a:spcBef>
                <a:spcPts val="500"/>
              </a:spcBef>
              <a:spcAft>
                <a:spcPts val="0"/>
              </a:spcAft>
              <a:buSzPts val="800"/>
              <a:buNone/>
              <a:defRPr sz="800"/>
            </a:lvl5pPr>
            <a:lvl6pPr lvl="5" algn="l">
              <a:lnSpc>
                <a:spcPct val="100000"/>
              </a:lnSpc>
              <a:spcBef>
                <a:spcPts val="500"/>
              </a:spcBef>
              <a:spcAft>
                <a:spcPts val="0"/>
              </a:spcAft>
              <a:buSzPts val="800"/>
              <a:buNone/>
              <a:defRPr sz="800"/>
            </a:lvl6pPr>
            <a:lvl7pPr lvl="6" algn="l">
              <a:lnSpc>
                <a:spcPct val="100000"/>
              </a:lnSpc>
              <a:spcBef>
                <a:spcPts val="300"/>
              </a:spcBef>
              <a:spcAft>
                <a:spcPts val="0"/>
              </a:spcAft>
              <a:buSzPts val="800"/>
              <a:buNone/>
              <a:defRPr sz="800"/>
            </a:lvl7pPr>
            <a:lvl8pPr lvl="7" algn="l">
              <a:lnSpc>
                <a:spcPct val="100000"/>
              </a:lnSpc>
              <a:spcBef>
                <a:spcPts val="300"/>
              </a:spcBef>
              <a:spcAft>
                <a:spcPts val="0"/>
              </a:spcAft>
              <a:buSzPts val="800"/>
              <a:buNone/>
              <a:defRPr sz="800"/>
            </a:lvl8pPr>
            <a:lvl9pPr lvl="8" algn="l">
              <a:lnSpc>
                <a:spcPct val="100000"/>
              </a:lnSpc>
              <a:spcBef>
                <a:spcPts val="300"/>
              </a:spcBef>
              <a:spcAft>
                <a:spcPts val="0"/>
              </a:spcAft>
              <a:buSzPts val="800"/>
              <a:buNone/>
              <a:defRPr sz="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imary White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AADA2D1-E92E-D5B1-B2C8-A2616B3BA69F}"/>
              </a:ext>
            </a:extLst>
          </p:cNvPr>
          <p:cNvGrpSpPr/>
          <p:nvPr userDrawn="1"/>
        </p:nvGrpSpPr>
        <p:grpSpPr>
          <a:xfrm>
            <a:off x="-15145" y="4612467"/>
            <a:ext cx="9174290" cy="531033"/>
            <a:chOff x="-15145" y="4612467"/>
            <a:chExt cx="9174290" cy="531033"/>
          </a:xfrm>
        </p:grpSpPr>
        <p:pic>
          <p:nvPicPr>
            <p:cNvPr id="13" name="Picture 12">
              <a:extLst>
                <a:ext uri="{FF2B5EF4-FFF2-40B4-BE49-F238E27FC236}">
                  <a16:creationId xmlns:a16="http://schemas.microsoft.com/office/drawing/2014/main" id="{7941DA8A-2D55-5C40-9666-49FBE9BD17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31819"/>
            <a:stretch/>
          </p:blipFill>
          <p:spPr>
            <a:xfrm flipV="1">
              <a:off x="-15145" y="4612467"/>
              <a:ext cx="9174290" cy="531032"/>
            </a:xfrm>
            <a:prstGeom prst="rect">
              <a:avLst/>
            </a:prstGeom>
          </p:spPr>
        </p:pic>
        <p:pic>
          <p:nvPicPr>
            <p:cNvPr id="14" name="Picture 13">
              <a:extLst>
                <a:ext uri="{FF2B5EF4-FFF2-40B4-BE49-F238E27FC236}">
                  <a16:creationId xmlns:a16="http://schemas.microsoft.com/office/drawing/2014/main" id="{C4459EDE-A044-5EFA-6B62-C71DE27A2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9573" b="31819"/>
            <a:stretch/>
          </p:blipFill>
          <p:spPr>
            <a:xfrm>
              <a:off x="22400" y="4612469"/>
              <a:ext cx="3708875" cy="531031"/>
            </a:xfrm>
            <a:prstGeom prst="rect">
              <a:avLst/>
            </a:prstGeom>
          </p:spPr>
        </p:pic>
      </p:grpSp>
      <p:sp>
        <p:nvSpPr>
          <p:cNvPr id="3" name="Text Placeholder 2">
            <a:extLst>
              <a:ext uri="{FF2B5EF4-FFF2-40B4-BE49-F238E27FC236}">
                <a16:creationId xmlns:a16="http://schemas.microsoft.com/office/drawing/2014/main" id="{DFCD2CBC-1672-8B22-C5F8-9B1EC3B41AD2}"/>
              </a:ext>
            </a:extLst>
          </p:cNvPr>
          <p:cNvSpPr>
            <a:spLocks noGrp="1"/>
          </p:cNvSpPr>
          <p:nvPr userDrawn="1">
            <p:ph type="body" idx="1"/>
          </p:nvPr>
        </p:nvSpPr>
        <p:spPr>
          <a:xfrm>
            <a:off x="577601" y="1241633"/>
            <a:ext cx="7943997" cy="2660233"/>
          </a:xfrm>
        </p:spPr>
        <p:txBody>
          <a:bodyPr/>
          <a:lstStyle>
            <a:lvl1pPr marL="285750" indent="-285750">
              <a:buClr>
                <a:srgbClr val="002060"/>
              </a:buClr>
              <a:buSzPct val="120000"/>
              <a:buFont typeface="Wingdings" panose="05000000000000000000" pitchFamily="2" charset="2"/>
              <a:buChar char="§"/>
              <a:defRPr sz="1800">
                <a:solidFill>
                  <a:schemeClr val="tx1"/>
                </a:solidFill>
              </a:defRPr>
            </a:lvl1pPr>
            <a:lvl2pPr marL="342900" indent="0">
              <a:buNone/>
              <a:defRPr sz="1500">
                <a:solidFill>
                  <a:schemeClr val="tx1"/>
                </a:solidFill>
              </a:defRPr>
            </a:lvl2pPr>
            <a:lvl3pPr marL="685800" indent="0">
              <a:buNone/>
              <a:defRPr sz="1350">
                <a:solidFill>
                  <a:schemeClr val="tx1"/>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a:p>
            <a:pPr lvl="1"/>
            <a:r>
              <a:rPr lang="en-US"/>
              <a:t>Second level</a:t>
            </a:r>
          </a:p>
          <a:p>
            <a:pPr lvl="2"/>
            <a:r>
              <a:rPr lang="en-US"/>
              <a:t>Third level</a:t>
            </a:r>
          </a:p>
        </p:txBody>
      </p:sp>
      <p:sp>
        <p:nvSpPr>
          <p:cNvPr id="18" name="Rectangle 17">
            <a:extLst>
              <a:ext uri="{FF2B5EF4-FFF2-40B4-BE49-F238E27FC236}">
                <a16:creationId xmlns:a16="http://schemas.microsoft.com/office/drawing/2014/main" id="{1992A459-B273-2959-8F94-9248FCED31D2}"/>
              </a:ext>
            </a:extLst>
          </p:cNvPr>
          <p:cNvSpPr/>
          <p:nvPr userDrawn="1"/>
        </p:nvSpPr>
        <p:spPr>
          <a:xfrm>
            <a:off x="0" y="-14393"/>
            <a:ext cx="9144000" cy="253675"/>
          </a:xfrm>
          <a:prstGeom prst="rect">
            <a:avLst/>
          </a:prstGeom>
          <a:solidFill>
            <a:srgbClr val="00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9740AF8-C9CA-FA52-7312-3975FB72BC96}"/>
              </a:ext>
            </a:extLst>
          </p:cNvPr>
          <p:cNvCxnSpPr>
            <a:cxnSpLocks/>
          </p:cNvCxnSpPr>
          <p:nvPr userDrawn="1"/>
        </p:nvCxnSpPr>
        <p:spPr>
          <a:xfrm flipH="1">
            <a:off x="676722" y="898333"/>
            <a:ext cx="784487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10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imary White Slide">
  <p:cSld name="Primary White Slide">
    <p:spTree>
      <p:nvGrpSpPr>
        <p:cNvPr id="1" name="Shape 22"/>
        <p:cNvGrpSpPr/>
        <p:nvPr/>
      </p:nvGrpSpPr>
      <p:grpSpPr>
        <a:xfrm>
          <a:off x="0" y="0"/>
          <a:ext cx="0" cy="0"/>
          <a:chOff x="0" y="0"/>
          <a:chExt cx="0" cy="0"/>
        </a:xfrm>
      </p:grpSpPr>
      <p:grpSp>
        <p:nvGrpSpPr>
          <p:cNvPr id="23" name="Google Shape;23;g1e33f5d026b_0_81"/>
          <p:cNvGrpSpPr/>
          <p:nvPr/>
        </p:nvGrpSpPr>
        <p:grpSpPr>
          <a:xfrm>
            <a:off x="-15145" y="4612467"/>
            <a:ext cx="9174288" cy="531033"/>
            <a:chOff x="-15145" y="4612467"/>
            <a:chExt cx="9174288" cy="531033"/>
          </a:xfrm>
        </p:grpSpPr>
        <p:pic>
          <p:nvPicPr>
            <p:cNvPr id="24" name="Google Shape;24;g1e33f5d026b_0_81"/>
            <p:cNvPicPr preferRelativeResize="0"/>
            <p:nvPr/>
          </p:nvPicPr>
          <p:blipFill rotWithShape="1">
            <a:blip r:embed="rId2">
              <a:alphaModFix/>
            </a:blip>
            <a:srcRect b="31816"/>
            <a:stretch/>
          </p:blipFill>
          <p:spPr>
            <a:xfrm rot="10800000" flipH="1">
              <a:off x="-15145" y="4612467"/>
              <a:ext cx="9174288" cy="531032"/>
            </a:xfrm>
            <a:prstGeom prst="rect">
              <a:avLst/>
            </a:prstGeom>
            <a:noFill/>
            <a:ln>
              <a:noFill/>
            </a:ln>
          </p:spPr>
        </p:pic>
        <p:pic>
          <p:nvPicPr>
            <p:cNvPr id="25" name="Google Shape;25;g1e33f5d026b_0_81"/>
            <p:cNvPicPr preferRelativeResize="0"/>
            <p:nvPr/>
          </p:nvPicPr>
          <p:blipFill rotWithShape="1">
            <a:blip r:embed="rId2">
              <a:alphaModFix/>
            </a:blip>
            <a:srcRect r="59573" b="31816"/>
            <a:stretch/>
          </p:blipFill>
          <p:spPr>
            <a:xfrm>
              <a:off x="22400" y="4612469"/>
              <a:ext cx="3708874" cy="531031"/>
            </a:xfrm>
            <a:prstGeom prst="rect">
              <a:avLst/>
            </a:prstGeom>
            <a:noFill/>
            <a:ln>
              <a:noFill/>
            </a:ln>
          </p:spPr>
        </p:pic>
      </p:grpSp>
      <p:sp>
        <p:nvSpPr>
          <p:cNvPr id="26" name="Google Shape;26;g1e33f5d026b_0_81"/>
          <p:cNvSpPr txBox="1">
            <a:spLocks noGrp="1"/>
          </p:cNvSpPr>
          <p:nvPr>
            <p:ph type="body" idx="1"/>
          </p:nvPr>
        </p:nvSpPr>
        <p:spPr>
          <a:xfrm>
            <a:off x="577601" y="1241633"/>
            <a:ext cx="7944000" cy="26601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rgbClr val="002060"/>
              </a:buClr>
              <a:buSzPts val="2160"/>
              <a:buFont typeface="Noto Sans Symbols"/>
              <a:buChar char="▪"/>
              <a:defRPr sz="1800">
                <a:solidFill>
                  <a:schemeClr val="dk1"/>
                </a:solidFill>
              </a:defRPr>
            </a:lvl1pPr>
            <a:lvl2pPr marL="914400" lvl="1" indent="-228600" algn="l">
              <a:lnSpc>
                <a:spcPct val="90000"/>
              </a:lnSpc>
              <a:spcBef>
                <a:spcPts val="375"/>
              </a:spcBef>
              <a:spcAft>
                <a:spcPts val="0"/>
              </a:spcAft>
              <a:buClr>
                <a:schemeClr val="dk1"/>
              </a:buClr>
              <a:buSzPts val="1500"/>
              <a:buNone/>
              <a:defRPr sz="1500">
                <a:solidFill>
                  <a:schemeClr val="dk1"/>
                </a:solidFill>
              </a:defRPr>
            </a:lvl2pPr>
            <a:lvl3pPr marL="1371600" lvl="2" indent="-228600" algn="l">
              <a:lnSpc>
                <a:spcPct val="90000"/>
              </a:lnSpc>
              <a:spcBef>
                <a:spcPts val="375"/>
              </a:spcBef>
              <a:spcAft>
                <a:spcPts val="0"/>
              </a:spcAft>
              <a:buClr>
                <a:schemeClr val="dk1"/>
              </a:buClr>
              <a:buSzPts val="1350"/>
              <a:buNone/>
              <a:defRPr sz="1350">
                <a:solidFill>
                  <a:schemeClr val="dk1"/>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7" name="Google Shape;27;g1e33f5d026b_0_81"/>
          <p:cNvSpPr/>
          <p:nvPr/>
        </p:nvSpPr>
        <p:spPr>
          <a:xfrm>
            <a:off x="0" y="-14393"/>
            <a:ext cx="9144000" cy="253800"/>
          </a:xfrm>
          <a:prstGeom prst="rect">
            <a:avLst/>
          </a:prstGeom>
          <a:solidFill>
            <a:srgbClr val="003A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8" name="Google Shape;28;g1e33f5d026b_0_81"/>
          <p:cNvCxnSpPr/>
          <p:nvPr/>
        </p:nvCxnSpPr>
        <p:spPr>
          <a:xfrm rot="10800000">
            <a:off x="676598" y="898333"/>
            <a:ext cx="7845000" cy="0"/>
          </a:xfrm>
          <a:prstGeom prst="straightConnector1">
            <a:avLst/>
          </a:prstGeom>
          <a:noFill/>
          <a:ln w="38100" cap="flat" cmpd="sng">
            <a:solidFill>
              <a:srgbClr val="002060"/>
            </a:solidFill>
            <a:prstDash val="solid"/>
            <a:miter lim="800000"/>
            <a:headEnd type="none" w="sm" len="sm"/>
            <a:tailEnd type="none" w="sm" len="sm"/>
          </a:ln>
        </p:spPr>
      </p:cxnSp>
      <p:sp>
        <p:nvSpPr>
          <p:cNvPr id="29" name="Google Shape;29;g1e33f5d026b_0_81"/>
          <p:cNvSpPr txBox="1">
            <a:spLocks noGrp="1"/>
          </p:cNvSpPr>
          <p:nvPr>
            <p:ph type="title"/>
          </p:nvPr>
        </p:nvSpPr>
        <p:spPr>
          <a:xfrm>
            <a:off x="676600" y="365700"/>
            <a:ext cx="7655700" cy="492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63B1E5"/>
              </a:buClr>
              <a:buSzPts val="2700"/>
              <a:buNone/>
              <a:defRPr sz="2700" b="1">
                <a:solidFill>
                  <a:srgbClr val="63B1E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1" y="2932064"/>
            <a:ext cx="9152100" cy="690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2800"/>
              <a:buFont typeface="Georgia"/>
              <a:buNone/>
              <a:defRPr sz="28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6047" y="3630132"/>
            <a:ext cx="9144000" cy="59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070C0"/>
              </a:buClr>
              <a:buSzPts val="1700"/>
              <a:buNone/>
              <a:defRPr sz="1700">
                <a:solidFill>
                  <a:srgbClr val="0070C0"/>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3" name="Google Shape;33;p5"/>
          <p:cNvSpPr/>
          <p:nvPr/>
        </p:nvSpPr>
        <p:spPr>
          <a:xfrm>
            <a:off x="0" y="4452844"/>
            <a:ext cx="9152100" cy="690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34" name="Google Shape;34;p5"/>
          <p:cNvPicPr preferRelativeResize="0"/>
          <p:nvPr/>
        </p:nvPicPr>
        <p:blipFill rotWithShape="1">
          <a:blip r:embed="rId2">
            <a:alphaModFix/>
          </a:blip>
          <a:srcRect/>
          <a:stretch/>
        </p:blipFill>
        <p:spPr>
          <a:xfrm>
            <a:off x="3127716" y="128661"/>
            <a:ext cx="2888567" cy="28885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 Photo">
  <p:cSld name="Title Slide w Photo">
    <p:bg>
      <p:bgPr>
        <a:solidFill>
          <a:schemeClr val="lt1"/>
        </a:solidFill>
        <a:effectLst/>
      </p:bgPr>
    </p:bg>
    <p:spTree>
      <p:nvGrpSpPr>
        <p:cNvPr id="1" name="Shape 35"/>
        <p:cNvGrpSpPr/>
        <p:nvPr/>
      </p:nvGrpSpPr>
      <p:grpSpPr>
        <a:xfrm>
          <a:off x="0" y="0"/>
          <a:ext cx="0" cy="0"/>
          <a:chOff x="0" y="0"/>
          <a:chExt cx="0" cy="0"/>
        </a:xfrm>
      </p:grpSpPr>
      <p:sp>
        <p:nvSpPr>
          <p:cNvPr id="36" name="Google Shape;36;p7"/>
          <p:cNvSpPr/>
          <p:nvPr/>
        </p:nvSpPr>
        <p:spPr>
          <a:xfrm>
            <a:off x="0" y="0"/>
            <a:ext cx="7926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 name="Google Shape;37;p7"/>
          <p:cNvSpPr txBox="1">
            <a:spLocks noGrp="1"/>
          </p:cNvSpPr>
          <p:nvPr>
            <p:ph type="ctrTitle"/>
          </p:nvPr>
        </p:nvSpPr>
        <p:spPr>
          <a:xfrm>
            <a:off x="4135901" y="3002402"/>
            <a:ext cx="4758300" cy="690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2800"/>
              <a:buFont typeface="Georgia"/>
              <a:buNone/>
              <a:defRPr sz="2800" b="1">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subTitle" idx="1"/>
          </p:nvPr>
        </p:nvSpPr>
        <p:spPr>
          <a:xfrm>
            <a:off x="4147935" y="3700470"/>
            <a:ext cx="4734000" cy="59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rgbClr val="0070C0"/>
              </a:buClr>
              <a:buSzPts val="1700"/>
              <a:buNone/>
              <a:defRPr sz="1700">
                <a:solidFill>
                  <a:srgbClr val="0070C0"/>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pic>
        <p:nvPicPr>
          <p:cNvPr id="39" name="Google Shape;39;p7"/>
          <p:cNvPicPr preferRelativeResize="0"/>
          <p:nvPr/>
        </p:nvPicPr>
        <p:blipFill rotWithShape="1">
          <a:blip r:embed="rId2">
            <a:alphaModFix/>
          </a:blip>
          <a:srcRect/>
          <a:stretch/>
        </p:blipFill>
        <p:spPr>
          <a:xfrm>
            <a:off x="5360138" y="358434"/>
            <a:ext cx="2309738" cy="2309738"/>
          </a:xfrm>
          <a:prstGeom prst="rect">
            <a:avLst/>
          </a:prstGeom>
          <a:noFill/>
          <a:ln>
            <a:noFill/>
          </a:ln>
        </p:spPr>
      </p:pic>
      <p:sp>
        <p:nvSpPr>
          <p:cNvPr id="40" name="Google Shape;40;p7"/>
          <p:cNvSpPr>
            <a:spLocks noGrp="1"/>
          </p:cNvSpPr>
          <p:nvPr>
            <p:ph type="pic" idx="2"/>
          </p:nvPr>
        </p:nvSpPr>
        <p:spPr>
          <a:xfrm>
            <a:off x="-9181" y="1151784"/>
            <a:ext cx="3719100" cy="2839800"/>
          </a:xfrm>
          <a:prstGeom prst="rect">
            <a:avLst/>
          </a:prstGeom>
          <a:noFill/>
          <a:ln>
            <a:noFill/>
          </a:ln>
        </p:spPr>
      </p:sp>
      <p:sp>
        <p:nvSpPr>
          <p:cNvPr id="41" name="Google Shape;41;p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 Multiple Photos">
  <p:cSld name="Title Slide w Multiple Photos">
    <p:bg>
      <p:bgPr>
        <a:solidFill>
          <a:schemeClr val="lt1"/>
        </a:solidFill>
        <a:effectLst/>
      </p:bgPr>
    </p:bg>
    <p:spTree>
      <p:nvGrpSpPr>
        <p:cNvPr id="1" name="Shape 42"/>
        <p:cNvGrpSpPr/>
        <p:nvPr/>
      </p:nvGrpSpPr>
      <p:grpSpPr>
        <a:xfrm>
          <a:off x="0" y="0"/>
          <a:ext cx="0" cy="0"/>
          <a:chOff x="0" y="0"/>
          <a:chExt cx="0" cy="0"/>
        </a:xfrm>
      </p:grpSpPr>
      <p:sp>
        <p:nvSpPr>
          <p:cNvPr id="43" name="Google Shape;43;p8"/>
          <p:cNvSpPr/>
          <p:nvPr/>
        </p:nvSpPr>
        <p:spPr>
          <a:xfrm>
            <a:off x="0" y="0"/>
            <a:ext cx="9144000" cy="51435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8"/>
          <p:cNvSpPr txBox="1">
            <a:spLocks noGrp="1"/>
          </p:cNvSpPr>
          <p:nvPr>
            <p:ph type="ctrTitle"/>
          </p:nvPr>
        </p:nvSpPr>
        <p:spPr>
          <a:xfrm>
            <a:off x="2192894" y="3031323"/>
            <a:ext cx="4758300" cy="690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2800"/>
              <a:buFont typeface="Georgia"/>
              <a:buNone/>
              <a:defRPr sz="2800" b="1">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subTitle" idx="1"/>
          </p:nvPr>
        </p:nvSpPr>
        <p:spPr>
          <a:xfrm>
            <a:off x="2204928" y="3729391"/>
            <a:ext cx="4734000" cy="5964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lt2"/>
              </a:buClr>
              <a:buSzPts val="1700"/>
              <a:buNone/>
              <a:defRPr sz="1700">
                <a:solidFill>
                  <a:schemeClr val="lt2"/>
                </a:solidFill>
                <a:latin typeface="Arial"/>
                <a:ea typeface="Arial"/>
                <a:cs typeface="Arial"/>
                <a:sym typeface="Arial"/>
              </a:defRPr>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46" name="Google Shape;46;p8"/>
          <p:cNvSpPr>
            <a:spLocks noGrp="1"/>
          </p:cNvSpPr>
          <p:nvPr>
            <p:ph type="pic" idx="2"/>
          </p:nvPr>
        </p:nvSpPr>
        <p:spPr>
          <a:xfrm>
            <a:off x="0" y="4148"/>
            <a:ext cx="1680600" cy="1361100"/>
          </a:xfrm>
          <a:prstGeom prst="rect">
            <a:avLst/>
          </a:prstGeom>
          <a:noFill/>
          <a:ln>
            <a:noFill/>
          </a:ln>
        </p:spPr>
      </p:sp>
      <p:sp>
        <p:nvSpPr>
          <p:cNvPr id="47" name="Google Shape;47;p8"/>
          <p:cNvSpPr>
            <a:spLocks noGrp="1"/>
          </p:cNvSpPr>
          <p:nvPr>
            <p:ph type="pic" idx="3"/>
          </p:nvPr>
        </p:nvSpPr>
        <p:spPr>
          <a:xfrm>
            <a:off x="1680744" y="0"/>
            <a:ext cx="1680600" cy="1361100"/>
          </a:xfrm>
          <a:prstGeom prst="rect">
            <a:avLst/>
          </a:prstGeom>
          <a:noFill/>
          <a:ln>
            <a:noFill/>
          </a:ln>
        </p:spPr>
      </p:sp>
      <p:sp>
        <p:nvSpPr>
          <p:cNvPr id="48" name="Google Shape;48;p8"/>
          <p:cNvSpPr>
            <a:spLocks noGrp="1"/>
          </p:cNvSpPr>
          <p:nvPr>
            <p:ph type="pic" idx="4"/>
          </p:nvPr>
        </p:nvSpPr>
        <p:spPr>
          <a:xfrm>
            <a:off x="5779008" y="6058"/>
            <a:ext cx="1682400" cy="1362600"/>
          </a:xfrm>
          <a:prstGeom prst="rect">
            <a:avLst/>
          </a:prstGeom>
          <a:noFill/>
          <a:ln>
            <a:noFill/>
          </a:ln>
        </p:spPr>
      </p:sp>
      <p:sp>
        <p:nvSpPr>
          <p:cNvPr id="49" name="Google Shape;49;p8"/>
          <p:cNvSpPr>
            <a:spLocks noGrp="1"/>
          </p:cNvSpPr>
          <p:nvPr>
            <p:ph type="pic" idx="5"/>
          </p:nvPr>
        </p:nvSpPr>
        <p:spPr>
          <a:xfrm>
            <a:off x="7461504" y="-1354"/>
            <a:ext cx="1682400" cy="1362600"/>
          </a:xfrm>
          <a:prstGeom prst="rect">
            <a:avLst/>
          </a:prstGeom>
          <a:noFill/>
          <a:ln>
            <a:noFill/>
          </a:ln>
        </p:spPr>
      </p:sp>
      <p:pic>
        <p:nvPicPr>
          <p:cNvPr id="50" name="Google Shape;50;p8"/>
          <p:cNvPicPr preferRelativeResize="0"/>
          <p:nvPr/>
        </p:nvPicPr>
        <p:blipFill rotWithShape="1">
          <a:blip r:embed="rId2">
            <a:alphaModFix/>
          </a:blip>
          <a:srcRect b="25639"/>
          <a:stretch/>
        </p:blipFill>
        <p:spPr>
          <a:xfrm rot="10800000">
            <a:off x="3317188" y="-1355"/>
            <a:ext cx="2509624" cy="2438649"/>
          </a:xfrm>
          <a:prstGeom prst="rect">
            <a:avLst/>
          </a:prstGeom>
          <a:noFill/>
          <a:ln>
            <a:noFill/>
          </a:ln>
        </p:spPr>
      </p:pic>
      <p:pic>
        <p:nvPicPr>
          <p:cNvPr id="51" name="Google Shape;51;p8"/>
          <p:cNvPicPr preferRelativeResize="0"/>
          <p:nvPr/>
        </p:nvPicPr>
        <p:blipFill rotWithShape="1">
          <a:blip r:embed="rId3">
            <a:alphaModFix/>
          </a:blip>
          <a:srcRect/>
          <a:stretch/>
        </p:blipFill>
        <p:spPr>
          <a:xfrm>
            <a:off x="3417131" y="127557"/>
            <a:ext cx="2309738" cy="2309738"/>
          </a:xfrm>
          <a:prstGeom prst="rect">
            <a:avLst/>
          </a:prstGeom>
          <a:noFill/>
          <a:ln>
            <a:noFill/>
          </a:ln>
        </p:spPr>
      </p:pic>
      <p:sp>
        <p:nvSpPr>
          <p:cNvPr id="52" name="Google Shape;52;p8"/>
          <p:cNvSpPr/>
          <p:nvPr/>
        </p:nvSpPr>
        <p:spPr>
          <a:xfrm>
            <a:off x="0" y="4452844"/>
            <a:ext cx="9152100" cy="690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ght Blue Vertical Slide" type="secHead">
  <p:cSld name="SECTION_HEADER">
    <p:bg>
      <p:bgPr>
        <a:solidFill>
          <a:schemeClr val="accent1"/>
        </a:solidFill>
        <a:effectLst/>
      </p:bgPr>
    </p:bg>
    <p:spTree>
      <p:nvGrpSpPr>
        <p:cNvPr id="1" name="Shape 54"/>
        <p:cNvGrpSpPr/>
        <p:nvPr/>
      </p:nvGrpSpPr>
      <p:grpSpPr>
        <a:xfrm>
          <a:off x="0" y="0"/>
          <a:ext cx="0" cy="0"/>
          <a:chOff x="0" y="0"/>
          <a:chExt cx="0" cy="0"/>
        </a:xfrm>
      </p:grpSpPr>
      <p:sp>
        <p:nvSpPr>
          <p:cNvPr id="55" name="Google Shape;55;p9"/>
          <p:cNvSpPr/>
          <p:nvPr/>
        </p:nvSpPr>
        <p:spPr>
          <a:xfrm>
            <a:off x="0" y="0"/>
            <a:ext cx="7926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6" name="Google Shape;56;p9"/>
          <p:cNvPicPr preferRelativeResize="0"/>
          <p:nvPr/>
        </p:nvPicPr>
        <p:blipFill rotWithShape="1">
          <a:blip r:embed="rId2">
            <a:alphaModFix/>
          </a:blip>
          <a:srcRect b="26969"/>
          <a:stretch/>
        </p:blipFill>
        <p:spPr>
          <a:xfrm>
            <a:off x="191406" y="3970361"/>
            <a:ext cx="1195796" cy="1173138"/>
          </a:xfrm>
          <a:prstGeom prst="rect">
            <a:avLst/>
          </a:prstGeom>
          <a:noFill/>
          <a:ln>
            <a:noFill/>
          </a:ln>
        </p:spPr>
      </p:pic>
      <p:sp>
        <p:nvSpPr>
          <p:cNvPr id="57" name="Google Shape;57;p9"/>
          <p:cNvSpPr txBox="1">
            <a:spLocks noGrp="1"/>
          </p:cNvSpPr>
          <p:nvPr>
            <p:ph type="body" idx="1"/>
          </p:nvPr>
        </p:nvSpPr>
        <p:spPr>
          <a:xfrm>
            <a:off x="1387203" y="1202849"/>
            <a:ext cx="7068900" cy="26706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chemeClr val="accent5"/>
              </a:buClr>
              <a:buSzPts val="2160"/>
              <a:buFont typeface="Noto Sans"/>
              <a:buChar char="▪"/>
              <a:defRPr sz="1800">
                <a:solidFill>
                  <a:schemeClr val="dk1"/>
                </a:solidFill>
              </a:defRPr>
            </a:lvl1pPr>
            <a:lvl2pPr marL="914400" lvl="1" indent="-228600" algn="l">
              <a:lnSpc>
                <a:spcPct val="90000"/>
              </a:lnSpc>
              <a:spcBef>
                <a:spcPts val="375"/>
              </a:spcBef>
              <a:spcAft>
                <a:spcPts val="0"/>
              </a:spcAft>
              <a:buClr>
                <a:schemeClr val="dk1"/>
              </a:buClr>
              <a:buSzPts val="1500"/>
              <a:buNone/>
              <a:defRPr sz="1500">
                <a:solidFill>
                  <a:schemeClr val="dk1"/>
                </a:solidFill>
              </a:defRPr>
            </a:lvl2pPr>
            <a:lvl3pPr marL="1371600" lvl="2" indent="-228600" algn="l">
              <a:lnSpc>
                <a:spcPct val="90000"/>
              </a:lnSpc>
              <a:spcBef>
                <a:spcPts val="375"/>
              </a:spcBef>
              <a:spcAft>
                <a:spcPts val="0"/>
              </a:spcAft>
              <a:buClr>
                <a:schemeClr val="dk1"/>
              </a:buClr>
              <a:buSzPts val="1350"/>
              <a:buNone/>
              <a:defRPr sz="1350">
                <a:solidFill>
                  <a:schemeClr val="dk1"/>
                </a:solidFill>
              </a:defRPr>
            </a:lvl3pPr>
            <a:lvl4pPr marL="1828800" lvl="3" indent="-228600" algn="l">
              <a:lnSpc>
                <a:spcPct val="90000"/>
              </a:lnSpc>
              <a:spcBef>
                <a:spcPts val="375"/>
              </a:spcBef>
              <a:spcAft>
                <a:spcPts val="0"/>
              </a:spcAft>
              <a:buClr>
                <a:srgbClr val="888B96"/>
              </a:buClr>
              <a:buSzPts val="1200"/>
              <a:buNone/>
              <a:defRPr sz="1200">
                <a:solidFill>
                  <a:srgbClr val="888B96"/>
                </a:solidFill>
              </a:defRPr>
            </a:lvl4pPr>
            <a:lvl5pPr marL="2286000" lvl="4" indent="-228600" algn="l">
              <a:lnSpc>
                <a:spcPct val="90000"/>
              </a:lnSpc>
              <a:spcBef>
                <a:spcPts val="375"/>
              </a:spcBef>
              <a:spcAft>
                <a:spcPts val="0"/>
              </a:spcAft>
              <a:buClr>
                <a:srgbClr val="888B96"/>
              </a:buClr>
              <a:buSzPts val="1200"/>
              <a:buNone/>
              <a:defRPr sz="1200">
                <a:solidFill>
                  <a:srgbClr val="888B96"/>
                </a:solidFill>
              </a:defRPr>
            </a:lvl5pPr>
            <a:lvl6pPr marL="2743200" lvl="5" indent="-228600" algn="l">
              <a:lnSpc>
                <a:spcPct val="90000"/>
              </a:lnSpc>
              <a:spcBef>
                <a:spcPts val="375"/>
              </a:spcBef>
              <a:spcAft>
                <a:spcPts val="0"/>
              </a:spcAft>
              <a:buClr>
                <a:srgbClr val="888B96"/>
              </a:buClr>
              <a:buSzPts val="1200"/>
              <a:buNone/>
              <a:defRPr sz="1200">
                <a:solidFill>
                  <a:srgbClr val="888B96"/>
                </a:solidFill>
              </a:defRPr>
            </a:lvl6pPr>
            <a:lvl7pPr marL="3200400" lvl="6" indent="-228600" algn="l">
              <a:lnSpc>
                <a:spcPct val="90000"/>
              </a:lnSpc>
              <a:spcBef>
                <a:spcPts val="375"/>
              </a:spcBef>
              <a:spcAft>
                <a:spcPts val="0"/>
              </a:spcAft>
              <a:buClr>
                <a:srgbClr val="888B96"/>
              </a:buClr>
              <a:buSzPts val="1200"/>
              <a:buNone/>
              <a:defRPr sz="1200">
                <a:solidFill>
                  <a:srgbClr val="888B96"/>
                </a:solidFill>
              </a:defRPr>
            </a:lvl7pPr>
            <a:lvl8pPr marL="3657600" lvl="7" indent="-228600" algn="l">
              <a:lnSpc>
                <a:spcPct val="90000"/>
              </a:lnSpc>
              <a:spcBef>
                <a:spcPts val="375"/>
              </a:spcBef>
              <a:spcAft>
                <a:spcPts val="0"/>
              </a:spcAft>
              <a:buClr>
                <a:srgbClr val="888B96"/>
              </a:buClr>
              <a:buSzPts val="1200"/>
              <a:buNone/>
              <a:defRPr sz="1200">
                <a:solidFill>
                  <a:srgbClr val="888B96"/>
                </a:solidFill>
              </a:defRPr>
            </a:lvl8pPr>
            <a:lvl9pPr marL="4114800" lvl="8" indent="-228600" algn="l">
              <a:lnSpc>
                <a:spcPct val="90000"/>
              </a:lnSpc>
              <a:spcBef>
                <a:spcPts val="375"/>
              </a:spcBef>
              <a:spcAft>
                <a:spcPts val="0"/>
              </a:spcAft>
              <a:buClr>
                <a:srgbClr val="888B96"/>
              </a:buClr>
              <a:buSzPts val="1200"/>
              <a:buNone/>
              <a:defRPr sz="1200">
                <a:solidFill>
                  <a:srgbClr val="888B96"/>
                </a:solidFill>
              </a:defRPr>
            </a:lvl9pPr>
          </a:lstStyle>
          <a:p>
            <a:endParaRPr/>
          </a:p>
        </p:txBody>
      </p:sp>
      <p:sp>
        <p:nvSpPr>
          <p:cNvPr id="58" name="Google Shape;58;p9"/>
          <p:cNvSpPr txBox="1">
            <a:spLocks noGrp="1"/>
          </p:cNvSpPr>
          <p:nvPr>
            <p:ph type="title"/>
          </p:nvPr>
        </p:nvSpPr>
        <p:spPr>
          <a:xfrm>
            <a:off x="1379003" y="341762"/>
            <a:ext cx="7068900" cy="85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2800"/>
              <a:buFont typeface="Georgia"/>
              <a:buNone/>
              <a:defRPr sz="2800" b="1">
                <a:solidFill>
                  <a:schemeClr val="accent5"/>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9"/>
          <p:cNvPicPr preferRelativeResize="0"/>
          <p:nvPr/>
        </p:nvPicPr>
        <p:blipFill rotWithShape="1">
          <a:blip r:embed="rId3">
            <a:alphaModFix/>
          </a:blip>
          <a:srcRect/>
          <a:stretch/>
        </p:blipFill>
        <p:spPr>
          <a:xfrm>
            <a:off x="257076" y="4071826"/>
            <a:ext cx="1064456" cy="1064456"/>
          </a:xfrm>
          <a:prstGeom prst="rect">
            <a:avLst/>
          </a:prstGeom>
          <a:noFill/>
          <a:ln>
            <a:noFill/>
          </a:ln>
        </p:spPr>
      </p:pic>
      <p:sp>
        <p:nvSpPr>
          <p:cNvPr id="60" name="Google Shape;60;p9"/>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Blue Horizontal Slide">
  <p:cSld name="Light Blue Horizontal Slide">
    <p:bg>
      <p:bgPr>
        <a:solidFill>
          <a:schemeClr val="lt2"/>
        </a:solidFill>
        <a:effectLst/>
      </p:bgPr>
    </p:bg>
    <p:spTree>
      <p:nvGrpSpPr>
        <p:cNvPr id="1" name="Shape 61"/>
        <p:cNvGrpSpPr/>
        <p:nvPr/>
      </p:nvGrpSpPr>
      <p:grpSpPr>
        <a:xfrm>
          <a:off x="0" y="0"/>
          <a:ext cx="0" cy="0"/>
          <a:chOff x="0" y="0"/>
          <a:chExt cx="0" cy="0"/>
        </a:xfrm>
      </p:grpSpPr>
      <p:sp>
        <p:nvSpPr>
          <p:cNvPr id="62" name="Google Shape;62;p10"/>
          <p:cNvSpPr/>
          <p:nvPr/>
        </p:nvSpPr>
        <p:spPr>
          <a:xfrm>
            <a:off x="0" y="4452844"/>
            <a:ext cx="9152100" cy="690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10"/>
          <p:cNvSpPr txBox="1">
            <a:spLocks noGrp="1"/>
          </p:cNvSpPr>
          <p:nvPr>
            <p:ph type="body" idx="1"/>
          </p:nvPr>
        </p:nvSpPr>
        <p:spPr>
          <a:xfrm>
            <a:off x="686764" y="1202850"/>
            <a:ext cx="7068900" cy="24594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chemeClr val="accent5"/>
              </a:buClr>
              <a:buSzPts val="2160"/>
              <a:buFont typeface="Noto Sans"/>
              <a:buChar char="▪"/>
              <a:defRPr sz="1800">
                <a:solidFill>
                  <a:schemeClr val="dk1"/>
                </a:solidFill>
              </a:defRPr>
            </a:lvl1pPr>
            <a:lvl2pPr marL="914400" lvl="1" indent="-228600" algn="l">
              <a:lnSpc>
                <a:spcPct val="90000"/>
              </a:lnSpc>
              <a:spcBef>
                <a:spcPts val="375"/>
              </a:spcBef>
              <a:spcAft>
                <a:spcPts val="0"/>
              </a:spcAft>
              <a:buClr>
                <a:schemeClr val="dk1"/>
              </a:buClr>
              <a:buSzPts val="1500"/>
              <a:buNone/>
              <a:defRPr sz="1500">
                <a:solidFill>
                  <a:schemeClr val="dk1"/>
                </a:solidFill>
              </a:defRPr>
            </a:lvl2pPr>
            <a:lvl3pPr marL="1371600" lvl="2" indent="-228600" algn="l">
              <a:lnSpc>
                <a:spcPct val="90000"/>
              </a:lnSpc>
              <a:spcBef>
                <a:spcPts val="375"/>
              </a:spcBef>
              <a:spcAft>
                <a:spcPts val="0"/>
              </a:spcAft>
              <a:buClr>
                <a:schemeClr val="dk1"/>
              </a:buClr>
              <a:buSzPts val="1350"/>
              <a:buNone/>
              <a:defRPr sz="1350">
                <a:solidFill>
                  <a:schemeClr val="dk1"/>
                </a:solidFill>
              </a:defRPr>
            </a:lvl3pPr>
            <a:lvl4pPr marL="1828800" lvl="3" indent="-228600" algn="l">
              <a:lnSpc>
                <a:spcPct val="90000"/>
              </a:lnSpc>
              <a:spcBef>
                <a:spcPts val="375"/>
              </a:spcBef>
              <a:spcAft>
                <a:spcPts val="0"/>
              </a:spcAft>
              <a:buClr>
                <a:srgbClr val="888B96"/>
              </a:buClr>
              <a:buSzPts val="1200"/>
              <a:buNone/>
              <a:defRPr sz="1200">
                <a:solidFill>
                  <a:srgbClr val="888B96"/>
                </a:solidFill>
              </a:defRPr>
            </a:lvl4pPr>
            <a:lvl5pPr marL="2286000" lvl="4" indent="-228600" algn="l">
              <a:lnSpc>
                <a:spcPct val="90000"/>
              </a:lnSpc>
              <a:spcBef>
                <a:spcPts val="375"/>
              </a:spcBef>
              <a:spcAft>
                <a:spcPts val="0"/>
              </a:spcAft>
              <a:buClr>
                <a:srgbClr val="888B96"/>
              </a:buClr>
              <a:buSzPts val="1200"/>
              <a:buNone/>
              <a:defRPr sz="1200">
                <a:solidFill>
                  <a:srgbClr val="888B96"/>
                </a:solidFill>
              </a:defRPr>
            </a:lvl5pPr>
            <a:lvl6pPr marL="2743200" lvl="5" indent="-228600" algn="l">
              <a:lnSpc>
                <a:spcPct val="90000"/>
              </a:lnSpc>
              <a:spcBef>
                <a:spcPts val="375"/>
              </a:spcBef>
              <a:spcAft>
                <a:spcPts val="0"/>
              </a:spcAft>
              <a:buClr>
                <a:srgbClr val="888B96"/>
              </a:buClr>
              <a:buSzPts val="1200"/>
              <a:buNone/>
              <a:defRPr sz="1200">
                <a:solidFill>
                  <a:srgbClr val="888B96"/>
                </a:solidFill>
              </a:defRPr>
            </a:lvl6pPr>
            <a:lvl7pPr marL="3200400" lvl="6" indent="-228600" algn="l">
              <a:lnSpc>
                <a:spcPct val="90000"/>
              </a:lnSpc>
              <a:spcBef>
                <a:spcPts val="375"/>
              </a:spcBef>
              <a:spcAft>
                <a:spcPts val="0"/>
              </a:spcAft>
              <a:buClr>
                <a:srgbClr val="888B96"/>
              </a:buClr>
              <a:buSzPts val="1200"/>
              <a:buNone/>
              <a:defRPr sz="1200">
                <a:solidFill>
                  <a:srgbClr val="888B96"/>
                </a:solidFill>
              </a:defRPr>
            </a:lvl7pPr>
            <a:lvl8pPr marL="3657600" lvl="7" indent="-228600" algn="l">
              <a:lnSpc>
                <a:spcPct val="90000"/>
              </a:lnSpc>
              <a:spcBef>
                <a:spcPts val="375"/>
              </a:spcBef>
              <a:spcAft>
                <a:spcPts val="0"/>
              </a:spcAft>
              <a:buClr>
                <a:srgbClr val="888B96"/>
              </a:buClr>
              <a:buSzPts val="1200"/>
              <a:buNone/>
              <a:defRPr sz="1200">
                <a:solidFill>
                  <a:srgbClr val="888B96"/>
                </a:solidFill>
              </a:defRPr>
            </a:lvl8pPr>
            <a:lvl9pPr marL="4114800" lvl="8" indent="-228600" algn="l">
              <a:lnSpc>
                <a:spcPct val="90000"/>
              </a:lnSpc>
              <a:spcBef>
                <a:spcPts val="375"/>
              </a:spcBef>
              <a:spcAft>
                <a:spcPts val="0"/>
              </a:spcAft>
              <a:buClr>
                <a:srgbClr val="888B96"/>
              </a:buClr>
              <a:buSzPts val="1200"/>
              <a:buNone/>
              <a:defRPr sz="1200">
                <a:solidFill>
                  <a:srgbClr val="888B96"/>
                </a:solidFill>
              </a:defRPr>
            </a:lvl9pPr>
          </a:lstStyle>
          <a:p>
            <a:endParaRPr/>
          </a:p>
        </p:txBody>
      </p:sp>
      <p:sp>
        <p:nvSpPr>
          <p:cNvPr id="64" name="Google Shape;64;p10"/>
          <p:cNvSpPr txBox="1">
            <a:spLocks noGrp="1"/>
          </p:cNvSpPr>
          <p:nvPr>
            <p:ph type="title"/>
          </p:nvPr>
        </p:nvSpPr>
        <p:spPr>
          <a:xfrm>
            <a:off x="678565" y="341762"/>
            <a:ext cx="7068900" cy="85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2800"/>
              <a:buFont typeface="Georgia"/>
              <a:buNone/>
              <a:defRPr sz="2800" b="1">
                <a:solidFill>
                  <a:schemeClr val="accent5"/>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10"/>
          <p:cNvPicPr preferRelativeResize="0"/>
          <p:nvPr/>
        </p:nvPicPr>
        <p:blipFill rotWithShape="1">
          <a:blip r:embed="rId2">
            <a:alphaModFix/>
          </a:blip>
          <a:srcRect b="13081"/>
          <a:stretch/>
        </p:blipFill>
        <p:spPr>
          <a:xfrm rot="-5400000">
            <a:off x="7920260" y="3765662"/>
            <a:ext cx="1067254" cy="1396277"/>
          </a:xfrm>
          <a:prstGeom prst="rect">
            <a:avLst/>
          </a:prstGeom>
          <a:noFill/>
          <a:ln>
            <a:noFill/>
          </a:ln>
        </p:spPr>
      </p:pic>
      <p:pic>
        <p:nvPicPr>
          <p:cNvPr id="66" name="Google Shape;66;p10"/>
          <p:cNvPicPr preferRelativeResize="0"/>
          <p:nvPr/>
        </p:nvPicPr>
        <p:blipFill rotWithShape="1">
          <a:blip r:embed="rId3">
            <a:alphaModFix/>
          </a:blip>
          <a:srcRect/>
          <a:stretch/>
        </p:blipFill>
        <p:spPr>
          <a:xfrm>
            <a:off x="7920111" y="3931571"/>
            <a:ext cx="1064456" cy="1064456"/>
          </a:xfrm>
          <a:prstGeom prst="rect">
            <a:avLst/>
          </a:prstGeom>
          <a:noFill/>
          <a:ln>
            <a:noFill/>
          </a:ln>
        </p:spPr>
      </p:pic>
      <p:sp>
        <p:nvSpPr>
          <p:cNvPr id="67" name="Google Shape;67;p10"/>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Blue Vertical Slide">
  <p:cSld name="Dark Blue Vertical Slide">
    <p:bg>
      <p:bgPr>
        <a:solidFill>
          <a:schemeClr val="dk1"/>
        </a:solidFill>
        <a:effectLst/>
      </p:bgPr>
    </p:bg>
    <p:spTree>
      <p:nvGrpSpPr>
        <p:cNvPr id="1" name="Shape 68"/>
        <p:cNvGrpSpPr/>
        <p:nvPr/>
      </p:nvGrpSpPr>
      <p:grpSpPr>
        <a:xfrm>
          <a:off x="0" y="0"/>
          <a:ext cx="0" cy="0"/>
          <a:chOff x="0" y="0"/>
          <a:chExt cx="0" cy="0"/>
        </a:xfrm>
      </p:grpSpPr>
      <p:sp>
        <p:nvSpPr>
          <p:cNvPr id="69" name="Google Shape;69;p13"/>
          <p:cNvSpPr txBox="1">
            <a:spLocks noGrp="1"/>
          </p:cNvSpPr>
          <p:nvPr>
            <p:ph type="body" idx="1"/>
          </p:nvPr>
        </p:nvSpPr>
        <p:spPr>
          <a:xfrm>
            <a:off x="1387202" y="1202849"/>
            <a:ext cx="7060800" cy="26601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chemeClr val="accent1"/>
              </a:buClr>
              <a:buSzPts val="2160"/>
              <a:buFont typeface="Noto Sans"/>
              <a:buChar char="▪"/>
              <a:defRPr sz="1800">
                <a:solidFill>
                  <a:schemeClr val="lt1"/>
                </a:solidFill>
              </a:defRPr>
            </a:lvl1pPr>
            <a:lvl2pPr marL="914400" lvl="1" indent="-228600" algn="l">
              <a:lnSpc>
                <a:spcPct val="90000"/>
              </a:lnSpc>
              <a:spcBef>
                <a:spcPts val="375"/>
              </a:spcBef>
              <a:spcAft>
                <a:spcPts val="0"/>
              </a:spcAft>
              <a:buClr>
                <a:schemeClr val="lt1"/>
              </a:buClr>
              <a:buSzPts val="1500"/>
              <a:buNone/>
              <a:defRPr sz="1500">
                <a:solidFill>
                  <a:schemeClr val="lt1"/>
                </a:solidFill>
              </a:defRPr>
            </a:lvl2pPr>
            <a:lvl3pPr marL="1371600" lvl="2" indent="-228600" algn="l">
              <a:lnSpc>
                <a:spcPct val="90000"/>
              </a:lnSpc>
              <a:spcBef>
                <a:spcPts val="375"/>
              </a:spcBef>
              <a:spcAft>
                <a:spcPts val="0"/>
              </a:spcAft>
              <a:buClr>
                <a:schemeClr val="lt1"/>
              </a:buClr>
              <a:buSzPts val="1350"/>
              <a:buNone/>
              <a:defRPr sz="1350">
                <a:solidFill>
                  <a:schemeClr val="lt1"/>
                </a:solidFill>
              </a:defRPr>
            </a:lvl3pPr>
            <a:lvl4pPr marL="1828800" lvl="3" indent="-228600" algn="l">
              <a:lnSpc>
                <a:spcPct val="90000"/>
              </a:lnSpc>
              <a:spcBef>
                <a:spcPts val="375"/>
              </a:spcBef>
              <a:spcAft>
                <a:spcPts val="0"/>
              </a:spcAft>
              <a:buClr>
                <a:srgbClr val="888B96"/>
              </a:buClr>
              <a:buSzPts val="1200"/>
              <a:buNone/>
              <a:defRPr sz="1200">
                <a:solidFill>
                  <a:srgbClr val="888B96"/>
                </a:solidFill>
              </a:defRPr>
            </a:lvl4pPr>
            <a:lvl5pPr marL="2286000" lvl="4" indent="-228600" algn="l">
              <a:lnSpc>
                <a:spcPct val="90000"/>
              </a:lnSpc>
              <a:spcBef>
                <a:spcPts val="375"/>
              </a:spcBef>
              <a:spcAft>
                <a:spcPts val="0"/>
              </a:spcAft>
              <a:buClr>
                <a:srgbClr val="888B96"/>
              </a:buClr>
              <a:buSzPts val="1200"/>
              <a:buNone/>
              <a:defRPr sz="1200">
                <a:solidFill>
                  <a:srgbClr val="888B96"/>
                </a:solidFill>
              </a:defRPr>
            </a:lvl5pPr>
            <a:lvl6pPr marL="2743200" lvl="5" indent="-228600" algn="l">
              <a:lnSpc>
                <a:spcPct val="90000"/>
              </a:lnSpc>
              <a:spcBef>
                <a:spcPts val="375"/>
              </a:spcBef>
              <a:spcAft>
                <a:spcPts val="0"/>
              </a:spcAft>
              <a:buClr>
                <a:srgbClr val="888B96"/>
              </a:buClr>
              <a:buSzPts val="1200"/>
              <a:buNone/>
              <a:defRPr sz="1200">
                <a:solidFill>
                  <a:srgbClr val="888B96"/>
                </a:solidFill>
              </a:defRPr>
            </a:lvl6pPr>
            <a:lvl7pPr marL="3200400" lvl="6" indent="-228600" algn="l">
              <a:lnSpc>
                <a:spcPct val="90000"/>
              </a:lnSpc>
              <a:spcBef>
                <a:spcPts val="375"/>
              </a:spcBef>
              <a:spcAft>
                <a:spcPts val="0"/>
              </a:spcAft>
              <a:buClr>
                <a:srgbClr val="888B96"/>
              </a:buClr>
              <a:buSzPts val="1200"/>
              <a:buNone/>
              <a:defRPr sz="1200">
                <a:solidFill>
                  <a:srgbClr val="888B96"/>
                </a:solidFill>
              </a:defRPr>
            </a:lvl7pPr>
            <a:lvl8pPr marL="3657600" lvl="7" indent="-228600" algn="l">
              <a:lnSpc>
                <a:spcPct val="90000"/>
              </a:lnSpc>
              <a:spcBef>
                <a:spcPts val="375"/>
              </a:spcBef>
              <a:spcAft>
                <a:spcPts val="0"/>
              </a:spcAft>
              <a:buClr>
                <a:srgbClr val="888B96"/>
              </a:buClr>
              <a:buSzPts val="1200"/>
              <a:buNone/>
              <a:defRPr sz="1200">
                <a:solidFill>
                  <a:srgbClr val="888B96"/>
                </a:solidFill>
              </a:defRPr>
            </a:lvl8pPr>
            <a:lvl9pPr marL="4114800" lvl="8" indent="-228600" algn="l">
              <a:lnSpc>
                <a:spcPct val="90000"/>
              </a:lnSpc>
              <a:spcBef>
                <a:spcPts val="375"/>
              </a:spcBef>
              <a:spcAft>
                <a:spcPts val="0"/>
              </a:spcAft>
              <a:buClr>
                <a:srgbClr val="888B96"/>
              </a:buClr>
              <a:buSzPts val="1200"/>
              <a:buNone/>
              <a:defRPr sz="1200">
                <a:solidFill>
                  <a:srgbClr val="888B96"/>
                </a:solidFill>
              </a:defRPr>
            </a:lvl9pPr>
          </a:lstStyle>
          <a:p>
            <a:endParaRPr/>
          </a:p>
        </p:txBody>
      </p:sp>
      <p:sp>
        <p:nvSpPr>
          <p:cNvPr id="70" name="Google Shape;70;p13"/>
          <p:cNvSpPr txBox="1">
            <a:spLocks noGrp="1"/>
          </p:cNvSpPr>
          <p:nvPr>
            <p:ph type="title"/>
          </p:nvPr>
        </p:nvSpPr>
        <p:spPr>
          <a:xfrm>
            <a:off x="1379003" y="341762"/>
            <a:ext cx="7068900" cy="85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2800"/>
              <a:buFont typeface="Georgia"/>
              <a:buNone/>
              <a:defRPr sz="2800" b="1">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3"/>
          <p:cNvSpPr/>
          <p:nvPr/>
        </p:nvSpPr>
        <p:spPr>
          <a:xfrm>
            <a:off x="0" y="0"/>
            <a:ext cx="792600" cy="51435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2" name="Google Shape;72;p13"/>
          <p:cNvPicPr preferRelativeResize="0"/>
          <p:nvPr/>
        </p:nvPicPr>
        <p:blipFill rotWithShape="1">
          <a:blip r:embed="rId2">
            <a:alphaModFix/>
          </a:blip>
          <a:srcRect b="26969"/>
          <a:stretch/>
        </p:blipFill>
        <p:spPr>
          <a:xfrm>
            <a:off x="191406" y="3970361"/>
            <a:ext cx="1195796" cy="1173138"/>
          </a:xfrm>
          <a:prstGeom prst="rect">
            <a:avLst/>
          </a:prstGeom>
          <a:noFill/>
          <a:ln>
            <a:noFill/>
          </a:ln>
        </p:spPr>
      </p:pic>
      <p:pic>
        <p:nvPicPr>
          <p:cNvPr id="73" name="Google Shape;73;p13"/>
          <p:cNvPicPr preferRelativeResize="0"/>
          <p:nvPr/>
        </p:nvPicPr>
        <p:blipFill rotWithShape="1">
          <a:blip r:embed="rId3">
            <a:alphaModFix/>
          </a:blip>
          <a:srcRect/>
          <a:stretch/>
        </p:blipFill>
        <p:spPr>
          <a:xfrm>
            <a:off x="257076" y="4071826"/>
            <a:ext cx="1064456" cy="1064456"/>
          </a:xfrm>
          <a:prstGeom prst="rect">
            <a:avLst/>
          </a:prstGeom>
          <a:noFill/>
          <a:ln>
            <a:noFill/>
          </a:ln>
        </p:spPr>
      </p:pic>
      <p:sp>
        <p:nvSpPr>
          <p:cNvPr id="74" name="Google Shape;74;p13"/>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Blue Horizontal Slide">
  <p:cSld name="Dark Blue Horizontal Slide">
    <p:bg>
      <p:bgPr>
        <a:solidFill>
          <a:schemeClr val="dk1"/>
        </a:solidFill>
        <a:effectLst/>
      </p:bgPr>
    </p:bg>
    <p:spTree>
      <p:nvGrpSpPr>
        <p:cNvPr id="1" name="Shape 75"/>
        <p:cNvGrpSpPr/>
        <p:nvPr/>
      </p:nvGrpSpPr>
      <p:grpSpPr>
        <a:xfrm>
          <a:off x="0" y="0"/>
          <a:ext cx="0" cy="0"/>
          <a:chOff x="0" y="0"/>
          <a:chExt cx="0" cy="0"/>
        </a:xfrm>
      </p:grpSpPr>
      <p:sp>
        <p:nvSpPr>
          <p:cNvPr id="76" name="Google Shape;76;p14"/>
          <p:cNvSpPr/>
          <p:nvPr/>
        </p:nvSpPr>
        <p:spPr>
          <a:xfrm>
            <a:off x="0" y="4452844"/>
            <a:ext cx="9152100" cy="6906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p14"/>
          <p:cNvSpPr txBox="1">
            <a:spLocks noGrp="1"/>
          </p:cNvSpPr>
          <p:nvPr>
            <p:ph type="body" idx="1"/>
          </p:nvPr>
        </p:nvSpPr>
        <p:spPr>
          <a:xfrm>
            <a:off x="686764" y="1202850"/>
            <a:ext cx="7068900" cy="2459400"/>
          </a:xfrm>
          <a:prstGeom prst="rect">
            <a:avLst/>
          </a:prstGeom>
          <a:noFill/>
          <a:ln>
            <a:noFill/>
          </a:ln>
        </p:spPr>
        <p:txBody>
          <a:bodyPr spcFirstLastPara="1" wrap="square" lIns="91425" tIns="45700" rIns="91425" bIns="45700" anchor="t" anchorCtr="0">
            <a:normAutofit/>
          </a:bodyPr>
          <a:lstStyle>
            <a:lvl1pPr marL="457200" lvl="0" indent="-365760" algn="l">
              <a:lnSpc>
                <a:spcPct val="90000"/>
              </a:lnSpc>
              <a:spcBef>
                <a:spcPts val="750"/>
              </a:spcBef>
              <a:spcAft>
                <a:spcPts val="0"/>
              </a:spcAft>
              <a:buClr>
                <a:schemeClr val="lt2"/>
              </a:buClr>
              <a:buSzPts val="2160"/>
              <a:buFont typeface="Noto Sans"/>
              <a:buChar char="▪"/>
              <a:defRPr sz="1800">
                <a:solidFill>
                  <a:schemeClr val="lt1"/>
                </a:solidFill>
              </a:defRPr>
            </a:lvl1pPr>
            <a:lvl2pPr marL="914400" lvl="1" indent="-228600" algn="l">
              <a:lnSpc>
                <a:spcPct val="90000"/>
              </a:lnSpc>
              <a:spcBef>
                <a:spcPts val="375"/>
              </a:spcBef>
              <a:spcAft>
                <a:spcPts val="0"/>
              </a:spcAft>
              <a:buClr>
                <a:schemeClr val="lt1"/>
              </a:buClr>
              <a:buSzPts val="1500"/>
              <a:buNone/>
              <a:defRPr sz="1500">
                <a:solidFill>
                  <a:schemeClr val="lt1"/>
                </a:solidFill>
              </a:defRPr>
            </a:lvl2pPr>
            <a:lvl3pPr marL="1371600" lvl="2" indent="-228600" algn="l">
              <a:lnSpc>
                <a:spcPct val="90000"/>
              </a:lnSpc>
              <a:spcBef>
                <a:spcPts val="375"/>
              </a:spcBef>
              <a:spcAft>
                <a:spcPts val="0"/>
              </a:spcAft>
              <a:buClr>
                <a:schemeClr val="lt1"/>
              </a:buClr>
              <a:buSzPts val="1350"/>
              <a:buNone/>
              <a:defRPr sz="1350">
                <a:solidFill>
                  <a:schemeClr val="lt1"/>
                </a:solidFill>
              </a:defRPr>
            </a:lvl3pPr>
            <a:lvl4pPr marL="1828800" lvl="3" indent="-228600" algn="l">
              <a:lnSpc>
                <a:spcPct val="90000"/>
              </a:lnSpc>
              <a:spcBef>
                <a:spcPts val="375"/>
              </a:spcBef>
              <a:spcAft>
                <a:spcPts val="0"/>
              </a:spcAft>
              <a:buClr>
                <a:srgbClr val="888B96"/>
              </a:buClr>
              <a:buSzPts val="1200"/>
              <a:buNone/>
              <a:defRPr sz="1200">
                <a:solidFill>
                  <a:srgbClr val="888B96"/>
                </a:solidFill>
              </a:defRPr>
            </a:lvl4pPr>
            <a:lvl5pPr marL="2286000" lvl="4" indent="-228600" algn="l">
              <a:lnSpc>
                <a:spcPct val="90000"/>
              </a:lnSpc>
              <a:spcBef>
                <a:spcPts val="375"/>
              </a:spcBef>
              <a:spcAft>
                <a:spcPts val="0"/>
              </a:spcAft>
              <a:buClr>
                <a:srgbClr val="888B96"/>
              </a:buClr>
              <a:buSzPts val="1200"/>
              <a:buNone/>
              <a:defRPr sz="1200">
                <a:solidFill>
                  <a:srgbClr val="888B96"/>
                </a:solidFill>
              </a:defRPr>
            </a:lvl5pPr>
            <a:lvl6pPr marL="2743200" lvl="5" indent="-228600" algn="l">
              <a:lnSpc>
                <a:spcPct val="90000"/>
              </a:lnSpc>
              <a:spcBef>
                <a:spcPts val="375"/>
              </a:spcBef>
              <a:spcAft>
                <a:spcPts val="0"/>
              </a:spcAft>
              <a:buClr>
                <a:srgbClr val="888B96"/>
              </a:buClr>
              <a:buSzPts val="1200"/>
              <a:buNone/>
              <a:defRPr sz="1200">
                <a:solidFill>
                  <a:srgbClr val="888B96"/>
                </a:solidFill>
              </a:defRPr>
            </a:lvl6pPr>
            <a:lvl7pPr marL="3200400" lvl="6" indent="-228600" algn="l">
              <a:lnSpc>
                <a:spcPct val="90000"/>
              </a:lnSpc>
              <a:spcBef>
                <a:spcPts val="375"/>
              </a:spcBef>
              <a:spcAft>
                <a:spcPts val="0"/>
              </a:spcAft>
              <a:buClr>
                <a:srgbClr val="888B96"/>
              </a:buClr>
              <a:buSzPts val="1200"/>
              <a:buNone/>
              <a:defRPr sz="1200">
                <a:solidFill>
                  <a:srgbClr val="888B96"/>
                </a:solidFill>
              </a:defRPr>
            </a:lvl7pPr>
            <a:lvl8pPr marL="3657600" lvl="7" indent="-228600" algn="l">
              <a:lnSpc>
                <a:spcPct val="90000"/>
              </a:lnSpc>
              <a:spcBef>
                <a:spcPts val="375"/>
              </a:spcBef>
              <a:spcAft>
                <a:spcPts val="0"/>
              </a:spcAft>
              <a:buClr>
                <a:srgbClr val="888B96"/>
              </a:buClr>
              <a:buSzPts val="1200"/>
              <a:buNone/>
              <a:defRPr sz="1200">
                <a:solidFill>
                  <a:srgbClr val="888B96"/>
                </a:solidFill>
              </a:defRPr>
            </a:lvl8pPr>
            <a:lvl9pPr marL="4114800" lvl="8" indent="-228600" algn="l">
              <a:lnSpc>
                <a:spcPct val="90000"/>
              </a:lnSpc>
              <a:spcBef>
                <a:spcPts val="375"/>
              </a:spcBef>
              <a:spcAft>
                <a:spcPts val="0"/>
              </a:spcAft>
              <a:buClr>
                <a:srgbClr val="888B96"/>
              </a:buClr>
              <a:buSzPts val="1200"/>
              <a:buNone/>
              <a:defRPr sz="1200">
                <a:solidFill>
                  <a:srgbClr val="888B96"/>
                </a:solidFill>
              </a:defRPr>
            </a:lvl9pPr>
          </a:lstStyle>
          <a:p>
            <a:endParaRPr/>
          </a:p>
        </p:txBody>
      </p:sp>
      <p:sp>
        <p:nvSpPr>
          <p:cNvPr id="78" name="Google Shape;78;p14"/>
          <p:cNvSpPr txBox="1">
            <a:spLocks noGrp="1"/>
          </p:cNvSpPr>
          <p:nvPr>
            <p:ph type="title"/>
          </p:nvPr>
        </p:nvSpPr>
        <p:spPr>
          <a:xfrm>
            <a:off x="678565" y="341762"/>
            <a:ext cx="7068900" cy="85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2"/>
              </a:buClr>
              <a:buSzPts val="2800"/>
              <a:buFont typeface="Georgia"/>
              <a:buNone/>
              <a:defRPr sz="2800" b="1">
                <a:solidFill>
                  <a:schemeClr val="lt2"/>
                </a:solidFill>
                <a:latin typeface="Georgia"/>
                <a:ea typeface="Georgia"/>
                <a:cs typeface="Georgia"/>
                <a:sym typeface="Georg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14"/>
          <p:cNvPicPr preferRelativeResize="0"/>
          <p:nvPr/>
        </p:nvPicPr>
        <p:blipFill rotWithShape="1">
          <a:blip r:embed="rId2">
            <a:alphaModFix/>
          </a:blip>
          <a:srcRect b="13081"/>
          <a:stretch/>
        </p:blipFill>
        <p:spPr>
          <a:xfrm rot="-5400000">
            <a:off x="7920260" y="3765662"/>
            <a:ext cx="1067254" cy="1396277"/>
          </a:xfrm>
          <a:prstGeom prst="rect">
            <a:avLst/>
          </a:prstGeom>
          <a:noFill/>
          <a:ln>
            <a:noFill/>
          </a:ln>
        </p:spPr>
      </p:pic>
      <p:pic>
        <p:nvPicPr>
          <p:cNvPr id="80" name="Google Shape;80;p14"/>
          <p:cNvPicPr preferRelativeResize="0"/>
          <p:nvPr/>
        </p:nvPicPr>
        <p:blipFill rotWithShape="1">
          <a:blip r:embed="rId3">
            <a:alphaModFix/>
          </a:blip>
          <a:srcRect/>
          <a:stretch/>
        </p:blipFill>
        <p:spPr>
          <a:xfrm>
            <a:off x="7920111" y="3931571"/>
            <a:ext cx="1064456" cy="1064456"/>
          </a:xfrm>
          <a:prstGeom prst="rect">
            <a:avLst/>
          </a:prstGeom>
          <a:noFill/>
          <a:ln>
            <a:noFill/>
          </a:ln>
        </p:spPr>
      </p:pic>
      <p:sp>
        <p:nvSpPr>
          <p:cNvPr id="81" name="Google Shape;81;p14"/>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E4E391A-8A61-5F60-8958-5D5BA0EFC62D}"/>
              </a:ext>
            </a:extLst>
          </p:cNvPr>
          <p:cNvGraphicFramePr>
            <a:graphicFrameLocks noChangeAspect="1"/>
          </p:cNvGraphicFramePr>
          <p:nvPr userDrawn="1">
            <p:custDataLst>
              <p:tags r:id="rId19"/>
            </p:custDataLst>
            <p:extLst>
              <p:ext uri="{D42A27DB-BD31-4B8C-83A1-F6EECF244321}">
                <p14:modId xmlns:p14="http://schemas.microsoft.com/office/powerpoint/2010/main" val="283645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95" imgH="396" progId="TCLayout.ActiveDocument.1">
                  <p:embed/>
                </p:oleObj>
              </mc:Choice>
              <mc:Fallback>
                <p:oleObj name="think-cell Slide" r:id="rId20" imgW="395" imgH="396" progId="TCLayout.ActiveDocument.1">
                  <p:embed/>
                  <p:pic>
                    <p:nvPicPr>
                      <p:cNvPr id="2" name="Object 1" hidden="1">
                        <a:extLst>
                          <a:ext uri="{FF2B5EF4-FFF2-40B4-BE49-F238E27FC236}">
                            <a16:creationId xmlns:a16="http://schemas.microsoft.com/office/drawing/2014/main" id="{DE4E391A-8A61-5F60-8958-5D5BA0EFC62D}"/>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10" name="Google Shape;10;p4"/>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Arial"/>
              <a:buNone/>
              <a:defRPr sz="3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Arial"/>
                <a:ea typeface="Arial"/>
                <a:cs typeface="Arial"/>
                <a:sym typeface="Arial"/>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Arial"/>
                <a:ea typeface="Arial"/>
                <a:cs typeface="Arial"/>
                <a:sym typeface="Arial"/>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B9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B9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docgov.sharepoint.com/:b:/r/sites/EDAIntranet/Shared%20Documents/Grant%20Programs/Grants%20Resources/EDGE/EDGE%20Training%20Materials/EDGE%20User%20Guide%20Release%205.pdf?csf=1&amp;web=1&amp;e=tu1EdP"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docgov.sharepoint.com/sites/EDAIntranet/SitePages/EDGE--Post-award.aspx" TargetMode="Externa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3" Type="http://schemas.openxmlformats.org/officeDocument/2006/relationships/hyperlink" Target="mailto:orocha@eda.gov" TargetMode="External"/><Relationship Id="rId2" Type="http://schemas.openxmlformats.org/officeDocument/2006/relationships/hyperlink" Target="mailto:cdunn@eda.gov" TargetMode="Externa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hyperlink" Target="mailto:mgiannini@eda.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sfgrants.eda.gov/s/resources/training-materials" TargetMode="Externa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hyperlink" Target="mailto:GrantHDSupport@eda.gov" TargetMode="External"/><Relationship Id="rId5" Type="http://schemas.openxmlformats.org/officeDocument/2006/relationships/image" Target="../media/image1.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hyperlink" Target="https://sfgrants.eda.gov/s/" TargetMode="Externa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5.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7.png"/><Relationship Id="rId4" Type="http://schemas.openxmlformats.org/officeDocument/2006/relationships/image" Target="../media/image1.emf"/><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A29CD8-081D-B2A7-1AA9-085A5DE63A13}"/>
              </a:ext>
            </a:extLst>
          </p:cNvPr>
          <p:cNvGraphicFramePr>
            <a:graphicFrameLocks noChangeAspect="1"/>
          </p:cNvGraphicFramePr>
          <p:nvPr>
            <p:custDataLst>
              <p:tags r:id="rId1"/>
            </p:custDataLst>
            <p:extLst>
              <p:ext uri="{D42A27DB-BD31-4B8C-83A1-F6EECF244321}">
                <p14:modId xmlns:p14="http://schemas.microsoft.com/office/powerpoint/2010/main" val="325974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E8A29CD8-081D-B2A7-1AA9-085A5DE63A1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0" name="Google Shape;140;g1e33f5d026b_0_0"/>
          <p:cNvSpPr txBox="1">
            <a:spLocks noGrp="1"/>
          </p:cNvSpPr>
          <p:nvPr>
            <p:ph type="ctrTitle"/>
          </p:nvPr>
        </p:nvSpPr>
        <p:spPr>
          <a:xfrm>
            <a:off x="3944400" y="1392139"/>
            <a:ext cx="5199600" cy="1813500"/>
          </a:xfrm>
          <a:prstGeom prst="rect">
            <a:avLst/>
          </a:prstGeom>
          <a:noFill/>
          <a:ln>
            <a:noFill/>
          </a:ln>
        </p:spPr>
        <p:txBody>
          <a:bodyPr spcFirstLastPara="1" wrap="square" lIns="91425" tIns="45700" rIns="91425" bIns="45700" anchor="b" anchorCtr="0">
            <a:noAutofit/>
          </a:bodyPr>
          <a:lstStyle/>
          <a:p>
            <a:pPr>
              <a:buClr>
                <a:schemeClr val="accent5"/>
              </a:buClr>
              <a:buSzPts val="2800"/>
            </a:pPr>
            <a:r>
              <a:rPr lang="en-US" sz="2800"/>
              <a:t>EDA Economic Development Grant Experience </a:t>
            </a:r>
            <a:br>
              <a:rPr lang="en-US" sz="2800"/>
            </a:br>
            <a:r>
              <a:rPr lang="en-US" sz="2800"/>
              <a:t>(EDGE) </a:t>
            </a:r>
            <a:br>
              <a:rPr lang="en-US" sz="2800"/>
            </a:br>
            <a:r>
              <a:rPr lang="en-US" sz="2800"/>
              <a:t>Recipient Portal</a:t>
            </a:r>
            <a:br>
              <a:rPr lang="en-US" sz="2800"/>
            </a:br>
            <a:br>
              <a:rPr lang="en-US" sz="2800"/>
            </a:br>
            <a:r>
              <a:rPr lang="en-US" sz="2800"/>
              <a:t> Project Kickoff Support</a:t>
            </a:r>
            <a:endParaRPr sz="2800"/>
          </a:p>
        </p:txBody>
      </p:sp>
      <p:sp>
        <p:nvSpPr>
          <p:cNvPr id="141" name="Google Shape;141;g1e33f5d026b_0_0"/>
          <p:cNvSpPr txBox="1">
            <a:spLocks noGrp="1"/>
          </p:cNvSpPr>
          <p:nvPr>
            <p:ph type="subTitle" idx="1"/>
          </p:nvPr>
        </p:nvSpPr>
        <p:spPr>
          <a:xfrm>
            <a:off x="4572000" y="2982693"/>
            <a:ext cx="3858000" cy="5964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rgbClr val="595959"/>
              </a:buClr>
              <a:buSzPts val="2000"/>
              <a:buNone/>
            </a:pPr>
            <a:endParaRPr lang="en-US" dirty="0"/>
          </a:p>
          <a:p>
            <a:pPr marL="0" lvl="0" indent="0" algn="ctr" rtl="0">
              <a:lnSpc>
                <a:spcPct val="90000"/>
              </a:lnSpc>
              <a:spcBef>
                <a:spcPts val="0"/>
              </a:spcBef>
              <a:spcAft>
                <a:spcPts val="0"/>
              </a:spcAft>
              <a:buClr>
                <a:srgbClr val="595959"/>
              </a:buClr>
              <a:buSzPts val="2000"/>
              <a:buNone/>
            </a:pPr>
            <a:r>
              <a:rPr lang="en-US" dirty="0"/>
              <a:t>May 2024</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D947B92-1B66-4388-4D09-4622AECED77F}"/>
              </a:ext>
            </a:extLst>
          </p:cNvPr>
          <p:cNvGraphicFramePr>
            <a:graphicFrameLocks noChangeAspect="1"/>
          </p:cNvGraphicFramePr>
          <p:nvPr>
            <p:custDataLst>
              <p:tags r:id="rId1"/>
            </p:custDataLst>
            <p:extLst>
              <p:ext uri="{D42A27DB-BD31-4B8C-83A1-F6EECF244321}">
                <p14:modId xmlns:p14="http://schemas.microsoft.com/office/powerpoint/2010/main" val="1393158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6D947B92-1B66-4388-4D09-4622AECED7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3E986E9-C1A5-9807-6993-56B2B47CA36B}"/>
              </a:ext>
            </a:extLst>
          </p:cNvPr>
          <p:cNvSpPr>
            <a:spLocks noGrp="1"/>
          </p:cNvSpPr>
          <p:nvPr>
            <p:ph type="title"/>
          </p:nvPr>
        </p:nvSpPr>
        <p:spPr>
          <a:xfrm>
            <a:off x="2298853" y="412117"/>
            <a:ext cx="4546294" cy="644433"/>
          </a:xfrm>
        </p:spPr>
        <p:txBody>
          <a:bodyPr vert="horz">
            <a:normAutofit fontScale="90000"/>
          </a:bodyPr>
          <a:lstStyle/>
          <a:p>
            <a:r>
              <a:rPr lang="en-US"/>
              <a:t>Payment Requests in EDGE </a:t>
            </a:r>
          </a:p>
        </p:txBody>
      </p:sp>
      <p:sp>
        <p:nvSpPr>
          <p:cNvPr id="9" name="TextBox 8">
            <a:extLst>
              <a:ext uri="{FF2B5EF4-FFF2-40B4-BE49-F238E27FC236}">
                <a16:creationId xmlns:a16="http://schemas.microsoft.com/office/drawing/2014/main" id="{98BFE320-6B12-8964-8BFB-9C9F6FE6CA7F}"/>
              </a:ext>
            </a:extLst>
          </p:cNvPr>
          <p:cNvSpPr txBox="1"/>
          <p:nvPr/>
        </p:nvSpPr>
        <p:spPr>
          <a:xfrm>
            <a:off x="5174673" y="932299"/>
            <a:ext cx="3906982" cy="36912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700"/>
              </a:spcBef>
              <a:buFont typeface="Arial,Sans-Serif"/>
              <a:buChar char="•"/>
            </a:pPr>
            <a:r>
              <a:rPr lang="en-US" sz="900" dirty="0">
                <a:solidFill>
                  <a:srgbClr val="002B51"/>
                </a:solidFill>
              </a:rPr>
              <a:t>Payment Requests are created in the Project Workspace. If your SF-270 or SF-271 is </a:t>
            </a:r>
            <a:r>
              <a:rPr lang="en-US" sz="900" b="1" dirty="0">
                <a:solidFill>
                  <a:srgbClr val="FF0000"/>
                </a:solidFill>
              </a:rPr>
              <a:t>locked</a:t>
            </a:r>
            <a:r>
              <a:rPr lang="en-US" sz="900" dirty="0">
                <a:solidFill>
                  <a:srgbClr val="002B51"/>
                </a:solidFill>
              </a:rPr>
              <a:t>, you have a Payment Request currently In Progress (</a:t>
            </a:r>
            <a:r>
              <a:rPr lang="en-US" sz="900" i="1" dirty="0">
                <a:solidFill>
                  <a:srgbClr val="002B51"/>
                </a:solidFill>
              </a:rPr>
              <a:t>Submitted, In Review, or Scheduled</a:t>
            </a:r>
            <a:r>
              <a:rPr lang="en-US" sz="900" dirty="0">
                <a:solidFill>
                  <a:srgbClr val="002B51"/>
                </a:solidFill>
              </a:rPr>
              <a:t>).</a:t>
            </a:r>
            <a:endParaRPr lang="en-US" sz="900" dirty="0"/>
          </a:p>
          <a:p>
            <a:pPr marL="285750" indent="-285750">
              <a:lnSpc>
                <a:spcPct val="90000"/>
              </a:lnSpc>
              <a:spcBef>
                <a:spcPts val="750"/>
              </a:spcBef>
              <a:buFont typeface="Arial,Sans-Serif"/>
              <a:buChar char="•"/>
            </a:pPr>
            <a:r>
              <a:rPr lang="en-US" sz="900" dirty="0">
                <a:solidFill>
                  <a:srgbClr val="002B51"/>
                </a:solidFill>
              </a:rPr>
              <a:t>Follow the guidance of your EDA Project Officer on completing the SF-271 correctly.</a:t>
            </a:r>
          </a:p>
          <a:p>
            <a:pPr marL="285750" indent="-285750">
              <a:lnSpc>
                <a:spcPct val="90000"/>
              </a:lnSpc>
              <a:spcBef>
                <a:spcPts val="750"/>
              </a:spcBef>
              <a:buFont typeface="Arial,Sans-Serif"/>
              <a:buChar char="•"/>
            </a:pPr>
            <a:r>
              <a:rPr lang="en-US" sz="900" dirty="0">
                <a:solidFill>
                  <a:srgbClr val="002B51"/>
                </a:solidFill>
              </a:rPr>
              <a:t>Some information will auto-populate, including the unique identifier for your grant/award - </a:t>
            </a:r>
            <a:r>
              <a:rPr lang="en-US" sz="900" b="1" dirty="0">
                <a:solidFill>
                  <a:schemeClr val="tx1">
                    <a:lumMod val="75000"/>
                    <a:lumOff val="25000"/>
                  </a:schemeClr>
                </a:solidFill>
              </a:rPr>
              <a:t>Financial Assistance Identification Number (FAIN)</a:t>
            </a:r>
            <a:r>
              <a:rPr lang="en-US" sz="900" dirty="0">
                <a:solidFill>
                  <a:schemeClr val="bg2"/>
                </a:solidFill>
              </a:rPr>
              <a:t>.</a:t>
            </a:r>
            <a:r>
              <a:rPr lang="en-US" sz="900" b="1" dirty="0">
                <a:solidFill>
                  <a:schemeClr val="tx1">
                    <a:lumMod val="75000"/>
                    <a:lumOff val="25000"/>
                  </a:schemeClr>
                </a:solidFill>
              </a:rPr>
              <a:t> </a:t>
            </a:r>
            <a:r>
              <a:rPr lang="en-US" sz="900" dirty="0">
                <a:solidFill>
                  <a:schemeClr val="bg2"/>
                </a:solidFill>
              </a:rPr>
              <a:t>Please note, the </a:t>
            </a:r>
            <a:r>
              <a:rPr lang="en-US" sz="900" u="sng" dirty="0">
                <a:solidFill>
                  <a:schemeClr val="bg2"/>
                </a:solidFill>
              </a:rPr>
              <a:t>Period Covered by the Request </a:t>
            </a:r>
            <a:r>
              <a:rPr lang="en-US" sz="900" dirty="0">
                <a:solidFill>
                  <a:schemeClr val="bg2"/>
                </a:solidFill>
              </a:rPr>
              <a:t>dates will need to be manually entered.</a:t>
            </a:r>
          </a:p>
          <a:p>
            <a:pPr marL="285750" indent="-285750">
              <a:lnSpc>
                <a:spcPct val="90000"/>
              </a:lnSpc>
              <a:spcBef>
                <a:spcPts val="750"/>
              </a:spcBef>
              <a:buFont typeface="Arial,Sans-Serif"/>
              <a:buChar char="•"/>
            </a:pPr>
            <a:r>
              <a:rPr lang="en-US" sz="900" dirty="0">
                <a:solidFill>
                  <a:srgbClr val="002B51"/>
                </a:solidFill>
              </a:rPr>
              <a:t>Work with your EDA Project Officer to update your organization information if the address that auto-populates  isn’t where the check is meant to be sent.</a:t>
            </a:r>
          </a:p>
          <a:p>
            <a:pPr marL="285750" indent="-285750">
              <a:lnSpc>
                <a:spcPct val="90000"/>
              </a:lnSpc>
              <a:spcBef>
                <a:spcPts val="750"/>
              </a:spcBef>
              <a:buFont typeface="Arial,Sans-Serif"/>
              <a:buChar char="•"/>
            </a:pPr>
            <a:r>
              <a:rPr lang="en-US" sz="900" dirty="0">
                <a:solidFill>
                  <a:srgbClr val="002B51"/>
                </a:solidFill>
              </a:rPr>
              <a:t>If you are submitting an SF-271, be sure to use the </a:t>
            </a:r>
            <a:r>
              <a:rPr lang="en-US" sz="900" b="1" dirty="0">
                <a:solidFill>
                  <a:schemeClr val="tx1">
                    <a:lumMod val="75000"/>
                    <a:lumOff val="25000"/>
                  </a:schemeClr>
                </a:solidFill>
              </a:rPr>
              <a:t>construction checklist</a:t>
            </a:r>
            <a:r>
              <a:rPr lang="en-US" sz="900" dirty="0">
                <a:solidFill>
                  <a:srgbClr val="002B51"/>
                </a:solidFill>
              </a:rPr>
              <a:t> to fill out your SF-271 and attach it to the Payment Request.  </a:t>
            </a:r>
          </a:p>
          <a:p>
            <a:pPr marL="285750" indent="-285750">
              <a:lnSpc>
                <a:spcPct val="90000"/>
              </a:lnSpc>
              <a:spcBef>
                <a:spcPts val="750"/>
              </a:spcBef>
              <a:buFont typeface="Arial,Sans-Serif"/>
              <a:buChar char="•"/>
            </a:pPr>
            <a:r>
              <a:rPr lang="en-US" sz="900" dirty="0">
                <a:solidFill>
                  <a:srgbClr val="002B51"/>
                </a:solidFill>
              </a:rPr>
              <a:t>For </a:t>
            </a:r>
            <a:r>
              <a:rPr lang="en-US" sz="900" b="1" dirty="0">
                <a:solidFill>
                  <a:schemeClr val="tx1">
                    <a:lumMod val="75000"/>
                    <a:lumOff val="25000"/>
                  </a:schemeClr>
                </a:solidFill>
              </a:rPr>
              <a:t>Construction</a:t>
            </a:r>
            <a:r>
              <a:rPr lang="en-US" sz="900" dirty="0">
                <a:solidFill>
                  <a:srgbClr val="002B51"/>
                </a:solidFill>
              </a:rPr>
              <a:t>, your Financial Manager will need to certify work completion % before you can attest. </a:t>
            </a:r>
          </a:p>
          <a:p>
            <a:pPr marL="285750" indent="-285750">
              <a:lnSpc>
                <a:spcPct val="90000"/>
              </a:lnSpc>
              <a:spcBef>
                <a:spcPts val="750"/>
              </a:spcBef>
              <a:buFont typeface="Arial,Sans-Serif"/>
              <a:buChar char="•"/>
            </a:pPr>
            <a:r>
              <a:rPr lang="en-US" sz="900" dirty="0">
                <a:solidFill>
                  <a:srgbClr val="002B51"/>
                </a:solidFill>
              </a:rPr>
              <a:t>Any Team Member can Get Started and work on payment requests, only Authorized Rep &amp; Financial Manager can attest &amp; submit</a:t>
            </a:r>
          </a:p>
          <a:p>
            <a:pPr marL="285750" indent="-285750">
              <a:lnSpc>
                <a:spcPct val="90000"/>
              </a:lnSpc>
              <a:spcBef>
                <a:spcPts val="750"/>
              </a:spcBef>
              <a:buFont typeface="Arial,Sans-Serif"/>
              <a:buChar char="•"/>
            </a:pPr>
            <a:r>
              <a:rPr lang="en-US" sz="950" b="1" dirty="0">
                <a:solidFill>
                  <a:srgbClr val="002B51"/>
                </a:solidFill>
              </a:rPr>
              <a:t>Note</a:t>
            </a:r>
            <a:r>
              <a:rPr lang="en-US" sz="950" dirty="0">
                <a:solidFill>
                  <a:srgbClr val="002B51"/>
                </a:solidFill>
              </a:rPr>
              <a:t>: Your work will be auto </a:t>
            </a:r>
            <a:r>
              <a:rPr lang="en-US" sz="950" b="1" dirty="0">
                <a:solidFill>
                  <a:schemeClr val="tx1">
                    <a:lumMod val="75000"/>
                    <a:lumOff val="25000"/>
                  </a:schemeClr>
                </a:solidFill>
              </a:rPr>
              <a:t>saved</a:t>
            </a:r>
            <a:r>
              <a:rPr lang="en-US" sz="950" dirty="0">
                <a:solidFill>
                  <a:srgbClr val="002B51"/>
                </a:solidFill>
              </a:rPr>
              <a:t>, so you can stop and come back to this form as needed. </a:t>
            </a:r>
            <a:endParaRPr lang="en-US" dirty="0"/>
          </a:p>
        </p:txBody>
      </p:sp>
      <p:grpSp>
        <p:nvGrpSpPr>
          <p:cNvPr id="4" name="Group 3">
            <a:extLst>
              <a:ext uri="{FF2B5EF4-FFF2-40B4-BE49-F238E27FC236}">
                <a16:creationId xmlns:a16="http://schemas.microsoft.com/office/drawing/2014/main" id="{8294E2B8-59C5-F562-0CDB-FB47F131647D}"/>
              </a:ext>
            </a:extLst>
          </p:cNvPr>
          <p:cNvGrpSpPr/>
          <p:nvPr/>
        </p:nvGrpSpPr>
        <p:grpSpPr>
          <a:xfrm>
            <a:off x="137217" y="1003089"/>
            <a:ext cx="4060710" cy="1921701"/>
            <a:chOff x="331181" y="982307"/>
            <a:chExt cx="4201148" cy="1921701"/>
          </a:xfrm>
        </p:grpSpPr>
        <p:pic>
          <p:nvPicPr>
            <p:cNvPr id="11" name="Picture 10" descr="A screenshot of a computer&#10;&#10;Description automatically generated">
              <a:extLst>
                <a:ext uri="{FF2B5EF4-FFF2-40B4-BE49-F238E27FC236}">
                  <a16:creationId xmlns:a16="http://schemas.microsoft.com/office/drawing/2014/main" id="{85FB25CB-10F7-B408-B757-34642A561BD9}"/>
                </a:ext>
              </a:extLst>
            </p:cNvPr>
            <p:cNvPicPr>
              <a:picLocks noChangeAspect="1"/>
            </p:cNvPicPr>
            <p:nvPr/>
          </p:nvPicPr>
          <p:blipFill>
            <a:blip r:embed="rId5"/>
            <a:stretch>
              <a:fillRect/>
            </a:stretch>
          </p:blipFill>
          <p:spPr>
            <a:xfrm>
              <a:off x="331181" y="982307"/>
              <a:ext cx="4201148" cy="1921701"/>
            </a:xfrm>
            <a:prstGeom prst="rect">
              <a:avLst/>
            </a:prstGeom>
            <a:ln>
              <a:solidFill>
                <a:schemeClr val="tx1"/>
              </a:solidFill>
            </a:ln>
          </p:spPr>
        </p:pic>
        <p:cxnSp>
          <p:nvCxnSpPr>
            <p:cNvPr id="2" name="Straight Arrow Connector 1">
              <a:extLst>
                <a:ext uri="{FF2B5EF4-FFF2-40B4-BE49-F238E27FC236}">
                  <a16:creationId xmlns:a16="http://schemas.microsoft.com/office/drawing/2014/main" id="{7F3A1D70-4991-1B72-75C5-213E7CE96B35}"/>
                </a:ext>
              </a:extLst>
            </p:cNvPr>
            <p:cNvCxnSpPr/>
            <p:nvPr/>
          </p:nvCxnSpPr>
          <p:spPr>
            <a:xfrm>
              <a:off x="3285428" y="1975158"/>
              <a:ext cx="308052" cy="175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descr="A screenshot of a computer&#10;&#10;Description automatically generated">
            <a:extLst>
              <a:ext uri="{FF2B5EF4-FFF2-40B4-BE49-F238E27FC236}">
                <a16:creationId xmlns:a16="http://schemas.microsoft.com/office/drawing/2014/main" id="{96E5762D-830C-4367-5EAE-EA36C3677F4A}"/>
              </a:ext>
            </a:extLst>
          </p:cNvPr>
          <p:cNvPicPr>
            <a:picLocks noChangeAspect="1"/>
          </p:cNvPicPr>
          <p:nvPr/>
        </p:nvPicPr>
        <p:blipFill>
          <a:blip r:embed="rId6"/>
          <a:stretch>
            <a:fillRect/>
          </a:stretch>
        </p:blipFill>
        <p:spPr>
          <a:xfrm>
            <a:off x="493090" y="2398438"/>
            <a:ext cx="4681583" cy="2190456"/>
          </a:xfrm>
          <a:prstGeom prst="rect">
            <a:avLst/>
          </a:prstGeom>
          <a:ln>
            <a:solidFill>
              <a:schemeClr val="tx1"/>
            </a:solidFill>
          </a:ln>
        </p:spPr>
      </p:pic>
      <p:sp>
        <p:nvSpPr>
          <p:cNvPr id="6" name="Rectangle 5">
            <a:extLst>
              <a:ext uri="{FF2B5EF4-FFF2-40B4-BE49-F238E27FC236}">
                <a16:creationId xmlns:a16="http://schemas.microsoft.com/office/drawing/2014/main" id="{08AADD66-4447-9D45-B041-EA81B92B8C2F}"/>
              </a:ext>
            </a:extLst>
          </p:cNvPr>
          <p:cNvSpPr/>
          <p:nvPr/>
        </p:nvSpPr>
        <p:spPr>
          <a:xfrm>
            <a:off x="2105893" y="3164422"/>
            <a:ext cx="1258180" cy="285360"/>
          </a:xfrm>
          <a:prstGeom prst="rect">
            <a:avLst/>
          </a:prstGeom>
          <a:noFill/>
          <a:ln w="127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00385-1905-86F7-69E0-1ACB3542EA40}"/>
              </a:ext>
            </a:extLst>
          </p:cNvPr>
          <p:cNvSpPr/>
          <p:nvPr/>
        </p:nvSpPr>
        <p:spPr>
          <a:xfrm>
            <a:off x="581025" y="3471482"/>
            <a:ext cx="3014229" cy="391299"/>
          </a:xfrm>
          <a:prstGeom prst="rect">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20F1718-D8C5-F07C-F107-8D3B99CC8929}"/>
              </a:ext>
            </a:extLst>
          </p:cNvPr>
          <p:cNvCxnSpPr>
            <a:cxnSpLocks/>
          </p:cNvCxnSpPr>
          <p:nvPr/>
        </p:nvCxnSpPr>
        <p:spPr>
          <a:xfrm flipH="1">
            <a:off x="3372683" y="3304152"/>
            <a:ext cx="381204" cy="655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D30ECBF-83E3-FFA5-9099-7A5FA7701E84}"/>
              </a:ext>
            </a:extLst>
          </p:cNvPr>
          <p:cNvCxnSpPr>
            <a:cxnSpLocks/>
          </p:cNvCxnSpPr>
          <p:nvPr/>
        </p:nvCxnSpPr>
        <p:spPr>
          <a:xfrm flipH="1" flipV="1">
            <a:off x="3619543" y="3698249"/>
            <a:ext cx="234440" cy="18943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0C0153C6-39DC-7D28-6905-B3FF1E149300}"/>
              </a:ext>
            </a:extLst>
          </p:cNvPr>
          <p:cNvSpPr txBox="1"/>
          <p:nvPr/>
        </p:nvSpPr>
        <p:spPr>
          <a:xfrm>
            <a:off x="3713018" y="3158506"/>
            <a:ext cx="787535" cy="369332"/>
          </a:xfrm>
          <a:prstGeom prst="rect">
            <a:avLst/>
          </a:prstGeom>
          <a:noFill/>
        </p:spPr>
        <p:txBody>
          <a:bodyPr wrap="square" rtlCol="0">
            <a:spAutoFit/>
          </a:bodyPr>
          <a:lstStyle/>
          <a:p>
            <a:r>
              <a:rPr lang="en-US" sz="600" b="1">
                <a:latin typeface="Calibri" panose="020F0502020204030204" pitchFamily="34" charset="0"/>
                <a:cs typeface="Calibri" panose="020F0502020204030204" pitchFamily="34" charset="0"/>
              </a:rPr>
              <a:t>FAIN</a:t>
            </a:r>
            <a:r>
              <a:rPr lang="en-US" sz="600">
                <a:latin typeface="Calibri" panose="020F0502020204030204" pitchFamily="34" charset="0"/>
                <a:cs typeface="Calibri" panose="020F0502020204030204" pitchFamily="34" charset="0"/>
              </a:rPr>
              <a:t> will be automatically populated</a:t>
            </a:r>
          </a:p>
        </p:txBody>
      </p:sp>
      <p:sp>
        <p:nvSpPr>
          <p:cNvPr id="20" name="TextBox 19">
            <a:extLst>
              <a:ext uri="{FF2B5EF4-FFF2-40B4-BE49-F238E27FC236}">
                <a16:creationId xmlns:a16="http://schemas.microsoft.com/office/drawing/2014/main" id="{DD611AE9-5DD6-527B-E695-8198C461A394}"/>
              </a:ext>
            </a:extLst>
          </p:cNvPr>
          <p:cNvSpPr txBox="1"/>
          <p:nvPr/>
        </p:nvSpPr>
        <p:spPr>
          <a:xfrm>
            <a:off x="3816088" y="3773650"/>
            <a:ext cx="915239" cy="366761"/>
          </a:xfrm>
          <a:prstGeom prst="rect">
            <a:avLst/>
          </a:prstGeom>
          <a:noFill/>
        </p:spPr>
        <p:txBody>
          <a:bodyPr wrap="square" rtlCol="0">
            <a:spAutoFit/>
          </a:bodyPr>
          <a:lstStyle/>
          <a:p>
            <a:r>
              <a:rPr lang="en-US" sz="600" b="1">
                <a:latin typeface="Calibri" panose="020F0502020204030204" pitchFamily="34" charset="0"/>
                <a:cs typeface="Calibri" panose="020F0502020204030204" pitchFamily="34" charset="0"/>
              </a:rPr>
              <a:t>Period Covered by this Recipient </a:t>
            </a:r>
            <a:r>
              <a:rPr lang="en-US" sz="600">
                <a:latin typeface="Calibri" panose="020F0502020204030204" pitchFamily="34" charset="0"/>
                <a:cs typeface="Calibri" panose="020F0502020204030204" pitchFamily="34" charset="0"/>
              </a:rPr>
              <a:t>needs to be manually entered</a:t>
            </a:r>
          </a:p>
        </p:txBody>
      </p:sp>
    </p:spTree>
    <p:extLst>
      <p:ext uri="{BB962C8B-B14F-4D97-AF65-F5344CB8AC3E}">
        <p14:creationId xmlns:p14="http://schemas.microsoft.com/office/powerpoint/2010/main" val="3392816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C3150A-1E4C-72F6-5396-882C41A55549}"/>
              </a:ext>
            </a:extLst>
          </p:cNvPr>
          <p:cNvGraphicFramePr>
            <a:graphicFrameLocks noChangeAspect="1"/>
          </p:cNvGraphicFramePr>
          <p:nvPr>
            <p:custDataLst>
              <p:tags r:id="rId1"/>
            </p:custDataLst>
            <p:extLst>
              <p:ext uri="{D42A27DB-BD31-4B8C-83A1-F6EECF244321}">
                <p14:modId xmlns:p14="http://schemas.microsoft.com/office/powerpoint/2010/main" val="4215775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7CC3150A-1E4C-72F6-5396-882C41A5554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1CC217A8-B141-27D5-C2F7-09C24674D9E1}"/>
              </a:ext>
            </a:extLst>
          </p:cNvPr>
          <p:cNvSpPr>
            <a:spLocks noGrp="1"/>
          </p:cNvSpPr>
          <p:nvPr>
            <p:ph type="body" idx="1"/>
          </p:nvPr>
        </p:nvSpPr>
        <p:spPr>
          <a:xfrm>
            <a:off x="5007786" y="915965"/>
            <a:ext cx="3939787" cy="3689902"/>
          </a:xfrm>
        </p:spPr>
        <p:txBody>
          <a:bodyPr>
            <a:normAutofit fontScale="47500" lnSpcReduction="20000"/>
          </a:bodyPr>
          <a:lstStyle/>
          <a:p>
            <a:pPr>
              <a:lnSpc>
                <a:spcPct val="110000"/>
              </a:lnSpc>
              <a:spcBef>
                <a:spcPts val="700"/>
              </a:spcBef>
            </a:pPr>
            <a:r>
              <a:rPr lang="en-US" sz="2200">
                <a:solidFill>
                  <a:schemeClr val="tx1"/>
                </a:solidFill>
                <a:latin typeface="+mj-lt"/>
                <a:cs typeface="Calibri" panose="020F0502020204030204" pitchFamily="34" charset="0"/>
              </a:rPr>
              <a:t>SAC Tasks are managed in the </a:t>
            </a:r>
            <a:r>
              <a:rPr lang="en-US" sz="2200" u="sng">
                <a:solidFill>
                  <a:schemeClr val="tx1"/>
                </a:solidFill>
                <a:latin typeface="+mj-lt"/>
                <a:cs typeface="Calibri" panose="020F0502020204030204" pitchFamily="34" charset="0"/>
              </a:rPr>
              <a:t>Monitoring and Compliance</a:t>
            </a:r>
            <a:r>
              <a:rPr lang="en-US" sz="2200">
                <a:solidFill>
                  <a:schemeClr val="tx1"/>
                </a:solidFill>
                <a:latin typeface="+mj-lt"/>
                <a:cs typeface="Calibri" panose="020F0502020204030204" pitchFamily="34" charset="0"/>
              </a:rPr>
              <a:t> </a:t>
            </a:r>
            <a:r>
              <a:rPr lang="en-US" sz="2200">
                <a:solidFill>
                  <a:srgbClr val="002B51"/>
                </a:solidFill>
                <a:latin typeface="+mj-lt"/>
                <a:cs typeface="Calibri" panose="020F0502020204030204" pitchFamily="34" charset="0"/>
              </a:rPr>
              <a:t>tab.</a:t>
            </a:r>
          </a:p>
          <a:p>
            <a:pPr>
              <a:lnSpc>
                <a:spcPct val="110000"/>
              </a:lnSpc>
              <a:spcBef>
                <a:spcPts val="700"/>
              </a:spcBef>
            </a:pPr>
            <a:r>
              <a:rPr lang="en-US" sz="2200">
                <a:solidFill>
                  <a:srgbClr val="002B51"/>
                </a:solidFill>
                <a:latin typeface="+mj-lt"/>
                <a:cs typeface="Calibri" panose="020F0502020204030204" pitchFamily="34" charset="0"/>
              </a:rPr>
              <a:t>Here, you can filter by </a:t>
            </a:r>
            <a:r>
              <a:rPr lang="en-US" sz="2200" b="1">
                <a:solidFill>
                  <a:srgbClr val="002B51"/>
                </a:solidFill>
                <a:latin typeface="+mj-lt"/>
                <a:cs typeface="Calibri" panose="020F0502020204030204" pitchFamily="34" charset="0"/>
              </a:rPr>
              <a:t>Overdue</a:t>
            </a:r>
            <a:r>
              <a:rPr lang="en-US" sz="2200">
                <a:solidFill>
                  <a:srgbClr val="002B51"/>
                </a:solidFill>
                <a:latin typeface="+mj-lt"/>
                <a:cs typeface="Calibri" panose="020F0502020204030204" pitchFamily="34" charset="0"/>
              </a:rPr>
              <a:t>, </a:t>
            </a:r>
            <a:r>
              <a:rPr lang="en-US" sz="2200" b="1">
                <a:solidFill>
                  <a:srgbClr val="002B51"/>
                </a:solidFill>
                <a:latin typeface="+mj-lt"/>
                <a:cs typeface="Calibri" panose="020F0502020204030204" pitchFamily="34" charset="0"/>
              </a:rPr>
              <a:t>Upcoming</a:t>
            </a:r>
            <a:r>
              <a:rPr lang="en-US" sz="2200">
                <a:solidFill>
                  <a:srgbClr val="002B51"/>
                </a:solidFill>
                <a:latin typeface="+mj-lt"/>
                <a:cs typeface="Calibri" panose="020F0502020204030204" pitchFamily="34" charset="0"/>
              </a:rPr>
              <a:t>, </a:t>
            </a:r>
            <a:r>
              <a:rPr lang="en-US" sz="2200" b="1">
                <a:solidFill>
                  <a:srgbClr val="002B51"/>
                </a:solidFill>
                <a:latin typeface="+mj-lt"/>
                <a:cs typeface="Calibri" panose="020F0502020204030204" pitchFamily="34" charset="0"/>
              </a:rPr>
              <a:t>Completed</a:t>
            </a:r>
            <a:r>
              <a:rPr lang="en-US" sz="2200">
                <a:solidFill>
                  <a:srgbClr val="002B51"/>
                </a:solidFill>
                <a:latin typeface="+mj-lt"/>
                <a:cs typeface="Calibri" panose="020F0502020204030204" pitchFamily="34" charset="0"/>
              </a:rPr>
              <a:t>, or </a:t>
            </a:r>
            <a:r>
              <a:rPr lang="en-US" sz="2200" b="1">
                <a:solidFill>
                  <a:srgbClr val="002B51"/>
                </a:solidFill>
                <a:latin typeface="+mj-lt"/>
                <a:cs typeface="Calibri" panose="020F0502020204030204" pitchFamily="34" charset="0"/>
              </a:rPr>
              <a:t>All</a:t>
            </a:r>
            <a:r>
              <a:rPr lang="en-US" sz="2200">
                <a:solidFill>
                  <a:srgbClr val="002B51"/>
                </a:solidFill>
                <a:latin typeface="+mj-lt"/>
                <a:cs typeface="Calibri" panose="020F0502020204030204" pitchFamily="34" charset="0"/>
              </a:rPr>
              <a:t> SAC Tasks.  Note, you should </a:t>
            </a:r>
            <a:r>
              <a:rPr lang="en-US" sz="2200">
                <a:solidFill>
                  <a:schemeClr val="tx1"/>
                </a:solidFill>
                <a:latin typeface="+mj-lt"/>
                <a:cs typeface="Calibri" panose="020F0502020204030204" pitchFamily="34" charset="0"/>
              </a:rPr>
              <a:t>NOT</a:t>
            </a:r>
            <a:r>
              <a:rPr lang="en-US" sz="2200">
                <a:solidFill>
                  <a:srgbClr val="002B51"/>
                </a:solidFill>
                <a:latin typeface="+mj-lt"/>
                <a:cs typeface="Calibri" panose="020F0502020204030204" pitchFamily="34" charset="0"/>
              </a:rPr>
              <a:t> have overdue SAC tasks in EDGE at Project Kick-off. Completing tasks on time will ensure you maintain compliance with your grant award conditions.  If you see overdue tasks and you believe this is in error, please reach out to your EDA Project Officer.</a:t>
            </a:r>
          </a:p>
          <a:p>
            <a:pPr>
              <a:lnSpc>
                <a:spcPct val="120000"/>
              </a:lnSpc>
              <a:spcBef>
                <a:spcPts val="700"/>
              </a:spcBef>
            </a:pPr>
            <a:r>
              <a:rPr lang="en-US" sz="2200">
                <a:solidFill>
                  <a:srgbClr val="002B51"/>
                </a:solidFill>
                <a:latin typeface="+mj-lt"/>
                <a:cs typeface="Calibri" panose="020F0502020204030204" pitchFamily="34" charset="0"/>
              </a:rPr>
              <a:t>Any Team Member can be </a:t>
            </a:r>
            <a:r>
              <a:rPr lang="en-US" sz="2200" b="1">
                <a:solidFill>
                  <a:schemeClr val="tx1"/>
                </a:solidFill>
                <a:latin typeface="+mj-lt"/>
                <a:cs typeface="Calibri" panose="020F0502020204030204" pitchFamily="34" charset="0"/>
              </a:rPr>
              <a:t>assigned</a:t>
            </a:r>
            <a:r>
              <a:rPr lang="en-US" sz="2200">
                <a:solidFill>
                  <a:srgbClr val="002B51"/>
                </a:solidFill>
                <a:latin typeface="+mj-lt"/>
                <a:cs typeface="Calibri" panose="020F0502020204030204" pitchFamily="34" charset="0"/>
              </a:rPr>
              <a:t> a task by someone in your project team. Do this by clicking the eye on the task that hasn't been submitted and selecting a team member from the </a:t>
            </a:r>
            <a:r>
              <a:rPr lang="en-US" sz="2200" b="1">
                <a:solidFill>
                  <a:schemeClr val="tx1"/>
                </a:solidFill>
                <a:latin typeface="+mj-lt"/>
                <a:cs typeface="Calibri" panose="020F0502020204030204" pitchFamily="34" charset="0"/>
              </a:rPr>
              <a:t>Assigned To</a:t>
            </a:r>
            <a:r>
              <a:rPr lang="en-US" sz="2200">
                <a:solidFill>
                  <a:schemeClr val="tx1"/>
                </a:solidFill>
                <a:latin typeface="+mj-lt"/>
                <a:cs typeface="Calibri" panose="020F0502020204030204" pitchFamily="34" charset="0"/>
              </a:rPr>
              <a:t> </a:t>
            </a:r>
            <a:r>
              <a:rPr lang="en-US" sz="2200">
                <a:solidFill>
                  <a:srgbClr val="002B51"/>
                </a:solidFill>
                <a:latin typeface="+mj-lt"/>
                <a:cs typeface="Calibri" panose="020F0502020204030204" pitchFamily="34" charset="0"/>
              </a:rPr>
              <a:t>dropdown. The assigned team member will receive an </a:t>
            </a:r>
            <a:r>
              <a:rPr lang="en-US" sz="2200" u="sng">
                <a:solidFill>
                  <a:schemeClr val="tx1"/>
                </a:solidFill>
                <a:latin typeface="+mj-lt"/>
                <a:cs typeface="Calibri" panose="020F0502020204030204" pitchFamily="34" charset="0"/>
              </a:rPr>
              <a:t>email notification</a:t>
            </a:r>
            <a:r>
              <a:rPr lang="en-US" sz="2200">
                <a:solidFill>
                  <a:srgbClr val="002B51"/>
                </a:solidFill>
                <a:latin typeface="+mj-lt"/>
                <a:cs typeface="Calibri" panose="020F0502020204030204" pitchFamily="34" charset="0"/>
              </a:rPr>
              <a:t>.</a:t>
            </a:r>
          </a:p>
          <a:p>
            <a:pPr>
              <a:lnSpc>
                <a:spcPct val="120000"/>
              </a:lnSpc>
              <a:spcBef>
                <a:spcPts val="700"/>
              </a:spcBef>
            </a:pPr>
            <a:r>
              <a:rPr lang="en-US" sz="2200">
                <a:solidFill>
                  <a:srgbClr val="002B51"/>
                </a:solidFill>
                <a:latin typeface="+mj-lt"/>
                <a:cs typeface="Calibri" panose="020F0502020204030204" pitchFamily="34" charset="0"/>
              </a:rPr>
              <a:t>If</a:t>
            </a:r>
            <a:r>
              <a:rPr lang="en-US" sz="2200" b="1">
                <a:solidFill>
                  <a:schemeClr val="tx1">
                    <a:lumMod val="75000"/>
                    <a:lumOff val="25000"/>
                  </a:schemeClr>
                </a:solidFill>
                <a:latin typeface="+mj-lt"/>
                <a:cs typeface="Calibri" panose="020F0502020204030204" pitchFamily="34" charset="0"/>
              </a:rPr>
              <a:t> </a:t>
            </a:r>
            <a:r>
              <a:rPr lang="en-US" sz="2200" b="1">
                <a:solidFill>
                  <a:schemeClr val="tx1"/>
                </a:solidFill>
                <a:latin typeface="+mj-lt"/>
                <a:cs typeface="Calibri" panose="020F0502020204030204" pitchFamily="34" charset="0"/>
              </a:rPr>
              <a:t>Curing </a:t>
            </a:r>
            <a:r>
              <a:rPr lang="en-US" sz="2200">
                <a:solidFill>
                  <a:schemeClr val="tx1"/>
                </a:solidFill>
                <a:latin typeface="+mj-lt"/>
                <a:cs typeface="Calibri" panose="020F0502020204030204" pitchFamily="34" charset="0"/>
              </a:rPr>
              <a:t>(more information required)</a:t>
            </a:r>
            <a:r>
              <a:rPr lang="en-US" sz="2200">
                <a:solidFill>
                  <a:schemeClr val="tx1">
                    <a:lumMod val="75000"/>
                    <a:lumOff val="25000"/>
                  </a:schemeClr>
                </a:solidFill>
                <a:latin typeface="+mj-lt"/>
                <a:cs typeface="Calibri" panose="020F0502020204030204" pitchFamily="34" charset="0"/>
              </a:rPr>
              <a:t> </a:t>
            </a:r>
            <a:r>
              <a:rPr lang="en-US" sz="2200">
                <a:solidFill>
                  <a:srgbClr val="002B51"/>
                </a:solidFill>
                <a:latin typeface="+mj-lt"/>
                <a:cs typeface="Calibri" panose="020F0502020204030204" pitchFamily="34" charset="0"/>
              </a:rPr>
              <a:t>is needed, an email notification will be sent to the </a:t>
            </a:r>
            <a:r>
              <a:rPr lang="en-US" sz="2200" b="1">
                <a:solidFill>
                  <a:srgbClr val="002B51"/>
                </a:solidFill>
                <a:latin typeface="+mj-lt"/>
                <a:cs typeface="Calibri" panose="020F0502020204030204" pitchFamily="34" charset="0"/>
              </a:rPr>
              <a:t>Assigned To team member </a:t>
            </a:r>
            <a:r>
              <a:rPr lang="en-US" sz="2200">
                <a:solidFill>
                  <a:srgbClr val="002B51"/>
                </a:solidFill>
                <a:latin typeface="+mj-lt"/>
                <a:cs typeface="Calibri" panose="020F0502020204030204" pitchFamily="34" charset="0"/>
              </a:rPr>
              <a:t>and the curing request will be visible to all team members on the Project Workspace Details tab</a:t>
            </a:r>
          </a:p>
          <a:p>
            <a:r>
              <a:rPr lang="en-US" sz="2200">
                <a:solidFill>
                  <a:schemeClr val="tx1"/>
                </a:solidFill>
                <a:latin typeface="+mj-lt"/>
                <a:cs typeface="Calibri" panose="020F0502020204030204" pitchFamily="34" charset="0"/>
              </a:rPr>
              <a:t>Any project team member can start and work on SAC Tasks, only the Assigned Team Members can submit SAC Tasks in EDGE.</a:t>
            </a:r>
          </a:p>
        </p:txBody>
      </p:sp>
      <p:sp>
        <p:nvSpPr>
          <p:cNvPr id="3" name="Title 2">
            <a:extLst>
              <a:ext uri="{FF2B5EF4-FFF2-40B4-BE49-F238E27FC236}">
                <a16:creationId xmlns:a16="http://schemas.microsoft.com/office/drawing/2014/main" id="{D48793A8-063F-4595-322A-70FAAC6473E2}"/>
              </a:ext>
            </a:extLst>
          </p:cNvPr>
          <p:cNvSpPr>
            <a:spLocks noGrp="1"/>
          </p:cNvSpPr>
          <p:nvPr>
            <p:ph type="title"/>
          </p:nvPr>
        </p:nvSpPr>
        <p:spPr>
          <a:xfrm>
            <a:off x="1814154" y="351761"/>
            <a:ext cx="5515692" cy="520778"/>
          </a:xfrm>
        </p:spPr>
        <p:txBody>
          <a:bodyPr vert="horz">
            <a:normAutofit fontScale="90000"/>
          </a:bodyPr>
          <a:lstStyle/>
          <a:p>
            <a:pPr algn="ctr"/>
            <a:r>
              <a:rPr lang="en-US"/>
              <a:t>SAC Tasks in EDGE  </a:t>
            </a:r>
            <a:r>
              <a:rPr lang="en-US" b="0" i="1"/>
              <a:t>(non reporting)</a:t>
            </a:r>
          </a:p>
        </p:txBody>
      </p:sp>
      <p:grpSp>
        <p:nvGrpSpPr>
          <p:cNvPr id="10" name="Group 9">
            <a:extLst>
              <a:ext uri="{FF2B5EF4-FFF2-40B4-BE49-F238E27FC236}">
                <a16:creationId xmlns:a16="http://schemas.microsoft.com/office/drawing/2014/main" id="{4E46BFC9-FF37-3A58-B3AB-96B3B71EA2B8}"/>
              </a:ext>
            </a:extLst>
          </p:cNvPr>
          <p:cNvGrpSpPr/>
          <p:nvPr/>
        </p:nvGrpSpPr>
        <p:grpSpPr>
          <a:xfrm>
            <a:off x="411631" y="973484"/>
            <a:ext cx="4554012" cy="2144595"/>
            <a:chOff x="318667" y="1259234"/>
            <a:chExt cx="4908406" cy="2442504"/>
          </a:xfrm>
        </p:grpSpPr>
        <p:pic>
          <p:nvPicPr>
            <p:cNvPr id="8" name="Picture 7" descr="A screenshot of a computer&#10;&#10;Description automatically generated">
              <a:extLst>
                <a:ext uri="{FF2B5EF4-FFF2-40B4-BE49-F238E27FC236}">
                  <a16:creationId xmlns:a16="http://schemas.microsoft.com/office/drawing/2014/main" id="{5F7F5099-FC08-5CA1-419B-B829EF294536}"/>
                </a:ext>
              </a:extLst>
            </p:cNvPr>
            <p:cNvPicPr>
              <a:picLocks noChangeAspect="1"/>
            </p:cNvPicPr>
            <p:nvPr/>
          </p:nvPicPr>
          <p:blipFill>
            <a:blip r:embed="rId5"/>
            <a:stretch>
              <a:fillRect/>
            </a:stretch>
          </p:blipFill>
          <p:spPr>
            <a:xfrm>
              <a:off x="427351" y="1259234"/>
              <a:ext cx="4799722" cy="2442504"/>
            </a:xfrm>
            <a:prstGeom prst="rect">
              <a:avLst/>
            </a:prstGeom>
            <a:ln>
              <a:solidFill>
                <a:schemeClr val="tx1"/>
              </a:solidFill>
            </a:ln>
          </p:spPr>
        </p:pic>
        <p:cxnSp>
          <p:nvCxnSpPr>
            <p:cNvPr id="4" name="Straight Arrow Connector 3">
              <a:extLst>
                <a:ext uri="{FF2B5EF4-FFF2-40B4-BE49-F238E27FC236}">
                  <a16:creationId xmlns:a16="http://schemas.microsoft.com/office/drawing/2014/main" id="{879CA75C-45D9-6418-C7C5-9CC71A04931C}"/>
                </a:ext>
              </a:extLst>
            </p:cNvPr>
            <p:cNvCxnSpPr>
              <a:cxnSpLocks/>
            </p:cNvCxnSpPr>
            <p:nvPr/>
          </p:nvCxnSpPr>
          <p:spPr>
            <a:xfrm>
              <a:off x="4473427" y="3041635"/>
              <a:ext cx="241815" cy="98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7E88058-AA50-58A9-1BC7-0087937CC748}"/>
                </a:ext>
              </a:extLst>
            </p:cNvPr>
            <p:cNvCxnSpPr>
              <a:cxnSpLocks/>
            </p:cNvCxnSpPr>
            <p:nvPr/>
          </p:nvCxnSpPr>
          <p:spPr>
            <a:xfrm>
              <a:off x="2101636" y="2030177"/>
              <a:ext cx="343120" cy="1770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37FC58E-E7C2-3C1A-41E1-77BF56D99C63}"/>
                </a:ext>
              </a:extLst>
            </p:cNvPr>
            <p:cNvCxnSpPr>
              <a:cxnSpLocks/>
            </p:cNvCxnSpPr>
            <p:nvPr/>
          </p:nvCxnSpPr>
          <p:spPr>
            <a:xfrm flipV="1">
              <a:off x="318667" y="2933121"/>
              <a:ext cx="294903" cy="2170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865D0685-CB07-8360-EFA8-20DFF84212F0}"/>
              </a:ext>
            </a:extLst>
          </p:cNvPr>
          <p:cNvGrpSpPr/>
          <p:nvPr/>
        </p:nvGrpSpPr>
        <p:grpSpPr>
          <a:xfrm>
            <a:off x="567853" y="2744128"/>
            <a:ext cx="3405895" cy="1795332"/>
            <a:chOff x="567853" y="2744128"/>
            <a:chExt cx="3405895" cy="1795332"/>
          </a:xfrm>
        </p:grpSpPr>
        <p:pic>
          <p:nvPicPr>
            <p:cNvPr id="11" name="Picture 10">
              <a:extLst>
                <a:ext uri="{FF2B5EF4-FFF2-40B4-BE49-F238E27FC236}">
                  <a16:creationId xmlns:a16="http://schemas.microsoft.com/office/drawing/2014/main" id="{C3FEBC8F-7195-FF98-3F5B-09842F19B4C0}"/>
                </a:ext>
              </a:extLst>
            </p:cNvPr>
            <p:cNvPicPr>
              <a:picLocks noChangeAspect="1"/>
            </p:cNvPicPr>
            <p:nvPr/>
          </p:nvPicPr>
          <p:blipFill>
            <a:blip r:embed="rId6"/>
            <a:stretch>
              <a:fillRect/>
            </a:stretch>
          </p:blipFill>
          <p:spPr>
            <a:xfrm>
              <a:off x="567853" y="2744128"/>
              <a:ext cx="3405895" cy="1795332"/>
            </a:xfrm>
            <a:prstGeom prst="rect">
              <a:avLst/>
            </a:prstGeom>
          </p:spPr>
        </p:pic>
        <p:cxnSp>
          <p:nvCxnSpPr>
            <p:cNvPr id="12" name="Straight Arrow Connector 11">
              <a:extLst>
                <a:ext uri="{FF2B5EF4-FFF2-40B4-BE49-F238E27FC236}">
                  <a16:creationId xmlns:a16="http://schemas.microsoft.com/office/drawing/2014/main" id="{ACB6A442-459B-8CDE-10EE-5D8E691A4714}"/>
                </a:ext>
              </a:extLst>
            </p:cNvPr>
            <p:cNvCxnSpPr/>
            <p:nvPr/>
          </p:nvCxnSpPr>
          <p:spPr>
            <a:xfrm>
              <a:off x="3035029" y="4086326"/>
              <a:ext cx="306422" cy="2273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Oval 13">
            <a:extLst>
              <a:ext uri="{FF2B5EF4-FFF2-40B4-BE49-F238E27FC236}">
                <a16:creationId xmlns:a16="http://schemas.microsoft.com/office/drawing/2014/main" id="{82352491-CB6D-C862-C2D2-9F235B993BFC}"/>
              </a:ext>
            </a:extLst>
          </p:cNvPr>
          <p:cNvSpPr/>
          <p:nvPr/>
        </p:nvSpPr>
        <p:spPr>
          <a:xfrm>
            <a:off x="2201332" y="1805884"/>
            <a:ext cx="860214" cy="2594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A902C5-8C9B-74CE-6989-CD49F6387E01}"/>
              </a:ext>
            </a:extLst>
          </p:cNvPr>
          <p:cNvSpPr/>
          <p:nvPr/>
        </p:nvSpPr>
        <p:spPr>
          <a:xfrm>
            <a:off x="4524587" y="2571750"/>
            <a:ext cx="182880" cy="124037"/>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5F6770-7C45-60EF-AD52-D138BE7EAD7F}"/>
              </a:ext>
            </a:extLst>
          </p:cNvPr>
          <p:cNvSpPr/>
          <p:nvPr/>
        </p:nvSpPr>
        <p:spPr>
          <a:xfrm>
            <a:off x="636693" y="2179727"/>
            <a:ext cx="1483360" cy="219645"/>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C427081-476A-FF4A-3A69-8CF21664B6FD}"/>
              </a:ext>
            </a:extLst>
          </p:cNvPr>
          <p:cNvSpPr/>
          <p:nvPr/>
        </p:nvSpPr>
        <p:spPr>
          <a:xfrm>
            <a:off x="3400213" y="4301067"/>
            <a:ext cx="487680" cy="182880"/>
          </a:xfrm>
          <a:prstGeom prst="rect">
            <a:avLst/>
          </a:prstGeom>
          <a:no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561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8BAF0-36F5-D646-F41B-D251BCB9D44B}"/>
              </a:ext>
            </a:extLst>
          </p:cNvPr>
          <p:cNvGraphicFramePr>
            <a:graphicFrameLocks noChangeAspect="1"/>
          </p:cNvGraphicFramePr>
          <p:nvPr>
            <p:custDataLst>
              <p:tags r:id="rId1"/>
            </p:custDataLst>
            <p:extLst>
              <p:ext uri="{D42A27DB-BD31-4B8C-83A1-F6EECF244321}">
                <p14:modId xmlns:p14="http://schemas.microsoft.com/office/powerpoint/2010/main" val="2163863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3328BAF0-36F5-D646-F41B-D251BCB9D4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B878A8D-A4B2-329E-A433-11D090799589}"/>
              </a:ext>
            </a:extLst>
          </p:cNvPr>
          <p:cNvSpPr>
            <a:spLocks noGrp="1"/>
          </p:cNvSpPr>
          <p:nvPr>
            <p:ph type="body" idx="1"/>
          </p:nvPr>
        </p:nvSpPr>
        <p:spPr>
          <a:xfrm>
            <a:off x="5987627" y="921172"/>
            <a:ext cx="3102185" cy="3621417"/>
          </a:xfrm>
        </p:spPr>
        <p:txBody>
          <a:bodyPr>
            <a:normAutofit/>
          </a:bodyPr>
          <a:lstStyle/>
          <a:p>
            <a:r>
              <a:rPr lang="en-US" sz="1000" b="1" dirty="0">
                <a:solidFill>
                  <a:schemeClr val="tx1"/>
                </a:solidFill>
              </a:rPr>
              <a:t>Authorized Representatives </a:t>
            </a:r>
            <a:r>
              <a:rPr lang="en-US" sz="1000" dirty="0">
                <a:solidFill>
                  <a:schemeClr val="tx1"/>
                </a:solidFill>
              </a:rPr>
              <a:t>and </a:t>
            </a:r>
            <a:r>
              <a:rPr lang="en-US" sz="1000" b="1" dirty="0">
                <a:solidFill>
                  <a:schemeClr val="tx1"/>
                </a:solidFill>
              </a:rPr>
              <a:t>Lead Applicants </a:t>
            </a:r>
            <a:r>
              <a:rPr lang="en-US" sz="1000" dirty="0">
                <a:solidFill>
                  <a:schemeClr val="tx1"/>
                </a:solidFill>
              </a:rPr>
              <a:t>will receive an email notification when a Cure Request is sent by your EDA Project Officer. </a:t>
            </a:r>
          </a:p>
          <a:p>
            <a:r>
              <a:rPr lang="en-US" sz="1000" dirty="0">
                <a:solidFill>
                  <a:schemeClr val="tx1"/>
                </a:solidFill>
              </a:rPr>
              <a:t>All project team members can view and work on Curing Requests in the Project Workspace.</a:t>
            </a:r>
          </a:p>
          <a:p>
            <a:r>
              <a:rPr lang="en-US" sz="1000" dirty="0">
                <a:solidFill>
                  <a:schemeClr val="tx1"/>
                </a:solidFill>
              </a:rPr>
              <a:t>If you have multiple curing requests, you can submit them separately (unlike application curing requests).</a:t>
            </a:r>
          </a:p>
          <a:p>
            <a:r>
              <a:rPr lang="en-US" sz="1000" dirty="0">
                <a:solidFill>
                  <a:schemeClr val="tx1"/>
                </a:solidFill>
              </a:rPr>
              <a:t>Responding to Curing Requests for SAC Tasks and Procurement Tasks follow the same process.</a:t>
            </a:r>
          </a:p>
          <a:p>
            <a:r>
              <a:rPr lang="en-US" sz="1000" dirty="0">
                <a:solidFill>
                  <a:schemeClr val="tx1"/>
                </a:solidFill>
              </a:rPr>
              <a:t>Responding to Curing Requests for SF-271, PPR, and FFR follow the same process.</a:t>
            </a:r>
          </a:p>
          <a:p>
            <a:r>
              <a:rPr lang="en-US" sz="1000" dirty="0">
                <a:solidFill>
                  <a:schemeClr val="tx1"/>
                </a:solidFill>
              </a:rPr>
              <a:t>Don’t forget to use the link in the curing request to access the SF-271, FFR, or PPR that needs to be cured (see image) before submitting the cure request.</a:t>
            </a:r>
          </a:p>
        </p:txBody>
      </p:sp>
      <p:sp>
        <p:nvSpPr>
          <p:cNvPr id="3" name="Title 2">
            <a:extLst>
              <a:ext uri="{FF2B5EF4-FFF2-40B4-BE49-F238E27FC236}">
                <a16:creationId xmlns:a16="http://schemas.microsoft.com/office/drawing/2014/main" id="{F3110760-9692-0966-B4CB-E181B0495D43}"/>
              </a:ext>
            </a:extLst>
          </p:cNvPr>
          <p:cNvSpPr>
            <a:spLocks noGrp="1"/>
          </p:cNvSpPr>
          <p:nvPr>
            <p:ph type="title"/>
          </p:nvPr>
        </p:nvSpPr>
        <p:spPr/>
        <p:txBody>
          <a:bodyPr vert="horz"/>
          <a:lstStyle/>
          <a:p>
            <a:pPr algn="ctr"/>
            <a:r>
              <a:rPr lang="en-US"/>
              <a:t>Project Curing Requests</a:t>
            </a:r>
          </a:p>
        </p:txBody>
      </p:sp>
      <p:sp>
        <p:nvSpPr>
          <p:cNvPr id="7" name="Arrow: Left 6">
            <a:extLst>
              <a:ext uri="{FF2B5EF4-FFF2-40B4-BE49-F238E27FC236}">
                <a16:creationId xmlns:a16="http://schemas.microsoft.com/office/drawing/2014/main" id="{399F9029-B868-05C1-D0D6-EA64821A6BA7}"/>
              </a:ext>
            </a:extLst>
          </p:cNvPr>
          <p:cNvSpPr/>
          <p:nvPr/>
        </p:nvSpPr>
        <p:spPr>
          <a:xfrm>
            <a:off x="3327604" y="4118488"/>
            <a:ext cx="892276" cy="317089"/>
          </a:xfrm>
          <a:prstGeom prst="leftArrow">
            <a:avLst/>
          </a:prstGeom>
          <a:ln w="127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cs typeface="Arial"/>
              </a:rPr>
              <a:t>Link Here</a:t>
            </a:r>
          </a:p>
        </p:txBody>
      </p:sp>
      <p:pic>
        <p:nvPicPr>
          <p:cNvPr id="10" name="Picture 9" descr="A screenshot of a computer&#10;&#10;Description automatically generated">
            <a:extLst>
              <a:ext uri="{FF2B5EF4-FFF2-40B4-BE49-F238E27FC236}">
                <a16:creationId xmlns:a16="http://schemas.microsoft.com/office/drawing/2014/main" id="{453D9EBF-B425-C713-B8E5-D0C91D5290AE}"/>
              </a:ext>
            </a:extLst>
          </p:cNvPr>
          <p:cNvPicPr>
            <a:picLocks noChangeAspect="1"/>
          </p:cNvPicPr>
          <p:nvPr/>
        </p:nvPicPr>
        <p:blipFill>
          <a:blip r:embed="rId5"/>
          <a:stretch>
            <a:fillRect/>
          </a:stretch>
        </p:blipFill>
        <p:spPr>
          <a:xfrm>
            <a:off x="398568" y="1044805"/>
            <a:ext cx="5110506" cy="23846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Rectangle 5">
            <a:extLst>
              <a:ext uri="{FF2B5EF4-FFF2-40B4-BE49-F238E27FC236}">
                <a16:creationId xmlns:a16="http://schemas.microsoft.com/office/drawing/2014/main" id="{6E7E4728-C855-3B68-53A8-C81D08EBAD95}"/>
              </a:ext>
            </a:extLst>
          </p:cNvPr>
          <p:cNvSpPr/>
          <p:nvPr/>
        </p:nvSpPr>
        <p:spPr>
          <a:xfrm>
            <a:off x="428625" y="1744860"/>
            <a:ext cx="592931" cy="19288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2EE164-4749-129C-AEFF-A3DCADA09926}"/>
              </a:ext>
            </a:extLst>
          </p:cNvPr>
          <p:cNvPicPr>
            <a:picLocks noChangeAspect="1"/>
          </p:cNvPicPr>
          <p:nvPr/>
        </p:nvPicPr>
        <p:blipFill>
          <a:blip r:embed="rId6"/>
          <a:stretch>
            <a:fillRect/>
          </a:stretch>
        </p:blipFill>
        <p:spPr>
          <a:xfrm>
            <a:off x="2157720" y="2305443"/>
            <a:ext cx="3893168" cy="2248087"/>
          </a:xfrm>
          <a:prstGeom prst="rect">
            <a:avLst/>
          </a:prstGeom>
        </p:spPr>
      </p:pic>
      <p:sp>
        <p:nvSpPr>
          <p:cNvPr id="8" name="Left Brace 7">
            <a:extLst>
              <a:ext uri="{FF2B5EF4-FFF2-40B4-BE49-F238E27FC236}">
                <a16:creationId xmlns:a16="http://schemas.microsoft.com/office/drawing/2014/main" id="{5884B730-7E05-FC01-1844-80096F64D59F}"/>
              </a:ext>
            </a:extLst>
          </p:cNvPr>
          <p:cNvSpPr/>
          <p:nvPr/>
        </p:nvSpPr>
        <p:spPr>
          <a:xfrm>
            <a:off x="516468" y="2237146"/>
            <a:ext cx="45719" cy="688934"/>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152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C3D30C-485D-E45C-E4E7-1B4EF25075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1C3D30C-485D-E45C-E4E7-1B4EF25075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8C03DD43-D237-556F-F636-389DBC64BED4}"/>
              </a:ext>
            </a:extLst>
          </p:cNvPr>
          <p:cNvSpPr>
            <a:spLocks noGrp="1"/>
          </p:cNvSpPr>
          <p:nvPr>
            <p:ph type="body" idx="1"/>
          </p:nvPr>
        </p:nvSpPr>
        <p:spPr>
          <a:xfrm>
            <a:off x="5834163" y="907628"/>
            <a:ext cx="2957624" cy="3650668"/>
          </a:xfrm>
        </p:spPr>
        <p:txBody>
          <a:bodyPr>
            <a:normAutofit fontScale="77500" lnSpcReduction="20000"/>
          </a:bodyPr>
          <a:lstStyle/>
          <a:p>
            <a:pPr>
              <a:lnSpc>
                <a:spcPct val="110000"/>
              </a:lnSpc>
              <a:spcBef>
                <a:spcPts val="700"/>
              </a:spcBef>
            </a:pPr>
            <a:r>
              <a:rPr lang="en-US" sz="1000">
                <a:solidFill>
                  <a:schemeClr val="tx1"/>
                </a:solidFill>
              </a:rPr>
              <a:t>FFRs can be started from the Project Workspace </a:t>
            </a:r>
            <a:r>
              <a:rPr lang="en-US" sz="1000" b="1">
                <a:solidFill>
                  <a:schemeClr val="tx1"/>
                </a:solidFill>
              </a:rPr>
              <a:t>Details</a:t>
            </a:r>
            <a:r>
              <a:rPr lang="en-US" sz="1000">
                <a:solidFill>
                  <a:schemeClr val="tx1"/>
                </a:solidFill>
              </a:rPr>
              <a:t> tab. FFRs can also be started from </a:t>
            </a:r>
            <a:r>
              <a:rPr lang="en-US" sz="1000" u="sng">
                <a:solidFill>
                  <a:schemeClr val="tx1"/>
                </a:solidFill>
              </a:rPr>
              <a:t>the Monitoring &amp; Compliance </a:t>
            </a:r>
            <a:r>
              <a:rPr lang="en-US" sz="1000">
                <a:solidFill>
                  <a:schemeClr val="tx1"/>
                </a:solidFill>
              </a:rPr>
              <a:t>tab by viewing All and clicking on the eye icon next to the FFR task and clicking </a:t>
            </a:r>
            <a:r>
              <a:rPr lang="en-US" sz="1000" b="1">
                <a:solidFill>
                  <a:schemeClr val="tx1"/>
                </a:solidFill>
              </a:rPr>
              <a:t>Get Started</a:t>
            </a:r>
            <a:r>
              <a:rPr lang="en-US" sz="1000">
                <a:solidFill>
                  <a:schemeClr val="tx1"/>
                </a:solidFill>
              </a:rPr>
              <a:t>.  You can also assign the FFR task in this screen. (</a:t>
            </a:r>
            <a:r>
              <a:rPr lang="en-US" sz="1000" b="1">
                <a:solidFill>
                  <a:schemeClr val="tx1"/>
                </a:solidFill>
              </a:rPr>
              <a:t>Note</a:t>
            </a:r>
            <a:r>
              <a:rPr lang="en-US" sz="1000">
                <a:solidFill>
                  <a:schemeClr val="tx1"/>
                </a:solidFill>
              </a:rPr>
              <a:t>: FFRs can be assigned to any team member, but only the Authorized Rep or Financial Manager can attest and submit.)</a:t>
            </a:r>
          </a:p>
          <a:p>
            <a:pPr>
              <a:lnSpc>
                <a:spcPct val="110000"/>
              </a:lnSpc>
              <a:spcBef>
                <a:spcPts val="700"/>
              </a:spcBef>
            </a:pPr>
            <a:r>
              <a:rPr lang="en-US" sz="1000">
                <a:solidFill>
                  <a:schemeClr val="tx1"/>
                </a:solidFill>
              </a:rPr>
              <a:t>You can save an FFR you have started, the draft can be found in the Project Workspace home page under the Federal Financial Report section when you are ready to work on it again.</a:t>
            </a:r>
          </a:p>
          <a:p>
            <a:pPr>
              <a:lnSpc>
                <a:spcPct val="110000"/>
              </a:lnSpc>
              <a:spcBef>
                <a:spcPts val="700"/>
              </a:spcBef>
            </a:pPr>
            <a:r>
              <a:rPr lang="en-US" sz="1000">
                <a:solidFill>
                  <a:schemeClr val="tx1"/>
                </a:solidFill>
              </a:rPr>
              <a:t>Be sure you are selecting the most recently due FFR from the listed tasks to complete.</a:t>
            </a:r>
          </a:p>
          <a:p>
            <a:pPr>
              <a:lnSpc>
                <a:spcPct val="110000"/>
              </a:lnSpc>
              <a:spcBef>
                <a:spcPts val="700"/>
              </a:spcBef>
            </a:pPr>
            <a:r>
              <a:rPr lang="en-US" sz="1000">
                <a:solidFill>
                  <a:schemeClr val="tx1"/>
                </a:solidFill>
              </a:rPr>
              <a:t>SF-425 can be found in the </a:t>
            </a:r>
            <a:r>
              <a:rPr lang="en-US" sz="1000" u="sng">
                <a:solidFill>
                  <a:schemeClr val="tx1"/>
                </a:solidFill>
              </a:rPr>
              <a:t>Reporting</a:t>
            </a:r>
            <a:r>
              <a:rPr lang="en-US" sz="1000">
                <a:solidFill>
                  <a:schemeClr val="tx1"/>
                </a:solidFill>
              </a:rPr>
              <a:t> tab once it has been submitted. This is where you will track the status (submitted, in review, approved).  Click on the eye icon to download the PDF SF-425 and any other files you included.</a:t>
            </a:r>
          </a:p>
          <a:p>
            <a:pPr>
              <a:lnSpc>
                <a:spcPct val="110000"/>
              </a:lnSpc>
              <a:spcBef>
                <a:spcPts val="700"/>
              </a:spcBef>
            </a:pPr>
            <a:r>
              <a:rPr lang="en-US" sz="1000">
                <a:solidFill>
                  <a:schemeClr val="tx1"/>
                </a:solidFill>
              </a:rPr>
              <a:t>Any team member can begin and work on FFRs in EDGE, only Authorized Rep &amp; Financial Manager can attest &amp; submit.</a:t>
            </a:r>
          </a:p>
          <a:p>
            <a:pPr>
              <a:lnSpc>
                <a:spcPct val="110000"/>
              </a:lnSpc>
              <a:spcBef>
                <a:spcPts val="700"/>
              </a:spcBef>
            </a:pPr>
            <a:endParaRPr lang="en-US" sz="1000">
              <a:solidFill>
                <a:srgbClr val="002B51"/>
              </a:solidFill>
            </a:endParaRPr>
          </a:p>
        </p:txBody>
      </p:sp>
      <p:sp>
        <p:nvSpPr>
          <p:cNvPr id="3" name="Title 2">
            <a:extLst>
              <a:ext uri="{FF2B5EF4-FFF2-40B4-BE49-F238E27FC236}">
                <a16:creationId xmlns:a16="http://schemas.microsoft.com/office/drawing/2014/main" id="{4D0AB30D-F3C8-E966-3675-07A00ED082F4}"/>
              </a:ext>
            </a:extLst>
          </p:cNvPr>
          <p:cNvSpPr>
            <a:spLocks noGrp="1"/>
          </p:cNvSpPr>
          <p:nvPr>
            <p:ph type="title"/>
          </p:nvPr>
        </p:nvSpPr>
        <p:spPr>
          <a:xfrm>
            <a:off x="676600" y="365700"/>
            <a:ext cx="7884893" cy="492900"/>
          </a:xfrm>
        </p:spPr>
        <p:txBody>
          <a:bodyPr vert="horz"/>
          <a:lstStyle/>
          <a:p>
            <a:pPr algn="ctr"/>
            <a:r>
              <a:rPr lang="en-US"/>
              <a:t>Reports – Federal Financial Reports </a:t>
            </a:r>
            <a:r>
              <a:rPr lang="en-US" b="0"/>
              <a:t>(FFRs)</a:t>
            </a:r>
          </a:p>
        </p:txBody>
      </p:sp>
      <p:grpSp>
        <p:nvGrpSpPr>
          <p:cNvPr id="17" name="Group 16">
            <a:extLst>
              <a:ext uri="{FF2B5EF4-FFF2-40B4-BE49-F238E27FC236}">
                <a16:creationId xmlns:a16="http://schemas.microsoft.com/office/drawing/2014/main" id="{4F995BEA-6735-51F3-249F-698232532E5D}"/>
              </a:ext>
            </a:extLst>
          </p:cNvPr>
          <p:cNvGrpSpPr/>
          <p:nvPr/>
        </p:nvGrpSpPr>
        <p:grpSpPr>
          <a:xfrm>
            <a:off x="610410" y="3381904"/>
            <a:ext cx="5223753" cy="1176392"/>
            <a:chOff x="993437" y="3083995"/>
            <a:chExt cx="5223753" cy="1176392"/>
          </a:xfrm>
        </p:grpSpPr>
        <p:pic>
          <p:nvPicPr>
            <p:cNvPr id="10" name="Picture 9">
              <a:extLst>
                <a:ext uri="{FF2B5EF4-FFF2-40B4-BE49-F238E27FC236}">
                  <a16:creationId xmlns:a16="http://schemas.microsoft.com/office/drawing/2014/main" id="{DE8A390F-AF7E-39FB-FDE9-94A36C414964}"/>
                </a:ext>
              </a:extLst>
            </p:cNvPr>
            <p:cNvPicPr>
              <a:picLocks noChangeAspect="1"/>
            </p:cNvPicPr>
            <p:nvPr/>
          </p:nvPicPr>
          <p:blipFill>
            <a:blip r:embed="rId5"/>
            <a:stretch>
              <a:fillRect/>
            </a:stretch>
          </p:blipFill>
          <p:spPr>
            <a:xfrm>
              <a:off x="993437" y="3083995"/>
              <a:ext cx="5223753" cy="1176392"/>
            </a:xfrm>
            <a:prstGeom prst="rect">
              <a:avLst/>
            </a:prstGeom>
          </p:spPr>
        </p:pic>
        <p:cxnSp>
          <p:nvCxnSpPr>
            <p:cNvPr id="12" name="Straight Arrow Connector 11">
              <a:extLst>
                <a:ext uri="{FF2B5EF4-FFF2-40B4-BE49-F238E27FC236}">
                  <a16:creationId xmlns:a16="http://schemas.microsoft.com/office/drawing/2014/main" id="{4E9B4C25-FCCB-B30F-667C-212413EA5046}"/>
                </a:ext>
              </a:extLst>
            </p:cNvPr>
            <p:cNvCxnSpPr/>
            <p:nvPr/>
          </p:nvCxnSpPr>
          <p:spPr>
            <a:xfrm>
              <a:off x="5547198" y="3573698"/>
              <a:ext cx="276022" cy="196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21619A70-52AA-70D0-53ED-608CB284DA68}"/>
              </a:ext>
            </a:extLst>
          </p:cNvPr>
          <p:cNvGrpSpPr/>
          <p:nvPr/>
        </p:nvGrpSpPr>
        <p:grpSpPr>
          <a:xfrm>
            <a:off x="1315665" y="1909908"/>
            <a:ext cx="3454535" cy="1329763"/>
            <a:chOff x="172665" y="1818712"/>
            <a:chExt cx="3454535" cy="1329763"/>
          </a:xfrm>
        </p:grpSpPr>
        <p:pic>
          <p:nvPicPr>
            <p:cNvPr id="8" name="Picture 7">
              <a:extLst>
                <a:ext uri="{FF2B5EF4-FFF2-40B4-BE49-F238E27FC236}">
                  <a16:creationId xmlns:a16="http://schemas.microsoft.com/office/drawing/2014/main" id="{2120E8A0-35EF-4449-D443-2ECF4A640535}"/>
                </a:ext>
              </a:extLst>
            </p:cNvPr>
            <p:cNvPicPr>
              <a:picLocks noChangeAspect="1"/>
            </p:cNvPicPr>
            <p:nvPr/>
          </p:nvPicPr>
          <p:blipFill>
            <a:blip r:embed="rId6"/>
            <a:stretch>
              <a:fillRect/>
            </a:stretch>
          </p:blipFill>
          <p:spPr>
            <a:xfrm>
              <a:off x="172665" y="1818712"/>
              <a:ext cx="3454535" cy="1329763"/>
            </a:xfrm>
            <a:prstGeom prst="rect">
              <a:avLst/>
            </a:prstGeom>
          </p:spPr>
        </p:pic>
        <p:cxnSp>
          <p:nvCxnSpPr>
            <p:cNvPr id="13" name="Straight Arrow Connector 12">
              <a:extLst>
                <a:ext uri="{FF2B5EF4-FFF2-40B4-BE49-F238E27FC236}">
                  <a16:creationId xmlns:a16="http://schemas.microsoft.com/office/drawing/2014/main" id="{EC33D0AC-49EC-E63D-BE70-4CA44CFAFB1F}"/>
                </a:ext>
              </a:extLst>
            </p:cNvPr>
            <p:cNvCxnSpPr>
              <a:cxnSpLocks/>
            </p:cNvCxnSpPr>
            <p:nvPr/>
          </p:nvCxnSpPr>
          <p:spPr>
            <a:xfrm>
              <a:off x="2658525" y="2624755"/>
              <a:ext cx="276022" cy="196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AF05D38B-DAA3-C4E5-4547-5D90C352595F}"/>
              </a:ext>
            </a:extLst>
          </p:cNvPr>
          <p:cNvGrpSpPr/>
          <p:nvPr/>
        </p:nvGrpSpPr>
        <p:grpSpPr>
          <a:xfrm>
            <a:off x="701608" y="996591"/>
            <a:ext cx="4986641" cy="882557"/>
            <a:chOff x="938719" y="1008751"/>
            <a:chExt cx="4986641" cy="882557"/>
          </a:xfrm>
        </p:grpSpPr>
        <p:pic>
          <p:nvPicPr>
            <p:cNvPr id="9" name="Picture 8">
              <a:extLst>
                <a:ext uri="{FF2B5EF4-FFF2-40B4-BE49-F238E27FC236}">
                  <a16:creationId xmlns:a16="http://schemas.microsoft.com/office/drawing/2014/main" id="{D337DC89-FC2D-0158-B54F-654BEABD1796}"/>
                </a:ext>
              </a:extLst>
            </p:cNvPr>
            <p:cNvPicPr>
              <a:picLocks noChangeAspect="1"/>
            </p:cNvPicPr>
            <p:nvPr/>
          </p:nvPicPr>
          <p:blipFill>
            <a:blip r:embed="rId7"/>
            <a:stretch>
              <a:fillRect/>
            </a:stretch>
          </p:blipFill>
          <p:spPr>
            <a:xfrm>
              <a:off x="938719" y="1008751"/>
              <a:ext cx="4986641" cy="882557"/>
            </a:xfrm>
            <a:prstGeom prst="rect">
              <a:avLst/>
            </a:prstGeom>
          </p:spPr>
        </p:pic>
        <p:cxnSp>
          <p:nvCxnSpPr>
            <p:cNvPr id="14" name="Straight Arrow Connector 13">
              <a:extLst>
                <a:ext uri="{FF2B5EF4-FFF2-40B4-BE49-F238E27FC236}">
                  <a16:creationId xmlns:a16="http://schemas.microsoft.com/office/drawing/2014/main" id="{38310F44-9098-9154-00EF-F85460908C32}"/>
                </a:ext>
              </a:extLst>
            </p:cNvPr>
            <p:cNvCxnSpPr>
              <a:cxnSpLocks/>
            </p:cNvCxnSpPr>
            <p:nvPr/>
          </p:nvCxnSpPr>
          <p:spPr>
            <a:xfrm>
              <a:off x="4570782" y="1190420"/>
              <a:ext cx="276022" cy="1969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75AEAD60-1C30-15A8-FB45-06F82B676142}"/>
              </a:ext>
            </a:extLst>
          </p:cNvPr>
          <p:cNvSpPr/>
          <p:nvPr/>
        </p:nvSpPr>
        <p:spPr>
          <a:xfrm>
            <a:off x="5420360" y="4068593"/>
            <a:ext cx="209973" cy="189439"/>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9C427D8-01BA-1117-946B-90AD5AFBD896}"/>
              </a:ext>
            </a:extLst>
          </p:cNvPr>
          <p:cNvSpPr/>
          <p:nvPr/>
        </p:nvSpPr>
        <p:spPr>
          <a:xfrm>
            <a:off x="4077547" y="2946400"/>
            <a:ext cx="582506" cy="18288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8" name="Rectangle 17">
            <a:extLst>
              <a:ext uri="{FF2B5EF4-FFF2-40B4-BE49-F238E27FC236}">
                <a16:creationId xmlns:a16="http://schemas.microsoft.com/office/drawing/2014/main" id="{2AAE03EE-32F7-C47C-39B0-C4ACB9BFD892}"/>
              </a:ext>
            </a:extLst>
          </p:cNvPr>
          <p:cNvSpPr/>
          <p:nvPr/>
        </p:nvSpPr>
        <p:spPr>
          <a:xfrm>
            <a:off x="2038773" y="3447627"/>
            <a:ext cx="379307" cy="18288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75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C3D30C-485D-E45C-E4E7-1B4EF2507517}"/>
              </a:ext>
            </a:extLst>
          </p:cNvPr>
          <p:cNvGraphicFramePr>
            <a:graphicFrameLocks noChangeAspect="1"/>
          </p:cNvGraphicFramePr>
          <p:nvPr>
            <p:custDataLst>
              <p:tags r:id="rId1"/>
            </p:custDataLst>
            <p:extLst>
              <p:ext uri="{D42A27DB-BD31-4B8C-83A1-F6EECF244321}">
                <p14:modId xmlns:p14="http://schemas.microsoft.com/office/powerpoint/2010/main" val="2113363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1C3D30C-485D-E45C-E4E7-1B4EF25075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8C03DD43-D237-556F-F636-389DBC64BED4}"/>
              </a:ext>
            </a:extLst>
          </p:cNvPr>
          <p:cNvSpPr>
            <a:spLocks noGrp="1"/>
          </p:cNvSpPr>
          <p:nvPr>
            <p:ph type="body" idx="1"/>
          </p:nvPr>
        </p:nvSpPr>
        <p:spPr>
          <a:xfrm>
            <a:off x="5919893" y="953687"/>
            <a:ext cx="3071906" cy="3591219"/>
          </a:xfrm>
        </p:spPr>
        <p:txBody>
          <a:bodyPr>
            <a:normAutofit fontScale="70000" lnSpcReduction="20000"/>
          </a:bodyPr>
          <a:lstStyle/>
          <a:p>
            <a:r>
              <a:rPr lang="en-US">
                <a:solidFill>
                  <a:schemeClr val="tx1"/>
                </a:solidFill>
              </a:rPr>
              <a:t>PPRs can be started from the Project Workspace </a:t>
            </a:r>
            <a:r>
              <a:rPr lang="en-US" u="sng">
                <a:solidFill>
                  <a:schemeClr val="tx1"/>
                </a:solidFill>
              </a:rPr>
              <a:t>Details</a:t>
            </a:r>
            <a:r>
              <a:rPr lang="en-US">
                <a:solidFill>
                  <a:schemeClr val="tx1"/>
                </a:solidFill>
              </a:rPr>
              <a:t> tab or from the Monitoring &amp; Compliance tab.</a:t>
            </a:r>
          </a:p>
          <a:p>
            <a:r>
              <a:rPr lang="en-US">
                <a:solidFill>
                  <a:schemeClr val="tx1"/>
                </a:solidFill>
              </a:rPr>
              <a:t>You are required to upload your Project Progress Report.  You can also attach any supporting documents</a:t>
            </a:r>
          </a:p>
          <a:p>
            <a:r>
              <a:rPr lang="en-US">
                <a:solidFill>
                  <a:schemeClr val="tx1"/>
                </a:solidFill>
              </a:rPr>
              <a:t>PPR can be found in the “Reporting” tab once it has been submitted. Use the </a:t>
            </a:r>
            <a:r>
              <a:rPr lang="en-US" sz="1900">
                <a:solidFill>
                  <a:schemeClr val="tx1"/>
                </a:solidFill>
              </a:rPr>
              <a:t>“Reporting” tab once the PPR has been submitted to track the status (</a:t>
            </a:r>
            <a:r>
              <a:rPr lang="en-US" sz="1900" b="1">
                <a:solidFill>
                  <a:schemeClr val="tx1"/>
                </a:solidFill>
              </a:rPr>
              <a:t>Submitted</a:t>
            </a:r>
            <a:r>
              <a:rPr lang="en-US" sz="1900">
                <a:solidFill>
                  <a:schemeClr val="tx1"/>
                </a:solidFill>
              </a:rPr>
              <a:t>, </a:t>
            </a:r>
            <a:r>
              <a:rPr lang="en-US" sz="1900" b="1">
                <a:solidFill>
                  <a:schemeClr val="tx1"/>
                </a:solidFill>
              </a:rPr>
              <a:t>In Review</a:t>
            </a:r>
            <a:r>
              <a:rPr lang="en-US" sz="1900">
                <a:solidFill>
                  <a:schemeClr val="tx1"/>
                </a:solidFill>
              </a:rPr>
              <a:t>, </a:t>
            </a:r>
            <a:r>
              <a:rPr lang="en-US" sz="1900" b="1">
                <a:solidFill>
                  <a:schemeClr val="tx1"/>
                </a:solidFill>
              </a:rPr>
              <a:t>Approved</a:t>
            </a:r>
            <a:r>
              <a:rPr lang="en-US" sz="1900">
                <a:solidFill>
                  <a:schemeClr val="tx1"/>
                </a:solidFill>
              </a:rPr>
              <a:t>). Click on the eye icon to download the </a:t>
            </a:r>
            <a:br>
              <a:rPr lang="en-US" sz="1900">
                <a:solidFill>
                  <a:schemeClr val="tx1"/>
                </a:solidFill>
              </a:rPr>
            </a:br>
            <a:r>
              <a:rPr lang="en-US" sz="1900">
                <a:solidFill>
                  <a:schemeClr val="tx1"/>
                </a:solidFill>
              </a:rPr>
              <a:t>PPR and any other files you included.</a:t>
            </a:r>
          </a:p>
          <a:p>
            <a:r>
              <a:rPr lang="en-US" sz="1900">
                <a:solidFill>
                  <a:schemeClr val="tx1"/>
                </a:solidFill>
              </a:rPr>
              <a:t>Any Team Member can begin and work on PPRs, only Authorized Rep &amp; Principal Investigator can attest &amp; submit</a:t>
            </a:r>
          </a:p>
          <a:p>
            <a:endParaRPr lang="en-US" sz="1900"/>
          </a:p>
          <a:p>
            <a:endParaRPr lang="en-US" sz="1900"/>
          </a:p>
          <a:p>
            <a:endParaRPr lang="en-US" sz="1900"/>
          </a:p>
        </p:txBody>
      </p:sp>
      <p:sp>
        <p:nvSpPr>
          <p:cNvPr id="3" name="Title 2">
            <a:extLst>
              <a:ext uri="{FF2B5EF4-FFF2-40B4-BE49-F238E27FC236}">
                <a16:creationId xmlns:a16="http://schemas.microsoft.com/office/drawing/2014/main" id="{4D0AB30D-F3C8-E966-3675-07A00ED082F4}"/>
              </a:ext>
            </a:extLst>
          </p:cNvPr>
          <p:cNvSpPr>
            <a:spLocks noGrp="1"/>
          </p:cNvSpPr>
          <p:nvPr>
            <p:ph type="title"/>
          </p:nvPr>
        </p:nvSpPr>
        <p:spPr>
          <a:xfrm>
            <a:off x="676600" y="365700"/>
            <a:ext cx="7864573" cy="492900"/>
          </a:xfrm>
        </p:spPr>
        <p:txBody>
          <a:bodyPr vert="horz">
            <a:normAutofit/>
          </a:bodyPr>
          <a:lstStyle/>
          <a:p>
            <a:pPr algn="ctr"/>
            <a:r>
              <a:rPr lang="en-US"/>
              <a:t>Reports – Project Performance Reports </a:t>
            </a:r>
            <a:r>
              <a:rPr lang="en-US" b="0"/>
              <a:t>(PPRs)</a:t>
            </a:r>
          </a:p>
        </p:txBody>
      </p:sp>
      <p:grpSp>
        <p:nvGrpSpPr>
          <p:cNvPr id="14" name="Group 13">
            <a:extLst>
              <a:ext uri="{FF2B5EF4-FFF2-40B4-BE49-F238E27FC236}">
                <a16:creationId xmlns:a16="http://schemas.microsoft.com/office/drawing/2014/main" id="{F6052637-ECAB-3CF2-164B-675FE1C03A43}"/>
              </a:ext>
            </a:extLst>
          </p:cNvPr>
          <p:cNvGrpSpPr/>
          <p:nvPr/>
        </p:nvGrpSpPr>
        <p:grpSpPr>
          <a:xfrm>
            <a:off x="75390" y="953688"/>
            <a:ext cx="5466944" cy="1430426"/>
            <a:chOff x="75390" y="953688"/>
            <a:chExt cx="5466944" cy="1430426"/>
          </a:xfrm>
        </p:grpSpPr>
        <p:pic>
          <p:nvPicPr>
            <p:cNvPr id="4" name="Picture 3">
              <a:extLst>
                <a:ext uri="{FF2B5EF4-FFF2-40B4-BE49-F238E27FC236}">
                  <a16:creationId xmlns:a16="http://schemas.microsoft.com/office/drawing/2014/main" id="{260AC3FF-8F56-6A5D-DEB1-8E21D68FC548}"/>
                </a:ext>
              </a:extLst>
            </p:cNvPr>
            <p:cNvPicPr>
              <a:picLocks noChangeAspect="1"/>
            </p:cNvPicPr>
            <p:nvPr/>
          </p:nvPicPr>
          <p:blipFill>
            <a:blip r:embed="rId5"/>
            <a:stretch>
              <a:fillRect/>
            </a:stretch>
          </p:blipFill>
          <p:spPr>
            <a:xfrm>
              <a:off x="75390" y="953688"/>
              <a:ext cx="5466944" cy="1430426"/>
            </a:xfrm>
            <a:prstGeom prst="rect">
              <a:avLst/>
            </a:prstGeom>
          </p:spPr>
        </p:pic>
        <p:cxnSp>
          <p:nvCxnSpPr>
            <p:cNvPr id="10" name="Straight Arrow Connector 9">
              <a:extLst>
                <a:ext uri="{FF2B5EF4-FFF2-40B4-BE49-F238E27FC236}">
                  <a16:creationId xmlns:a16="http://schemas.microsoft.com/office/drawing/2014/main" id="{B6E1C2BB-4A3A-8879-0D28-284CCC3A2A30}"/>
                </a:ext>
              </a:extLst>
            </p:cNvPr>
            <p:cNvCxnSpPr/>
            <p:nvPr/>
          </p:nvCxnSpPr>
          <p:spPr>
            <a:xfrm>
              <a:off x="4017523" y="1591688"/>
              <a:ext cx="324661" cy="1422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9F4097D0-54E1-A887-95DE-5D0C31085580}"/>
              </a:ext>
            </a:extLst>
          </p:cNvPr>
          <p:cNvGrpSpPr/>
          <p:nvPr/>
        </p:nvGrpSpPr>
        <p:grpSpPr>
          <a:xfrm>
            <a:off x="2337663" y="2832707"/>
            <a:ext cx="3709886" cy="1634308"/>
            <a:chOff x="2586342" y="2769921"/>
            <a:chExt cx="3709886" cy="1634308"/>
          </a:xfrm>
        </p:grpSpPr>
        <p:pic>
          <p:nvPicPr>
            <p:cNvPr id="8" name="Picture 7">
              <a:extLst>
                <a:ext uri="{FF2B5EF4-FFF2-40B4-BE49-F238E27FC236}">
                  <a16:creationId xmlns:a16="http://schemas.microsoft.com/office/drawing/2014/main" id="{EAA9C3AB-2396-3B95-5B3D-25ECF46D3302}"/>
                </a:ext>
              </a:extLst>
            </p:cNvPr>
            <p:cNvPicPr>
              <a:picLocks noChangeAspect="1"/>
            </p:cNvPicPr>
            <p:nvPr/>
          </p:nvPicPr>
          <p:blipFill>
            <a:blip r:embed="rId6"/>
            <a:stretch>
              <a:fillRect/>
            </a:stretch>
          </p:blipFill>
          <p:spPr>
            <a:xfrm>
              <a:off x="2586342" y="2769921"/>
              <a:ext cx="3709886" cy="1634308"/>
            </a:xfrm>
            <a:prstGeom prst="rect">
              <a:avLst/>
            </a:prstGeom>
          </p:spPr>
        </p:pic>
        <p:cxnSp>
          <p:nvCxnSpPr>
            <p:cNvPr id="12" name="Straight Arrow Connector 11">
              <a:extLst>
                <a:ext uri="{FF2B5EF4-FFF2-40B4-BE49-F238E27FC236}">
                  <a16:creationId xmlns:a16="http://schemas.microsoft.com/office/drawing/2014/main" id="{01F601B0-DF49-4EB5-96F1-DE76B2CEFFC5}"/>
                </a:ext>
              </a:extLst>
            </p:cNvPr>
            <p:cNvCxnSpPr>
              <a:cxnSpLocks/>
            </p:cNvCxnSpPr>
            <p:nvPr/>
          </p:nvCxnSpPr>
          <p:spPr>
            <a:xfrm>
              <a:off x="5738102" y="3859448"/>
              <a:ext cx="330741" cy="215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FAC2C43A-A494-A163-0922-75F4EF2C7065}"/>
              </a:ext>
            </a:extLst>
          </p:cNvPr>
          <p:cNvGrpSpPr/>
          <p:nvPr/>
        </p:nvGrpSpPr>
        <p:grpSpPr>
          <a:xfrm>
            <a:off x="152201" y="2228791"/>
            <a:ext cx="2743200" cy="1127342"/>
            <a:chOff x="598250" y="1866376"/>
            <a:chExt cx="2743200" cy="1127342"/>
          </a:xfrm>
        </p:grpSpPr>
        <p:pic>
          <p:nvPicPr>
            <p:cNvPr id="9" name="Picture 8">
              <a:extLst>
                <a:ext uri="{FF2B5EF4-FFF2-40B4-BE49-F238E27FC236}">
                  <a16:creationId xmlns:a16="http://schemas.microsoft.com/office/drawing/2014/main" id="{8416950D-5A36-20CD-28CA-165B67EFA2D5}"/>
                </a:ext>
              </a:extLst>
            </p:cNvPr>
            <p:cNvPicPr>
              <a:picLocks noChangeAspect="1"/>
            </p:cNvPicPr>
            <p:nvPr/>
          </p:nvPicPr>
          <p:blipFill>
            <a:blip r:embed="rId7"/>
            <a:stretch>
              <a:fillRect/>
            </a:stretch>
          </p:blipFill>
          <p:spPr>
            <a:xfrm>
              <a:off x="598250" y="1866376"/>
              <a:ext cx="2743200" cy="1127342"/>
            </a:xfrm>
            <a:prstGeom prst="rect">
              <a:avLst/>
            </a:prstGeom>
          </p:spPr>
        </p:pic>
        <p:cxnSp>
          <p:nvCxnSpPr>
            <p:cNvPr id="11" name="Straight Arrow Connector 10">
              <a:extLst>
                <a:ext uri="{FF2B5EF4-FFF2-40B4-BE49-F238E27FC236}">
                  <a16:creationId xmlns:a16="http://schemas.microsoft.com/office/drawing/2014/main" id="{6A356A1A-C633-B0FF-83EE-6FF76B013EA2}"/>
                </a:ext>
              </a:extLst>
            </p:cNvPr>
            <p:cNvCxnSpPr>
              <a:cxnSpLocks/>
            </p:cNvCxnSpPr>
            <p:nvPr/>
          </p:nvCxnSpPr>
          <p:spPr>
            <a:xfrm>
              <a:off x="2567270" y="2687740"/>
              <a:ext cx="300341" cy="1483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25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95EA6961-289F-B8F5-77EA-8158F88485A4}"/>
              </a:ext>
            </a:extLst>
          </p:cNvPr>
          <p:cNvPicPr>
            <a:picLocks noChangeAspect="1"/>
          </p:cNvPicPr>
          <p:nvPr/>
        </p:nvPicPr>
        <p:blipFill>
          <a:blip r:embed="rId3"/>
          <a:stretch>
            <a:fillRect/>
          </a:stretch>
        </p:blipFill>
        <p:spPr>
          <a:xfrm>
            <a:off x="124245" y="1673013"/>
            <a:ext cx="4444939" cy="1903540"/>
          </a:xfrm>
          <a:prstGeom prst="rect">
            <a:avLst/>
          </a:prstGeom>
          <a:ln>
            <a:solidFill>
              <a:schemeClr val="tx1"/>
            </a:solidFill>
          </a:ln>
        </p:spPr>
      </p:pic>
      <p:graphicFrame>
        <p:nvGraphicFramePr>
          <p:cNvPr id="5" name="Object 4" hidden="1">
            <a:extLst>
              <a:ext uri="{FF2B5EF4-FFF2-40B4-BE49-F238E27FC236}">
                <a16:creationId xmlns:a16="http://schemas.microsoft.com/office/drawing/2014/main" id="{21C3D30C-485D-E45C-E4E7-1B4EF25075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1C3D30C-485D-E45C-E4E7-1B4EF25075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D0AB30D-F3C8-E966-3675-07A00ED082F4}"/>
              </a:ext>
            </a:extLst>
          </p:cNvPr>
          <p:cNvSpPr>
            <a:spLocks noGrp="1"/>
          </p:cNvSpPr>
          <p:nvPr>
            <p:ph type="title"/>
          </p:nvPr>
        </p:nvSpPr>
        <p:spPr>
          <a:xfrm>
            <a:off x="279338" y="337822"/>
            <a:ext cx="8505675" cy="492900"/>
          </a:xfrm>
        </p:spPr>
        <p:txBody>
          <a:bodyPr vert="horz">
            <a:normAutofit/>
          </a:bodyPr>
          <a:lstStyle/>
          <a:p>
            <a:pPr algn="ctr"/>
            <a:r>
              <a:rPr lang="en-US" sz="2600"/>
              <a:t>Contract Procurement Tasks </a:t>
            </a:r>
            <a:r>
              <a:rPr lang="en-US" sz="2600" b="0"/>
              <a:t>(Create)</a:t>
            </a:r>
          </a:p>
        </p:txBody>
      </p:sp>
      <p:sp>
        <p:nvSpPr>
          <p:cNvPr id="2" name="Text Placeholder 1">
            <a:extLst>
              <a:ext uri="{FF2B5EF4-FFF2-40B4-BE49-F238E27FC236}">
                <a16:creationId xmlns:a16="http://schemas.microsoft.com/office/drawing/2014/main" id="{8C03DD43-D237-556F-F636-389DBC64BED4}"/>
              </a:ext>
            </a:extLst>
          </p:cNvPr>
          <p:cNvSpPr>
            <a:spLocks noGrp="1"/>
          </p:cNvSpPr>
          <p:nvPr>
            <p:ph type="body" idx="1"/>
          </p:nvPr>
        </p:nvSpPr>
        <p:spPr>
          <a:xfrm>
            <a:off x="5468140" y="1010645"/>
            <a:ext cx="3462989" cy="3432662"/>
          </a:xfrm>
        </p:spPr>
        <p:txBody>
          <a:bodyPr>
            <a:normAutofit/>
          </a:bodyPr>
          <a:lstStyle/>
          <a:p>
            <a:r>
              <a:rPr lang="en-US" sz="1100">
                <a:solidFill>
                  <a:srgbClr val="002060"/>
                </a:solidFill>
              </a:rPr>
              <a:t>Contract Procurement Tasks can be found on the Homepage in the </a:t>
            </a:r>
            <a:r>
              <a:rPr lang="en-US" sz="1100" u="sng">
                <a:solidFill>
                  <a:srgbClr val="002060"/>
                </a:solidFill>
              </a:rPr>
              <a:t>Details</a:t>
            </a:r>
            <a:r>
              <a:rPr lang="en-US" sz="1100">
                <a:solidFill>
                  <a:srgbClr val="002060"/>
                </a:solidFill>
              </a:rPr>
              <a:t> section labeled </a:t>
            </a:r>
            <a:r>
              <a:rPr lang="en-US" sz="1100" b="1">
                <a:solidFill>
                  <a:srgbClr val="002060"/>
                </a:solidFill>
              </a:rPr>
              <a:t>Contract Procurement</a:t>
            </a:r>
            <a:r>
              <a:rPr lang="en-US" sz="1100">
                <a:solidFill>
                  <a:srgbClr val="002060"/>
                </a:solidFill>
              </a:rPr>
              <a:t>. Click </a:t>
            </a:r>
            <a:r>
              <a:rPr lang="en-US" sz="1100" b="1">
                <a:solidFill>
                  <a:srgbClr val="002060"/>
                </a:solidFill>
              </a:rPr>
              <a:t>Get Started</a:t>
            </a:r>
            <a:r>
              <a:rPr lang="en-US" sz="1100">
                <a:solidFill>
                  <a:srgbClr val="002060"/>
                </a:solidFill>
              </a:rPr>
              <a:t> to create your tasks.</a:t>
            </a:r>
          </a:p>
          <a:p>
            <a:r>
              <a:rPr lang="en-US" sz="1100">
                <a:solidFill>
                  <a:srgbClr val="002060"/>
                </a:solidFill>
              </a:rPr>
              <a:t>“</a:t>
            </a:r>
            <a:r>
              <a:rPr lang="en-US" sz="1100" b="1">
                <a:solidFill>
                  <a:srgbClr val="002060"/>
                </a:solidFill>
              </a:rPr>
              <a:t>Alternate</a:t>
            </a:r>
            <a:r>
              <a:rPr lang="en-US" sz="1100">
                <a:solidFill>
                  <a:srgbClr val="002060"/>
                </a:solidFill>
              </a:rPr>
              <a:t>” is for </a:t>
            </a:r>
            <a:r>
              <a:rPr lang="en-US" sz="1100" b="1">
                <a:solidFill>
                  <a:srgbClr val="002060"/>
                </a:solidFill>
              </a:rPr>
              <a:t>non-construction</a:t>
            </a:r>
            <a:r>
              <a:rPr lang="en-US" sz="1100">
                <a:solidFill>
                  <a:srgbClr val="002060"/>
                </a:solidFill>
              </a:rPr>
              <a:t> projects.</a:t>
            </a:r>
          </a:p>
          <a:p>
            <a:r>
              <a:rPr lang="en-US" sz="1100">
                <a:solidFill>
                  <a:srgbClr val="002060"/>
                </a:solidFill>
              </a:rPr>
              <a:t>Name your </a:t>
            </a:r>
            <a:r>
              <a:rPr lang="en-US" sz="1100" b="1">
                <a:solidFill>
                  <a:srgbClr val="002060"/>
                </a:solidFill>
              </a:rPr>
              <a:t>Contract Tasks</a:t>
            </a:r>
            <a:r>
              <a:rPr lang="en-US" sz="1100">
                <a:solidFill>
                  <a:srgbClr val="002060"/>
                </a:solidFill>
              </a:rPr>
              <a:t> something that will be easy for you to understand.</a:t>
            </a:r>
          </a:p>
          <a:p>
            <a:r>
              <a:rPr lang="en-US" sz="1100">
                <a:solidFill>
                  <a:srgbClr val="002060"/>
                </a:solidFill>
              </a:rPr>
              <a:t>The created </a:t>
            </a:r>
            <a:r>
              <a:rPr lang="en-US" sz="1100" b="1">
                <a:solidFill>
                  <a:srgbClr val="002060"/>
                </a:solidFill>
              </a:rPr>
              <a:t>tasks</a:t>
            </a:r>
            <a:r>
              <a:rPr lang="en-US" sz="1100">
                <a:solidFill>
                  <a:srgbClr val="002060"/>
                </a:solidFill>
              </a:rPr>
              <a:t> will populate into </a:t>
            </a:r>
            <a:r>
              <a:rPr lang="en-US" sz="1100" b="1">
                <a:solidFill>
                  <a:srgbClr val="002060"/>
                </a:solidFill>
              </a:rPr>
              <a:t>Contract Procurement</a:t>
            </a:r>
            <a:r>
              <a:rPr lang="en-US" sz="1100">
                <a:solidFill>
                  <a:srgbClr val="002060"/>
                </a:solidFill>
              </a:rPr>
              <a:t> tab</a:t>
            </a:r>
          </a:p>
          <a:p>
            <a:r>
              <a:rPr lang="en-US" sz="1100">
                <a:solidFill>
                  <a:srgbClr val="002060"/>
                </a:solidFill>
              </a:rPr>
              <a:t>If you add Task </a:t>
            </a:r>
            <a:r>
              <a:rPr lang="en-US" sz="1100" b="1">
                <a:solidFill>
                  <a:srgbClr val="002060"/>
                </a:solidFill>
              </a:rPr>
              <a:t>Due Dates</a:t>
            </a:r>
            <a:r>
              <a:rPr lang="en-US" sz="1100">
                <a:solidFill>
                  <a:srgbClr val="002060"/>
                </a:solidFill>
              </a:rPr>
              <a:t> when tasks are created, they will </a:t>
            </a:r>
            <a:r>
              <a:rPr lang="en-US" sz="1100" b="1">
                <a:solidFill>
                  <a:srgbClr val="002060"/>
                </a:solidFill>
              </a:rPr>
              <a:t>sort logically based on the dates assigned</a:t>
            </a:r>
            <a:r>
              <a:rPr lang="en-US" sz="1100">
                <a:solidFill>
                  <a:srgbClr val="002060"/>
                </a:solidFill>
              </a:rPr>
              <a:t> (the tasks don't automatically sort in the order they should be submitted).</a:t>
            </a:r>
          </a:p>
          <a:p>
            <a:r>
              <a:rPr lang="en-US" sz="1100">
                <a:solidFill>
                  <a:srgbClr val="002060"/>
                </a:solidFill>
              </a:rPr>
              <a:t>Any team member can create Contract Procurement Tasks in EDGE.</a:t>
            </a:r>
          </a:p>
          <a:p>
            <a:endParaRPr lang="en-US" sz="1100"/>
          </a:p>
          <a:p>
            <a:endParaRPr lang="en-US" sz="1100"/>
          </a:p>
        </p:txBody>
      </p:sp>
      <p:grpSp>
        <p:nvGrpSpPr>
          <p:cNvPr id="10" name="Group 9">
            <a:extLst>
              <a:ext uri="{FF2B5EF4-FFF2-40B4-BE49-F238E27FC236}">
                <a16:creationId xmlns:a16="http://schemas.microsoft.com/office/drawing/2014/main" id="{50412DC2-0AE8-DF67-29B5-C0D474D61A38}"/>
              </a:ext>
            </a:extLst>
          </p:cNvPr>
          <p:cNvGrpSpPr/>
          <p:nvPr/>
        </p:nvGrpSpPr>
        <p:grpSpPr>
          <a:xfrm>
            <a:off x="399831" y="936665"/>
            <a:ext cx="5133742" cy="702404"/>
            <a:chOff x="3716145" y="962728"/>
            <a:chExt cx="5133742" cy="806591"/>
          </a:xfrm>
        </p:grpSpPr>
        <p:cxnSp>
          <p:nvCxnSpPr>
            <p:cNvPr id="7" name="Straight Arrow Connector 6">
              <a:extLst>
                <a:ext uri="{FF2B5EF4-FFF2-40B4-BE49-F238E27FC236}">
                  <a16:creationId xmlns:a16="http://schemas.microsoft.com/office/drawing/2014/main" id="{5219F640-5F9B-2A05-B9F9-09A42C158BAD}"/>
                </a:ext>
              </a:extLst>
            </p:cNvPr>
            <p:cNvCxnSpPr/>
            <p:nvPr/>
          </p:nvCxnSpPr>
          <p:spPr>
            <a:xfrm>
              <a:off x="7390470" y="1271237"/>
              <a:ext cx="259266" cy="224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E127168F-DDF2-D911-533D-3B495DB3F787}"/>
                </a:ext>
              </a:extLst>
            </p:cNvPr>
            <p:cNvPicPr>
              <a:picLocks noChangeAspect="1"/>
            </p:cNvPicPr>
            <p:nvPr/>
          </p:nvPicPr>
          <p:blipFill>
            <a:blip r:embed="rId6"/>
            <a:stretch>
              <a:fillRect/>
            </a:stretch>
          </p:blipFill>
          <p:spPr>
            <a:xfrm>
              <a:off x="3716145" y="962728"/>
              <a:ext cx="5133742" cy="806591"/>
            </a:xfrm>
            <a:prstGeom prst="rect">
              <a:avLst/>
            </a:prstGeom>
          </p:spPr>
        </p:pic>
      </p:grpSp>
      <p:grpSp>
        <p:nvGrpSpPr>
          <p:cNvPr id="13" name="Group 12">
            <a:extLst>
              <a:ext uri="{FF2B5EF4-FFF2-40B4-BE49-F238E27FC236}">
                <a16:creationId xmlns:a16="http://schemas.microsoft.com/office/drawing/2014/main" id="{84481054-9402-4440-709C-76CF2CBD6672}"/>
              </a:ext>
            </a:extLst>
          </p:cNvPr>
          <p:cNvGrpSpPr/>
          <p:nvPr/>
        </p:nvGrpSpPr>
        <p:grpSpPr>
          <a:xfrm>
            <a:off x="279338" y="3413760"/>
            <a:ext cx="4580204" cy="1158578"/>
            <a:chOff x="676600" y="2939627"/>
            <a:chExt cx="4580204" cy="1571751"/>
          </a:xfrm>
        </p:grpSpPr>
        <p:pic>
          <p:nvPicPr>
            <p:cNvPr id="16" name="Picture 15" descr="A screenshot of a computer&#10;&#10;Description automatically generated">
              <a:extLst>
                <a:ext uri="{FF2B5EF4-FFF2-40B4-BE49-F238E27FC236}">
                  <a16:creationId xmlns:a16="http://schemas.microsoft.com/office/drawing/2014/main" id="{311A9758-DF6C-4390-B52D-E07676A5F193}"/>
                </a:ext>
              </a:extLst>
            </p:cNvPr>
            <p:cNvPicPr>
              <a:picLocks noChangeAspect="1"/>
            </p:cNvPicPr>
            <p:nvPr/>
          </p:nvPicPr>
          <p:blipFill>
            <a:blip r:embed="rId7"/>
            <a:stretch>
              <a:fillRect/>
            </a:stretch>
          </p:blipFill>
          <p:spPr>
            <a:xfrm>
              <a:off x="676600" y="2939627"/>
              <a:ext cx="4580204" cy="1571751"/>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3E9CDB57-70D3-BAD6-7B24-43A202BF84AC}"/>
                </a:ext>
              </a:extLst>
            </p:cNvPr>
            <p:cNvCxnSpPr>
              <a:cxnSpLocks/>
            </p:cNvCxnSpPr>
            <p:nvPr/>
          </p:nvCxnSpPr>
          <p:spPr>
            <a:xfrm>
              <a:off x="4650969" y="3221420"/>
              <a:ext cx="259266" cy="22441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3153FE63-E829-E4DC-E104-E07374879179}"/>
              </a:ext>
            </a:extLst>
          </p:cNvPr>
          <p:cNvSpPr/>
          <p:nvPr/>
        </p:nvSpPr>
        <p:spPr>
          <a:xfrm>
            <a:off x="4171995" y="1358711"/>
            <a:ext cx="846667" cy="18218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59542CB-F01F-0C65-3604-F0AF562B2357}"/>
              </a:ext>
            </a:extLst>
          </p:cNvPr>
          <p:cNvSpPr/>
          <p:nvPr/>
        </p:nvSpPr>
        <p:spPr>
          <a:xfrm>
            <a:off x="212871" y="3169920"/>
            <a:ext cx="540235" cy="153761"/>
          </a:xfrm>
          <a:prstGeom prst="round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C4D08F-BD29-24F3-8A65-228EC2A75A5C}"/>
              </a:ext>
            </a:extLst>
          </p:cNvPr>
          <p:cNvSpPr/>
          <p:nvPr/>
        </p:nvSpPr>
        <p:spPr>
          <a:xfrm>
            <a:off x="4511659" y="3787016"/>
            <a:ext cx="176807" cy="135119"/>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711C6D8-174C-5F7F-BE42-9931ECC3E66A}"/>
              </a:ext>
            </a:extLst>
          </p:cNvPr>
          <p:cNvSpPr/>
          <p:nvPr/>
        </p:nvSpPr>
        <p:spPr>
          <a:xfrm>
            <a:off x="2553547" y="3413760"/>
            <a:ext cx="596053" cy="10050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4825DB-F1EC-CEC6-97F2-8167D28466A2}"/>
              </a:ext>
            </a:extLst>
          </p:cNvPr>
          <p:cNvSpPr/>
          <p:nvPr/>
        </p:nvSpPr>
        <p:spPr>
          <a:xfrm>
            <a:off x="3407552" y="3413760"/>
            <a:ext cx="555797" cy="10050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017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C3D30C-485D-E45C-E4E7-1B4EF2507517}"/>
              </a:ext>
            </a:extLst>
          </p:cNvPr>
          <p:cNvGraphicFramePr>
            <a:graphicFrameLocks noChangeAspect="1"/>
          </p:cNvGraphicFramePr>
          <p:nvPr>
            <p:custDataLst>
              <p:tags r:id="rId1"/>
            </p:custDataLst>
            <p:extLst>
              <p:ext uri="{D42A27DB-BD31-4B8C-83A1-F6EECF244321}">
                <p14:modId xmlns:p14="http://schemas.microsoft.com/office/powerpoint/2010/main" val="1597678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1C3D30C-485D-E45C-E4E7-1B4EF25075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D0AB30D-F3C8-E966-3675-07A00ED082F4}"/>
              </a:ext>
            </a:extLst>
          </p:cNvPr>
          <p:cNvSpPr>
            <a:spLocks noGrp="1"/>
          </p:cNvSpPr>
          <p:nvPr>
            <p:ph type="title"/>
          </p:nvPr>
        </p:nvSpPr>
        <p:spPr>
          <a:xfrm>
            <a:off x="279338" y="386609"/>
            <a:ext cx="8336342" cy="492900"/>
          </a:xfrm>
        </p:spPr>
        <p:txBody>
          <a:bodyPr vert="horz">
            <a:normAutofit/>
          </a:bodyPr>
          <a:lstStyle/>
          <a:p>
            <a:pPr algn="ctr"/>
            <a:r>
              <a:rPr lang="en-US" sz="2400"/>
              <a:t>Contract Procurement Tasks  </a:t>
            </a:r>
            <a:r>
              <a:rPr lang="en-US" sz="2400" b="0"/>
              <a:t>(Submit)</a:t>
            </a:r>
          </a:p>
        </p:txBody>
      </p:sp>
      <p:sp>
        <p:nvSpPr>
          <p:cNvPr id="2" name="Text Placeholder 1">
            <a:extLst>
              <a:ext uri="{FF2B5EF4-FFF2-40B4-BE49-F238E27FC236}">
                <a16:creationId xmlns:a16="http://schemas.microsoft.com/office/drawing/2014/main" id="{8C03DD43-D237-556F-F636-389DBC64BED4}"/>
              </a:ext>
            </a:extLst>
          </p:cNvPr>
          <p:cNvSpPr>
            <a:spLocks noGrp="1"/>
          </p:cNvSpPr>
          <p:nvPr>
            <p:ph type="body" idx="1"/>
          </p:nvPr>
        </p:nvSpPr>
        <p:spPr>
          <a:xfrm>
            <a:off x="6318613" y="925441"/>
            <a:ext cx="2522212" cy="3292618"/>
          </a:xfrm>
        </p:spPr>
        <p:txBody>
          <a:bodyPr>
            <a:normAutofit fontScale="92500" lnSpcReduction="10000"/>
          </a:bodyPr>
          <a:lstStyle/>
          <a:p>
            <a:r>
              <a:rPr lang="en-US" sz="1100">
                <a:solidFill>
                  <a:srgbClr val="002060"/>
                </a:solidFill>
              </a:rPr>
              <a:t>Contract Procurement tasks can be located and managed in the tab labeled </a:t>
            </a:r>
            <a:r>
              <a:rPr lang="en-US" sz="1100" u="sng">
                <a:solidFill>
                  <a:srgbClr val="002060"/>
                </a:solidFill>
              </a:rPr>
              <a:t>Contract Procurement</a:t>
            </a:r>
            <a:r>
              <a:rPr lang="en-US" sz="1100">
                <a:solidFill>
                  <a:srgbClr val="002060"/>
                </a:solidFill>
              </a:rPr>
              <a:t>.</a:t>
            </a:r>
          </a:p>
          <a:p>
            <a:r>
              <a:rPr lang="en-US" sz="1100">
                <a:solidFill>
                  <a:srgbClr val="002060"/>
                </a:solidFill>
              </a:rPr>
              <a:t>Always verify you are working on the correct task (if you didn't order them by due date).</a:t>
            </a:r>
          </a:p>
          <a:p>
            <a:r>
              <a:rPr lang="en-US" sz="1100" b="1">
                <a:solidFill>
                  <a:srgbClr val="002060"/>
                </a:solidFill>
              </a:rPr>
              <a:t>Upload</a:t>
            </a:r>
            <a:r>
              <a:rPr lang="en-US" sz="1100">
                <a:solidFill>
                  <a:srgbClr val="002060"/>
                </a:solidFill>
              </a:rPr>
              <a:t> any supporting documents with your submission</a:t>
            </a:r>
          </a:p>
          <a:p>
            <a:r>
              <a:rPr lang="en-US" sz="1100">
                <a:solidFill>
                  <a:srgbClr val="002060"/>
                </a:solidFill>
              </a:rPr>
              <a:t>This is where you will track the </a:t>
            </a:r>
            <a:r>
              <a:rPr lang="en-US" sz="1100" u="sng">
                <a:solidFill>
                  <a:srgbClr val="002060"/>
                </a:solidFill>
              </a:rPr>
              <a:t>Status </a:t>
            </a:r>
            <a:r>
              <a:rPr lang="en-US" sz="1100">
                <a:solidFill>
                  <a:srgbClr val="002060"/>
                </a:solidFill>
              </a:rPr>
              <a:t>of contract procurement tasks (</a:t>
            </a:r>
            <a:r>
              <a:rPr lang="en-US" sz="1100" b="1">
                <a:solidFill>
                  <a:srgbClr val="002060"/>
                </a:solidFill>
              </a:rPr>
              <a:t>Submitted</a:t>
            </a:r>
            <a:r>
              <a:rPr lang="en-US" sz="1100">
                <a:solidFill>
                  <a:srgbClr val="002060"/>
                </a:solidFill>
              </a:rPr>
              <a:t>, </a:t>
            </a:r>
            <a:r>
              <a:rPr lang="en-US" sz="1100" b="1">
                <a:solidFill>
                  <a:srgbClr val="002060"/>
                </a:solidFill>
              </a:rPr>
              <a:t>In Review</a:t>
            </a:r>
            <a:r>
              <a:rPr lang="en-US" sz="1100">
                <a:solidFill>
                  <a:srgbClr val="002060"/>
                </a:solidFill>
              </a:rPr>
              <a:t>, </a:t>
            </a:r>
            <a:r>
              <a:rPr lang="en-US" sz="1100" b="1">
                <a:solidFill>
                  <a:srgbClr val="002060"/>
                </a:solidFill>
              </a:rPr>
              <a:t>Approved</a:t>
            </a:r>
            <a:r>
              <a:rPr lang="en-US" sz="1100">
                <a:solidFill>
                  <a:srgbClr val="002060"/>
                </a:solidFill>
              </a:rPr>
              <a:t>) and where you'll be able to </a:t>
            </a:r>
            <a:r>
              <a:rPr lang="en-US" sz="1100" b="1">
                <a:solidFill>
                  <a:srgbClr val="002060"/>
                </a:solidFill>
              </a:rPr>
              <a:t>download</a:t>
            </a:r>
            <a:r>
              <a:rPr lang="en-US" sz="1100">
                <a:solidFill>
                  <a:srgbClr val="002060"/>
                </a:solidFill>
              </a:rPr>
              <a:t> your documents once it's been submitted.</a:t>
            </a:r>
          </a:p>
          <a:p>
            <a:r>
              <a:rPr lang="en-US" sz="1100">
                <a:solidFill>
                  <a:srgbClr val="002060"/>
                </a:solidFill>
              </a:rPr>
              <a:t>Any Team Member can create and work on Contract Procurement Tasks in EDGE, only Authorized Representative &amp; Principal Investigator can submit</a:t>
            </a:r>
          </a:p>
          <a:p>
            <a:endParaRPr lang="en-US" sz="1100"/>
          </a:p>
        </p:txBody>
      </p:sp>
      <p:grpSp>
        <p:nvGrpSpPr>
          <p:cNvPr id="17" name="Group 16">
            <a:extLst>
              <a:ext uri="{FF2B5EF4-FFF2-40B4-BE49-F238E27FC236}">
                <a16:creationId xmlns:a16="http://schemas.microsoft.com/office/drawing/2014/main" id="{5ACEC2F8-8956-884D-02D8-0EEB02166DD1}"/>
              </a:ext>
            </a:extLst>
          </p:cNvPr>
          <p:cNvGrpSpPr/>
          <p:nvPr/>
        </p:nvGrpSpPr>
        <p:grpSpPr>
          <a:xfrm>
            <a:off x="34902" y="925441"/>
            <a:ext cx="6283711" cy="1834923"/>
            <a:chOff x="370780" y="1023547"/>
            <a:chExt cx="6283711" cy="1834923"/>
          </a:xfrm>
        </p:grpSpPr>
        <p:pic>
          <p:nvPicPr>
            <p:cNvPr id="10" name="Picture 9" descr="Graphical user interface, text, application, email, Teams&#10;&#10;Description automatically generated">
              <a:extLst>
                <a:ext uri="{FF2B5EF4-FFF2-40B4-BE49-F238E27FC236}">
                  <a16:creationId xmlns:a16="http://schemas.microsoft.com/office/drawing/2014/main" id="{3D9F927C-2242-3551-A9C0-E58A29FF984C}"/>
                </a:ext>
              </a:extLst>
            </p:cNvPr>
            <p:cNvPicPr>
              <a:picLocks noChangeAspect="1"/>
            </p:cNvPicPr>
            <p:nvPr/>
          </p:nvPicPr>
          <p:blipFill>
            <a:blip r:embed="rId5"/>
            <a:stretch>
              <a:fillRect/>
            </a:stretch>
          </p:blipFill>
          <p:spPr>
            <a:xfrm>
              <a:off x="370780" y="1023547"/>
              <a:ext cx="6283711" cy="1834923"/>
            </a:xfrm>
            <a:prstGeom prst="rect">
              <a:avLst/>
            </a:prstGeom>
          </p:spPr>
        </p:pic>
        <p:cxnSp>
          <p:nvCxnSpPr>
            <p:cNvPr id="11" name="Straight Arrow Connector 10">
              <a:extLst>
                <a:ext uri="{FF2B5EF4-FFF2-40B4-BE49-F238E27FC236}">
                  <a16:creationId xmlns:a16="http://schemas.microsoft.com/office/drawing/2014/main" id="{41F9A960-CDBF-E777-D5BB-64829EB15BC9}"/>
                </a:ext>
              </a:extLst>
            </p:cNvPr>
            <p:cNvCxnSpPr>
              <a:cxnSpLocks/>
            </p:cNvCxnSpPr>
            <p:nvPr/>
          </p:nvCxnSpPr>
          <p:spPr>
            <a:xfrm>
              <a:off x="6039025" y="1628778"/>
              <a:ext cx="205962" cy="2282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D246252-C906-9101-BB4A-7E9A21FC352C}"/>
              </a:ext>
            </a:extLst>
          </p:cNvPr>
          <p:cNvGrpSpPr/>
          <p:nvPr/>
        </p:nvGrpSpPr>
        <p:grpSpPr>
          <a:xfrm>
            <a:off x="578460" y="2509483"/>
            <a:ext cx="4067406" cy="2199995"/>
            <a:chOff x="1973767" y="2440515"/>
            <a:chExt cx="4067406" cy="2199995"/>
          </a:xfrm>
        </p:grpSpPr>
        <p:pic>
          <p:nvPicPr>
            <p:cNvPr id="18" name="Picture 17" descr="Graphical user interface, application, email&#10;&#10;Description automatically generated">
              <a:extLst>
                <a:ext uri="{FF2B5EF4-FFF2-40B4-BE49-F238E27FC236}">
                  <a16:creationId xmlns:a16="http://schemas.microsoft.com/office/drawing/2014/main" id="{9CB5AD0D-7849-80A9-A388-C97BD77FDE23}"/>
                </a:ext>
              </a:extLst>
            </p:cNvPr>
            <p:cNvPicPr>
              <a:picLocks noChangeAspect="1"/>
            </p:cNvPicPr>
            <p:nvPr/>
          </p:nvPicPr>
          <p:blipFill>
            <a:blip r:embed="rId6"/>
            <a:stretch>
              <a:fillRect/>
            </a:stretch>
          </p:blipFill>
          <p:spPr>
            <a:xfrm>
              <a:off x="1973767" y="2440515"/>
              <a:ext cx="4067406" cy="2199995"/>
            </a:xfrm>
            <a:prstGeom prst="rect">
              <a:avLst/>
            </a:prstGeom>
          </p:spPr>
        </p:pic>
        <p:cxnSp>
          <p:nvCxnSpPr>
            <p:cNvPr id="20" name="Straight Arrow Connector 19">
              <a:extLst>
                <a:ext uri="{FF2B5EF4-FFF2-40B4-BE49-F238E27FC236}">
                  <a16:creationId xmlns:a16="http://schemas.microsoft.com/office/drawing/2014/main" id="{67A6BFCF-AB69-AD2A-0274-87D37E0A8374}"/>
                </a:ext>
              </a:extLst>
            </p:cNvPr>
            <p:cNvCxnSpPr>
              <a:cxnSpLocks/>
            </p:cNvCxnSpPr>
            <p:nvPr/>
          </p:nvCxnSpPr>
          <p:spPr>
            <a:xfrm>
              <a:off x="2086187" y="3243192"/>
              <a:ext cx="270933" cy="2718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42CC527D-63A9-FAD5-CE11-1F8A5FA0406E}"/>
              </a:ext>
            </a:extLst>
          </p:cNvPr>
          <p:cNvSpPr/>
          <p:nvPr/>
        </p:nvSpPr>
        <p:spPr>
          <a:xfrm>
            <a:off x="4847808" y="1557867"/>
            <a:ext cx="699552" cy="853440"/>
          </a:xfrm>
          <a:prstGeom prst="rect">
            <a:avLst/>
          </a:prstGeom>
          <a:no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C3CBBA8-EC04-95DC-4E2F-BF08B7D682F0}"/>
              </a:ext>
            </a:extLst>
          </p:cNvPr>
          <p:cNvSpPr/>
          <p:nvPr/>
        </p:nvSpPr>
        <p:spPr>
          <a:xfrm>
            <a:off x="5830005" y="1758929"/>
            <a:ext cx="205962" cy="171471"/>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07FF02-A8D5-A93A-B84C-EA9AFD2E927B}"/>
              </a:ext>
            </a:extLst>
          </p:cNvPr>
          <p:cNvSpPr/>
          <p:nvPr/>
        </p:nvSpPr>
        <p:spPr>
          <a:xfrm>
            <a:off x="3467947" y="925441"/>
            <a:ext cx="914400" cy="300030"/>
          </a:xfrm>
          <a:prstGeom prst="rect">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153C21-73CA-07E7-4334-DA437B45BF7C}"/>
              </a:ext>
            </a:extLst>
          </p:cNvPr>
          <p:cNvSpPr/>
          <p:nvPr/>
        </p:nvSpPr>
        <p:spPr>
          <a:xfrm>
            <a:off x="690880" y="3609480"/>
            <a:ext cx="541867" cy="251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2869E6-7AF2-0BA0-32B5-7F0882C04A15}"/>
              </a:ext>
            </a:extLst>
          </p:cNvPr>
          <p:cNvSpPr/>
          <p:nvPr/>
        </p:nvSpPr>
        <p:spPr>
          <a:xfrm>
            <a:off x="690880" y="4070773"/>
            <a:ext cx="2966720" cy="57573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29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C3D30C-485D-E45C-E4E7-1B4EF2507517}"/>
              </a:ext>
            </a:extLst>
          </p:cNvPr>
          <p:cNvGraphicFramePr>
            <a:graphicFrameLocks noChangeAspect="1"/>
          </p:cNvGraphicFramePr>
          <p:nvPr>
            <p:custDataLst>
              <p:tags r:id="rId1"/>
            </p:custDataLst>
            <p:extLst>
              <p:ext uri="{D42A27DB-BD31-4B8C-83A1-F6EECF244321}">
                <p14:modId xmlns:p14="http://schemas.microsoft.com/office/powerpoint/2010/main" val="2539206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1C3D30C-485D-E45C-E4E7-1B4EF25075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D0AB30D-F3C8-E966-3675-07A00ED082F4}"/>
              </a:ext>
            </a:extLst>
          </p:cNvPr>
          <p:cNvSpPr>
            <a:spLocks noGrp="1"/>
          </p:cNvSpPr>
          <p:nvPr>
            <p:ph type="title"/>
          </p:nvPr>
        </p:nvSpPr>
        <p:spPr>
          <a:xfrm>
            <a:off x="676600" y="365700"/>
            <a:ext cx="7837480" cy="492900"/>
          </a:xfrm>
        </p:spPr>
        <p:txBody>
          <a:bodyPr vert="horz">
            <a:normAutofit/>
          </a:bodyPr>
          <a:lstStyle/>
          <a:p>
            <a:pPr algn="ctr"/>
            <a:r>
              <a:rPr lang="en-US"/>
              <a:t>Change Orders</a:t>
            </a:r>
          </a:p>
        </p:txBody>
      </p:sp>
      <p:sp>
        <p:nvSpPr>
          <p:cNvPr id="2" name="Text Placeholder 1">
            <a:extLst>
              <a:ext uri="{FF2B5EF4-FFF2-40B4-BE49-F238E27FC236}">
                <a16:creationId xmlns:a16="http://schemas.microsoft.com/office/drawing/2014/main" id="{8C03DD43-D237-556F-F636-389DBC64BED4}"/>
              </a:ext>
            </a:extLst>
          </p:cNvPr>
          <p:cNvSpPr>
            <a:spLocks noGrp="1"/>
          </p:cNvSpPr>
          <p:nvPr>
            <p:ph type="body" idx="1"/>
          </p:nvPr>
        </p:nvSpPr>
        <p:spPr>
          <a:xfrm>
            <a:off x="5157679" y="896699"/>
            <a:ext cx="3674747" cy="3679137"/>
          </a:xfrm>
        </p:spPr>
        <p:txBody>
          <a:bodyPr>
            <a:normAutofit/>
          </a:bodyPr>
          <a:lstStyle/>
          <a:p>
            <a:r>
              <a:rPr lang="en-US" sz="1200">
                <a:solidFill>
                  <a:schemeClr val="tx1"/>
                </a:solidFill>
              </a:rPr>
              <a:t>Change Orders can be found on the Homepage in the </a:t>
            </a:r>
            <a:r>
              <a:rPr lang="en-US" sz="1200" u="sng">
                <a:solidFill>
                  <a:schemeClr val="tx1"/>
                </a:solidFill>
              </a:rPr>
              <a:t>Details</a:t>
            </a:r>
            <a:r>
              <a:rPr lang="en-US" sz="1200">
                <a:solidFill>
                  <a:schemeClr val="tx1"/>
                </a:solidFill>
              </a:rPr>
              <a:t> section labeled </a:t>
            </a:r>
            <a:r>
              <a:rPr lang="en-US" sz="1200" b="1">
                <a:solidFill>
                  <a:schemeClr val="tx1"/>
                </a:solidFill>
              </a:rPr>
              <a:t>Change Orders</a:t>
            </a:r>
            <a:r>
              <a:rPr lang="en-US" sz="1200">
                <a:solidFill>
                  <a:schemeClr val="tx1"/>
                </a:solidFill>
              </a:rPr>
              <a:t>.</a:t>
            </a:r>
          </a:p>
          <a:p>
            <a:r>
              <a:rPr lang="en-US" sz="1200">
                <a:solidFill>
                  <a:schemeClr val="tx1"/>
                </a:solidFill>
              </a:rPr>
              <a:t>Use the </a:t>
            </a:r>
            <a:r>
              <a:rPr lang="en-US" sz="1200" u="sng">
                <a:solidFill>
                  <a:schemeClr val="tx1"/>
                </a:solidFill>
              </a:rPr>
              <a:t>Change Order form </a:t>
            </a:r>
            <a:r>
              <a:rPr lang="en-US" sz="1200">
                <a:solidFill>
                  <a:schemeClr val="tx1"/>
                </a:solidFill>
              </a:rPr>
              <a:t>from the </a:t>
            </a:r>
            <a:r>
              <a:rPr lang="en-US" sz="1200" u="sng">
                <a:solidFill>
                  <a:schemeClr val="tx1"/>
                </a:solidFill>
              </a:rPr>
              <a:t>Construction Checklist </a:t>
            </a:r>
            <a:r>
              <a:rPr lang="en-US" sz="1200">
                <a:solidFill>
                  <a:schemeClr val="tx1"/>
                </a:solidFill>
              </a:rPr>
              <a:t>to upload to this request. Include any other supporting documentation here as well.</a:t>
            </a:r>
            <a:endParaRPr lang="en-US" sz="1200" b="1">
              <a:solidFill>
                <a:schemeClr val="tx1"/>
              </a:solidFill>
            </a:endParaRPr>
          </a:p>
          <a:p>
            <a:r>
              <a:rPr lang="en-US" sz="1200" b="1">
                <a:solidFill>
                  <a:schemeClr val="tx1"/>
                </a:solidFill>
              </a:rPr>
              <a:t>Note</a:t>
            </a:r>
            <a:r>
              <a:rPr lang="en-US" sz="1200">
                <a:solidFill>
                  <a:schemeClr val="tx1"/>
                </a:solidFill>
              </a:rPr>
              <a:t>: The Amount Changed and Total Contract Time Change fields can be </a:t>
            </a:r>
            <a:r>
              <a:rPr lang="en-US" sz="1200" b="1">
                <a:solidFill>
                  <a:schemeClr val="tx1"/>
                </a:solidFill>
              </a:rPr>
              <a:t>negative</a:t>
            </a:r>
            <a:r>
              <a:rPr lang="en-US" sz="1200">
                <a:solidFill>
                  <a:schemeClr val="tx1"/>
                </a:solidFill>
              </a:rPr>
              <a:t> values if you used less money than anticipated or finished quicker than anticipated. </a:t>
            </a:r>
          </a:p>
          <a:p>
            <a:r>
              <a:rPr lang="en-US" sz="1200"/>
              <a:t>Any Team Member can begin and work on Change Orders in EDGE, only Authorized Representatives &amp; Principal Investigator can attest &amp; submit.</a:t>
            </a:r>
          </a:p>
          <a:p>
            <a:endParaRPr lang="en-US" sz="1200"/>
          </a:p>
        </p:txBody>
      </p:sp>
      <p:grpSp>
        <p:nvGrpSpPr>
          <p:cNvPr id="12" name="Group 11">
            <a:extLst>
              <a:ext uri="{FF2B5EF4-FFF2-40B4-BE49-F238E27FC236}">
                <a16:creationId xmlns:a16="http://schemas.microsoft.com/office/drawing/2014/main" id="{5CE5AE22-D535-F079-6BCE-DCDD94DD2C65}"/>
              </a:ext>
            </a:extLst>
          </p:cNvPr>
          <p:cNvGrpSpPr/>
          <p:nvPr/>
        </p:nvGrpSpPr>
        <p:grpSpPr>
          <a:xfrm>
            <a:off x="181428" y="1099209"/>
            <a:ext cx="4045189" cy="902888"/>
            <a:chOff x="181428" y="1099209"/>
            <a:chExt cx="4045189" cy="902888"/>
          </a:xfrm>
        </p:grpSpPr>
        <p:pic>
          <p:nvPicPr>
            <p:cNvPr id="7" name="Picture 6" descr="A screenshot of a computer&#10;&#10;Description automatically generated">
              <a:extLst>
                <a:ext uri="{FF2B5EF4-FFF2-40B4-BE49-F238E27FC236}">
                  <a16:creationId xmlns:a16="http://schemas.microsoft.com/office/drawing/2014/main" id="{02071B6F-013B-A22F-DAD4-E5125F59AFD0}"/>
                </a:ext>
              </a:extLst>
            </p:cNvPr>
            <p:cNvPicPr>
              <a:picLocks noChangeAspect="1"/>
            </p:cNvPicPr>
            <p:nvPr/>
          </p:nvPicPr>
          <p:blipFill rotWithShape="1">
            <a:blip r:embed="rId5"/>
            <a:srcRect t="46659"/>
            <a:stretch/>
          </p:blipFill>
          <p:spPr>
            <a:xfrm>
              <a:off x="181428" y="1099209"/>
              <a:ext cx="4045189" cy="902888"/>
            </a:xfrm>
            <a:prstGeom prst="rect">
              <a:avLst/>
            </a:prstGeom>
            <a:ln>
              <a:solidFill>
                <a:schemeClr val="tx1"/>
              </a:solidFill>
            </a:ln>
          </p:spPr>
        </p:pic>
        <p:cxnSp>
          <p:nvCxnSpPr>
            <p:cNvPr id="4" name="Straight Arrow Connector 3">
              <a:extLst>
                <a:ext uri="{FF2B5EF4-FFF2-40B4-BE49-F238E27FC236}">
                  <a16:creationId xmlns:a16="http://schemas.microsoft.com/office/drawing/2014/main" id="{7238FFFB-3276-BDD9-255D-486E3A023188}"/>
                </a:ext>
              </a:extLst>
            </p:cNvPr>
            <p:cNvCxnSpPr/>
            <p:nvPr/>
          </p:nvCxnSpPr>
          <p:spPr>
            <a:xfrm>
              <a:off x="2796673" y="1140727"/>
              <a:ext cx="315021" cy="2592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B2DAFD4-27A9-DD21-CE75-3C4E49247760}"/>
              </a:ext>
            </a:extLst>
          </p:cNvPr>
          <p:cNvGrpSpPr/>
          <p:nvPr/>
        </p:nvGrpSpPr>
        <p:grpSpPr>
          <a:xfrm>
            <a:off x="602165" y="1969646"/>
            <a:ext cx="3851825" cy="1634378"/>
            <a:chOff x="602165" y="1969646"/>
            <a:chExt cx="3851825" cy="1634378"/>
          </a:xfrm>
        </p:grpSpPr>
        <p:pic>
          <p:nvPicPr>
            <p:cNvPr id="9" name="Picture 8" descr="A screenshot of a computer&#10;&#10;Description automatically generated">
              <a:extLst>
                <a:ext uri="{FF2B5EF4-FFF2-40B4-BE49-F238E27FC236}">
                  <a16:creationId xmlns:a16="http://schemas.microsoft.com/office/drawing/2014/main" id="{70FBD94E-F714-9231-CD85-05130C79341B}"/>
                </a:ext>
              </a:extLst>
            </p:cNvPr>
            <p:cNvPicPr>
              <a:picLocks noChangeAspect="1"/>
            </p:cNvPicPr>
            <p:nvPr/>
          </p:nvPicPr>
          <p:blipFill>
            <a:blip r:embed="rId6"/>
            <a:stretch>
              <a:fillRect/>
            </a:stretch>
          </p:blipFill>
          <p:spPr>
            <a:xfrm>
              <a:off x="676600" y="1969646"/>
              <a:ext cx="3777390" cy="1634378"/>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F896BA66-C29E-26DB-1A06-F8C15F3A3B03}"/>
                </a:ext>
              </a:extLst>
            </p:cNvPr>
            <p:cNvCxnSpPr>
              <a:cxnSpLocks/>
            </p:cNvCxnSpPr>
            <p:nvPr/>
          </p:nvCxnSpPr>
          <p:spPr>
            <a:xfrm>
              <a:off x="602165" y="2595445"/>
              <a:ext cx="315021" cy="2592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1" name="Picture 10" descr="A screenshot of a computer&#10;&#10;Description automatically generated">
            <a:extLst>
              <a:ext uri="{FF2B5EF4-FFF2-40B4-BE49-F238E27FC236}">
                <a16:creationId xmlns:a16="http://schemas.microsoft.com/office/drawing/2014/main" id="{7201452C-E5C3-A62E-5D91-32E077EC4368}"/>
              </a:ext>
            </a:extLst>
          </p:cNvPr>
          <p:cNvPicPr>
            <a:picLocks noChangeAspect="1"/>
          </p:cNvPicPr>
          <p:nvPr/>
        </p:nvPicPr>
        <p:blipFill rotWithShape="1">
          <a:blip r:embed="rId7"/>
          <a:srcRect b="5723"/>
          <a:stretch/>
        </p:blipFill>
        <p:spPr>
          <a:xfrm>
            <a:off x="1994472" y="3141404"/>
            <a:ext cx="3163208" cy="1434432"/>
          </a:xfrm>
          <a:prstGeom prst="rect">
            <a:avLst/>
          </a:prstGeom>
          <a:ln>
            <a:solidFill>
              <a:schemeClr val="tx1"/>
            </a:solidFill>
          </a:ln>
        </p:spPr>
      </p:pic>
    </p:spTree>
    <p:extLst>
      <p:ext uri="{BB962C8B-B14F-4D97-AF65-F5344CB8AC3E}">
        <p14:creationId xmlns:p14="http://schemas.microsoft.com/office/powerpoint/2010/main" val="121164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492B84-90D6-D4CE-BB7E-5376F750937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9492B84-90D6-D4CE-BB7E-5376F75093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8" name="Google Shape;388;g1e33f5d026b_0_575"/>
          <p:cNvSpPr txBox="1">
            <a:spLocks noGrp="1"/>
          </p:cNvSpPr>
          <p:nvPr>
            <p:ph type="body" idx="1"/>
          </p:nvPr>
        </p:nvSpPr>
        <p:spPr>
          <a:xfrm>
            <a:off x="600000" y="973859"/>
            <a:ext cx="7944000" cy="3605397"/>
          </a:xfrm>
          <a:prstGeom prst="rect">
            <a:avLst/>
          </a:prstGeom>
          <a:noFill/>
          <a:ln>
            <a:noFill/>
          </a:ln>
        </p:spPr>
        <p:txBody>
          <a:bodyPr spcFirstLastPara="1" wrap="square" lIns="91425" tIns="45700" rIns="91425" bIns="45700" anchor="t" anchorCtr="0">
            <a:noAutofit/>
          </a:bodyPr>
          <a:lstStyle/>
          <a:p>
            <a:pPr marL="377190" indent="-285750">
              <a:buFont typeface="Arial"/>
              <a:buChar char="•"/>
            </a:pPr>
            <a:r>
              <a:rPr lang="en-US" sz="1400">
                <a:solidFill>
                  <a:schemeClr val="tx1"/>
                </a:solidFill>
              </a:rPr>
              <a:t>Post Award tutorial videos and quick reference guides for Project Officers are published for use by our internal EDA team members on our EDA Exchange Intranet at: </a:t>
            </a:r>
            <a:r>
              <a:rPr lang="en-US" sz="1400" b="1">
                <a:solidFill>
                  <a:schemeClr val="tx1"/>
                </a:solidFill>
                <a:hlinkClick r:id="rId6">
                  <a:extLst>
                    <a:ext uri="{A12FA001-AC4F-418D-AE19-62706E023703}">
                      <ahyp:hlinkClr xmlns:ahyp="http://schemas.microsoft.com/office/drawing/2018/hyperlinkcolor" val="tx"/>
                    </a:ext>
                  </a:extLst>
                </a:hlinkClick>
              </a:rPr>
              <a:t>Post Award Library</a:t>
            </a:r>
            <a:r>
              <a:rPr lang="en-US" sz="1400" u="sng">
                <a:solidFill>
                  <a:srgbClr val="0000FF"/>
                </a:solidFill>
                <a:hlinkClick r:id="rId7"/>
              </a:rPr>
              <a:t>.</a:t>
            </a:r>
            <a:endParaRPr lang="en-US" sz="1400" u="sng">
              <a:solidFill>
                <a:srgbClr val="0000FF"/>
              </a:solidFill>
            </a:endParaRPr>
          </a:p>
          <a:p>
            <a:pPr marL="377190" indent="-285750">
              <a:buFont typeface="Arial,Sans-Serif"/>
              <a:buChar char="•"/>
            </a:pPr>
            <a:r>
              <a:rPr lang="en-US" sz="1400">
                <a:solidFill>
                  <a:schemeClr val="tx1"/>
                </a:solidFill>
              </a:rPr>
              <a:t>Access the EDGE User Guide Release 5, starting at Page 213, for detailed step-by-step instructions for Project Officers. Our complete EDGE User Guide is published for use by our internal EDA team members on our EDA Exchange Intranet at: </a:t>
            </a:r>
            <a:r>
              <a:rPr lang="en-US" sz="1400" b="1">
                <a:solidFill>
                  <a:srgbClr val="0000FF"/>
                </a:solidFill>
                <a:hlinkClick r:id="rId7"/>
              </a:rPr>
              <a:t>EDGE User Guide Release 5.pdf</a:t>
            </a:r>
            <a:r>
              <a:rPr lang="en-US" sz="1400" u="sng">
                <a:solidFill>
                  <a:srgbClr val="0000FF"/>
                </a:solidFill>
                <a:hlinkClick r:id="rId7"/>
              </a:rPr>
              <a:t>.</a:t>
            </a:r>
            <a:endParaRPr lang="en-US" sz="1400">
              <a:solidFill>
                <a:srgbClr val="002B51"/>
              </a:solidFill>
            </a:endParaRPr>
          </a:p>
          <a:p>
            <a:pPr marL="377190" indent="-285750">
              <a:buFont typeface="Arial,Sans-Serif"/>
              <a:buChar char="•"/>
            </a:pPr>
            <a:r>
              <a:rPr lang="en-US" sz="1400">
                <a:solidFill>
                  <a:schemeClr val="tx1"/>
                </a:solidFill>
              </a:rPr>
              <a:t>From the EDGE Grant Manager main menu, Project Officers can see a Project Tab listing all their projects from their Home page. Select Home, click Projects.</a:t>
            </a:r>
          </a:p>
          <a:p>
            <a:pPr marL="377190" indent="-285750">
              <a:buFont typeface="Arial,Sans-Serif"/>
              <a:buChar char="•"/>
            </a:pPr>
            <a:r>
              <a:rPr lang="en-US" sz="1400">
                <a:solidFill>
                  <a:schemeClr val="tx1"/>
                </a:solidFill>
              </a:rPr>
              <a:t>From the EDGE Grant Manager main menu, Project Officers can select their preferred Project </a:t>
            </a:r>
            <a:r>
              <a:rPr lang="en-US" sz="1400" err="1">
                <a:solidFill>
                  <a:schemeClr val="tx1"/>
                </a:solidFill>
              </a:rPr>
              <a:t>ListView</a:t>
            </a:r>
            <a:r>
              <a:rPr lang="en-US" sz="1400">
                <a:solidFill>
                  <a:schemeClr val="tx1"/>
                </a:solidFill>
              </a:rPr>
              <a:t> from their Projects page. Select Projects, click Clone to edit and filter. Then, click Pin.</a:t>
            </a:r>
          </a:p>
          <a:p>
            <a:pPr marL="377190" indent="-285750">
              <a:buFont typeface="Arial,Sans-Serif"/>
              <a:buChar char="•"/>
            </a:pPr>
            <a:r>
              <a:rPr lang="en-US" sz="1400">
                <a:solidFill>
                  <a:schemeClr val="tx1"/>
                </a:solidFill>
              </a:rPr>
              <a:t>From the EDGE Grant Manager main menu, Project Officers can view lists of their active projects from their Reports page. Select Reports, All Reports, All Project Report. Click Enable Field Editing, check the checkbox for the desired Projects, and click Export from the Edit drop-down list.</a:t>
            </a:r>
          </a:p>
          <a:p>
            <a:pPr marL="377190" indent="-285750">
              <a:buFont typeface="Arial"/>
              <a:buChar char="•"/>
            </a:pPr>
            <a:endParaRPr lang="en-US" sz="1400">
              <a:solidFill>
                <a:schemeClr val="tx1"/>
              </a:solidFill>
            </a:endParaRPr>
          </a:p>
        </p:txBody>
      </p:sp>
      <p:sp>
        <p:nvSpPr>
          <p:cNvPr id="389" name="Google Shape;389;g1e33f5d026b_0_575"/>
          <p:cNvSpPr txBox="1">
            <a:spLocks noGrp="1"/>
          </p:cNvSpPr>
          <p:nvPr>
            <p:ph type="title"/>
          </p:nvPr>
        </p:nvSpPr>
        <p:spPr>
          <a:xfrm>
            <a:off x="676600" y="365700"/>
            <a:ext cx="7977168" cy="492900"/>
          </a:xfrm>
          <a:prstGeom prst="rect">
            <a:avLst/>
          </a:prstGeom>
          <a:noFill/>
          <a:ln>
            <a:noFill/>
          </a:ln>
        </p:spPr>
        <p:txBody>
          <a:bodyPr spcFirstLastPara="1" wrap="square" lIns="91425" tIns="45700" rIns="91425" bIns="45700" anchor="t" anchorCtr="0">
            <a:normAutofit/>
          </a:bodyPr>
          <a:lstStyle/>
          <a:p>
            <a:r>
              <a:rPr lang="en-US"/>
              <a:t>EDGE Resources for EDA Project Officers</a:t>
            </a:r>
          </a:p>
        </p:txBody>
      </p:sp>
    </p:spTree>
    <p:extLst>
      <p:ext uri="{BB962C8B-B14F-4D97-AF65-F5344CB8AC3E}">
        <p14:creationId xmlns:p14="http://schemas.microsoft.com/office/powerpoint/2010/main" val="3720855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A3E3C-7DAF-8328-07DF-B6C10050651F}"/>
              </a:ext>
            </a:extLst>
          </p:cNvPr>
          <p:cNvSpPr>
            <a:spLocks noGrp="1"/>
          </p:cNvSpPr>
          <p:nvPr>
            <p:ph type="body" idx="1"/>
          </p:nvPr>
        </p:nvSpPr>
        <p:spPr/>
        <p:txBody>
          <a:bodyPr/>
          <a:lstStyle/>
          <a:p>
            <a:r>
              <a:rPr lang="en-US" dirty="0"/>
              <a:t>Corey Dunn: </a:t>
            </a:r>
            <a:r>
              <a:rPr lang="en-US" dirty="0">
                <a:hlinkClick r:id="rId2"/>
              </a:rPr>
              <a:t>cdunn@eda.gov</a:t>
            </a:r>
            <a:endParaRPr lang="en-US" dirty="0"/>
          </a:p>
          <a:p>
            <a:r>
              <a:rPr lang="en-US" dirty="0"/>
              <a:t>Osvaldo Rocha: </a:t>
            </a:r>
            <a:r>
              <a:rPr lang="en-US" dirty="0">
                <a:hlinkClick r:id="rId3"/>
              </a:rPr>
              <a:t>orocha@eda.gov</a:t>
            </a:r>
            <a:endParaRPr lang="en-US" dirty="0"/>
          </a:p>
          <a:p>
            <a:r>
              <a:rPr lang="en-US" dirty="0"/>
              <a:t>All complaints regarding EDGE functionality can be directly submitted to Area Director Matthew Giannini at </a:t>
            </a:r>
            <a:r>
              <a:rPr lang="en-US" dirty="0">
                <a:hlinkClick r:id="rId4"/>
              </a:rPr>
              <a:t>mgiannini@eda.gov</a:t>
            </a:r>
            <a:endParaRPr lang="en-US" dirty="0"/>
          </a:p>
          <a:p>
            <a:pPr marL="91440" indent="0">
              <a:buNone/>
            </a:pPr>
            <a:endParaRPr lang="en-US" dirty="0"/>
          </a:p>
          <a:p>
            <a:endParaRPr lang="en-US" dirty="0"/>
          </a:p>
        </p:txBody>
      </p:sp>
      <p:sp>
        <p:nvSpPr>
          <p:cNvPr id="3" name="Title 2">
            <a:extLst>
              <a:ext uri="{FF2B5EF4-FFF2-40B4-BE49-F238E27FC236}">
                <a16:creationId xmlns:a16="http://schemas.microsoft.com/office/drawing/2014/main" id="{3D487662-15CB-C9E9-F96B-9918D7235AF1}"/>
              </a:ext>
            </a:extLst>
          </p:cNvPr>
          <p:cNvSpPr>
            <a:spLocks noGrp="1"/>
          </p:cNvSpPr>
          <p:nvPr>
            <p:ph type="title"/>
          </p:nvPr>
        </p:nvSpPr>
        <p:spPr/>
        <p:txBody>
          <a:bodyPr/>
          <a:lstStyle/>
          <a:p>
            <a:pPr algn="ctr"/>
            <a:r>
              <a:rPr lang="en-US" dirty="0"/>
              <a:t>Questions?</a:t>
            </a:r>
          </a:p>
        </p:txBody>
      </p:sp>
      <p:pic>
        <p:nvPicPr>
          <p:cNvPr id="5" name="Picture 4" descr="Quizzical burrowing owl looking forward">
            <a:extLst>
              <a:ext uri="{FF2B5EF4-FFF2-40B4-BE49-F238E27FC236}">
                <a16:creationId xmlns:a16="http://schemas.microsoft.com/office/drawing/2014/main" id="{51E07773-C06B-1FA0-5FE8-CB9B4EB598E3}"/>
              </a:ext>
            </a:extLst>
          </p:cNvPr>
          <p:cNvPicPr>
            <a:picLocks noChangeAspect="1"/>
          </p:cNvPicPr>
          <p:nvPr/>
        </p:nvPicPr>
        <p:blipFill>
          <a:blip r:embed="rId5"/>
          <a:stretch>
            <a:fillRect/>
          </a:stretch>
        </p:blipFill>
        <p:spPr>
          <a:xfrm>
            <a:off x="3225152" y="2714558"/>
            <a:ext cx="2648898" cy="18405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0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e33f5d026b_0_7"/>
          <p:cNvSpPr txBox="1">
            <a:spLocks noGrp="1"/>
          </p:cNvSpPr>
          <p:nvPr>
            <p:ph type="body" idx="1"/>
          </p:nvPr>
        </p:nvSpPr>
        <p:spPr>
          <a:xfrm>
            <a:off x="577601" y="1057216"/>
            <a:ext cx="7944000" cy="3314464"/>
          </a:xfrm>
          <a:prstGeom prst="rect">
            <a:avLst/>
          </a:prstGeom>
          <a:noFill/>
          <a:ln>
            <a:noFill/>
          </a:ln>
        </p:spPr>
        <p:txBody>
          <a:bodyPr spcFirstLastPara="1" wrap="square" lIns="91425" tIns="45700" rIns="91425" bIns="45700" anchor="t" anchorCtr="0">
            <a:normAutofit lnSpcReduction="10000"/>
          </a:bodyPr>
          <a:lstStyle/>
          <a:p>
            <a:r>
              <a:rPr lang="en-US">
                <a:highlight>
                  <a:srgbClr val="FFFF00"/>
                </a:highlight>
              </a:rPr>
              <a:t>Migrated award vs. Awards in EDGE</a:t>
            </a:r>
          </a:p>
          <a:p>
            <a:r>
              <a:rPr lang="en-US"/>
              <a:t>Project Workspace on the EDGE Portal for Grant Recipients</a:t>
            </a:r>
          </a:p>
          <a:p>
            <a:pPr marL="457200" lvl="0" indent="-365760" algn="l" rtl="0">
              <a:lnSpc>
                <a:spcPct val="90000"/>
              </a:lnSpc>
              <a:spcBef>
                <a:spcPts val="750"/>
              </a:spcBef>
              <a:spcAft>
                <a:spcPts val="0"/>
              </a:spcAft>
              <a:buSzPts val="2160"/>
              <a:buChar char="▪"/>
            </a:pPr>
            <a:r>
              <a:rPr lang="en-US"/>
              <a:t>How to Add New Team Members</a:t>
            </a:r>
          </a:p>
          <a:p>
            <a:pPr marL="457200" lvl="0" indent="-365760" algn="l" rtl="0">
              <a:lnSpc>
                <a:spcPct val="90000"/>
              </a:lnSpc>
              <a:spcBef>
                <a:spcPts val="750"/>
              </a:spcBef>
              <a:spcAft>
                <a:spcPts val="0"/>
              </a:spcAft>
              <a:buSzPts val="2160"/>
              <a:buChar char="▪"/>
            </a:pPr>
            <a:r>
              <a:rPr lang="en-US"/>
              <a:t>How to Submit a Payment Request</a:t>
            </a:r>
          </a:p>
          <a:p>
            <a:pPr marL="457200" lvl="0" indent="-365760" algn="l" rtl="0">
              <a:lnSpc>
                <a:spcPct val="90000"/>
              </a:lnSpc>
              <a:spcBef>
                <a:spcPts val="750"/>
              </a:spcBef>
              <a:spcAft>
                <a:spcPts val="0"/>
              </a:spcAft>
              <a:buSzPts val="2160"/>
              <a:buChar char="▪"/>
            </a:pPr>
            <a:r>
              <a:rPr lang="en-US"/>
              <a:t>How to Respond to a Curing Request</a:t>
            </a:r>
          </a:p>
          <a:p>
            <a:pPr marL="457200" lvl="0" indent="-365760" algn="l" rtl="0">
              <a:lnSpc>
                <a:spcPct val="90000"/>
              </a:lnSpc>
              <a:spcBef>
                <a:spcPts val="750"/>
              </a:spcBef>
              <a:spcAft>
                <a:spcPts val="0"/>
              </a:spcAft>
              <a:buSzPts val="2160"/>
              <a:buChar char="▪"/>
            </a:pPr>
            <a:r>
              <a:rPr lang="en-US"/>
              <a:t>How to Submit Reports</a:t>
            </a:r>
          </a:p>
          <a:p>
            <a:r>
              <a:rPr lang="en-US">
                <a:solidFill>
                  <a:srgbClr val="002B51"/>
                </a:solidFill>
              </a:rPr>
              <a:t>How to Submit Closeout Items</a:t>
            </a:r>
          </a:p>
          <a:p>
            <a:pPr marL="457200" lvl="0" indent="-365760" algn="l" rtl="0">
              <a:lnSpc>
                <a:spcPct val="90000"/>
              </a:lnSpc>
              <a:spcBef>
                <a:spcPts val="750"/>
              </a:spcBef>
              <a:spcAft>
                <a:spcPts val="0"/>
              </a:spcAft>
              <a:buSzPts val="2160"/>
              <a:buChar char="▪"/>
            </a:pPr>
            <a:r>
              <a:rPr lang="en-US">
                <a:solidFill>
                  <a:srgbClr val="FF0000"/>
                </a:solidFill>
              </a:rPr>
              <a:t>How to Submit Contract Actions</a:t>
            </a:r>
          </a:p>
          <a:p>
            <a:pPr marL="457200" lvl="0" indent="-365760" algn="l" rtl="0">
              <a:lnSpc>
                <a:spcPct val="90000"/>
              </a:lnSpc>
              <a:spcBef>
                <a:spcPts val="750"/>
              </a:spcBef>
              <a:spcAft>
                <a:spcPts val="0"/>
              </a:spcAft>
              <a:buSzPts val="2160"/>
              <a:buChar char="▪"/>
            </a:pPr>
            <a:r>
              <a:rPr lang="en-US">
                <a:solidFill>
                  <a:srgbClr val="FF0000"/>
                </a:solidFill>
              </a:rPr>
              <a:t>How to Submit Change Orders</a:t>
            </a:r>
            <a:endParaRPr>
              <a:solidFill>
                <a:srgbClr val="FF0000"/>
              </a:solidFill>
            </a:endParaRPr>
          </a:p>
          <a:p>
            <a:pPr marL="457200" lvl="0" indent="-365760" algn="l" rtl="0">
              <a:lnSpc>
                <a:spcPct val="90000"/>
              </a:lnSpc>
              <a:spcBef>
                <a:spcPts val="750"/>
              </a:spcBef>
              <a:spcAft>
                <a:spcPts val="0"/>
              </a:spcAft>
              <a:buClr>
                <a:srgbClr val="002060"/>
              </a:buClr>
              <a:buSzPts val="2160"/>
              <a:buFont typeface="Noto Sans Symbols"/>
              <a:buChar char="▪"/>
            </a:pPr>
            <a:r>
              <a:rPr lang="en-US"/>
              <a:t>Resources</a:t>
            </a:r>
            <a:endParaRPr/>
          </a:p>
        </p:txBody>
      </p:sp>
      <p:sp>
        <p:nvSpPr>
          <p:cNvPr id="147" name="Google Shape;147;g1e33f5d026b_0_7"/>
          <p:cNvSpPr txBox="1"/>
          <p:nvPr/>
        </p:nvSpPr>
        <p:spPr>
          <a:xfrm>
            <a:off x="577601" y="436668"/>
            <a:ext cx="7095000" cy="461700"/>
          </a:xfrm>
          <a:prstGeom prst="rect">
            <a:avLst/>
          </a:prstGeom>
          <a:noFill/>
          <a:ln>
            <a:noFill/>
          </a:ln>
        </p:spPr>
        <p:txBody>
          <a:bodyPr spcFirstLastPara="1" wrap="square" lIns="91425" tIns="45700" rIns="91425" bIns="45700" anchor="t" anchorCtr="0">
            <a:spAutoFit/>
          </a:bodyPr>
          <a:lstStyle/>
          <a:p>
            <a:pPr>
              <a:buSzPts val="2400"/>
            </a:pPr>
            <a:r>
              <a:rPr lang="en-US" sz="2400" b="1">
                <a:solidFill>
                  <a:srgbClr val="63B1E5"/>
                </a:solidFill>
              </a:rPr>
              <a:t>Table of Contents</a:t>
            </a:r>
            <a:endParaRPr lang="en-US" sz="1400" b="0" i="0" u="none" strike="sngStrike" cap="none">
              <a:solidFill>
                <a:srgbClr val="63B1E5"/>
              </a:solidFill>
              <a:latin typeface="Arial"/>
              <a:ea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520D14-6EF3-6BAC-EBA7-710BDACE8D31}"/>
              </a:ext>
            </a:extLst>
          </p:cNvPr>
          <p:cNvSpPr>
            <a:spLocks noGrp="1"/>
          </p:cNvSpPr>
          <p:nvPr>
            <p:ph type="title"/>
          </p:nvPr>
        </p:nvSpPr>
        <p:spPr/>
        <p:txBody>
          <a:bodyPr/>
          <a:lstStyle/>
          <a:p>
            <a:r>
              <a:rPr lang="en-US"/>
              <a:t>EDGE Account Provisioning</a:t>
            </a:r>
          </a:p>
        </p:txBody>
      </p:sp>
      <p:pic>
        <p:nvPicPr>
          <p:cNvPr id="5" name="Picture 4">
            <a:extLst>
              <a:ext uri="{FF2B5EF4-FFF2-40B4-BE49-F238E27FC236}">
                <a16:creationId xmlns:a16="http://schemas.microsoft.com/office/drawing/2014/main" id="{F5F137C9-4EA1-00E8-D787-2FDC77926107}"/>
              </a:ext>
            </a:extLst>
          </p:cNvPr>
          <p:cNvPicPr>
            <a:picLocks noChangeAspect="1"/>
          </p:cNvPicPr>
          <p:nvPr/>
        </p:nvPicPr>
        <p:blipFill>
          <a:blip r:embed="rId2"/>
          <a:stretch>
            <a:fillRect/>
          </a:stretch>
        </p:blipFill>
        <p:spPr>
          <a:xfrm>
            <a:off x="1793327" y="855233"/>
            <a:ext cx="6729905" cy="3708932"/>
          </a:xfrm>
          <a:prstGeom prst="rect">
            <a:avLst/>
          </a:prstGeom>
        </p:spPr>
      </p:pic>
    </p:spTree>
    <p:extLst>
      <p:ext uri="{BB962C8B-B14F-4D97-AF65-F5344CB8AC3E}">
        <p14:creationId xmlns:p14="http://schemas.microsoft.com/office/powerpoint/2010/main" val="3323766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492B84-90D6-D4CE-BB7E-5376F7509375}"/>
              </a:ext>
            </a:extLst>
          </p:cNvPr>
          <p:cNvGraphicFramePr>
            <a:graphicFrameLocks noChangeAspect="1"/>
          </p:cNvGraphicFramePr>
          <p:nvPr>
            <p:custDataLst>
              <p:tags r:id="rId1"/>
            </p:custDataLst>
            <p:extLst>
              <p:ext uri="{D42A27DB-BD31-4B8C-83A1-F6EECF244321}">
                <p14:modId xmlns:p14="http://schemas.microsoft.com/office/powerpoint/2010/main" val="3189528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9492B84-90D6-D4CE-BB7E-5376F750937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88" name="Google Shape;388;g1e33f5d026b_0_575"/>
          <p:cNvSpPr txBox="1">
            <a:spLocks noGrp="1"/>
          </p:cNvSpPr>
          <p:nvPr>
            <p:ph type="body" idx="1"/>
          </p:nvPr>
        </p:nvSpPr>
        <p:spPr>
          <a:xfrm>
            <a:off x="600000" y="973859"/>
            <a:ext cx="7944000" cy="3605397"/>
          </a:xfrm>
          <a:prstGeom prst="rect">
            <a:avLst/>
          </a:prstGeom>
          <a:noFill/>
          <a:ln>
            <a:noFill/>
          </a:ln>
        </p:spPr>
        <p:txBody>
          <a:bodyPr spcFirstLastPara="1" wrap="square" lIns="91425" tIns="45700" rIns="91425" bIns="45700" anchor="t" anchorCtr="0">
            <a:noAutofit/>
          </a:bodyPr>
          <a:lstStyle/>
          <a:p>
            <a:r>
              <a:rPr lang="en-US" sz="1400" dirty="0"/>
              <a:t>Reach out to your Regional Project Officer for support!</a:t>
            </a:r>
          </a:p>
          <a:p>
            <a:pPr marL="457200" lvl="0" indent="-365760" algn="l" rtl="0">
              <a:lnSpc>
                <a:spcPct val="90000"/>
              </a:lnSpc>
              <a:spcBef>
                <a:spcPts val="750"/>
              </a:spcBef>
              <a:spcAft>
                <a:spcPts val="0"/>
              </a:spcAft>
              <a:buSzPts val="2160"/>
              <a:buChar char="▪"/>
            </a:pPr>
            <a:r>
              <a:rPr lang="en-US" sz="1400" dirty="0"/>
              <a:t>For EDA Applicants and Grantees, email” </a:t>
            </a:r>
            <a:r>
              <a:rPr lang="en-US" sz="1400" b="1" dirty="0">
                <a:hlinkClick r:id="rId6"/>
              </a:rPr>
              <a:t>GrantHDSupport@eda.gov</a:t>
            </a:r>
            <a:endParaRPr lang="en-US" sz="1400" b="1" dirty="0"/>
          </a:p>
          <a:p>
            <a:r>
              <a:rPr lang="en-US" sz="1400" dirty="0"/>
              <a:t>From the EDGE Portal, upon login, click “Support” and fill out the inquiry form.</a:t>
            </a:r>
          </a:p>
          <a:p>
            <a:pPr lvl="1" indent="-365760">
              <a:spcBef>
                <a:spcPts val="750"/>
              </a:spcBef>
              <a:buSzPts val="2160"/>
              <a:buChar char="▪"/>
            </a:pPr>
            <a:r>
              <a:rPr lang="en-US" sz="1400" dirty="0"/>
              <a:t>To speed up the response time, include the following details in your inquiry:</a:t>
            </a:r>
          </a:p>
          <a:p>
            <a:pPr lvl="2" indent="-365760">
              <a:spcBef>
                <a:spcPts val="750"/>
              </a:spcBef>
              <a:buSzPts val="2160"/>
              <a:buChar char="▪"/>
            </a:pPr>
            <a:r>
              <a:rPr lang="en-US" sz="1400" dirty="0"/>
              <a:t>Copy &amp; Paste the URL to the EDGE Record</a:t>
            </a:r>
          </a:p>
          <a:p>
            <a:pPr lvl="2" indent="-365760">
              <a:spcBef>
                <a:spcPts val="750"/>
              </a:spcBef>
              <a:buSzPts val="2160"/>
              <a:buChar char="▪"/>
            </a:pPr>
            <a:r>
              <a:rPr lang="en-US" sz="1400" dirty="0"/>
              <a:t>Screen Name, if applicable</a:t>
            </a:r>
          </a:p>
          <a:p>
            <a:pPr lvl="2" indent="-365760">
              <a:spcBef>
                <a:spcPts val="750"/>
              </a:spcBef>
              <a:buSzPts val="2160"/>
              <a:buChar char="▪"/>
            </a:pPr>
            <a:r>
              <a:rPr lang="en-US" sz="1400" dirty="0"/>
              <a:t>Field Name, if applicable</a:t>
            </a:r>
          </a:p>
          <a:p>
            <a:pPr lvl="2" indent="-365760">
              <a:spcBef>
                <a:spcPts val="750"/>
              </a:spcBef>
              <a:buSzPts val="2160"/>
              <a:buChar char="▪"/>
            </a:pPr>
            <a:r>
              <a:rPr lang="en-US" sz="1400" dirty="0"/>
              <a:t>Description</a:t>
            </a:r>
          </a:p>
          <a:p>
            <a:pPr lvl="2" indent="-365760">
              <a:spcBef>
                <a:spcPts val="750"/>
              </a:spcBef>
              <a:buSzPts val="2160"/>
              <a:buChar char="▪"/>
            </a:pPr>
            <a:r>
              <a:rPr lang="en-US" sz="1400" dirty="0"/>
              <a:t>Timeline, if applicable</a:t>
            </a:r>
          </a:p>
          <a:p>
            <a:r>
              <a:rPr lang="en-US" sz="1400" dirty="0"/>
              <a:t>External resources for recipients can be found on the EDGE Portal at this link:</a:t>
            </a:r>
          </a:p>
          <a:p>
            <a:pPr lvl="1" indent="-365760">
              <a:spcBef>
                <a:spcPts val="750"/>
              </a:spcBef>
              <a:buSzPts val="2160"/>
              <a:buChar char="▪"/>
            </a:pPr>
            <a:r>
              <a:rPr lang="en-US" sz="1400" b="1" dirty="0">
                <a:hlinkClick r:id="rId7"/>
              </a:rPr>
              <a:t>https://sfgrants.eda.gov/s/resources/training-materials</a:t>
            </a:r>
            <a:r>
              <a:rPr lang="en-US" sz="1400" dirty="0"/>
              <a:t> </a:t>
            </a:r>
          </a:p>
          <a:p>
            <a:endParaRPr lang="en-US" sz="1400" dirty="0">
              <a:solidFill>
                <a:schemeClr val="hlink"/>
              </a:solidFill>
            </a:endParaRPr>
          </a:p>
        </p:txBody>
      </p:sp>
      <p:sp>
        <p:nvSpPr>
          <p:cNvPr id="389" name="Google Shape;389;g1e33f5d026b_0_575"/>
          <p:cNvSpPr txBox="1">
            <a:spLocks noGrp="1"/>
          </p:cNvSpPr>
          <p:nvPr>
            <p:ph type="title"/>
          </p:nvPr>
        </p:nvSpPr>
        <p:spPr>
          <a:xfrm>
            <a:off x="676600" y="365700"/>
            <a:ext cx="7655700" cy="492900"/>
          </a:xfrm>
          <a:prstGeom prst="rect">
            <a:avLst/>
          </a:prstGeom>
          <a:noFill/>
          <a:ln>
            <a:noFill/>
          </a:ln>
        </p:spPr>
        <p:txBody>
          <a:bodyPr spcFirstLastPara="1" wrap="square" lIns="91425" tIns="45700" rIns="91425" bIns="45700" anchor="t" anchorCtr="0">
            <a:normAutofit/>
          </a:bodyPr>
          <a:lstStyle/>
          <a:p>
            <a:r>
              <a:rPr lang="en-US"/>
              <a:t>EDGE Resources for Grant Recipients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8" name="Google Shape;1028;p18">
            <a:extLst>
              <a:ext uri="{FF2B5EF4-FFF2-40B4-BE49-F238E27FC236}">
                <a16:creationId xmlns:a16="http://schemas.microsoft.com/office/drawing/2014/main" id="{060AD51C-B56A-58B1-543E-81647816DA55}"/>
              </a:ext>
            </a:extLst>
          </p:cNvPr>
          <p:cNvSpPr txBox="1">
            <a:spLocks/>
          </p:cNvSpPr>
          <p:nvPr/>
        </p:nvSpPr>
        <p:spPr>
          <a:xfrm>
            <a:off x="750899" y="108272"/>
            <a:ext cx="7998530" cy="8582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800"/>
              <a:buFont typeface="Georgia"/>
              <a:buNone/>
              <a:defRPr sz="2800" b="1" i="0" u="none" strike="noStrike" cap="none">
                <a:solidFill>
                  <a:schemeClr val="accent5"/>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63B1E5"/>
              </a:buClr>
              <a:buSzPts val="2700"/>
            </a:pPr>
            <a:r>
              <a:rPr lang="en-US" sz="2000">
                <a:solidFill>
                  <a:srgbClr val="002060"/>
                </a:solidFill>
                <a:latin typeface="Arial"/>
                <a:cs typeface="Arial"/>
                <a:sym typeface="Arial"/>
              </a:rPr>
              <a:t>EDGE Grants Management Process Diagram </a:t>
            </a:r>
          </a:p>
          <a:p>
            <a:pPr algn="ctr">
              <a:lnSpc>
                <a:spcPct val="100000"/>
              </a:lnSpc>
              <a:buClr>
                <a:srgbClr val="63B1E5"/>
              </a:buClr>
              <a:buSzPts val="2700"/>
            </a:pPr>
            <a:r>
              <a:rPr lang="en-US" sz="2000" i="1">
                <a:solidFill>
                  <a:srgbClr val="63B1E5"/>
                </a:solidFill>
                <a:latin typeface="Arial"/>
                <a:cs typeface="Arial"/>
                <a:sym typeface="Arial"/>
              </a:rPr>
              <a:t>Application to Award Process</a:t>
            </a:r>
          </a:p>
        </p:txBody>
      </p:sp>
      <p:cxnSp>
        <p:nvCxnSpPr>
          <p:cNvPr id="9" name="Google Shape;1036;p12">
            <a:extLst>
              <a:ext uri="{FF2B5EF4-FFF2-40B4-BE49-F238E27FC236}">
                <a16:creationId xmlns:a16="http://schemas.microsoft.com/office/drawing/2014/main" id="{74F96747-A356-8569-1881-CD97D4591E2F}"/>
              </a:ext>
            </a:extLst>
          </p:cNvPr>
          <p:cNvCxnSpPr/>
          <p:nvPr/>
        </p:nvCxnSpPr>
        <p:spPr>
          <a:xfrm>
            <a:off x="131063" y="2800755"/>
            <a:ext cx="8881875" cy="0"/>
          </a:xfrm>
          <a:prstGeom prst="straightConnector1">
            <a:avLst/>
          </a:prstGeom>
          <a:noFill/>
          <a:ln w="19050" cap="flat" cmpd="sng">
            <a:solidFill>
              <a:srgbClr val="9A8F87"/>
            </a:solidFill>
            <a:prstDash val="solid"/>
            <a:round/>
            <a:headEnd type="oval" w="med" len="med"/>
            <a:tailEnd type="triangle" w="med" len="med"/>
          </a:ln>
        </p:spPr>
      </p:cxnSp>
      <p:sp>
        <p:nvSpPr>
          <p:cNvPr id="10" name="Google Shape;1037;p12">
            <a:extLst>
              <a:ext uri="{FF2B5EF4-FFF2-40B4-BE49-F238E27FC236}">
                <a16:creationId xmlns:a16="http://schemas.microsoft.com/office/drawing/2014/main" id="{7A20E9A1-54BA-2B23-B521-B3D96502587F}"/>
              </a:ext>
            </a:extLst>
          </p:cNvPr>
          <p:cNvSpPr txBox="1"/>
          <p:nvPr/>
        </p:nvSpPr>
        <p:spPr>
          <a:xfrm>
            <a:off x="1372060" y="1781469"/>
            <a:ext cx="1000800" cy="679275"/>
          </a:xfrm>
          <a:prstGeom prst="rect">
            <a:avLst/>
          </a:prstGeom>
          <a:noFill/>
          <a:ln>
            <a:noFill/>
          </a:ln>
        </p:spPr>
        <p:txBody>
          <a:bodyPr spcFirstLastPara="1" wrap="square" lIns="0" tIns="34275" rIns="0" bIns="34275" anchor="t" anchorCtr="0">
            <a:noAutofit/>
          </a:bodyPr>
          <a:lstStyle/>
          <a:p>
            <a:pPr defTabSz="914377">
              <a:lnSpc>
                <a:spcPct val="95000"/>
              </a:lnSpc>
              <a:buClrTx/>
              <a:buSzPts val="900"/>
              <a:defRPr/>
            </a:pPr>
            <a:r>
              <a:rPr lang="en-US" sz="900" b="1">
                <a:solidFill>
                  <a:srgbClr val="358DFA"/>
                </a:solidFill>
              </a:rPr>
              <a:t>Program Administration</a:t>
            </a:r>
            <a:br>
              <a:rPr lang="en-US" sz="900" b="1">
                <a:solidFill>
                  <a:srgbClr val="205CA0"/>
                </a:solidFill>
              </a:rPr>
            </a:br>
            <a:r>
              <a:rPr lang="en-US" sz="900">
                <a:solidFill>
                  <a:srgbClr val="595959"/>
                </a:solidFill>
              </a:rPr>
              <a:t>- Setup &amp; </a:t>
            </a:r>
            <a:br>
              <a:rPr lang="en-US" sz="900">
                <a:solidFill>
                  <a:srgbClr val="595959"/>
                </a:solidFill>
              </a:rPr>
            </a:br>
            <a:r>
              <a:rPr lang="en-US" sz="900">
                <a:solidFill>
                  <a:srgbClr val="595959"/>
                </a:solidFill>
              </a:rPr>
              <a:t>  Publish NOFO</a:t>
            </a:r>
            <a:endParaRPr sz="900">
              <a:solidFill>
                <a:srgbClr val="595959"/>
              </a:solidFill>
            </a:endParaRPr>
          </a:p>
        </p:txBody>
      </p:sp>
      <p:cxnSp>
        <p:nvCxnSpPr>
          <p:cNvPr id="11" name="Google Shape;1038;p12">
            <a:extLst>
              <a:ext uri="{FF2B5EF4-FFF2-40B4-BE49-F238E27FC236}">
                <a16:creationId xmlns:a16="http://schemas.microsoft.com/office/drawing/2014/main" id="{E55ACC2C-C5FD-D505-74D5-A17C72E76028}"/>
              </a:ext>
            </a:extLst>
          </p:cNvPr>
          <p:cNvCxnSpPr/>
          <p:nvPr/>
        </p:nvCxnSpPr>
        <p:spPr>
          <a:xfrm rot="10800000">
            <a:off x="1314911" y="1678681"/>
            <a:ext cx="0" cy="1122075"/>
          </a:xfrm>
          <a:prstGeom prst="straightConnector1">
            <a:avLst/>
          </a:prstGeom>
          <a:noFill/>
          <a:ln w="28575" cap="rnd" cmpd="sng">
            <a:solidFill>
              <a:srgbClr val="9A8F87"/>
            </a:solidFill>
            <a:prstDash val="solid"/>
            <a:round/>
            <a:headEnd type="oval" w="sm" len="sm"/>
            <a:tailEnd type="none" w="sm" len="sm"/>
          </a:ln>
        </p:spPr>
      </p:cxnSp>
      <p:grpSp>
        <p:nvGrpSpPr>
          <p:cNvPr id="12" name="Group 11">
            <a:extLst>
              <a:ext uri="{FF2B5EF4-FFF2-40B4-BE49-F238E27FC236}">
                <a16:creationId xmlns:a16="http://schemas.microsoft.com/office/drawing/2014/main" id="{59EFC939-485B-1795-BCCE-194C0E776589}"/>
              </a:ext>
            </a:extLst>
          </p:cNvPr>
          <p:cNvGrpSpPr/>
          <p:nvPr/>
        </p:nvGrpSpPr>
        <p:grpSpPr>
          <a:xfrm>
            <a:off x="1008234" y="1143009"/>
            <a:ext cx="613351" cy="670560"/>
            <a:chOff x="810849" y="1143009"/>
            <a:chExt cx="613350" cy="670560"/>
          </a:xfrm>
          <a:solidFill>
            <a:srgbClr val="358DFA"/>
          </a:solidFill>
        </p:grpSpPr>
        <p:sp>
          <p:nvSpPr>
            <p:cNvPr id="13" name="Google Shape;1039;p12">
              <a:extLst>
                <a:ext uri="{FF2B5EF4-FFF2-40B4-BE49-F238E27FC236}">
                  <a16:creationId xmlns:a16="http://schemas.microsoft.com/office/drawing/2014/main" id="{E2D038C2-341F-18EF-31A6-69E53FF3FE3E}"/>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14" name="Google Shape;1040;p12">
              <a:extLst>
                <a:ext uri="{FF2B5EF4-FFF2-40B4-BE49-F238E27FC236}">
                  <a16:creationId xmlns:a16="http://schemas.microsoft.com/office/drawing/2014/main" id="{B65AD3DB-860A-D2E3-1BA3-C039284E03D7}"/>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15" name="Google Shape;1098;p12">
              <a:extLst>
                <a:ext uri="{FF2B5EF4-FFF2-40B4-BE49-F238E27FC236}">
                  <a16:creationId xmlns:a16="http://schemas.microsoft.com/office/drawing/2014/main" id="{29AE9187-658D-F595-AA25-9D22E376C6F4}"/>
                </a:ext>
              </a:extLst>
            </p:cNvPr>
            <p:cNvSpPr txBox="1"/>
            <p:nvPr/>
          </p:nvSpPr>
          <p:spPr>
            <a:xfrm>
              <a:off x="1001755" y="1455837"/>
              <a:ext cx="395245"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a:t>
              </a:r>
              <a:endParaRPr sz="1425" b="1">
                <a:solidFill>
                  <a:srgbClr val="FFFFFF"/>
                </a:solidFill>
              </a:endParaRPr>
            </a:p>
          </p:txBody>
        </p:sp>
      </p:grpSp>
      <p:sp>
        <p:nvSpPr>
          <p:cNvPr id="16" name="Google Shape;1061;p12">
            <a:extLst>
              <a:ext uri="{FF2B5EF4-FFF2-40B4-BE49-F238E27FC236}">
                <a16:creationId xmlns:a16="http://schemas.microsoft.com/office/drawing/2014/main" id="{E331F393-6781-CADB-A257-4AB8AFA8177C}"/>
              </a:ext>
            </a:extLst>
          </p:cNvPr>
          <p:cNvSpPr txBox="1"/>
          <p:nvPr/>
        </p:nvSpPr>
        <p:spPr>
          <a:xfrm>
            <a:off x="183985" y="2048324"/>
            <a:ext cx="925864" cy="630883"/>
          </a:xfrm>
          <a:prstGeom prst="rect">
            <a:avLst/>
          </a:prstGeom>
          <a:noFill/>
          <a:ln>
            <a:noFill/>
          </a:ln>
        </p:spPr>
        <p:txBody>
          <a:bodyPr spcFirstLastPara="1" wrap="square" lIns="68551" tIns="68551" rIns="68551" bIns="68551" anchor="t" anchorCtr="0">
            <a:spAutoFit/>
          </a:bodyPr>
          <a:lstStyle/>
          <a:p>
            <a:pPr algn="ctr" defTabSz="914377">
              <a:buClrTx/>
              <a:buSzPts val="900"/>
              <a:defRPr/>
            </a:pPr>
            <a:r>
              <a:rPr lang="en-US" sz="900" b="1">
                <a:solidFill>
                  <a:srgbClr val="358DFA"/>
                </a:solidFill>
              </a:rPr>
              <a:t>EDGE Internal</a:t>
            </a:r>
          </a:p>
          <a:p>
            <a:pPr algn="ctr" defTabSz="914377">
              <a:buClrTx/>
              <a:buSzPts val="900"/>
              <a:defRPr/>
            </a:pPr>
            <a:r>
              <a:rPr lang="en-US" sz="900" b="1">
                <a:solidFill>
                  <a:srgbClr val="358DFA"/>
                </a:solidFill>
              </a:rPr>
              <a:t> </a:t>
            </a:r>
            <a:r>
              <a:rPr lang="en-US" sz="700" b="1">
                <a:solidFill>
                  <a:srgbClr val="358DFA"/>
                </a:solidFill>
              </a:rPr>
              <a:t>(Process steps for EDA team members only)</a:t>
            </a:r>
            <a:endParaRPr sz="700" b="1">
              <a:solidFill>
                <a:srgbClr val="358DFA"/>
              </a:solidFill>
            </a:endParaRPr>
          </a:p>
        </p:txBody>
      </p:sp>
      <p:grpSp>
        <p:nvGrpSpPr>
          <p:cNvPr id="17" name="Google Shape;1082;p12">
            <a:extLst>
              <a:ext uri="{FF2B5EF4-FFF2-40B4-BE49-F238E27FC236}">
                <a16:creationId xmlns:a16="http://schemas.microsoft.com/office/drawing/2014/main" id="{6F3C8F93-D0DA-562A-C037-58C5919213BD}"/>
              </a:ext>
            </a:extLst>
          </p:cNvPr>
          <p:cNvGrpSpPr/>
          <p:nvPr/>
        </p:nvGrpSpPr>
        <p:grpSpPr>
          <a:xfrm>
            <a:off x="87485" y="1385508"/>
            <a:ext cx="716832" cy="613350"/>
            <a:chOff x="8113818" y="1811130"/>
            <a:chExt cx="747811" cy="747900"/>
          </a:xfrm>
        </p:grpSpPr>
        <p:sp>
          <p:nvSpPr>
            <p:cNvPr id="18" name="Google Shape;1083;p12">
              <a:extLst>
                <a:ext uri="{FF2B5EF4-FFF2-40B4-BE49-F238E27FC236}">
                  <a16:creationId xmlns:a16="http://schemas.microsoft.com/office/drawing/2014/main" id="{7B3EED87-E17E-C6CC-8AF4-DF5A94E7760C}"/>
                </a:ext>
              </a:extLst>
            </p:cNvPr>
            <p:cNvSpPr/>
            <p:nvPr/>
          </p:nvSpPr>
          <p:spPr>
            <a:xfrm>
              <a:off x="8476940" y="2028445"/>
              <a:ext cx="140499" cy="280998"/>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19" name="Google Shape;1084;p12">
              <a:extLst>
                <a:ext uri="{FF2B5EF4-FFF2-40B4-BE49-F238E27FC236}">
                  <a16:creationId xmlns:a16="http://schemas.microsoft.com/office/drawing/2014/main" id="{909B5D05-899A-89EA-5582-E5DBE6EFCD33}"/>
                </a:ext>
              </a:extLst>
            </p:cNvPr>
            <p:cNvSpPr/>
            <p:nvPr/>
          </p:nvSpPr>
          <p:spPr>
            <a:xfrm>
              <a:off x="8271564" y="2027884"/>
              <a:ext cx="140499" cy="280998"/>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0" name="Google Shape;1085;p12">
              <a:extLst>
                <a:ext uri="{FF2B5EF4-FFF2-40B4-BE49-F238E27FC236}">
                  <a16:creationId xmlns:a16="http://schemas.microsoft.com/office/drawing/2014/main" id="{A789E746-54BE-C94E-98B6-04629A950D64}"/>
                </a:ext>
              </a:extLst>
            </p:cNvPr>
            <p:cNvSpPr/>
            <p:nvPr/>
          </p:nvSpPr>
          <p:spPr>
            <a:xfrm>
              <a:off x="8357387" y="1938102"/>
              <a:ext cx="174219" cy="112399"/>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1" name="Google Shape;1086;p12">
              <a:extLst>
                <a:ext uri="{FF2B5EF4-FFF2-40B4-BE49-F238E27FC236}">
                  <a16:creationId xmlns:a16="http://schemas.microsoft.com/office/drawing/2014/main" id="{B311A2C8-3366-A2C1-A009-28C5B97FF02E}"/>
                </a:ext>
              </a:extLst>
            </p:cNvPr>
            <p:cNvSpPr/>
            <p:nvPr/>
          </p:nvSpPr>
          <p:spPr>
            <a:xfrm>
              <a:off x="8363029" y="1973403"/>
              <a:ext cx="162979" cy="44960"/>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2" name="Google Shape;1087;p12">
              <a:extLst>
                <a:ext uri="{FF2B5EF4-FFF2-40B4-BE49-F238E27FC236}">
                  <a16:creationId xmlns:a16="http://schemas.microsoft.com/office/drawing/2014/main" id="{EDC621A6-2BBE-68A9-4255-810AA4FAAF15}"/>
                </a:ext>
              </a:extLst>
            </p:cNvPr>
            <p:cNvSpPr/>
            <p:nvPr/>
          </p:nvSpPr>
          <p:spPr>
            <a:xfrm>
              <a:off x="8384352" y="2158068"/>
              <a:ext cx="73059" cy="73059"/>
            </a:xfrm>
            <a:custGeom>
              <a:avLst/>
              <a:gdLst/>
              <a:ahLst/>
              <a:cxnLst/>
              <a:rect l="l" t="t" r="r" b="b"/>
              <a:pathLst>
                <a:path w="105883" h="105883" extrusionOk="0">
                  <a:moveTo>
                    <a:pt x="18326" y="18326"/>
                  </a:moveTo>
                  <a:lnTo>
                    <a:pt x="90816" y="93259"/>
                  </a:ln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3" name="Google Shape;1088;p12">
              <a:extLst>
                <a:ext uri="{FF2B5EF4-FFF2-40B4-BE49-F238E27FC236}">
                  <a16:creationId xmlns:a16="http://schemas.microsoft.com/office/drawing/2014/main" id="{62F95AC5-6EF0-8653-FE79-9E71AF5D2798}"/>
                </a:ext>
              </a:extLst>
            </p:cNvPr>
            <p:cNvSpPr/>
            <p:nvPr/>
          </p:nvSpPr>
          <p:spPr>
            <a:xfrm>
              <a:off x="8434294" y="2158068"/>
              <a:ext cx="73059" cy="73059"/>
            </a:xfrm>
            <a:custGeom>
              <a:avLst/>
              <a:gdLst/>
              <a:ahLst/>
              <a:cxnLst/>
              <a:rect l="l" t="t" r="r" b="b"/>
              <a:pathLst>
                <a:path w="105883" h="105883" extrusionOk="0">
                  <a:moveTo>
                    <a:pt x="90815" y="18326"/>
                  </a:moveTo>
                  <a:lnTo>
                    <a:pt x="18326" y="93259"/>
                  </a:ln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4" name="Google Shape;1089;p12">
              <a:extLst>
                <a:ext uri="{FF2B5EF4-FFF2-40B4-BE49-F238E27FC236}">
                  <a16:creationId xmlns:a16="http://schemas.microsoft.com/office/drawing/2014/main" id="{7E5FA4BB-7A67-5C2A-557D-2C920BE57E58}"/>
                </a:ext>
              </a:extLst>
            </p:cNvPr>
            <p:cNvSpPr/>
            <p:nvPr/>
          </p:nvSpPr>
          <p:spPr>
            <a:xfrm>
              <a:off x="8434294" y="2209693"/>
              <a:ext cx="22480" cy="56199"/>
            </a:xfrm>
            <a:custGeom>
              <a:avLst/>
              <a:gdLst/>
              <a:ahLst/>
              <a:cxnLst/>
              <a:rect l="l" t="t" r="r" b="b"/>
              <a:pathLst>
                <a:path w="32579" h="81448" extrusionOk="0">
                  <a:moveTo>
                    <a:pt x="18326" y="18326"/>
                  </a:moveTo>
                  <a:lnTo>
                    <a:pt x="18326" y="68010"/>
                  </a:ln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5" name="Google Shape;1090;p12">
              <a:extLst>
                <a:ext uri="{FF2B5EF4-FFF2-40B4-BE49-F238E27FC236}">
                  <a16:creationId xmlns:a16="http://schemas.microsoft.com/office/drawing/2014/main" id="{E00E3B9E-5A89-455F-5AD7-64E36EA24BB3}"/>
                </a:ext>
              </a:extLst>
            </p:cNvPr>
            <p:cNvSpPr/>
            <p:nvPr/>
          </p:nvSpPr>
          <p:spPr>
            <a:xfrm>
              <a:off x="8113818" y="1811130"/>
              <a:ext cx="663157" cy="663157"/>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6" name="Google Shape;1091;p12">
              <a:extLst>
                <a:ext uri="{FF2B5EF4-FFF2-40B4-BE49-F238E27FC236}">
                  <a16:creationId xmlns:a16="http://schemas.microsoft.com/office/drawing/2014/main" id="{72699C98-6B50-CE82-2D22-5D2A0C3A459F}"/>
                </a:ext>
              </a:extLst>
            </p:cNvPr>
            <p:cNvSpPr/>
            <p:nvPr/>
          </p:nvSpPr>
          <p:spPr>
            <a:xfrm>
              <a:off x="8659310" y="2356711"/>
              <a:ext cx="202319" cy="202319"/>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sp>
          <p:nvSpPr>
            <p:cNvPr id="27" name="Google Shape;1092;p12">
              <a:extLst>
                <a:ext uri="{FF2B5EF4-FFF2-40B4-BE49-F238E27FC236}">
                  <a16:creationId xmlns:a16="http://schemas.microsoft.com/office/drawing/2014/main" id="{DCB52FA4-A45D-0980-7605-77D23D58A70A}"/>
                </a:ext>
              </a:extLst>
            </p:cNvPr>
            <p:cNvSpPr/>
            <p:nvPr/>
          </p:nvSpPr>
          <p:spPr>
            <a:xfrm>
              <a:off x="8559988" y="2257390"/>
              <a:ext cx="230419" cy="230419"/>
            </a:xfrm>
            <a:custGeom>
              <a:avLst/>
              <a:gdLst/>
              <a:ahLst/>
              <a:cxnLst/>
              <a:rect l="l" t="t" r="r" b="b"/>
              <a:pathLst>
                <a:path w="333940" h="333940" extrusionOk="0">
                  <a:moveTo>
                    <a:pt x="18326" y="322130"/>
                  </a:moveTo>
                  <a:cubicBezTo>
                    <a:pt x="159233" y="271632"/>
                    <a:pt x="270818" y="159233"/>
                    <a:pt x="322130" y="18326"/>
                  </a:cubicBezTo>
                </a:path>
              </a:pathLst>
            </a:custGeom>
            <a:noFill/>
            <a:ln w="25400" cap="rnd" cmpd="sng">
              <a:solidFill>
                <a:srgbClr val="595959"/>
              </a:solidFill>
              <a:prstDash val="solid"/>
              <a:miter lim="8000"/>
              <a:headEnd type="none" w="sm" len="sm"/>
              <a:tailEnd type="none" w="sm" len="sm"/>
            </a:ln>
          </p:spPr>
          <p:txBody>
            <a:bodyPr spcFirstLastPara="1" wrap="square" lIns="68551" tIns="34275" rIns="68551" bIns="34275" anchor="ctr" anchorCtr="0">
              <a:noAutofit/>
            </a:bodyPr>
            <a:lstStyle/>
            <a:p>
              <a:pPr>
                <a:buSzPts val="1350"/>
              </a:pPr>
              <a:endParaRPr sz="1351">
                <a:latin typeface="Calibri"/>
                <a:ea typeface="Calibri"/>
                <a:cs typeface="Calibri"/>
                <a:sym typeface="Calibri"/>
              </a:endParaRPr>
            </a:p>
          </p:txBody>
        </p:sp>
      </p:grpSp>
      <p:sp>
        <p:nvSpPr>
          <p:cNvPr id="28" name="Google Shape;1045;p12">
            <a:extLst>
              <a:ext uri="{FF2B5EF4-FFF2-40B4-BE49-F238E27FC236}">
                <a16:creationId xmlns:a16="http://schemas.microsoft.com/office/drawing/2014/main" id="{0316800C-6495-1580-1115-7F06C2E5A592}"/>
              </a:ext>
            </a:extLst>
          </p:cNvPr>
          <p:cNvSpPr txBox="1"/>
          <p:nvPr/>
        </p:nvSpPr>
        <p:spPr>
          <a:xfrm>
            <a:off x="2514972" y="1781469"/>
            <a:ext cx="1713920" cy="940164"/>
          </a:xfrm>
          <a:prstGeom prst="rect">
            <a:avLst/>
          </a:prstGeom>
          <a:noFill/>
          <a:ln>
            <a:noFill/>
          </a:ln>
        </p:spPr>
        <p:txBody>
          <a:bodyPr spcFirstLastPara="1" wrap="square" lIns="0" tIns="34275" rIns="0" bIns="34275" anchor="t" anchorCtr="0">
            <a:noAutofit/>
          </a:bodyPr>
          <a:lstStyle/>
          <a:p>
            <a:pPr lvl="4">
              <a:lnSpc>
                <a:spcPct val="95000"/>
              </a:lnSpc>
              <a:buClrTx/>
              <a:buSzPts val="900"/>
              <a:defRPr/>
            </a:pPr>
            <a:r>
              <a:rPr lang="en-US" sz="900" b="1">
                <a:solidFill>
                  <a:srgbClr val="358DFA"/>
                </a:solidFill>
              </a:rPr>
              <a:t>Application Intake &amp; Screening</a:t>
            </a:r>
            <a:br>
              <a:rPr lang="en-US" sz="900" b="1">
                <a:solidFill>
                  <a:srgbClr val="032D60"/>
                </a:solidFill>
              </a:rPr>
            </a:br>
            <a:r>
              <a:rPr lang="en-US" sz="900">
                <a:solidFill>
                  <a:srgbClr val="595959"/>
                </a:solidFill>
              </a:rPr>
              <a:t>- Assign to Application Owner</a:t>
            </a:r>
          </a:p>
          <a:p>
            <a:pPr defTabSz="914377">
              <a:lnSpc>
                <a:spcPct val="95000"/>
              </a:lnSpc>
              <a:buClrTx/>
              <a:buSzPts val="900"/>
              <a:defRPr/>
            </a:pPr>
            <a:r>
              <a:rPr lang="en-US" sz="900">
                <a:solidFill>
                  <a:srgbClr val="595959"/>
                </a:solidFill>
              </a:rPr>
              <a:t>- Conduct Technical Review</a:t>
            </a:r>
            <a:br>
              <a:rPr lang="en-US" sz="900">
                <a:solidFill>
                  <a:srgbClr val="595959"/>
                </a:solidFill>
              </a:rPr>
            </a:br>
            <a:r>
              <a:rPr lang="en-US" sz="900">
                <a:solidFill>
                  <a:srgbClr val="595959"/>
                </a:solidFill>
              </a:rPr>
              <a:t>- Send Application Curing</a:t>
            </a:r>
          </a:p>
          <a:p>
            <a:pPr defTabSz="914377">
              <a:lnSpc>
                <a:spcPct val="95000"/>
              </a:lnSpc>
              <a:buClrTx/>
              <a:buSzPts val="900"/>
              <a:defRPr/>
            </a:pPr>
            <a:r>
              <a:rPr lang="en-US" sz="900">
                <a:solidFill>
                  <a:srgbClr val="595959"/>
                </a:solidFill>
              </a:rPr>
              <a:t>  Request</a:t>
            </a:r>
            <a:endParaRPr lang="en-US" sz="900" b="1">
              <a:solidFill>
                <a:srgbClr val="032D60"/>
              </a:solidFill>
            </a:endParaRPr>
          </a:p>
          <a:p>
            <a:pPr defTabSz="914377">
              <a:lnSpc>
                <a:spcPct val="95000"/>
              </a:lnSpc>
              <a:buClrTx/>
              <a:buSzPts val="900"/>
              <a:defRPr/>
            </a:pPr>
            <a:endParaRPr lang="en-US" sz="900" b="1">
              <a:solidFill>
                <a:srgbClr val="032D60"/>
              </a:solidFill>
            </a:endParaRPr>
          </a:p>
          <a:p>
            <a:pPr defTabSz="914377">
              <a:lnSpc>
                <a:spcPct val="95000"/>
              </a:lnSpc>
              <a:buClrTx/>
              <a:buSzPts val="900"/>
              <a:defRPr/>
            </a:pPr>
            <a:r>
              <a:rPr lang="en-US" sz="900">
                <a:solidFill>
                  <a:srgbClr val="59575C"/>
                </a:solidFill>
              </a:rPr>
              <a:t> </a:t>
            </a:r>
            <a:endParaRPr sz="900">
              <a:solidFill>
                <a:srgbClr val="59575C"/>
              </a:solidFill>
            </a:endParaRPr>
          </a:p>
          <a:p>
            <a:pPr defTabSz="914377">
              <a:lnSpc>
                <a:spcPct val="95000"/>
              </a:lnSpc>
              <a:buClrTx/>
              <a:buSzPts val="900"/>
              <a:defRPr/>
            </a:pPr>
            <a:endParaRPr sz="900">
              <a:solidFill>
                <a:srgbClr val="59575C"/>
              </a:solidFill>
            </a:endParaRPr>
          </a:p>
          <a:p>
            <a:pPr defTabSz="914377">
              <a:lnSpc>
                <a:spcPct val="95000"/>
              </a:lnSpc>
              <a:buClrTx/>
              <a:buSzPts val="900"/>
              <a:defRPr/>
            </a:pPr>
            <a:endParaRPr sz="900" b="1">
              <a:solidFill>
                <a:srgbClr val="032D60"/>
              </a:solidFill>
            </a:endParaRPr>
          </a:p>
        </p:txBody>
      </p:sp>
      <p:cxnSp>
        <p:nvCxnSpPr>
          <p:cNvPr id="29" name="Google Shape;1046;p12">
            <a:extLst>
              <a:ext uri="{FF2B5EF4-FFF2-40B4-BE49-F238E27FC236}">
                <a16:creationId xmlns:a16="http://schemas.microsoft.com/office/drawing/2014/main" id="{A5F3BB92-7FC8-E39F-46F5-BA2515DF02FE}"/>
              </a:ext>
            </a:extLst>
          </p:cNvPr>
          <p:cNvCxnSpPr>
            <a:cxnSpLocks/>
          </p:cNvCxnSpPr>
          <p:nvPr/>
        </p:nvCxnSpPr>
        <p:spPr>
          <a:xfrm rot="10800000">
            <a:off x="2450698" y="1678681"/>
            <a:ext cx="0" cy="1122075"/>
          </a:xfrm>
          <a:prstGeom prst="straightConnector1">
            <a:avLst/>
          </a:prstGeom>
          <a:noFill/>
          <a:ln w="28575" cap="rnd" cmpd="sng">
            <a:solidFill>
              <a:srgbClr val="9A8F87"/>
            </a:solidFill>
            <a:prstDash val="solid"/>
            <a:round/>
            <a:headEnd type="oval" w="sm" len="sm"/>
            <a:tailEnd type="none" w="sm" len="sm"/>
          </a:ln>
        </p:spPr>
      </p:cxnSp>
      <p:grpSp>
        <p:nvGrpSpPr>
          <p:cNvPr id="30" name="Group 29">
            <a:extLst>
              <a:ext uri="{FF2B5EF4-FFF2-40B4-BE49-F238E27FC236}">
                <a16:creationId xmlns:a16="http://schemas.microsoft.com/office/drawing/2014/main" id="{CD34445A-E7D3-F62A-2F68-F2BC827E2628}"/>
              </a:ext>
            </a:extLst>
          </p:cNvPr>
          <p:cNvGrpSpPr/>
          <p:nvPr/>
        </p:nvGrpSpPr>
        <p:grpSpPr>
          <a:xfrm>
            <a:off x="2144088" y="1143009"/>
            <a:ext cx="613351" cy="652195"/>
            <a:chOff x="1158487" y="1455429"/>
            <a:chExt cx="613350" cy="652194"/>
          </a:xfrm>
          <a:solidFill>
            <a:srgbClr val="358DFA"/>
          </a:solidFill>
        </p:grpSpPr>
        <p:sp>
          <p:nvSpPr>
            <p:cNvPr id="31" name="Google Shape;1047;p12">
              <a:extLst>
                <a:ext uri="{FF2B5EF4-FFF2-40B4-BE49-F238E27FC236}">
                  <a16:creationId xmlns:a16="http://schemas.microsoft.com/office/drawing/2014/main" id="{4C8C0D0E-B63C-8035-9E89-80A0A3C584A9}"/>
                </a:ext>
              </a:extLst>
            </p:cNvPr>
            <p:cNvSpPr/>
            <p:nvPr/>
          </p:nvSpPr>
          <p:spPr>
            <a:xfrm>
              <a:off x="1158487" y="145542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32" name="Google Shape;1048;p12">
              <a:extLst>
                <a:ext uri="{FF2B5EF4-FFF2-40B4-BE49-F238E27FC236}">
                  <a16:creationId xmlns:a16="http://schemas.microsoft.com/office/drawing/2014/main" id="{8FF12574-1498-015A-5215-098EB0752F56}"/>
                </a:ext>
              </a:extLst>
            </p:cNvPr>
            <p:cNvPicPr preferRelativeResize="0"/>
            <p:nvPr/>
          </p:nvPicPr>
          <p:blipFill rotWithShape="1">
            <a:blip r:embed="rId3">
              <a:alphaModFix/>
            </a:blip>
            <a:srcRect/>
            <a:stretch/>
          </p:blipFill>
          <p:spPr>
            <a:xfrm>
              <a:off x="1359036" y="1499596"/>
              <a:ext cx="231793" cy="291029"/>
            </a:xfrm>
            <a:prstGeom prst="rect">
              <a:avLst/>
            </a:prstGeom>
            <a:grpFill/>
            <a:ln>
              <a:noFill/>
            </a:ln>
          </p:spPr>
        </p:pic>
        <p:sp>
          <p:nvSpPr>
            <p:cNvPr id="33" name="Google Shape;1100;p12">
              <a:extLst>
                <a:ext uri="{FF2B5EF4-FFF2-40B4-BE49-F238E27FC236}">
                  <a16:creationId xmlns:a16="http://schemas.microsoft.com/office/drawing/2014/main" id="{9164C99F-6492-E74A-7FDE-564381C49ABA}"/>
                </a:ext>
              </a:extLst>
            </p:cNvPr>
            <p:cNvSpPr txBox="1"/>
            <p:nvPr/>
          </p:nvSpPr>
          <p:spPr>
            <a:xfrm>
              <a:off x="1347695" y="1749891"/>
              <a:ext cx="254474"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3</a:t>
              </a:r>
              <a:endParaRPr sz="1425" b="1">
                <a:solidFill>
                  <a:srgbClr val="FFFFFF"/>
                </a:solidFill>
              </a:endParaRPr>
            </a:p>
          </p:txBody>
        </p:sp>
      </p:grpSp>
      <p:sp>
        <p:nvSpPr>
          <p:cNvPr id="34" name="Google Shape;1063;p12">
            <a:extLst>
              <a:ext uri="{FF2B5EF4-FFF2-40B4-BE49-F238E27FC236}">
                <a16:creationId xmlns:a16="http://schemas.microsoft.com/office/drawing/2014/main" id="{1AA0BAC1-B18F-21A3-6F48-29F21F2B2547}"/>
              </a:ext>
            </a:extLst>
          </p:cNvPr>
          <p:cNvSpPr txBox="1"/>
          <p:nvPr/>
        </p:nvSpPr>
        <p:spPr>
          <a:xfrm>
            <a:off x="4414987" y="1772828"/>
            <a:ext cx="1912912" cy="1280008"/>
          </a:xfrm>
          <a:prstGeom prst="rect">
            <a:avLst/>
          </a:prstGeom>
          <a:noFill/>
          <a:ln>
            <a:noFill/>
          </a:ln>
        </p:spPr>
        <p:txBody>
          <a:bodyPr spcFirstLastPara="1" wrap="square" lIns="0" tIns="34275" rIns="0" bIns="34275" anchor="t" anchorCtr="0">
            <a:noAutofit/>
          </a:bodyPr>
          <a:lstStyle/>
          <a:p>
            <a:pPr defTabSz="914377">
              <a:lnSpc>
                <a:spcPct val="95000"/>
              </a:lnSpc>
              <a:buClrTx/>
              <a:buSzPts val="900"/>
              <a:defRPr/>
            </a:pPr>
            <a:r>
              <a:rPr lang="en-US" sz="900" b="1">
                <a:solidFill>
                  <a:srgbClr val="358DFA"/>
                </a:solidFill>
              </a:rPr>
              <a:t>Application Selection </a:t>
            </a:r>
            <a:br>
              <a:rPr lang="en-US" sz="900" b="1">
                <a:solidFill>
                  <a:srgbClr val="032D60"/>
                </a:solidFill>
              </a:rPr>
            </a:br>
            <a:r>
              <a:rPr lang="en-US" sz="900">
                <a:solidFill>
                  <a:srgbClr val="595959"/>
                </a:solidFill>
              </a:rPr>
              <a:t>- Competitive: Conduct Merit/IRC</a:t>
            </a:r>
          </a:p>
          <a:p>
            <a:pPr defTabSz="914377">
              <a:lnSpc>
                <a:spcPct val="95000"/>
              </a:lnSpc>
              <a:buClrTx/>
              <a:buSzPts val="900"/>
              <a:defRPr/>
            </a:pPr>
            <a:r>
              <a:rPr lang="en-US" sz="900">
                <a:solidFill>
                  <a:srgbClr val="595959"/>
                </a:solidFill>
              </a:rPr>
              <a:t>  Reviews</a:t>
            </a:r>
            <a:endParaRPr sz="900">
              <a:solidFill>
                <a:srgbClr val="595959"/>
              </a:solidFill>
            </a:endParaRPr>
          </a:p>
          <a:p>
            <a:pPr defTabSz="914377">
              <a:lnSpc>
                <a:spcPct val="95000"/>
              </a:lnSpc>
              <a:buClrTx/>
              <a:buSzPts val="900"/>
              <a:defRPr/>
            </a:pPr>
            <a:r>
              <a:rPr lang="en-US" sz="900">
                <a:solidFill>
                  <a:srgbClr val="595959"/>
                </a:solidFill>
              </a:rPr>
              <a:t>- Non-Competitive: Area Director</a:t>
            </a:r>
          </a:p>
          <a:p>
            <a:pPr defTabSz="914377">
              <a:lnSpc>
                <a:spcPct val="95000"/>
              </a:lnSpc>
              <a:buClrTx/>
              <a:buSzPts val="900"/>
              <a:defRPr/>
            </a:pPr>
            <a:r>
              <a:rPr lang="en-US" sz="900">
                <a:solidFill>
                  <a:srgbClr val="595959"/>
                </a:solidFill>
              </a:rPr>
              <a:t>  Review</a:t>
            </a:r>
            <a:endParaRPr sz="900">
              <a:solidFill>
                <a:srgbClr val="595959"/>
              </a:solidFill>
            </a:endParaRPr>
          </a:p>
          <a:p>
            <a:pPr defTabSz="914377">
              <a:lnSpc>
                <a:spcPct val="95000"/>
              </a:lnSpc>
              <a:buClrTx/>
              <a:buSzPts val="900"/>
              <a:defRPr/>
            </a:pPr>
            <a:r>
              <a:rPr lang="en-US" sz="900">
                <a:solidFill>
                  <a:srgbClr val="595959"/>
                </a:solidFill>
              </a:rPr>
              <a:t>- Send Curing Request</a:t>
            </a:r>
          </a:p>
          <a:p>
            <a:pPr defTabSz="914377">
              <a:lnSpc>
                <a:spcPct val="95000"/>
              </a:lnSpc>
              <a:buClrTx/>
              <a:buSzPts val="900"/>
              <a:defRPr/>
            </a:pPr>
            <a:r>
              <a:rPr lang="en-US" sz="900">
                <a:solidFill>
                  <a:srgbClr val="595959"/>
                </a:solidFill>
              </a:rPr>
              <a:t>- Approve Selection Decision</a:t>
            </a:r>
            <a:endParaRPr sz="900">
              <a:solidFill>
                <a:srgbClr val="59575C"/>
              </a:solidFill>
            </a:endParaRPr>
          </a:p>
        </p:txBody>
      </p:sp>
      <p:cxnSp>
        <p:nvCxnSpPr>
          <p:cNvPr id="35" name="Google Shape;1079;p12">
            <a:extLst>
              <a:ext uri="{FF2B5EF4-FFF2-40B4-BE49-F238E27FC236}">
                <a16:creationId xmlns:a16="http://schemas.microsoft.com/office/drawing/2014/main" id="{4246AC54-2004-513A-F8D1-66F45B7E5ECE}"/>
              </a:ext>
            </a:extLst>
          </p:cNvPr>
          <p:cNvCxnSpPr/>
          <p:nvPr/>
        </p:nvCxnSpPr>
        <p:spPr>
          <a:xfrm rot="10800000">
            <a:off x="4340251" y="1670040"/>
            <a:ext cx="0" cy="1122075"/>
          </a:xfrm>
          <a:prstGeom prst="straightConnector1">
            <a:avLst/>
          </a:prstGeom>
          <a:noFill/>
          <a:ln w="28575" cap="rnd" cmpd="sng">
            <a:solidFill>
              <a:srgbClr val="9A8F87"/>
            </a:solidFill>
            <a:prstDash val="solid"/>
            <a:round/>
            <a:headEnd type="oval" w="sm" len="sm"/>
            <a:tailEnd type="none" w="sm" len="sm"/>
          </a:ln>
        </p:spPr>
      </p:cxnSp>
      <p:grpSp>
        <p:nvGrpSpPr>
          <p:cNvPr id="36" name="Group 35">
            <a:extLst>
              <a:ext uri="{FF2B5EF4-FFF2-40B4-BE49-F238E27FC236}">
                <a16:creationId xmlns:a16="http://schemas.microsoft.com/office/drawing/2014/main" id="{DDE9AB9A-2454-C179-7492-7CEB34781E1A}"/>
              </a:ext>
            </a:extLst>
          </p:cNvPr>
          <p:cNvGrpSpPr/>
          <p:nvPr/>
        </p:nvGrpSpPr>
        <p:grpSpPr>
          <a:xfrm>
            <a:off x="4033575" y="1133565"/>
            <a:ext cx="613351" cy="652195"/>
            <a:chOff x="3984703" y="1455429"/>
            <a:chExt cx="613350" cy="652194"/>
          </a:xfrm>
          <a:solidFill>
            <a:srgbClr val="358DFA"/>
          </a:solidFill>
        </p:grpSpPr>
        <p:sp>
          <p:nvSpPr>
            <p:cNvPr id="37" name="Google Shape;1080;p12">
              <a:extLst>
                <a:ext uri="{FF2B5EF4-FFF2-40B4-BE49-F238E27FC236}">
                  <a16:creationId xmlns:a16="http://schemas.microsoft.com/office/drawing/2014/main" id="{1AAC5ED4-A4D2-C35A-5B4B-7CE6AA519699}"/>
                </a:ext>
              </a:extLst>
            </p:cNvPr>
            <p:cNvSpPr/>
            <p:nvPr/>
          </p:nvSpPr>
          <p:spPr>
            <a:xfrm>
              <a:off x="3984703" y="145542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38" name="Google Shape;1081;p12">
              <a:extLst>
                <a:ext uri="{FF2B5EF4-FFF2-40B4-BE49-F238E27FC236}">
                  <a16:creationId xmlns:a16="http://schemas.microsoft.com/office/drawing/2014/main" id="{E0844C9D-E424-64C4-6CF9-82ACE1ADA73B}"/>
                </a:ext>
              </a:extLst>
            </p:cNvPr>
            <p:cNvPicPr preferRelativeResize="0"/>
            <p:nvPr/>
          </p:nvPicPr>
          <p:blipFill rotWithShape="1">
            <a:blip r:embed="rId3">
              <a:alphaModFix/>
            </a:blip>
            <a:srcRect/>
            <a:stretch/>
          </p:blipFill>
          <p:spPr>
            <a:xfrm>
              <a:off x="4176654" y="1499596"/>
              <a:ext cx="231793" cy="291029"/>
            </a:xfrm>
            <a:prstGeom prst="rect">
              <a:avLst/>
            </a:prstGeom>
            <a:grpFill/>
            <a:ln>
              <a:noFill/>
            </a:ln>
          </p:spPr>
        </p:pic>
        <p:sp>
          <p:nvSpPr>
            <p:cNvPr id="39" name="Google Shape;1103;p12">
              <a:extLst>
                <a:ext uri="{FF2B5EF4-FFF2-40B4-BE49-F238E27FC236}">
                  <a16:creationId xmlns:a16="http://schemas.microsoft.com/office/drawing/2014/main" id="{BAD97A2A-8F38-4813-9341-5A0C0627C64B}"/>
                </a:ext>
              </a:extLst>
            </p:cNvPr>
            <p:cNvSpPr txBox="1"/>
            <p:nvPr/>
          </p:nvSpPr>
          <p:spPr>
            <a:xfrm>
              <a:off x="4165313" y="1749891"/>
              <a:ext cx="254474"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5</a:t>
              </a:r>
              <a:endParaRPr sz="1425" b="1">
                <a:solidFill>
                  <a:srgbClr val="FFFFFF"/>
                </a:solidFill>
              </a:endParaRPr>
            </a:p>
          </p:txBody>
        </p:sp>
      </p:grpSp>
      <p:sp>
        <p:nvSpPr>
          <p:cNvPr id="40" name="Google Shape;1066;p12">
            <a:extLst>
              <a:ext uri="{FF2B5EF4-FFF2-40B4-BE49-F238E27FC236}">
                <a16:creationId xmlns:a16="http://schemas.microsoft.com/office/drawing/2014/main" id="{7BF78C29-A435-7047-7241-E446ADDAE98D}"/>
              </a:ext>
            </a:extLst>
          </p:cNvPr>
          <p:cNvSpPr txBox="1"/>
          <p:nvPr/>
        </p:nvSpPr>
        <p:spPr>
          <a:xfrm>
            <a:off x="6566015" y="1772828"/>
            <a:ext cx="2183414" cy="980407"/>
          </a:xfrm>
          <a:prstGeom prst="rect">
            <a:avLst/>
          </a:prstGeom>
          <a:noFill/>
          <a:ln>
            <a:noFill/>
          </a:ln>
        </p:spPr>
        <p:txBody>
          <a:bodyPr spcFirstLastPara="1" wrap="square" lIns="0" tIns="34275" rIns="0" bIns="34275" anchor="t" anchorCtr="0">
            <a:noAutofit/>
          </a:bodyPr>
          <a:lstStyle/>
          <a:p>
            <a:pPr defTabSz="914377">
              <a:lnSpc>
                <a:spcPct val="95000"/>
              </a:lnSpc>
              <a:buClrTx/>
              <a:buSzPts val="900"/>
              <a:defRPr/>
            </a:pPr>
            <a:r>
              <a:rPr lang="en-US" sz="900" b="1">
                <a:solidFill>
                  <a:srgbClr val="358DFA"/>
                </a:solidFill>
              </a:rPr>
              <a:t>Award Preparation</a:t>
            </a:r>
            <a:r>
              <a:rPr lang="en-US" sz="900">
                <a:solidFill>
                  <a:srgbClr val="358DFA"/>
                </a:solidFill>
              </a:rPr>
              <a:t> </a:t>
            </a:r>
            <a:endParaRPr sz="900">
              <a:solidFill>
                <a:srgbClr val="358DFA"/>
              </a:solidFill>
            </a:endParaRPr>
          </a:p>
          <a:p>
            <a:pPr defTabSz="914377">
              <a:lnSpc>
                <a:spcPct val="95000"/>
              </a:lnSpc>
              <a:buClrTx/>
              <a:buSzPts val="900"/>
              <a:defRPr/>
            </a:pPr>
            <a:r>
              <a:rPr lang="en-US" sz="900">
                <a:solidFill>
                  <a:srgbClr val="595959"/>
                </a:solidFill>
              </a:rPr>
              <a:t>- Conduct Due Diligence Reviews</a:t>
            </a:r>
            <a:endParaRPr sz="900">
              <a:solidFill>
                <a:srgbClr val="595959"/>
              </a:solidFill>
            </a:endParaRPr>
          </a:p>
          <a:p>
            <a:pPr defTabSz="914377">
              <a:lnSpc>
                <a:spcPct val="95000"/>
              </a:lnSpc>
              <a:buClrTx/>
              <a:buSzPts val="900"/>
              <a:defRPr/>
            </a:pPr>
            <a:r>
              <a:rPr lang="en-US" sz="900">
                <a:solidFill>
                  <a:srgbClr val="595959"/>
                </a:solidFill>
              </a:rPr>
              <a:t>- Commit &amp; Obligate Funds</a:t>
            </a:r>
          </a:p>
          <a:p>
            <a:pPr defTabSz="914377">
              <a:lnSpc>
                <a:spcPct val="95000"/>
              </a:lnSpc>
              <a:buClrTx/>
              <a:buSzPts val="900"/>
              <a:defRPr/>
            </a:pPr>
            <a:r>
              <a:rPr lang="en-US" sz="900">
                <a:solidFill>
                  <a:srgbClr val="595959"/>
                </a:solidFill>
              </a:rPr>
              <a:t>- Send Curing Request</a:t>
            </a:r>
          </a:p>
          <a:p>
            <a:pPr defTabSz="914377">
              <a:lnSpc>
                <a:spcPct val="95000"/>
              </a:lnSpc>
              <a:buClrTx/>
              <a:buSzPts val="900"/>
              <a:defRPr/>
            </a:pPr>
            <a:r>
              <a:rPr lang="en-US" sz="900">
                <a:solidFill>
                  <a:srgbClr val="595959"/>
                </a:solidFill>
              </a:rPr>
              <a:t>- Prepare Award Package and SACs</a:t>
            </a:r>
            <a:endParaRPr sz="900">
              <a:solidFill>
                <a:srgbClr val="595959"/>
              </a:solidFill>
            </a:endParaRPr>
          </a:p>
          <a:p>
            <a:pPr defTabSz="914377">
              <a:lnSpc>
                <a:spcPct val="95000"/>
              </a:lnSpc>
              <a:buClrTx/>
              <a:buSzPts val="900"/>
              <a:defRPr/>
            </a:pPr>
            <a:r>
              <a:rPr lang="en-US" sz="900">
                <a:solidFill>
                  <a:srgbClr val="595959"/>
                </a:solidFill>
              </a:rPr>
              <a:t>- Obtain Approvals</a:t>
            </a:r>
            <a:endParaRPr sz="900">
              <a:solidFill>
                <a:srgbClr val="595959"/>
              </a:solidFill>
            </a:endParaRPr>
          </a:p>
          <a:p>
            <a:pPr defTabSz="914377">
              <a:lnSpc>
                <a:spcPct val="95000"/>
              </a:lnSpc>
              <a:buClrTx/>
              <a:buSzPts val="900"/>
              <a:defRPr/>
            </a:pPr>
            <a:r>
              <a:rPr lang="en-US" sz="900">
                <a:solidFill>
                  <a:srgbClr val="595959"/>
                </a:solidFill>
              </a:rPr>
              <a:t>- Send to Washington</a:t>
            </a:r>
            <a:endParaRPr sz="900">
              <a:solidFill>
                <a:srgbClr val="595959"/>
              </a:solidFill>
            </a:endParaRPr>
          </a:p>
        </p:txBody>
      </p:sp>
      <p:cxnSp>
        <p:nvCxnSpPr>
          <p:cNvPr id="41" name="Google Shape;1067;p12">
            <a:extLst>
              <a:ext uri="{FF2B5EF4-FFF2-40B4-BE49-F238E27FC236}">
                <a16:creationId xmlns:a16="http://schemas.microsoft.com/office/drawing/2014/main" id="{9DA6D0C4-FFB7-5304-B633-EA1E971BE8AD}"/>
              </a:ext>
            </a:extLst>
          </p:cNvPr>
          <p:cNvCxnSpPr/>
          <p:nvPr/>
        </p:nvCxnSpPr>
        <p:spPr>
          <a:xfrm rot="10800000">
            <a:off x="6489657" y="1683683"/>
            <a:ext cx="0" cy="1122075"/>
          </a:xfrm>
          <a:prstGeom prst="straightConnector1">
            <a:avLst/>
          </a:prstGeom>
          <a:noFill/>
          <a:ln w="28575" cap="rnd" cmpd="sng">
            <a:solidFill>
              <a:srgbClr val="9A8F87"/>
            </a:solidFill>
            <a:prstDash val="solid"/>
            <a:round/>
            <a:headEnd type="oval" w="sm" len="sm"/>
            <a:tailEnd type="none" w="sm" len="sm"/>
          </a:ln>
        </p:spPr>
      </p:cxnSp>
      <p:grpSp>
        <p:nvGrpSpPr>
          <p:cNvPr id="42" name="Group 41">
            <a:extLst>
              <a:ext uri="{FF2B5EF4-FFF2-40B4-BE49-F238E27FC236}">
                <a16:creationId xmlns:a16="http://schemas.microsoft.com/office/drawing/2014/main" id="{502B4825-A1B7-5E9C-80F1-C341D9B0614B}"/>
              </a:ext>
            </a:extLst>
          </p:cNvPr>
          <p:cNvGrpSpPr/>
          <p:nvPr/>
        </p:nvGrpSpPr>
        <p:grpSpPr>
          <a:xfrm>
            <a:off x="6183047" y="1152698"/>
            <a:ext cx="613351" cy="652195"/>
            <a:chOff x="6012415" y="1143009"/>
            <a:chExt cx="613350" cy="652194"/>
          </a:xfrm>
          <a:solidFill>
            <a:srgbClr val="358DFA"/>
          </a:solidFill>
        </p:grpSpPr>
        <p:sp>
          <p:nvSpPr>
            <p:cNvPr id="43" name="Google Shape;1068;p12">
              <a:extLst>
                <a:ext uri="{FF2B5EF4-FFF2-40B4-BE49-F238E27FC236}">
                  <a16:creationId xmlns:a16="http://schemas.microsoft.com/office/drawing/2014/main" id="{5761E1E4-6E03-7B3B-19E9-6569EF722E42}"/>
                </a:ext>
              </a:extLst>
            </p:cNvPr>
            <p:cNvSpPr/>
            <p:nvPr/>
          </p:nvSpPr>
          <p:spPr>
            <a:xfrm>
              <a:off x="6012415"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44" name="Google Shape;1069;p12">
              <a:extLst>
                <a:ext uri="{FF2B5EF4-FFF2-40B4-BE49-F238E27FC236}">
                  <a16:creationId xmlns:a16="http://schemas.microsoft.com/office/drawing/2014/main" id="{2B5F6DFA-D0D5-BDF5-6A89-D2724A4AAA39}"/>
                </a:ext>
              </a:extLst>
            </p:cNvPr>
            <p:cNvPicPr preferRelativeResize="0"/>
            <p:nvPr/>
          </p:nvPicPr>
          <p:blipFill rotWithShape="1">
            <a:blip r:embed="rId3">
              <a:alphaModFix/>
            </a:blip>
            <a:srcRect/>
            <a:stretch/>
          </p:blipFill>
          <p:spPr>
            <a:xfrm>
              <a:off x="6224339" y="1187176"/>
              <a:ext cx="231793" cy="291029"/>
            </a:xfrm>
            <a:prstGeom prst="rect">
              <a:avLst/>
            </a:prstGeom>
            <a:grpFill/>
            <a:ln>
              <a:noFill/>
            </a:ln>
          </p:spPr>
        </p:pic>
        <p:sp>
          <p:nvSpPr>
            <p:cNvPr id="45" name="Google Shape;1105;p12">
              <a:extLst>
                <a:ext uri="{FF2B5EF4-FFF2-40B4-BE49-F238E27FC236}">
                  <a16:creationId xmlns:a16="http://schemas.microsoft.com/office/drawing/2014/main" id="{CC9ED85F-E4DC-2765-BE11-36E9EA031A9A}"/>
                </a:ext>
              </a:extLst>
            </p:cNvPr>
            <p:cNvSpPr txBox="1"/>
            <p:nvPr/>
          </p:nvSpPr>
          <p:spPr>
            <a:xfrm>
              <a:off x="6203369" y="1437471"/>
              <a:ext cx="254474"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6</a:t>
              </a:r>
              <a:endParaRPr sz="1425" b="1">
                <a:solidFill>
                  <a:srgbClr val="FFFFFF"/>
                </a:solidFill>
              </a:endParaRPr>
            </a:p>
          </p:txBody>
        </p:sp>
      </p:grpSp>
      <p:pic>
        <p:nvPicPr>
          <p:cNvPr id="46" name="Graphic 45" descr="Office worker female outline">
            <a:extLst>
              <a:ext uri="{FF2B5EF4-FFF2-40B4-BE49-F238E27FC236}">
                <a16:creationId xmlns:a16="http://schemas.microsoft.com/office/drawing/2014/main" id="{D5CC7051-FDC6-22BF-2A14-338B755796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605" y="3572204"/>
            <a:ext cx="813741" cy="813741"/>
          </a:xfrm>
          <a:prstGeom prst="rect">
            <a:avLst/>
          </a:prstGeom>
        </p:spPr>
      </p:pic>
      <p:sp>
        <p:nvSpPr>
          <p:cNvPr id="47" name="Google Shape;1062;p12">
            <a:extLst>
              <a:ext uri="{FF2B5EF4-FFF2-40B4-BE49-F238E27FC236}">
                <a16:creationId xmlns:a16="http://schemas.microsoft.com/office/drawing/2014/main" id="{769E6AB3-778C-B373-AFDF-B61E763CD3C5}"/>
              </a:ext>
            </a:extLst>
          </p:cNvPr>
          <p:cNvSpPr txBox="1"/>
          <p:nvPr/>
        </p:nvSpPr>
        <p:spPr>
          <a:xfrm>
            <a:off x="65828" y="2846399"/>
            <a:ext cx="1303937" cy="738605"/>
          </a:xfrm>
          <a:prstGeom prst="rect">
            <a:avLst/>
          </a:prstGeom>
          <a:noFill/>
          <a:ln>
            <a:noFill/>
          </a:ln>
        </p:spPr>
        <p:txBody>
          <a:bodyPr spcFirstLastPara="1" wrap="square" lIns="68551" tIns="68551" rIns="68551" bIns="68551" anchor="t" anchorCtr="0">
            <a:spAutoFit/>
          </a:bodyPr>
          <a:lstStyle/>
          <a:p>
            <a:pPr algn="ctr" defTabSz="914377">
              <a:buClrTx/>
              <a:buSzPts val="900"/>
              <a:defRPr/>
            </a:pPr>
            <a:r>
              <a:rPr lang="en-US" sz="900" b="1">
                <a:solidFill>
                  <a:srgbClr val="002D60"/>
                </a:solidFill>
              </a:rPr>
              <a:t>EDGE Portal Users</a:t>
            </a:r>
          </a:p>
          <a:p>
            <a:pPr algn="ctr" defTabSz="914377">
              <a:buClrTx/>
              <a:buSzPts val="900"/>
              <a:defRPr/>
            </a:pPr>
            <a:r>
              <a:rPr lang="en-US" sz="900" b="1">
                <a:solidFill>
                  <a:srgbClr val="002D60"/>
                </a:solidFill>
              </a:rPr>
              <a:t> </a:t>
            </a:r>
            <a:r>
              <a:rPr lang="en-US" sz="700" b="1">
                <a:solidFill>
                  <a:srgbClr val="002D60"/>
                </a:solidFill>
              </a:rPr>
              <a:t>(Process steps for Applicants, Partners &amp; Economic Development Districts)</a:t>
            </a:r>
            <a:endParaRPr sz="700" b="1">
              <a:solidFill>
                <a:srgbClr val="002D60"/>
              </a:solidFill>
            </a:endParaRPr>
          </a:p>
        </p:txBody>
      </p:sp>
      <p:cxnSp>
        <p:nvCxnSpPr>
          <p:cNvPr id="48" name="Google Shape;1041;p12">
            <a:extLst>
              <a:ext uri="{FF2B5EF4-FFF2-40B4-BE49-F238E27FC236}">
                <a16:creationId xmlns:a16="http://schemas.microsoft.com/office/drawing/2014/main" id="{B11A4457-884D-BEE1-F9A1-4BB9A8C20D77}"/>
              </a:ext>
            </a:extLst>
          </p:cNvPr>
          <p:cNvCxnSpPr/>
          <p:nvPr/>
        </p:nvCxnSpPr>
        <p:spPr>
          <a:xfrm>
            <a:off x="1875744" y="2809395"/>
            <a:ext cx="0" cy="1122075"/>
          </a:xfrm>
          <a:prstGeom prst="straightConnector1">
            <a:avLst/>
          </a:prstGeom>
          <a:noFill/>
          <a:ln w="28575" cap="rnd" cmpd="sng">
            <a:solidFill>
              <a:srgbClr val="9A8F87"/>
            </a:solidFill>
            <a:prstDash val="solid"/>
            <a:round/>
            <a:headEnd type="oval" w="sm" len="sm"/>
            <a:tailEnd type="none" w="sm" len="sm"/>
          </a:ln>
        </p:spPr>
      </p:cxnSp>
      <p:sp>
        <p:nvSpPr>
          <p:cNvPr id="49" name="Google Shape;1044;p12">
            <a:extLst>
              <a:ext uri="{FF2B5EF4-FFF2-40B4-BE49-F238E27FC236}">
                <a16:creationId xmlns:a16="http://schemas.microsoft.com/office/drawing/2014/main" id="{BADA4012-8DBE-7A2F-28D3-916BDCA705D9}"/>
              </a:ext>
            </a:extLst>
          </p:cNvPr>
          <p:cNvSpPr txBox="1"/>
          <p:nvPr/>
        </p:nvSpPr>
        <p:spPr>
          <a:xfrm>
            <a:off x="1933521" y="2976293"/>
            <a:ext cx="1669221" cy="876355"/>
          </a:xfrm>
          <a:prstGeom prst="rect">
            <a:avLst/>
          </a:prstGeom>
          <a:noFill/>
          <a:ln>
            <a:noFill/>
          </a:ln>
        </p:spPr>
        <p:txBody>
          <a:bodyPr spcFirstLastPara="1" wrap="square" lIns="0" tIns="34275" rIns="0" bIns="34275" anchor="t" anchorCtr="0">
            <a:noAutofit/>
          </a:bodyPr>
          <a:lstStyle/>
          <a:p>
            <a:pPr defTabSz="914377">
              <a:lnSpc>
                <a:spcPct val="95000"/>
              </a:lnSpc>
              <a:buClrTx/>
              <a:buSzPts val="900"/>
              <a:defRPr/>
            </a:pPr>
            <a:r>
              <a:rPr lang="en-US" sz="900" b="1">
                <a:solidFill>
                  <a:srgbClr val="002D60"/>
                </a:solidFill>
              </a:rPr>
              <a:t>Application Submission</a:t>
            </a:r>
            <a:br>
              <a:rPr lang="en-US" sz="900" b="1">
                <a:solidFill>
                  <a:srgbClr val="9E7754"/>
                </a:solidFill>
              </a:rPr>
            </a:br>
            <a:r>
              <a:rPr lang="en-US" sz="900">
                <a:solidFill>
                  <a:srgbClr val="595959"/>
                </a:solidFill>
              </a:rPr>
              <a:t>- Review NOFOs</a:t>
            </a:r>
            <a:endParaRPr sz="900">
              <a:solidFill>
                <a:srgbClr val="595959"/>
              </a:solidFill>
            </a:endParaRPr>
          </a:p>
          <a:p>
            <a:pPr defTabSz="914377">
              <a:lnSpc>
                <a:spcPct val="95000"/>
              </a:lnSpc>
              <a:buClrTx/>
              <a:buSzPts val="900"/>
              <a:defRPr/>
            </a:pPr>
            <a:r>
              <a:rPr lang="en-US" sz="900">
                <a:solidFill>
                  <a:srgbClr val="595959"/>
                </a:solidFill>
              </a:rPr>
              <a:t>- Complete Application</a:t>
            </a:r>
          </a:p>
          <a:p>
            <a:pPr defTabSz="914377">
              <a:lnSpc>
                <a:spcPct val="95000"/>
              </a:lnSpc>
              <a:buClrTx/>
              <a:buSzPts val="900"/>
              <a:defRPr/>
            </a:pPr>
            <a:r>
              <a:rPr lang="en-US" sz="900">
                <a:solidFill>
                  <a:srgbClr val="595959"/>
                </a:solidFill>
              </a:rPr>
              <a:t>- Submit Application</a:t>
            </a:r>
            <a:endParaRPr sz="900" b="1">
              <a:solidFill>
                <a:srgbClr val="032D60"/>
              </a:solidFill>
            </a:endParaRPr>
          </a:p>
        </p:txBody>
      </p:sp>
      <p:grpSp>
        <p:nvGrpSpPr>
          <p:cNvPr id="50" name="Group 49">
            <a:extLst>
              <a:ext uri="{FF2B5EF4-FFF2-40B4-BE49-F238E27FC236}">
                <a16:creationId xmlns:a16="http://schemas.microsoft.com/office/drawing/2014/main" id="{FCA2435D-2BA2-9F08-0E1F-EF2CB4EF1702}"/>
              </a:ext>
            </a:extLst>
          </p:cNvPr>
          <p:cNvGrpSpPr/>
          <p:nvPr/>
        </p:nvGrpSpPr>
        <p:grpSpPr>
          <a:xfrm>
            <a:off x="1569518" y="3767842"/>
            <a:ext cx="613351" cy="613351"/>
            <a:chOff x="965627" y="4066815"/>
            <a:chExt cx="613350" cy="613350"/>
          </a:xfrm>
          <a:solidFill>
            <a:srgbClr val="002D60"/>
          </a:solidFill>
        </p:grpSpPr>
        <p:sp>
          <p:nvSpPr>
            <p:cNvPr id="51" name="Google Shape;1042;p12">
              <a:extLst>
                <a:ext uri="{FF2B5EF4-FFF2-40B4-BE49-F238E27FC236}">
                  <a16:creationId xmlns:a16="http://schemas.microsoft.com/office/drawing/2014/main" id="{0E1DCA77-7CF3-A26A-8814-67F8A8300C3F}"/>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52" name="Google Shape;1043;p12">
              <a:extLst>
                <a:ext uri="{FF2B5EF4-FFF2-40B4-BE49-F238E27FC236}">
                  <a16:creationId xmlns:a16="http://schemas.microsoft.com/office/drawing/2014/main" id="{CBA75EE2-1A0C-022F-A8B9-2DF1EC51BCD7}"/>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53" name="Google Shape;1099;p12">
              <a:extLst>
                <a:ext uri="{FF2B5EF4-FFF2-40B4-BE49-F238E27FC236}">
                  <a16:creationId xmlns:a16="http://schemas.microsoft.com/office/drawing/2014/main" id="{AC47DAFD-782A-A1AD-33E5-BDCF36942B5D}"/>
                </a:ext>
              </a:extLst>
            </p:cNvPr>
            <p:cNvSpPr txBox="1"/>
            <p:nvPr/>
          </p:nvSpPr>
          <p:spPr>
            <a:xfrm>
              <a:off x="1152477" y="4294491"/>
              <a:ext cx="254474" cy="357731"/>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2</a:t>
              </a:r>
              <a:endParaRPr sz="1425" b="1">
                <a:solidFill>
                  <a:srgbClr val="FFFFFF"/>
                </a:solidFill>
              </a:endParaRPr>
            </a:p>
          </p:txBody>
        </p:sp>
      </p:grpSp>
      <p:cxnSp>
        <p:nvCxnSpPr>
          <p:cNvPr id="54" name="Google Shape;1070;p12">
            <a:extLst>
              <a:ext uri="{FF2B5EF4-FFF2-40B4-BE49-F238E27FC236}">
                <a16:creationId xmlns:a16="http://schemas.microsoft.com/office/drawing/2014/main" id="{02DAC714-0119-9624-824B-DC45C84AEE35}"/>
              </a:ext>
            </a:extLst>
          </p:cNvPr>
          <p:cNvCxnSpPr/>
          <p:nvPr/>
        </p:nvCxnSpPr>
        <p:spPr>
          <a:xfrm>
            <a:off x="7774234" y="2800755"/>
            <a:ext cx="0" cy="1122075"/>
          </a:xfrm>
          <a:prstGeom prst="straightConnector1">
            <a:avLst/>
          </a:prstGeom>
          <a:noFill/>
          <a:ln w="28575" cap="rnd" cmpd="sng">
            <a:solidFill>
              <a:srgbClr val="9A8F87"/>
            </a:solidFill>
            <a:prstDash val="solid"/>
            <a:round/>
            <a:headEnd type="oval" w="sm" len="sm"/>
            <a:tailEnd type="none" w="sm" len="sm"/>
          </a:ln>
        </p:spPr>
      </p:cxnSp>
      <p:sp>
        <p:nvSpPr>
          <p:cNvPr id="55" name="Google Shape;1073;p12">
            <a:extLst>
              <a:ext uri="{FF2B5EF4-FFF2-40B4-BE49-F238E27FC236}">
                <a16:creationId xmlns:a16="http://schemas.microsoft.com/office/drawing/2014/main" id="{695C843D-0F82-7E88-E695-2E3A555E1B4D}"/>
              </a:ext>
            </a:extLst>
          </p:cNvPr>
          <p:cNvSpPr txBox="1"/>
          <p:nvPr/>
        </p:nvSpPr>
        <p:spPr>
          <a:xfrm>
            <a:off x="7833910" y="2975087"/>
            <a:ext cx="1126106" cy="679275"/>
          </a:xfrm>
          <a:prstGeom prst="rect">
            <a:avLst/>
          </a:prstGeom>
          <a:noFill/>
          <a:ln>
            <a:noFill/>
          </a:ln>
        </p:spPr>
        <p:txBody>
          <a:bodyPr spcFirstLastPara="1" wrap="square" lIns="0" tIns="34275" rIns="0" bIns="34275" anchor="t" anchorCtr="0">
            <a:noAutofit/>
          </a:bodyPr>
          <a:lstStyle/>
          <a:p>
            <a:pPr defTabSz="914377">
              <a:lnSpc>
                <a:spcPct val="95000"/>
              </a:lnSpc>
              <a:buClrTx/>
              <a:buSzPts val="900"/>
              <a:defRPr/>
            </a:pPr>
            <a:r>
              <a:rPr lang="en-US" sz="900" b="1">
                <a:solidFill>
                  <a:srgbClr val="002D60"/>
                </a:solidFill>
              </a:rPr>
              <a:t>Award Acceptance</a:t>
            </a:r>
            <a:br>
              <a:rPr lang="en-US" sz="900" b="1">
                <a:solidFill>
                  <a:srgbClr val="205CA0"/>
                </a:solidFill>
              </a:rPr>
            </a:br>
            <a:r>
              <a:rPr lang="en-US" sz="900">
                <a:solidFill>
                  <a:srgbClr val="595959"/>
                </a:solidFill>
              </a:rPr>
              <a:t>- Applicant Accepts or</a:t>
            </a:r>
          </a:p>
          <a:p>
            <a:pPr defTabSz="914377">
              <a:lnSpc>
                <a:spcPct val="95000"/>
              </a:lnSpc>
              <a:buClrTx/>
              <a:buSzPts val="900"/>
              <a:defRPr/>
            </a:pPr>
            <a:r>
              <a:rPr lang="en-US" sz="900">
                <a:solidFill>
                  <a:srgbClr val="595959"/>
                </a:solidFill>
              </a:rPr>
              <a:t>  Declines</a:t>
            </a:r>
            <a:endParaRPr sz="900">
              <a:solidFill>
                <a:srgbClr val="59575C"/>
              </a:solidFill>
            </a:endParaRPr>
          </a:p>
          <a:p>
            <a:pPr defTabSz="914377">
              <a:lnSpc>
                <a:spcPct val="95000"/>
              </a:lnSpc>
              <a:buClrTx/>
              <a:buSzPts val="900"/>
              <a:defRPr/>
            </a:pPr>
            <a:endParaRPr sz="900" b="1">
              <a:solidFill>
                <a:srgbClr val="032D60"/>
              </a:solidFill>
            </a:endParaRPr>
          </a:p>
        </p:txBody>
      </p:sp>
      <p:grpSp>
        <p:nvGrpSpPr>
          <p:cNvPr id="56" name="Group 55">
            <a:extLst>
              <a:ext uri="{FF2B5EF4-FFF2-40B4-BE49-F238E27FC236}">
                <a16:creationId xmlns:a16="http://schemas.microsoft.com/office/drawing/2014/main" id="{9138A0E7-CA54-88B2-D9A8-167558B87558}"/>
              </a:ext>
            </a:extLst>
          </p:cNvPr>
          <p:cNvGrpSpPr/>
          <p:nvPr/>
        </p:nvGrpSpPr>
        <p:grpSpPr>
          <a:xfrm>
            <a:off x="7436625" y="3766636"/>
            <a:ext cx="613351" cy="613351"/>
            <a:chOff x="6905035" y="4066815"/>
            <a:chExt cx="613350" cy="613350"/>
          </a:xfrm>
          <a:solidFill>
            <a:srgbClr val="002D60"/>
          </a:solidFill>
        </p:grpSpPr>
        <p:sp>
          <p:nvSpPr>
            <p:cNvPr id="57" name="Google Shape;1071;p12">
              <a:extLst>
                <a:ext uri="{FF2B5EF4-FFF2-40B4-BE49-F238E27FC236}">
                  <a16:creationId xmlns:a16="http://schemas.microsoft.com/office/drawing/2014/main" id="{FD182ED4-2557-F1EB-53B0-B5D46570C74B}"/>
                </a:ext>
              </a:extLst>
            </p:cNvPr>
            <p:cNvSpPr/>
            <p:nvPr/>
          </p:nvSpPr>
          <p:spPr>
            <a:xfrm>
              <a:off x="6905035"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58" name="Google Shape;1072;p12">
              <a:extLst>
                <a:ext uri="{FF2B5EF4-FFF2-40B4-BE49-F238E27FC236}">
                  <a16:creationId xmlns:a16="http://schemas.microsoft.com/office/drawing/2014/main" id="{1C8C43F9-C659-0640-4043-7DC3FD59EBDF}"/>
                </a:ext>
              </a:extLst>
            </p:cNvPr>
            <p:cNvPicPr preferRelativeResize="0"/>
            <p:nvPr/>
          </p:nvPicPr>
          <p:blipFill rotWithShape="1">
            <a:blip r:embed="rId3">
              <a:alphaModFix/>
            </a:blip>
            <a:srcRect/>
            <a:stretch/>
          </p:blipFill>
          <p:spPr>
            <a:xfrm>
              <a:off x="7103682" y="4075908"/>
              <a:ext cx="231793" cy="291029"/>
            </a:xfrm>
            <a:prstGeom prst="rect">
              <a:avLst/>
            </a:prstGeom>
            <a:noFill/>
            <a:ln>
              <a:noFill/>
            </a:ln>
          </p:spPr>
        </p:pic>
        <p:sp>
          <p:nvSpPr>
            <p:cNvPr id="59" name="Google Shape;1106;p12">
              <a:extLst>
                <a:ext uri="{FF2B5EF4-FFF2-40B4-BE49-F238E27FC236}">
                  <a16:creationId xmlns:a16="http://schemas.microsoft.com/office/drawing/2014/main" id="{3D32735C-00A1-EB4F-60A0-75CAC3F7B7E7}"/>
                </a:ext>
              </a:extLst>
            </p:cNvPr>
            <p:cNvSpPr txBox="1"/>
            <p:nvPr/>
          </p:nvSpPr>
          <p:spPr>
            <a:xfrm>
              <a:off x="7092325" y="4294491"/>
              <a:ext cx="254474" cy="357731"/>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7</a:t>
              </a:r>
              <a:endParaRPr sz="1425" b="1">
                <a:solidFill>
                  <a:srgbClr val="FFFFFF"/>
                </a:solidFill>
              </a:endParaRPr>
            </a:p>
          </p:txBody>
        </p:sp>
      </p:grpSp>
      <p:cxnSp>
        <p:nvCxnSpPr>
          <p:cNvPr id="60" name="Google Shape;1041;p12">
            <a:extLst>
              <a:ext uri="{FF2B5EF4-FFF2-40B4-BE49-F238E27FC236}">
                <a16:creationId xmlns:a16="http://schemas.microsoft.com/office/drawing/2014/main" id="{1812512E-7DE0-8940-4F40-08B8F5F0A4DA}"/>
              </a:ext>
            </a:extLst>
          </p:cNvPr>
          <p:cNvCxnSpPr>
            <a:cxnSpLocks/>
          </p:cNvCxnSpPr>
          <p:nvPr/>
        </p:nvCxnSpPr>
        <p:spPr>
          <a:xfrm>
            <a:off x="3593347" y="2809538"/>
            <a:ext cx="0" cy="1266926"/>
          </a:xfrm>
          <a:prstGeom prst="straightConnector1">
            <a:avLst/>
          </a:prstGeom>
          <a:noFill/>
          <a:ln w="28575" cap="rnd" cmpd="sng">
            <a:solidFill>
              <a:srgbClr val="9A8F87"/>
            </a:solidFill>
            <a:prstDash val="solid"/>
            <a:round/>
            <a:headEnd type="oval" w="sm" len="sm"/>
            <a:tailEnd type="none" w="sm" len="sm"/>
          </a:ln>
        </p:spPr>
      </p:cxnSp>
      <p:cxnSp>
        <p:nvCxnSpPr>
          <p:cNvPr id="61" name="Google Shape;1041;p12">
            <a:extLst>
              <a:ext uri="{FF2B5EF4-FFF2-40B4-BE49-F238E27FC236}">
                <a16:creationId xmlns:a16="http://schemas.microsoft.com/office/drawing/2014/main" id="{B2878627-8EF7-B2F0-CD85-4ED27DFA08D0}"/>
              </a:ext>
            </a:extLst>
          </p:cNvPr>
          <p:cNvCxnSpPr>
            <a:cxnSpLocks/>
          </p:cNvCxnSpPr>
          <p:nvPr/>
        </p:nvCxnSpPr>
        <p:spPr>
          <a:xfrm flipV="1">
            <a:off x="3593347" y="4066596"/>
            <a:ext cx="3537547" cy="3315"/>
          </a:xfrm>
          <a:prstGeom prst="straightConnector1">
            <a:avLst/>
          </a:prstGeom>
          <a:noFill/>
          <a:ln w="28575" cap="rnd" cmpd="sng">
            <a:solidFill>
              <a:srgbClr val="9A8F87"/>
            </a:solidFill>
            <a:prstDash val="solid"/>
            <a:round/>
            <a:headEnd type="oval" w="sm" len="sm"/>
            <a:tailEnd type="none" w="sm" len="sm"/>
          </a:ln>
        </p:spPr>
      </p:cxnSp>
      <p:cxnSp>
        <p:nvCxnSpPr>
          <p:cNvPr id="62" name="Google Shape;1041;p12">
            <a:extLst>
              <a:ext uri="{FF2B5EF4-FFF2-40B4-BE49-F238E27FC236}">
                <a16:creationId xmlns:a16="http://schemas.microsoft.com/office/drawing/2014/main" id="{8486FF77-F9B6-331D-500E-1064C99DC11C}"/>
              </a:ext>
            </a:extLst>
          </p:cNvPr>
          <p:cNvCxnSpPr>
            <a:cxnSpLocks/>
          </p:cNvCxnSpPr>
          <p:nvPr/>
        </p:nvCxnSpPr>
        <p:spPr>
          <a:xfrm>
            <a:off x="5433299" y="2809953"/>
            <a:ext cx="0" cy="1248434"/>
          </a:xfrm>
          <a:prstGeom prst="straightConnector1">
            <a:avLst/>
          </a:prstGeom>
          <a:noFill/>
          <a:ln w="28575" cap="rnd" cmpd="sng">
            <a:solidFill>
              <a:srgbClr val="9A8F87"/>
            </a:solidFill>
            <a:prstDash val="solid"/>
            <a:round/>
            <a:headEnd type="oval" w="sm" len="sm"/>
            <a:tailEnd type="none" w="sm" len="sm"/>
          </a:ln>
        </p:spPr>
      </p:cxnSp>
      <p:cxnSp>
        <p:nvCxnSpPr>
          <p:cNvPr id="63" name="Google Shape;1041;p12">
            <a:extLst>
              <a:ext uri="{FF2B5EF4-FFF2-40B4-BE49-F238E27FC236}">
                <a16:creationId xmlns:a16="http://schemas.microsoft.com/office/drawing/2014/main" id="{060C24E4-4E84-C6B3-1127-124F140BC685}"/>
              </a:ext>
            </a:extLst>
          </p:cNvPr>
          <p:cNvCxnSpPr>
            <a:cxnSpLocks/>
          </p:cNvCxnSpPr>
          <p:nvPr/>
        </p:nvCxnSpPr>
        <p:spPr>
          <a:xfrm>
            <a:off x="7130894" y="2806329"/>
            <a:ext cx="0" cy="1252058"/>
          </a:xfrm>
          <a:prstGeom prst="straightConnector1">
            <a:avLst/>
          </a:prstGeom>
          <a:noFill/>
          <a:ln w="28575" cap="rnd" cmpd="sng">
            <a:solidFill>
              <a:srgbClr val="9A8F87"/>
            </a:solidFill>
            <a:prstDash val="solid"/>
            <a:round/>
            <a:headEnd type="oval" w="sm" len="sm"/>
            <a:tailEnd type="none" w="sm" len="sm"/>
          </a:ln>
        </p:spPr>
      </p:cxnSp>
      <p:grpSp>
        <p:nvGrpSpPr>
          <p:cNvPr id="192" name="Group 191">
            <a:extLst>
              <a:ext uri="{FF2B5EF4-FFF2-40B4-BE49-F238E27FC236}">
                <a16:creationId xmlns:a16="http://schemas.microsoft.com/office/drawing/2014/main" id="{4D97A889-4AD4-195C-7088-C1A42D6333F7}"/>
              </a:ext>
            </a:extLst>
          </p:cNvPr>
          <p:cNvGrpSpPr/>
          <p:nvPr/>
        </p:nvGrpSpPr>
        <p:grpSpPr>
          <a:xfrm>
            <a:off x="5131208" y="3777342"/>
            <a:ext cx="613351" cy="613351"/>
            <a:chOff x="2811865" y="4066815"/>
            <a:chExt cx="613350" cy="613350"/>
          </a:xfrm>
          <a:solidFill>
            <a:srgbClr val="002D60"/>
          </a:solidFill>
        </p:grpSpPr>
        <p:sp>
          <p:nvSpPr>
            <p:cNvPr id="193" name="Google Shape;1050;p12">
              <a:extLst>
                <a:ext uri="{FF2B5EF4-FFF2-40B4-BE49-F238E27FC236}">
                  <a16:creationId xmlns:a16="http://schemas.microsoft.com/office/drawing/2014/main" id="{8C3388B4-2D7F-9E23-C6E7-CB9CDE98BD15}"/>
                </a:ext>
              </a:extLst>
            </p:cNvPr>
            <p:cNvSpPr/>
            <p:nvPr/>
          </p:nvSpPr>
          <p:spPr>
            <a:xfrm>
              <a:off x="2811865"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194" name="Google Shape;1051;p12">
              <a:extLst>
                <a:ext uri="{FF2B5EF4-FFF2-40B4-BE49-F238E27FC236}">
                  <a16:creationId xmlns:a16="http://schemas.microsoft.com/office/drawing/2014/main" id="{9D331F6E-9483-1E98-FBE3-5B24EDD8E9AE}"/>
                </a:ext>
              </a:extLst>
            </p:cNvPr>
            <p:cNvPicPr preferRelativeResize="0"/>
            <p:nvPr/>
          </p:nvPicPr>
          <p:blipFill rotWithShape="1">
            <a:blip r:embed="rId3">
              <a:alphaModFix/>
            </a:blip>
            <a:srcRect/>
            <a:stretch/>
          </p:blipFill>
          <p:spPr>
            <a:xfrm>
              <a:off x="3010062" y="4075908"/>
              <a:ext cx="231793" cy="291029"/>
            </a:xfrm>
            <a:prstGeom prst="rect">
              <a:avLst/>
            </a:prstGeom>
            <a:noFill/>
            <a:ln>
              <a:noFill/>
            </a:ln>
          </p:spPr>
        </p:pic>
        <p:sp>
          <p:nvSpPr>
            <p:cNvPr id="195" name="Google Shape;1102;p12">
              <a:extLst>
                <a:ext uri="{FF2B5EF4-FFF2-40B4-BE49-F238E27FC236}">
                  <a16:creationId xmlns:a16="http://schemas.microsoft.com/office/drawing/2014/main" id="{0C8CEA26-9040-E936-BF34-8673180D746F}"/>
                </a:ext>
              </a:extLst>
            </p:cNvPr>
            <p:cNvSpPr txBox="1"/>
            <p:nvPr/>
          </p:nvSpPr>
          <p:spPr>
            <a:xfrm>
              <a:off x="2998707" y="4294491"/>
              <a:ext cx="254474" cy="357731"/>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4</a:t>
              </a:r>
              <a:endParaRPr sz="1425" b="1">
                <a:solidFill>
                  <a:srgbClr val="FFFFFF"/>
                </a:solidFill>
              </a:endParaRPr>
            </a:p>
          </p:txBody>
        </p:sp>
      </p:grpSp>
      <p:sp>
        <p:nvSpPr>
          <p:cNvPr id="196" name="Google Shape;1052;p12">
            <a:extLst>
              <a:ext uri="{FF2B5EF4-FFF2-40B4-BE49-F238E27FC236}">
                <a16:creationId xmlns:a16="http://schemas.microsoft.com/office/drawing/2014/main" id="{2E71D672-4F0D-F687-2F87-39B432DA14AF}"/>
              </a:ext>
            </a:extLst>
          </p:cNvPr>
          <p:cNvSpPr txBox="1"/>
          <p:nvPr/>
        </p:nvSpPr>
        <p:spPr>
          <a:xfrm>
            <a:off x="4603248" y="2974844"/>
            <a:ext cx="2434815" cy="481716"/>
          </a:xfrm>
          <a:prstGeom prst="rect">
            <a:avLst/>
          </a:prstGeom>
          <a:solidFill>
            <a:schemeClr val="bg1"/>
          </a:solidFill>
          <a:ln>
            <a:noFill/>
          </a:ln>
        </p:spPr>
        <p:txBody>
          <a:bodyPr spcFirstLastPara="1" wrap="square" lIns="0" tIns="34275" rIns="0" bIns="34275" anchor="t" anchorCtr="0">
            <a:noAutofit/>
          </a:bodyPr>
          <a:lstStyle/>
          <a:p>
            <a:pPr defTabSz="914377">
              <a:lnSpc>
                <a:spcPct val="95000"/>
              </a:lnSpc>
              <a:buClrTx/>
              <a:buSzPts val="900"/>
              <a:defRPr/>
            </a:pPr>
            <a:r>
              <a:rPr lang="en-US" sz="900" b="1">
                <a:solidFill>
                  <a:srgbClr val="002D60"/>
                </a:solidFill>
              </a:rPr>
              <a:t>Respond to Curing Request (</a:t>
            </a:r>
            <a:r>
              <a:rPr lang="en-US" sz="800" b="1">
                <a:solidFill>
                  <a:srgbClr val="002D60"/>
                </a:solidFill>
              </a:rPr>
              <a:t>if applicable)</a:t>
            </a:r>
            <a:br>
              <a:rPr lang="en-US" sz="900" b="1">
                <a:solidFill>
                  <a:srgbClr val="032D60"/>
                </a:solidFill>
              </a:rPr>
            </a:br>
            <a:r>
              <a:rPr lang="en-US" sz="900">
                <a:solidFill>
                  <a:srgbClr val="595959"/>
                </a:solidFill>
              </a:rPr>
              <a:t>- Update Application </a:t>
            </a:r>
          </a:p>
          <a:p>
            <a:pPr defTabSz="914377">
              <a:lnSpc>
                <a:spcPct val="95000"/>
              </a:lnSpc>
              <a:buClrTx/>
              <a:buSzPts val="900"/>
              <a:defRPr/>
            </a:pPr>
            <a:r>
              <a:rPr lang="en-US" sz="900">
                <a:solidFill>
                  <a:srgbClr val="595959"/>
                </a:solidFill>
              </a:rPr>
              <a:t>- Submit Response to Curing Request</a:t>
            </a:r>
            <a:endParaRPr sz="900" b="1">
              <a:solidFill>
                <a:srgbClr val="032D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Google Shape;249;g251fe755e6c_0_1225"/>
          <p:cNvGrpSpPr/>
          <p:nvPr/>
        </p:nvGrpSpPr>
        <p:grpSpPr>
          <a:xfrm>
            <a:off x="165740" y="1776235"/>
            <a:ext cx="561008" cy="560925"/>
            <a:chOff x="8113818" y="1811130"/>
            <a:chExt cx="747811" cy="747900"/>
          </a:xfrm>
        </p:grpSpPr>
        <p:sp>
          <p:nvSpPr>
            <p:cNvPr id="250" name="Google Shape;250;g251fe755e6c_0_1225"/>
            <p:cNvSpPr/>
            <p:nvPr/>
          </p:nvSpPr>
          <p:spPr>
            <a:xfrm>
              <a:off x="8476940" y="2028445"/>
              <a:ext cx="140499" cy="280998"/>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 name="Google Shape;251;g251fe755e6c_0_1225"/>
            <p:cNvSpPr/>
            <p:nvPr/>
          </p:nvSpPr>
          <p:spPr>
            <a:xfrm>
              <a:off x="8271564" y="2027884"/>
              <a:ext cx="140499" cy="280998"/>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 name="Google Shape;252;g251fe755e6c_0_1225"/>
            <p:cNvSpPr/>
            <p:nvPr/>
          </p:nvSpPr>
          <p:spPr>
            <a:xfrm>
              <a:off x="8357387" y="1938102"/>
              <a:ext cx="174219" cy="112399"/>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 name="Google Shape;253;g251fe755e6c_0_1225"/>
            <p:cNvSpPr/>
            <p:nvPr/>
          </p:nvSpPr>
          <p:spPr>
            <a:xfrm>
              <a:off x="8363029" y="1973403"/>
              <a:ext cx="162979" cy="44960"/>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 name="Google Shape;254;g251fe755e6c_0_1225"/>
            <p:cNvSpPr/>
            <p:nvPr/>
          </p:nvSpPr>
          <p:spPr>
            <a:xfrm>
              <a:off x="8384352" y="2158068"/>
              <a:ext cx="73059" cy="73059"/>
            </a:xfrm>
            <a:custGeom>
              <a:avLst/>
              <a:gdLst/>
              <a:ahLst/>
              <a:cxnLst/>
              <a:rect l="l" t="t" r="r" b="b"/>
              <a:pathLst>
                <a:path w="105883" h="105883" extrusionOk="0">
                  <a:moveTo>
                    <a:pt x="18326" y="18326"/>
                  </a:moveTo>
                  <a:lnTo>
                    <a:pt x="90816" y="93259"/>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 name="Google Shape;255;g251fe755e6c_0_1225"/>
            <p:cNvSpPr/>
            <p:nvPr/>
          </p:nvSpPr>
          <p:spPr>
            <a:xfrm>
              <a:off x="8434294" y="2158068"/>
              <a:ext cx="73059" cy="73059"/>
            </a:xfrm>
            <a:custGeom>
              <a:avLst/>
              <a:gdLst/>
              <a:ahLst/>
              <a:cxnLst/>
              <a:rect l="l" t="t" r="r" b="b"/>
              <a:pathLst>
                <a:path w="105883" h="105883" extrusionOk="0">
                  <a:moveTo>
                    <a:pt x="90815" y="18326"/>
                  </a:moveTo>
                  <a:lnTo>
                    <a:pt x="18326" y="93259"/>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 name="Google Shape;256;g251fe755e6c_0_1225"/>
            <p:cNvSpPr/>
            <p:nvPr/>
          </p:nvSpPr>
          <p:spPr>
            <a:xfrm>
              <a:off x="8434294" y="2209693"/>
              <a:ext cx="22480" cy="56199"/>
            </a:xfrm>
            <a:custGeom>
              <a:avLst/>
              <a:gdLst/>
              <a:ahLst/>
              <a:cxnLst/>
              <a:rect l="l" t="t" r="r" b="b"/>
              <a:pathLst>
                <a:path w="32579" h="81448" extrusionOk="0">
                  <a:moveTo>
                    <a:pt x="18326" y="18326"/>
                  </a:moveTo>
                  <a:lnTo>
                    <a:pt x="18326" y="68010"/>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 name="Google Shape;257;g251fe755e6c_0_1225"/>
            <p:cNvSpPr/>
            <p:nvPr/>
          </p:nvSpPr>
          <p:spPr>
            <a:xfrm>
              <a:off x="8113818" y="1811130"/>
              <a:ext cx="663157" cy="663157"/>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 name="Google Shape;258;g251fe755e6c_0_1225"/>
            <p:cNvSpPr/>
            <p:nvPr/>
          </p:nvSpPr>
          <p:spPr>
            <a:xfrm>
              <a:off x="8659310" y="2356711"/>
              <a:ext cx="202319" cy="202319"/>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 name="Google Shape;259;g251fe755e6c_0_1225"/>
            <p:cNvSpPr/>
            <p:nvPr/>
          </p:nvSpPr>
          <p:spPr>
            <a:xfrm>
              <a:off x="8559988" y="2257390"/>
              <a:ext cx="230419" cy="230419"/>
            </a:xfrm>
            <a:custGeom>
              <a:avLst/>
              <a:gdLst/>
              <a:ahLst/>
              <a:cxnLst/>
              <a:rect l="l" t="t" r="r" b="b"/>
              <a:pathLst>
                <a:path w="333940" h="333940" extrusionOk="0">
                  <a:moveTo>
                    <a:pt x="18326" y="322130"/>
                  </a:moveTo>
                  <a:cubicBezTo>
                    <a:pt x="159233" y="271632"/>
                    <a:pt x="270818" y="159233"/>
                    <a:pt x="322130" y="18326"/>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cxnSp>
        <p:nvCxnSpPr>
          <p:cNvPr id="262" name="Google Shape;262;g251fe755e6c_0_1225"/>
          <p:cNvCxnSpPr/>
          <p:nvPr/>
        </p:nvCxnSpPr>
        <p:spPr>
          <a:xfrm>
            <a:off x="112192" y="3039140"/>
            <a:ext cx="8884200" cy="0"/>
          </a:xfrm>
          <a:prstGeom prst="straightConnector1">
            <a:avLst/>
          </a:prstGeom>
          <a:noFill/>
          <a:ln w="19050" cap="flat" cmpd="sng">
            <a:solidFill>
              <a:srgbClr val="9A8F87"/>
            </a:solidFill>
            <a:prstDash val="solid"/>
            <a:round/>
            <a:headEnd type="oval" w="med" len="med"/>
            <a:tailEnd type="triangle" w="med" len="med"/>
          </a:ln>
        </p:spPr>
      </p:cxnSp>
      <p:sp>
        <p:nvSpPr>
          <p:cNvPr id="263" name="Google Shape;263;g251fe755e6c_0_1225"/>
          <p:cNvSpPr txBox="1"/>
          <p:nvPr/>
        </p:nvSpPr>
        <p:spPr>
          <a:xfrm>
            <a:off x="1724951" y="2015069"/>
            <a:ext cx="806340"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a:solidFill>
                  <a:srgbClr val="358DFA"/>
                </a:solidFill>
              </a:rPr>
              <a:t>Award Conversion</a:t>
            </a:r>
            <a:br>
              <a:rPr lang="en-US" sz="900" b="1" i="0" u="none" strike="noStrike" cap="none">
                <a:solidFill>
                  <a:srgbClr val="205CA0"/>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Prepare for Project Kickoff </a:t>
            </a:r>
            <a:endParaRPr sz="900" b="0" i="0" u="none" strike="noStrike" cap="none">
              <a:solidFill>
                <a:srgbClr val="595959"/>
              </a:solidFill>
              <a:latin typeface="Arial"/>
              <a:ea typeface="Arial"/>
              <a:cs typeface="Arial"/>
              <a:sym typeface="Arial"/>
            </a:endParaRPr>
          </a:p>
        </p:txBody>
      </p:sp>
      <p:cxnSp>
        <p:nvCxnSpPr>
          <p:cNvPr id="264" name="Google Shape;264;g251fe755e6c_0_1225"/>
          <p:cNvCxnSpPr/>
          <p:nvPr/>
        </p:nvCxnSpPr>
        <p:spPr>
          <a:xfrm rot="10800000">
            <a:off x="1667176" y="1912813"/>
            <a:ext cx="0" cy="1122000"/>
          </a:xfrm>
          <a:prstGeom prst="straightConnector1">
            <a:avLst/>
          </a:prstGeom>
          <a:noFill/>
          <a:ln w="28575" cap="rnd" cmpd="sng">
            <a:solidFill>
              <a:schemeClr val="bg1">
                <a:lumMod val="65000"/>
              </a:schemeClr>
            </a:solidFill>
            <a:prstDash val="solid"/>
            <a:round/>
            <a:headEnd type="oval" w="sm" len="sm"/>
            <a:tailEnd type="none" w="sm" len="sm"/>
          </a:ln>
        </p:spPr>
      </p:cxnSp>
      <p:cxnSp>
        <p:nvCxnSpPr>
          <p:cNvPr id="271" name="Google Shape;271;g251fe755e6c_0_1225"/>
          <p:cNvCxnSpPr/>
          <p:nvPr/>
        </p:nvCxnSpPr>
        <p:spPr>
          <a:xfrm rot="10800000">
            <a:off x="3584068" y="1910740"/>
            <a:ext cx="0" cy="1122000"/>
          </a:xfrm>
          <a:prstGeom prst="straightConnector1">
            <a:avLst/>
          </a:prstGeom>
          <a:noFill/>
          <a:ln w="28575" cap="rnd" cmpd="sng">
            <a:solidFill>
              <a:schemeClr val="bg1">
                <a:lumMod val="65000"/>
              </a:schemeClr>
            </a:solidFill>
            <a:prstDash val="solid"/>
            <a:round/>
            <a:headEnd type="oval" w="sm" len="sm"/>
            <a:tailEnd type="none" w="sm" len="sm"/>
          </a:ln>
        </p:spPr>
      </p:cxnSp>
      <p:pic>
        <p:nvPicPr>
          <p:cNvPr id="273" name="Google Shape;273;g251fe755e6c_0_1225"/>
          <p:cNvPicPr preferRelativeResize="0"/>
          <p:nvPr/>
        </p:nvPicPr>
        <p:blipFill rotWithShape="1">
          <a:blip r:embed="rId3">
            <a:alphaModFix/>
          </a:blip>
          <a:srcRect/>
          <a:stretch/>
        </p:blipFill>
        <p:spPr>
          <a:xfrm>
            <a:off x="2937291" y="1419160"/>
            <a:ext cx="231793" cy="291029"/>
          </a:xfrm>
          <a:prstGeom prst="rect">
            <a:avLst/>
          </a:prstGeom>
          <a:noFill/>
          <a:ln>
            <a:noFill/>
          </a:ln>
        </p:spPr>
      </p:pic>
      <p:pic>
        <p:nvPicPr>
          <p:cNvPr id="281" name="Google Shape;281;g251fe755e6c_0_1225"/>
          <p:cNvPicPr preferRelativeResize="0"/>
          <p:nvPr/>
        </p:nvPicPr>
        <p:blipFill rotWithShape="1">
          <a:blip r:embed="rId3">
            <a:alphaModFix/>
          </a:blip>
          <a:srcRect/>
          <a:stretch/>
        </p:blipFill>
        <p:spPr>
          <a:xfrm>
            <a:off x="5951153" y="1554706"/>
            <a:ext cx="231793" cy="291029"/>
          </a:xfrm>
          <a:prstGeom prst="rect">
            <a:avLst/>
          </a:prstGeom>
          <a:noFill/>
          <a:ln>
            <a:noFill/>
          </a:ln>
        </p:spPr>
      </p:pic>
      <p:cxnSp>
        <p:nvCxnSpPr>
          <p:cNvPr id="285" name="Google Shape;285;g251fe755e6c_0_1225"/>
          <p:cNvCxnSpPr/>
          <p:nvPr/>
        </p:nvCxnSpPr>
        <p:spPr>
          <a:xfrm rot="10800000">
            <a:off x="5601924" y="1911122"/>
            <a:ext cx="0" cy="1122000"/>
          </a:xfrm>
          <a:prstGeom prst="straightConnector1">
            <a:avLst/>
          </a:prstGeom>
          <a:noFill/>
          <a:ln w="28575" cap="rnd" cmpd="sng">
            <a:solidFill>
              <a:schemeClr val="bg1">
                <a:lumMod val="65000"/>
              </a:schemeClr>
            </a:solidFill>
            <a:prstDash val="solid"/>
            <a:round/>
            <a:headEnd type="oval" w="sm" len="sm"/>
            <a:tailEnd type="none" w="sm" len="sm"/>
          </a:ln>
        </p:spPr>
      </p:cxnSp>
      <p:pic>
        <p:nvPicPr>
          <p:cNvPr id="287" name="Google Shape;287;g251fe755e6c_0_1225"/>
          <p:cNvPicPr preferRelativeResize="0"/>
          <p:nvPr/>
        </p:nvPicPr>
        <p:blipFill rotWithShape="1">
          <a:blip r:embed="rId3">
            <a:alphaModFix/>
          </a:blip>
          <a:srcRect/>
          <a:stretch/>
        </p:blipFill>
        <p:spPr>
          <a:xfrm>
            <a:off x="5773477" y="1435756"/>
            <a:ext cx="231793" cy="291029"/>
          </a:xfrm>
          <a:prstGeom prst="rect">
            <a:avLst/>
          </a:prstGeom>
          <a:noFill/>
          <a:ln>
            <a:noFill/>
          </a:ln>
        </p:spPr>
      </p:pic>
      <p:sp>
        <p:nvSpPr>
          <p:cNvPr id="294" name="Google Shape;294;g251fe755e6c_0_1225"/>
          <p:cNvSpPr txBox="1"/>
          <p:nvPr/>
        </p:nvSpPr>
        <p:spPr>
          <a:xfrm>
            <a:off x="2426982" y="1664786"/>
            <a:ext cx="3591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13</a:t>
            </a:r>
            <a:endParaRPr sz="1400" b="1" i="0" u="none" strike="noStrike" cap="none">
              <a:solidFill>
                <a:schemeClr val="lt1"/>
              </a:solidFill>
              <a:latin typeface="Arial"/>
              <a:ea typeface="Arial"/>
              <a:cs typeface="Arial"/>
              <a:sym typeface="Arial"/>
            </a:endParaRPr>
          </a:p>
        </p:txBody>
      </p:sp>
      <p:sp>
        <p:nvSpPr>
          <p:cNvPr id="295" name="Google Shape;295;g251fe755e6c_0_1225"/>
          <p:cNvSpPr txBox="1"/>
          <p:nvPr/>
        </p:nvSpPr>
        <p:spPr>
          <a:xfrm>
            <a:off x="4439861" y="1670421"/>
            <a:ext cx="2544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4</a:t>
            </a:r>
            <a:endParaRPr sz="1400" b="1" i="0" u="none" strike="noStrike" cap="none">
              <a:solidFill>
                <a:schemeClr val="lt1"/>
              </a:solidFill>
              <a:latin typeface="Arial"/>
              <a:ea typeface="Arial"/>
              <a:cs typeface="Arial"/>
              <a:sym typeface="Arial"/>
            </a:endParaRPr>
          </a:p>
        </p:txBody>
      </p:sp>
      <p:sp>
        <p:nvSpPr>
          <p:cNvPr id="299" name="Google Shape;299;g251fe755e6c_0_1225"/>
          <p:cNvSpPr txBox="1"/>
          <p:nvPr/>
        </p:nvSpPr>
        <p:spPr>
          <a:xfrm>
            <a:off x="3678480" y="2015069"/>
            <a:ext cx="912257" cy="93101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dirty="0">
                <a:solidFill>
                  <a:srgbClr val="358DFA"/>
                </a:solidFill>
              </a:rPr>
              <a:t>Project Initiation</a:t>
            </a:r>
            <a:br>
              <a:rPr lang="en-US" sz="900" b="1" i="0" u="none" strike="noStrike" cap="none" dirty="0">
                <a:solidFill>
                  <a:srgbClr val="205CA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Kickoff Project</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Update Project Team/Contacts</a:t>
            </a:r>
            <a:endParaRPr sz="1100" b="0" i="0" u="none" strike="noStrike" cap="none" dirty="0">
              <a:solidFill>
                <a:srgbClr val="000000"/>
              </a:solidFill>
              <a:latin typeface="Arial"/>
              <a:ea typeface="Arial"/>
              <a:cs typeface="Arial"/>
              <a:sym typeface="Arial"/>
            </a:endParaRPr>
          </a:p>
        </p:txBody>
      </p:sp>
      <p:sp>
        <p:nvSpPr>
          <p:cNvPr id="304" name="Google Shape;304;g251fe755e6c_0_1225"/>
          <p:cNvSpPr txBox="1"/>
          <p:nvPr/>
        </p:nvSpPr>
        <p:spPr>
          <a:xfrm>
            <a:off x="7639699" y="1686436"/>
            <a:ext cx="5004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17</a:t>
            </a:r>
            <a:endParaRPr sz="1400" b="1" i="0" u="none" strike="noStrike" cap="none">
              <a:solidFill>
                <a:schemeClr val="lt1"/>
              </a:solidFill>
              <a:latin typeface="Arial"/>
              <a:ea typeface="Arial"/>
              <a:cs typeface="Arial"/>
              <a:sym typeface="Arial"/>
            </a:endParaRPr>
          </a:p>
        </p:txBody>
      </p:sp>
      <p:cxnSp>
        <p:nvCxnSpPr>
          <p:cNvPr id="305" name="Google Shape;305;g251fe755e6c_0_1225"/>
          <p:cNvCxnSpPr/>
          <p:nvPr/>
        </p:nvCxnSpPr>
        <p:spPr>
          <a:xfrm>
            <a:off x="7506717" y="3061864"/>
            <a:ext cx="0" cy="1122000"/>
          </a:xfrm>
          <a:prstGeom prst="straightConnector1">
            <a:avLst/>
          </a:prstGeom>
          <a:noFill/>
          <a:ln w="28575" cap="rnd" cmpd="sng">
            <a:solidFill>
              <a:schemeClr val="bg1">
                <a:lumMod val="65000"/>
              </a:schemeClr>
            </a:solidFill>
            <a:prstDash val="solid"/>
            <a:round/>
            <a:headEnd type="oval" w="sm" len="sm"/>
            <a:tailEnd type="none" w="sm" len="sm"/>
          </a:ln>
        </p:spPr>
      </p:cxnSp>
      <p:sp>
        <p:nvSpPr>
          <p:cNvPr id="319" name="Google Shape;319;g251fe755e6c_0_1225"/>
          <p:cNvSpPr txBox="1"/>
          <p:nvPr/>
        </p:nvSpPr>
        <p:spPr>
          <a:xfrm>
            <a:off x="5717051" y="1700221"/>
            <a:ext cx="3597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15</a:t>
            </a:r>
            <a:endParaRPr sz="1400" b="1" i="0" u="none" strike="noStrike" cap="none">
              <a:solidFill>
                <a:schemeClr val="lt1"/>
              </a:solidFill>
              <a:latin typeface="Arial"/>
              <a:ea typeface="Arial"/>
              <a:cs typeface="Arial"/>
              <a:sym typeface="Arial"/>
            </a:endParaRPr>
          </a:p>
        </p:txBody>
      </p:sp>
      <p:sp>
        <p:nvSpPr>
          <p:cNvPr id="4" name="Google Shape;1028;p18">
            <a:extLst>
              <a:ext uri="{FF2B5EF4-FFF2-40B4-BE49-F238E27FC236}">
                <a16:creationId xmlns:a16="http://schemas.microsoft.com/office/drawing/2014/main" id="{913498FB-0301-77A6-7405-362A725A95EC}"/>
              </a:ext>
            </a:extLst>
          </p:cNvPr>
          <p:cNvSpPr txBox="1">
            <a:spLocks noGrp="1"/>
          </p:cNvSpPr>
          <p:nvPr>
            <p:ph type="title"/>
          </p:nvPr>
        </p:nvSpPr>
        <p:spPr>
          <a:xfrm>
            <a:off x="659926" y="230185"/>
            <a:ext cx="8245327" cy="6589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800"/>
              <a:buFont typeface="Georgia"/>
              <a:buNone/>
              <a:defRPr sz="2800" b="1" i="0" u="none" strike="noStrike" cap="none">
                <a:solidFill>
                  <a:schemeClr val="accent5"/>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63B1E5"/>
              </a:buClr>
              <a:buSzPts val="2700"/>
            </a:pPr>
            <a:r>
              <a:rPr lang="en-US" sz="2000">
                <a:solidFill>
                  <a:schemeClr val="tx1"/>
                </a:solidFill>
                <a:latin typeface="Arial"/>
                <a:cs typeface="Arial"/>
              </a:rPr>
              <a:t>EDGE Grants Management Process Diagram </a:t>
            </a:r>
            <a:br>
              <a:rPr lang="en-US" sz="2000">
                <a:solidFill>
                  <a:srgbClr val="63B1E5"/>
                </a:solidFill>
                <a:latin typeface="Arial"/>
                <a:cs typeface="Arial"/>
              </a:rPr>
            </a:br>
            <a:r>
              <a:rPr lang="en-US" sz="2000" i="1">
                <a:solidFill>
                  <a:srgbClr val="63B1E5"/>
                </a:solidFill>
                <a:latin typeface="Arial"/>
                <a:cs typeface="Arial"/>
              </a:rPr>
              <a:t>Post Award to Closeout Process</a:t>
            </a:r>
          </a:p>
        </p:txBody>
      </p:sp>
      <p:grpSp>
        <p:nvGrpSpPr>
          <p:cNvPr id="2" name="Group 1">
            <a:extLst>
              <a:ext uri="{FF2B5EF4-FFF2-40B4-BE49-F238E27FC236}">
                <a16:creationId xmlns:a16="http://schemas.microsoft.com/office/drawing/2014/main" id="{FA501607-AFA8-9CAC-3D1C-58FE00CB3CA0}"/>
              </a:ext>
            </a:extLst>
          </p:cNvPr>
          <p:cNvGrpSpPr/>
          <p:nvPr/>
        </p:nvGrpSpPr>
        <p:grpSpPr>
          <a:xfrm>
            <a:off x="1385834" y="1416998"/>
            <a:ext cx="613351" cy="670560"/>
            <a:chOff x="810849" y="1143009"/>
            <a:chExt cx="613350" cy="670560"/>
          </a:xfrm>
          <a:solidFill>
            <a:srgbClr val="358DFA"/>
          </a:solidFill>
        </p:grpSpPr>
        <p:sp>
          <p:nvSpPr>
            <p:cNvPr id="3" name="Google Shape;1039;p12">
              <a:extLst>
                <a:ext uri="{FF2B5EF4-FFF2-40B4-BE49-F238E27FC236}">
                  <a16:creationId xmlns:a16="http://schemas.microsoft.com/office/drawing/2014/main" id="{5F67C7A8-674E-814C-4969-D9F836A66F4D}"/>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5" name="Google Shape;1040;p12">
              <a:extLst>
                <a:ext uri="{FF2B5EF4-FFF2-40B4-BE49-F238E27FC236}">
                  <a16:creationId xmlns:a16="http://schemas.microsoft.com/office/drawing/2014/main" id="{1E7509D3-6DEB-FFA8-4DF7-B3385E1605E7}"/>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6" name="Google Shape;1098;p12">
              <a:extLst>
                <a:ext uri="{FF2B5EF4-FFF2-40B4-BE49-F238E27FC236}">
                  <a16:creationId xmlns:a16="http://schemas.microsoft.com/office/drawing/2014/main" id="{C4F729A6-393A-EE80-9AC0-6FD27972E326}"/>
                </a:ext>
              </a:extLst>
            </p:cNvPr>
            <p:cNvSpPr txBox="1"/>
            <p:nvPr/>
          </p:nvSpPr>
          <p:spPr>
            <a:xfrm>
              <a:off x="1001755" y="1455837"/>
              <a:ext cx="395245"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8</a:t>
              </a:r>
              <a:endParaRPr sz="1425" b="1">
                <a:solidFill>
                  <a:srgbClr val="FFFFFF"/>
                </a:solidFill>
              </a:endParaRPr>
            </a:p>
          </p:txBody>
        </p:sp>
      </p:grpSp>
      <p:grpSp>
        <p:nvGrpSpPr>
          <p:cNvPr id="11" name="Group 10">
            <a:extLst>
              <a:ext uri="{FF2B5EF4-FFF2-40B4-BE49-F238E27FC236}">
                <a16:creationId xmlns:a16="http://schemas.microsoft.com/office/drawing/2014/main" id="{7161DFDC-CB94-1B71-382D-7F8750B8BEBD}"/>
              </a:ext>
            </a:extLst>
          </p:cNvPr>
          <p:cNvGrpSpPr/>
          <p:nvPr/>
        </p:nvGrpSpPr>
        <p:grpSpPr>
          <a:xfrm>
            <a:off x="3282675" y="1421668"/>
            <a:ext cx="622698" cy="670560"/>
            <a:chOff x="810849" y="1143009"/>
            <a:chExt cx="622697" cy="670560"/>
          </a:xfrm>
          <a:solidFill>
            <a:srgbClr val="358DFA"/>
          </a:solidFill>
        </p:grpSpPr>
        <p:sp>
          <p:nvSpPr>
            <p:cNvPr id="12" name="Google Shape;1039;p12">
              <a:extLst>
                <a:ext uri="{FF2B5EF4-FFF2-40B4-BE49-F238E27FC236}">
                  <a16:creationId xmlns:a16="http://schemas.microsoft.com/office/drawing/2014/main" id="{292A8383-7F70-7CE0-78DD-C4A5D6DA411A}"/>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13" name="Google Shape;1040;p12">
              <a:extLst>
                <a:ext uri="{FF2B5EF4-FFF2-40B4-BE49-F238E27FC236}">
                  <a16:creationId xmlns:a16="http://schemas.microsoft.com/office/drawing/2014/main" id="{D8DFCD26-9FC8-B2E8-2C7B-18ADE2E4B4E7}"/>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14" name="Google Shape;1098;p12">
              <a:extLst>
                <a:ext uri="{FF2B5EF4-FFF2-40B4-BE49-F238E27FC236}">
                  <a16:creationId xmlns:a16="http://schemas.microsoft.com/office/drawing/2014/main" id="{78DE0D00-5E2A-2129-FCC7-29CBCD0BCC5C}"/>
                </a:ext>
              </a:extLst>
            </p:cNvPr>
            <p:cNvSpPr txBox="1"/>
            <p:nvPr/>
          </p:nvSpPr>
          <p:spPr>
            <a:xfrm>
              <a:off x="906343" y="1455837"/>
              <a:ext cx="527203"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 9b</a:t>
              </a:r>
              <a:endParaRPr sz="1425" b="1" dirty="0">
                <a:solidFill>
                  <a:srgbClr val="FFFFFF"/>
                </a:solidFill>
              </a:endParaRPr>
            </a:p>
          </p:txBody>
        </p:sp>
      </p:grpSp>
      <p:grpSp>
        <p:nvGrpSpPr>
          <p:cNvPr id="19" name="Group 18">
            <a:extLst>
              <a:ext uri="{FF2B5EF4-FFF2-40B4-BE49-F238E27FC236}">
                <a16:creationId xmlns:a16="http://schemas.microsoft.com/office/drawing/2014/main" id="{0C0826EA-7F39-A0F6-8B32-5B5D3DD40A96}"/>
              </a:ext>
            </a:extLst>
          </p:cNvPr>
          <p:cNvGrpSpPr/>
          <p:nvPr/>
        </p:nvGrpSpPr>
        <p:grpSpPr>
          <a:xfrm>
            <a:off x="5291022" y="1438002"/>
            <a:ext cx="613351" cy="670560"/>
            <a:chOff x="810849" y="1143009"/>
            <a:chExt cx="613350" cy="670560"/>
          </a:xfrm>
          <a:solidFill>
            <a:srgbClr val="358DFA"/>
          </a:solidFill>
        </p:grpSpPr>
        <p:sp>
          <p:nvSpPr>
            <p:cNvPr id="20" name="Google Shape;1039;p12">
              <a:extLst>
                <a:ext uri="{FF2B5EF4-FFF2-40B4-BE49-F238E27FC236}">
                  <a16:creationId xmlns:a16="http://schemas.microsoft.com/office/drawing/2014/main" id="{AECAE73E-3426-07F1-044A-6F4B4D23DF29}"/>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1" name="Google Shape;1040;p12">
              <a:extLst>
                <a:ext uri="{FF2B5EF4-FFF2-40B4-BE49-F238E27FC236}">
                  <a16:creationId xmlns:a16="http://schemas.microsoft.com/office/drawing/2014/main" id="{06CEBE90-C59E-287E-9141-680996B7F2C9}"/>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22" name="Google Shape;1098;p12">
              <a:extLst>
                <a:ext uri="{FF2B5EF4-FFF2-40B4-BE49-F238E27FC236}">
                  <a16:creationId xmlns:a16="http://schemas.microsoft.com/office/drawing/2014/main" id="{CAFB2754-E20D-ECB7-D90C-1CD2D2420466}"/>
                </a:ext>
              </a:extLst>
            </p:cNvPr>
            <p:cNvSpPr txBox="1"/>
            <p:nvPr/>
          </p:nvSpPr>
          <p:spPr>
            <a:xfrm>
              <a:off x="891043" y="1455837"/>
              <a:ext cx="450300"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10b</a:t>
              </a:r>
              <a:endParaRPr sz="1425" b="1">
                <a:solidFill>
                  <a:srgbClr val="FFFFFF"/>
                </a:solidFill>
              </a:endParaRPr>
            </a:p>
          </p:txBody>
        </p:sp>
      </p:grpSp>
      <p:grpSp>
        <p:nvGrpSpPr>
          <p:cNvPr id="23" name="Group 22">
            <a:extLst>
              <a:ext uri="{FF2B5EF4-FFF2-40B4-BE49-F238E27FC236}">
                <a16:creationId xmlns:a16="http://schemas.microsoft.com/office/drawing/2014/main" id="{A8E673F7-1DCE-9155-17EA-D490FD303870}"/>
              </a:ext>
            </a:extLst>
          </p:cNvPr>
          <p:cNvGrpSpPr/>
          <p:nvPr/>
        </p:nvGrpSpPr>
        <p:grpSpPr>
          <a:xfrm>
            <a:off x="7195475" y="3959269"/>
            <a:ext cx="613351" cy="613351"/>
            <a:chOff x="965627" y="4066815"/>
            <a:chExt cx="613350" cy="613350"/>
          </a:xfrm>
          <a:solidFill>
            <a:srgbClr val="002D60"/>
          </a:solidFill>
        </p:grpSpPr>
        <p:sp>
          <p:nvSpPr>
            <p:cNvPr id="24" name="Google Shape;1042;p12">
              <a:extLst>
                <a:ext uri="{FF2B5EF4-FFF2-40B4-BE49-F238E27FC236}">
                  <a16:creationId xmlns:a16="http://schemas.microsoft.com/office/drawing/2014/main" id="{058F5489-482C-2B49-6866-33A6CFB0EA85}"/>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5" name="Google Shape;1043;p12">
              <a:extLst>
                <a:ext uri="{FF2B5EF4-FFF2-40B4-BE49-F238E27FC236}">
                  <a16:creationId xmlns:a16="http://schemas.microsoft.com/office/drawing/2014/main" id="{F4E6699C-80EC-C89B-503F-9CF088E70583}"/>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26" name="Google Shape;1099;p12">
              <a:extLst>
                <a:ext uri="{FF2B5EF4-FFF2-40B4-BE49-F238E27FC236}">
                  <a16:creationId xmlns:a16="http://schemas.microsoft.com/office/drawing/2014/main" id="{5CC20E74-A8B4-369D-EBBD-5E09317BDEC1}"/>
                </a:ext>
              </a:extLst>
            </p:cNvPr>
            <p:cNvSpPr txBox="1"/>
            <p:nvPr/>
          </p:nvSpPr>
          <p:spPr>
            <a:xfrm>
              <a:off x="1037832" y="4294491"/>
              <a:ext cx="456404"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11a</a:t>
              </a:r>
              <a:endParaRPr sz="1425" b="1" dirty="0">
                <a:solidFill>
                  <a:srgbClr val="FFFFFF"/>
                </a:solidFill>
              </a:endParaRPr>
            </a:p>
          </p:txBody>
        </p:sp>
      </p:grpSp>
      <p:pic>
        <p:nvPicPr>
          <p:cNvPr id="49" name="Graphic 48" descr="Office worker female outline">
            <a:extLst>
              <a:ext uri="{FF2B5EF4-FFF2-40B4-BE49-F238E27FC236}">
                <a16:creationId xmlns:a16="http://schemas.microsoft.com/office/drawing/2014/main" id="{B7198143-56D4-6D4A-952F-4585058280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820" y="3825632"/>
            <a:ext cx="759606" cy="759606"/>
          </a:xfrm>
          <a:prstGeom prst="rect">
            <a:avLst/>
          </a:prstGeom>
        </p:spPr>
      </p:pic>
      <p:cxnSp>
        <p:nvCxnSpPr>
          <p:cNvPr id="51" name="Google Shape;305;g251fe755e6c_0_1225">
            <a:extLst>
              <a:ext uri="{FF2B5EF4-FFF2-40B4-BE49-F238E27FC236}">
                <a16:creationId xmlns:a16="http://schemas.microsoft.com/office/drawing/2014/main" id="{3CDDFF49-9277-749A-0C0B-D3FA9F585E88}"/>
              </a:ext>
            </a:extLst>
          </p:cNvPr>
          <p:cNvCxnSpPr/>
          <p:nvPr/>
        </p:nvCxnSpPr>
        <p:spPr>
          <a:xfrm>
            <a:off x="3584066" y="3031987"/>
            <a:ext cx="0" cy="1122000"/>
          </a:xfrm>
          <a:prstGeom prst="straightConnector1">
            <a:avLst/>
          </a:prstGeom>
          <a:noFill/>
          <a:ln w="28575" cap="rnd" cmpd="sng">
            <a:solidFill>
              <a:schemeClr val="bg1">
                <a:lumMod val="65000"/>
              </a:schemeClr>
            </a:solidFill>
            <a:prstDash val="solid"/>
            <a:round/>
            <a:headEnd type="oval" w="sm" len="sm"/>
            <a:tailEnd type="none" w="sm" len="sm"/>
          </a:ln>
        </p:spPr>
      </p:cxnSp>
      <p:sp>
        <p:nvSpPr>
          <p:cNvPr id="54" name="Google Shape;299;g251fe755e6c_0_1225">
            <a:extLst>
              <a:ext uri="{FF2B5EF4-FFF2-40B4-BE49-F238E27FC236}">
                <a16:creationId xmlns:a16="http://schemas.microsoft.com/office/drawing/2014/main" id="{EC83D658-E709-F2A9-FF3F-ABAB58CF20B0}"/>
              </a:ext>
            </a:extLst>
          </p:cNvPr>
          <p:cNvSpPr txBox="1"/>
          <p:nvPr/>
        </p:nvSpPr>
        <p:spPr>
          <a:xfrm>
            <a:off x="3681290" y="3051016"/>
            <a:ext cx="1230014" cy="597497"/>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i="0" u="none" strike="noStrike" cap="none" dirty="0">
                <a:solidFill>
                  <a:srgbClr val="032D60"/>
                </a:solidFill>
                <a:latin typeface="Arial"/>
                <a:ea typeface="Arial"/>
                <a:cs typeface="Arial"/>
                <a:sym typeface="Arial"/>
              </a:rPr>
              <a:t>Project Initiation</a:t>
            </a:r>
            <a:endParaRPr lang="en-US" sz="900" b="0" i="0" u="none" strike="noStrike" cap="none" dirty="0">
              <a:solidFill>
                <a:srgbClr val="595959"/>
              </a:solidFill>
              <a:latin typeface="Arial"/>
              <a:ea typeface="Arial"/>
              <a:cs typeface="Arial"/>
              <a:sym typeface="Arial"/>
            </a:endParaRPr>
          </a:p>
          <a:p>
            <a:pPr marL="0" marR="0" lvl="0" indent="0" algn="l" rtl="0">
              <a:lnSpc>
                <a:spcPct val="95000"/>
              </a:lnSpc>
              <a:spcBef>
                <a:spcPts val="0"/>
              </a:spcBef>
              <a:spcAft>
                <a:spcPts val="0"/>
              </a:spcAft>
              <a:buClr>
                <a:srgbClr val="205CA0"/>
              </a:buClr>
              <a:buSzPts val="800"/>
              <a:buFont typeface="Salesforce Sans"/>
              <a:buNone/>
            </a:pPr>
            <a:r>
              <a:rPr lang="en-US" sz="900" b="0" i="0" u="none" strike="noStrike" cap="none" dirty="0">
                <a:solidFill>
                  <a:srgbClr val="595959"/>
                </a:solidFill>
                <a:latin typeface="Arial"/>
                <a:ea typeface="Arial"/>
                <a:cs typeface="Arial"/>
                <a:sym typeface="Arial"/>
              </a:rPr>
              <a:t>- Attend Kickoff</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Update Project Team/Contacts</a:t>
            </a:r>
            <a:endParaRPr sz="1100" b="0" i="0" u="none" strike="noStrike" cap="none" dirty="0">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CE10B580-B0F6-8045-03D7-504E44351B1B}"/>
              </a:ext>
            </a:extLst>
          </p:cNvPr>
          <p:cNvGrpSpPr/>
          <p:nvPr/>
        </p:nvGrpSpPr>
        <p:grpSpPr>
          <a:xfrm>
            <a:off x="3285564" y="3917186"/>
            <a:ext cx="613351" cy="670560"/>
            <a:chOff x="810849" y="1143009"/>
            <a:chExt cx="613350" cy="670560"/>
          </a:xfrm>
          <a:solidFill>
            <a:srgbClr val="358DFA"/>
          </a:solidFill>
        </p:grpSpPr>
        <p:sp>
          <p:nvSpPr>
            <p:cNvPr id="8" name="Google Shape;1039;p12">
              <a:extLst>
                <a:ext uri="{FF2B5EF4-FFF2-40B4-BE49-F238E27FC236}">
                  <a16:creationId xmlns:a16="http://schemas.microsoft.com/office/drawing/2014/main" id="{B2FC4669-8055-6382-50AB-0FE2E31F8826}"/>
                </a:ext>
              </a:extLst>
            </p:cNvPr>
            <p:cNvSpPr/>
            <p:nvPr/>
          </p:nvSpPr>
          <p:spPr>
            <a:xfrm>
              <a:off x="810849" y="1143009"/>
              <a:ext cx="613350" cy="613350"/>
            </a:xfrm>
            <a:prstGeom prst="ellipse">
              <a:avLst/>
            </a:prstGeom>
            <a:solidFill>
              <a:srgbClr val="002D60"/>
            </a:solid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9" name="Google Shape;1040;p12">
              <a:extLst>
                <a:ext uri="{FF2B5EF4-FFF2-40B4-BE49-F238E27FC236}">
                  <a16:creationId xmlns:a16="http://schemas.microsoft.com/office/drawing/2014/main" id="{A2DF3ABC-FDDD-F494-D55A-9EEFE8A8917F}"/>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10" name="Google Shape;1098;p12">
              <a:extLst>
                <a:ext uri="{FF2B5EF4-FFF2-40B4-BE49-F238E27FC236}">
                  <a16:creationId xmlns:a16="http://schemas.microsoft.com/office/drawing/2014/main" id="{E2270723-E171-D362-7FC8-97C8236490BC}"/>
                </a:ext>
              </a:extLst>
            </p:cNvPr>
            <p:cNvSpPr txBox="1"/>
            <p:nvPr/>
          </p:nvSpPr>
          <p:spPr>
            <a:xfrm>
              <a:off x="946098" y="1455837"/>
              <a:ext cx="395245"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9a</a:t>
              </a:r>
              <a:endParaRPr sz="1425" b="1" dirty="0">
                <a:solidFill>
                  <a:srgbClr val="FFFFFF"/>
                </a:solidFill>
              </a:endParaRPr>
            </a:p>
          </p:txBody>
        </p:sp>
      </p:grpSp>
      <p:cxnSp>
        <p:nvCxnSpPr>
          <p:cNvPr id="15" name="Google Shape;305;g251fe755e6c_0_1225">
            <a:extLst>
              <a:ext uri="{FF2B5EF4-FFF2-40B4-BE49-F238E27FC236}">
                <a16:creationId xmlns:a16="http://schemas.microsoft.com/office/drawing/2014/main" id="{50C42287-107F-D2CC-6F66-917338BBC380}"/>
              </a:ext>
            </a:extLst>
          </p:cNvPr>
          <p:cNvCxnSpPr/>
          <p:nvPr/>
        </p:nvCxnSpPr>
        <p:spPr>
          <a:xfrm>
            <a:off x="5599374" y="3049620"/>
            <a:ext cx="0" cy="1122000"/>
          </a:xfrm>
          <a:prstGeom prst="straightConnector1">
            <a:avLst/>
          </a:prstGeom>
          <a:noFill/>
          <a:ln w="28575" cap="rnd" cmpd="sng">
            <a:solidFill>
              <a:schemeClr val="bg1">
                <a:lumMod val="65000"/>
              </a:schemeClr>
            </a:solidFill>
            <a:prstDash val="solid"/>
            <a:round/>
            <a:headEnd type="oval" w="sm" len="sm"/>
            <a:tailEnd type="none" w="sm" len="sm"/>
          </a:ln>
        </p:spPr>
      </p:cxnSp>
      <p:grpSp>
        <p:nvGrpSpPr>
          <p:cNvPr id="16" name="Group 15">
            <a:extLst>
              <a:ext uri="{FF2B5EF4-FFF2-40B4-BE49-F238E27FC236}">
                <a16:creationId xmlns:a16="http://schemas.microsoft.com/office/drawing/2014/main" id="{B56A6B0A-4F3C-92F5-C8A8-2995B6293F75}"/>
              </a:ext>
            </a:extLst>
          </p:cNvPr>
          <p:cNvGrpSpPr/>
          <p:nvPr/>
        </p:nvGrpSpPr>
        <p:grpSpPr>
          <a:xfrm>
            <a:off x="5298423" y="3974811"/>
            <a:ext cx="613351" cy="613351"/>
            <a:chOff x="965627" y="4066815"/>
            <a:chExt cx="613350" cy="613350"/>
          </a:xfrm>
          <a:solidFill>
            <a:srgbClr val="002D60"/>
          </a:solidFill>
        </p:grpSpPr>
        <p:sp>
          <p:nvSpPr>
            <p:cNvPr id="17" name="Google Shape;1042;p12">
              <a:extLst>
                <a:ext uri="{FF2B5EF4-FFF2-40B4-BE49-F238E27FC236}">
                  <a16:creationId xmlns:a16="http://schemas.microsoft.com/office/drawing/2014/main" id="{8993DC82-06F9-5F9C-EB30-3FDD9C61982F}"/>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18" name="Google Shape;1043;p12">
              <a:extLst>
                <a:ext uri="{FF2B5EF4-FFF2-40B4-BE49-F238E27FC236}">
                  <a16:creationId xmlns:a16="http://schemas.microsoft.com/office/drawing/2014/main" id="{1280E708-DEEA-1E67-BC3C-E92335C1789D}"/>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50" name="Google Shape;1099;p12">
              <a:extLst>
                <a:ext uri="{FF2B5EF4-FFF2-40B4-BE49-F238E27FC236}">
                  <a16:creationId xmlns:a16="http://schemas.microsoft.com/office/drawing/2014/main" id="{07969958-4EEF-4625-0F95-756E186D069B}"/>
                </a:ext>
              </a:extLst>
            </p:cNvPr>
            <p:cNvSpPr txBox="1"/>
            <p:nvPr/>
          </p:nvSpPr>
          <p:spPr>
            <a:xfrm>
              <a:off x="1072966" y="4294491"/>
              <a:ext cx="464507"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10a</a:t>
              </a:r>
              <a:endParaRPr sz="1425" b="1" dirty="0">
                <a:solidFill>
                  <a:srgbClr val="FFFFFF"/>
                </a:solidFill>
              </a:endParaRPr>
            </a:p>
          </p:txBody>
        </p:sp>
      </p:grpSp>
      <p:cxnSp>
        <p:nvCxnSpPr>
          <p:cNvPr id="56" name="Google Shape;285;g251fe755e6c_0_1225">
            <a:extLst>
              <a:ext uri="{FF2B5EF4-FFF2-40B4-BE49-F238E27FC236}">
                <a16:creationId xmlns:a16="http://schemas.microsoft.com/office/drawing/2014/main" id="{BF1C03B4-376D-0F0E-6657-04772863CB97}"/>
              </a:ext>
            </a:extLst>
          </p:cNvPr>
          <p:cNvCxnSpPr/>
          <p:nvPr/>
        </p:nvCxnSpPr>
        <p:spPr>
          <a:xfrm rot="10800000">
            <a:off x="7508113" y="1925120"/>
            <a:ext cx="0" cy="1122000"/>
          </a:xfrm>
          <a:prstGeom prst="straightConnector1">
            <a:avLst/>
          </a:prstGeom>
          <a:noFill/>
          <a:ln w="28575" cap="rnd" cmpd="sng">
            <a:solidFill>
              <a:schemeClr val="bg1">
                <a:lumMod val="65000"/>
              </a:schemeClr>
            </a:solidFill>
            <a:prstDash val="solid"/>
            <a:round/>
            <a:headEnd type="oval" w="sm" len="sm"/>
            <a:tailEnd type="none" w="sm" len="sm"/>
          </a:ln>
        </p:spPr>
      </p:cxnSp>
      <p:grpSp>
        <p:nvGrpSpPr>
          <p:cNvPr id="57" name="Group 56">
            <a:extLst>
              <a:ext uri="{FF2B5EF4-FFF2-40B4-BE49-F238E27FC236}">
                <a16:creationId xmlns:a16="http://schemas.microsoft.com/office/drawing/2014/main" id="{47D2773D-7072-E0EB-12E7-7F071C50BBDB}"/>
              </a:ext>
            </a:extLst>
          </p:cNvPr>
          <p:cNvGrpSpPr/>
          <p:nvPr/>
        </p:nvGrpSpPr>
        <p:grpSpPr>
          <a:xfrm>
            <a:off x="7186956" y="1431905"/>
            <a:ext cx="613351" cy="670560"/>
            <a:chOff x="810849" y="1143009"/>
            <a:chExt cx="613350" cy="670560"/>
          </a:xfrm>
          <a:solidFill>
            <a:srgbClr val="358DFA"/>
          </a:solidFill>
        </p:grpSpPr>
        <p:sp>
          <p:nvSpPr>
            <p:cNvPr id="58" name="Google Shape;1039;p12">
              <a:extLst>
                <a:ext uri="{FF2B5EF4-FFF2-40B4-BE49-F238E27FC236}">
                  <a16:creationId xmlns:a16="http://schemas.microsoft.com/office/drawing/2014/main" id="{032DFCD0-A73D-5C15-9697-70D8C7DD6859}"/>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59" name="Google Shape;1040;p12">
              <a:extLst>
                <a:ext uri="{FF2B5EF4-FFF2-40B4-BE49-F238E27FC236}">
                  <a16:creationId xmlns:a16="http://schemas.microsoft.com/office/drawing/2014/main" id="{B324D04E-C993-E8AE-DBC2-C7738BF57DE0}"/>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60" name="Google Shape;1098;p12">
              <a:extLst>
                <a:ext uri="{FF2B5EF4-FFF2-40B4-BE49-F238E27FC236}">
                  <a16:creationId xmlns:a16="http://schemas.microsoft.com/office/drawing/2014/main" id="{FD31E755-FA28-E51E-330C-2BC7213AFC63}"/>
                </a:ext>
              </a:extLst>
            </p:cNvPr>
            <p:cNvSpPr txBox="1"/>
            <p:nvPr/>
          </p:nvSpPr>
          <p:spPr>
            <a:xfrm>
              <a:off x="886808" y="1455837"/>
              <a:ext cx="486339"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11b</a:t>
              </a:r>
              <a:endParaRPr sz="1425" b="1">
                <a:solidFill>
                  <a:srgbClr val="FFFFFF"/>
                </a:solidFill>
              </a:endParaRPr>
            </a:p>
          </p:txBody>
        </p:sp>
      </p:grpSp>
      <p:sp>
        <p:nvSpPr>
          <p:cNvPr id="61" name="Google Shape;300;g251fe755e6c_0_1225">
            <a:extLst>
              <a:ext uri="{FF2B5EF4-FFF2-40B4-BE49-F238E27FC236}">
                <a16:creationId xmlns:a16="http://schemas.microsoft.com/office/drawing/2014/main" id="{A949AA57-83FB-5353-D11D-49BC5D1DA6FE}"/>
              </a:ext>
            </a:extLst>
          </p:cNvPr>
          <p:cNvSpPr txBox="1"/>
          <p:nvPr/>
        </p:nvSpPr>
        <p:spPr>
          <a:xfrm>
            <a:off x="5751765" y="2014925"/>
            <a:ext cx="1338772"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dirty="0">
                <a:solidFill>
                  <a:srgbClr val="358DFA"/>
                </a:solidFill>
              </a:rPr>
              <a:t>Manage Contracts</a:t>
            </a:r>
            <a:br>
              <a:rPr lang="en-US" sz="900" b="1" i="0" u="none" strike="noStrike" cap="none" dirty="0">
                <a:solidFill>
                  <a:srgbClr val="205CA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Review/Approve: A/E, Admin, Site Certificate, Bid Docs, Bid Opening Executed Contract</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Manage Curing Requests</a:t>
            </a:r>
            <a:endParaRPr sz="900" b="0" i="0" u="none" strike="noStrike" cap="none" dirty="0">
              <a:solidFill>
                <a:srgbClr val="595959"/>
              </a:solidFill>
              <a:latin typeface="Arial"/>
              <a:ea typeface="Arial"/>
              <a:cs typeface="Arial"/>
              <a:sym typeface="Arial"/>
            </a:endParaRPr>
          </a:p>
        </p:txBody>
      </p:sp>
      <p:sp>
        <p:nvSpPr>
          <p:cNvPr id="62" name="Google Shape;300;g251fe755e6c_0_1225">
            <a:extLst>
              <a:ext uri="{FF2B5EF4-FFF2-40B4-BE49-F238E27FC236}">
                <a16:creationId xmlns:a16="http://schemas.microsoft.com/office/drawing/2014/main" id="{FEAC1C26-3B37-A0F4-68DE-A9AD56AB41E0}"/>
              </a:ext>
            </a:extLst>
          </p:cNvPr>
          <p:cNvSpPr txBox="1"/>
          <p:nvPr/>
        </p:nvSpPr>
        <p:spPr>
          <a:xfrm>
            <a:off x="5744382" y="3050872"/>
            <a:ext cx="1311555"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i="0" u="none" strike="noStrike" cap="none" dirty="0">
                <a:solidFill>
                  <a:srgbClr val="032D60"/>
                </a:solidFill>
                <a:latin typeface="Arial"/>
                <a:ea typeface="Arial"/>
                <a:cs typeface="Arial"/>
                <a:sym typeface="Arial"/>
              </a:rPr>
              <a:t>Manage Contracts</a:t>
            </a:r>
            <a:br>
              <a:rPr lang="en-US" sz="900" b="1" i="0" u="none" strike="noStrike" cap="none" dirty="0">
                <a:solidFill>
                  <a:srgbClr val="205CA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Initiate: A/E, Admin, Site Certificate Bid Docs, Bid Opening, Executed Contract</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Respond to Curing Requests</a:t>
            </a:r>
            <a:endParaRPr sz="900" b="0" i="0" u="none" strike="noStrike" cap="none" dirty="0">
              <a:solidFill>
                <a:srgbClr val="595959"/>
              </a:solidFill>
              <a:latin typeface="Arial"/>
              <a:ea typeface="Arial"/>
              <a:cs typeface="Arial"/>
              <a:sym typeface="Arial"/>
            </a:endParaRPr>
          </a:p>
        </p:txBody>
      </p:sp>
      <p:sp>
        <p:nvSpPr>
          <p:cNvPr id="27" name="Google Shape;300;g251fe755e6c_0_1225">
            <a:extLst>
              <a:ext uri="{FF2B5EF4-FFF2-40B4-BE49-F238E27FC236}">
                <a16:creationId xmlns:a16="http://schemas.microsoft.com/office/drawing/2014/main" id="{EA0B7C54-BE56-C074-5135-17C75E7B14D9}"/>
              </a:ext>
            </a:extLst>
          </p:cNvPr>
          <p:cNvSpPr txBox="1"/>
          <p:nvPr/>
        </p:nvSpPr>
        <p:spPr>
          <a:xfrm>
            <a:off x="7638303" y="2017880"/>
            <a:ext cx="1001100" cy="109812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a:solidFill>
                  <a:srgbClr val="358DFA"/>
                </a:solidFill>
              </a:rPr>
              <a:t>Manage Payment Requests</a:t>
            </a:r>
            <a:br>
              <a:rPr lang="en-US" sz="900" b="1" i="0" u="none" strike="noStrike" cap="none">
                <a:solidFill>
                  <a:srgbClr val="205CA0"/>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Review/Approve: Payment Requests</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Manage Curing Requests</a:t>
            </a:r>
            <a:endParaRPr sz="900" b="0" i="0" u="none" strike="noStrike" cap="none">
              <a:solidFill>
                <a:srgbClr val="595959"/>
              </a:solidFill>
              <a:latin typeface="Arial"/>
              <a:ea typeface="Arial"/>
              <a:cs typeface="Arial"/>
              <a:sym typeface="Arial"/>
            </a:endParaRPr>
          </a:p>
        </p:txBody>
      </p:sp>
      <p:sp>
        <p:nvSpPr>
          <p:cNvPr id="28" name="Google Shape;300;g251fe755e6c_0_1225">
            <a:extLst>
              <a:ext uri="{FF2B5EF4-FFF2-40B4-BE49-F238E27FC236}">
                <a16:creationId xmlns:a16="http://schemas.microsoft.com/office/drawing/2014/main" id="{73DA4646-8A10-A93C-452C-6AA68F6BA5FC}"/>
              </a:ext>
            </a:extLst>
          </p:cNvPr>
          <p:cNvSpPr txBox="1"/>
          <p:nvPr/>
        </p:nvSpPr>
        <p:spPr>
          <a:xfrm>
            <a:off x="7666139" y="3097444"/>
            <a:ext cx="1001100"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i="0" u="none" strike="noStrike" cap="none">
                <a:solidFill>
                  <a:srgbClr val="032D60"/>
                </a:solidFill>
                <a:latin typeface="Arial"/>
                <a:ea typeface="Arial"/>
                <a:cs typeface="Arial"/>
                <a:sym typeface="Arial"/>
              </a:rPr>
              <a:t>Manage Payment Requests</a:t>
            </a:r>
            <a:br>
              <a:rPr lang="en-US" sz="900" b="1" i="0" u="none" strike="noStrike" cap="none">
                <a:solidFill>
                  <a:srgbClr val="205CA0"/>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Initiate Payment Requests</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Respond to Curing Requests</a:t>
            </a:r>
            <a:endParaRPr sz="900" b="0" i="0" u="none" strike="noStrike" cap="none">
              <a:solidFill>
                <a:srgbClr val="595959"/>
              </a:solidFill>
              <a:latin typeface="Arial"/>
              <a:ea typeface="Arial"/>
              <a:cs typeface="Arial"/>
              <a:sym typeface="Arial"/>
            </a:endParaRPr>
          </a:p>
        </p:txBody>
      </p:sp>
      <p:pic>
        <p:nvPicPr>
          <p:cNvPr id="30" name="Google Shape;324;g25fc2bc5b8e_0_64" descr="You Are Here Png &amp; Free You Are Here.png Transparent Images #138105 - PNGio">
            <a:extLst>
              <a:ext uri="{FF2B5EF4-FFF2-40B4-BE49-F238E27FC236}">
                <a16:creationId xmlns:a16="http://schemas.microsoft.com/office/drawing/2014/main" id="{95005896-21F5-0B3B-6CC4-D68FF0B93A3F}"/>
              </a:ext>
            </a:extLst>
          </p:cNvPr>
          <p:cNvPicPr preferRelativeResize="0"/>
          <p:nvPr/>
        </p:nvPicPr>
        <p:blipFill rotWithShape="1">
          <a:blip r:embed="rId6">
            <a:alphaModFix/>
          </a:blip>
          <a:srcRect/>
          <a:stretch/>
        </p:blipFill>
        <p:spPr>
          <a:xfrm>
            <a:off x="44847" y="643374"/>
            <a:ext cx="532922" cy="988493"/>
          </a:xfrm>
          <a:prstGeom prst="rect">
            <a:avLst/>
          </a:prstGeom>
          <a:noFill/>
          <a:ln>
            <a:noFill/>
          </a:ln>
        </p:spPr>
      </p:pic>
      <p:sp>
        <p:nvSpPr>
          <p:cNvPr id="29" name="Google Shape;1061;p12">
            <a:extLst>
              <a:ext uri="{FF2B5EF4-FFF2-40B4-BE49-F238E27FC236}">
                <a16:creationId xmlns:a16="http://schemas.microsoft.com/office/drawing/2014/main" id="{EDBD97ED-6B7F-AD7B-73CD-0DA41F50395D}"/>
              </a:ext>
            </a:extLst>
          </p:cNvPr>
          <p:cNvSpPr txBox="1"/>
          <p:nvPr/>
        </p:nvSpPr>
        <p:spPr>
          <a:xfrm>
            <a:off x="7957" y="2331396"/>
            <a:ext cx="925864" cy="630883"/>
          </a:xfrm>
          <a:prstGeom prst="rect">
            <a:avLst/>
          </a:prstGeom>
          <a:noFill/>
          <a:ln>
            <a:noFill/>
          </a:ln>
        </p:spPr>
        <p:txBody>
          <a:bodyPr spcFirstLastPara="1" wrap="square" lIns="68551" tIns="68551" rIns="68551" bIns="68551" anchor="t" anchorCtr="0">
            <a:spAutoFit/>
          </a:bodyPr>
          <a:lstStyle/>
          <a:p>
            <a:pPr algn="ctr" defTabSz="914377">
              <a:buClrTx/>
              <a:buSzPts val="900"/>
              <a:defRPr/>
            </a:pPr>
            <a:r>
              <a:rPr lang="en-US" sz="900" b="1">
                <a:solidFill>
                  <a:srgbClr val="358DFA"/>
                </a:solidFill>
              </a:rPr>
              <a:t>EDGE Internal</a:t>
            </a:r>
          </a:p>
          <a:p>
            <a:pPr algn="ctr" defTabSz="914377">
              <a:buClrTx/>
              <a:buSzPts val="900"/>
              <a:defRPr/>
            </a:pPr>
            <a:r>
              <a:rPr lang="en-US" sz="900" b="1">
                <a:solidFill>
                  <a:srgbClr val="358DFA"/>
                </a:solidFill>
              </a:rPr>
              <a:t> </a:t>
            </a:r>
            <a:r>
              <a:rPr lang="en-US" sz="700" b="1">
                <a:solidFill>
                  <a:srgbClr val="358DFA"/>
                </a:solidFill>
              </a:rPr>
              <a:t>(Process steps for EDA team members only)</a:t>
            </a:r>
            <a:endParaRPr sz="700" b="1">
              <a:solidFill>
                <a:srgbClr val="358DFA"/>
              </a:solidFill>
            </a:endParaRPr>
          </a:p>
        </p:txBody>
      </p:sp>
      <p:sp>
        <p:nvSpPr>
          <p:cNvPr id="31" name="Google Shape;1062;p12">
            <a:extLst>
              <a:ext uri="{FF2B5EF4-FFF2-40B4-BE49-F238E27FC236}">
                <a16:creationId xmlns:a16="http://schemas.microsoft.com/office/drawing/2014/main" id="{AC720CC8-8149-9403-C70C-E7133C1606BE}"/>
              </a:ext>
            </a:extLst>
          </p:cNvPr>
          <p:cNvSpPr txBox="1"/>
          <p:nvPr/>
        </p:nvSpPr>
        <p:spPr>
          <a:xfrm>
            <a:off x="-65082" y="3129902"/>
            <a:ext cx="1303937" cy="738605"/>
          </a:xfrm>
          <a:prstGeom prst="rect">
            <a:avLst/>
          </a:prstGeom>
          <a:noFill/>
          <a:ln>
            <a:noFill/>
          </a:ln>
        </p:spPr>
        <p:txBody>
          <a:bodyPr spcFirstLastPara="1" wrap="square" lIns="68551" tIns="68551" rIns="68551" bIns="68551" anchor="t" anchorCtr="0">
            <a:spAutoFit/>
          </a:bodyPr>
          <a:lstStyle/>
          <a:p>
            <a:pPr algn="ctr" defTabSz="914377">
              <a:buClrTx/>
              <a:buSzPts val="900"/>
              <a:defRPr/>
            </a:pPr>
            <a:r>
              <a:rPr lang="en-US" sz="900" b="1">
                <a:solidFill>
                  <a:srgbClr val="002D60"/>
                </a:solidFill>
              </a:rPr>
              <a:t>EDGE Portal Users</a:t>
            </a:r>
          </a:p>
          <a:p>
            <a:pPr algn="ctr" defTabSz="914377">
              <a:buClrTx/>
              <a:buSzPts val="900"/>
              <a:defRPr/>
            </a:pPr>
            <a:r>
              <a:rPr lang="en-US" sz="900" b="1">
                <a:solidFill>
                  <a:srgbClr val="002D60"/>
                </a:solidFill>
              </a:rPr>
              <a:t> </a:t>
            </a:r>
            <a:r>
              <a:rPr lang="en-US" sz="700" b="1">
                <a:solidFill>
                  <a:srgbClr val="002D60"/>
                </a:solidFill>
              </a:rPr>
              <a:t>(Process steps for Applicants, Partners &amp; Economic Development Districts)</a:t>
            </a:r>
            <a:endParaRPr sz="700" b="1">
              <a:solidFill>
                <a:srgbClr val="002D60"/>
              </a:solidFill>
            </a:endParaRPr>
          </a:p>
        </p:txBody>
      </p:sp>
    </p:spTree>
    <p:extLst>
      <p:ext uri="{BB962C8B-B14F-4D97-AF65-F5344CB8AC3E}">
        <p14:creationId xmlns:p14="http://schemas.microsoft.com/office/powerpoint/2010/main" val="1795268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grpSp>
        <p:nvGrpSpPr>
          <p:cNvPr id="249" name="Google Shape;249;g251fe755e6c_0_1225"/>
          <p:cNvGrpSpPr/>
          <p:nvPr/>
        </p:nvGrpSpPr>
        <p:grpSpPr>
          <a:xfrm>
            <a:off x="153035" y="866187"/>
            <a:ext cx="561008" cy="560925"/>
            <a:chOff x="8113818" y="1811130"/>
            <a:chExt cx="747811" cy="747900"/>
          </a:xfrm>
        </p:grpSpPr>
        <p:sp>
          <p:nvSpPr>
            <p:cNvPr id="250" name="Google Shape;250;g251fe755e6c_0_1225"/>
            <p:cNvSpPr/>
            <p:nvPr/>
          </p:nvSpPr>
          <p:spPr>
            <a:xfrm>
              <a:off x="8476940" y="2028445"/>
              <a:ext cx="140499" cy="280998"/>
            </a:xfrm>
            <a:custGeom>
              <a:avLst/>
              <a:gdLst/>
              <a:ahLst/>
              <a:cxnLst/>
              <a:rect l="l" t="t" r="r" b="b"/>
              <a:pathLst>
                <a:path w="203622" h="407244" extrusionOk="0">
                  <a:moveTo>
                    <a:pt x="192627" y="392177"/>
                  </a:moveTo>
                  <a:lnTo>
                    <a:pt x="173893" y="300139"/>
                  </a:lnTo>
                  <a:cubicBezTo>
                    <a:pt x="169821" y="279777"/>
                    <a:pt x="158418" y="261044"/>
                    <a:pt x="142943" y="248012"/>
                  </a:cubicBezTo>
                  <a:cubicBezTo>
                    <a:pt x="132355" y="239867"/>
                    <a:pt x="122581" y="234166"/>
                    <a:pt x="112807" y="231722"/>
                  </a:cubicBezTo>
                  <a:lnTo>
                    <a:pt x="33802" y="208917"/>
                  </a:lnTo>
                  <a:cubicBezTo>
                    <a:pt x="32172" y="208102"/>
                    <a:pt x="30543" y="207288"/>
                    <a:pt x="28914" y="206473"/>
                  </a:cubicBezTo>
                  <a:cubicBezTo>
                    <a:pt x="24842" y="204030"/>
                    <a:pt x="22398" y="199143"/>
                    <a:pt x="21584" y="194256"/>
                  </a:cubicBezTo>
                  <a:lnTo>
                    <a:pt x="18326" y="163305"/>
                  </a:lnTo>
                  <a:cubicBezTo>
                    <a:pt x="40317" y="146201"/>
                    <a:pt x="56607" y="120952"/>
                    <a:pt x="64752" y="90816"/>
                  </a:cubicBezTo>
                  <a:cubicBezTo>
                    <a:pt x="78598" y="89187"/>
                    <a:pt x="90001" y="73711"/>
                    <a:pt x="90001" y="54164"/>
                  </a:cubicBezTo>
                  <a:cubicBezTo>
                    <a:pt x="90001" y="36245"/>
                    <a:pt x="81042" y="20770"/>
                    <a:pt x="68010" y="18326"/>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1" name="Google Shape;251;g251fe755e6c_0_1225"/>
            <p:cNvSpPr/>
            <p:nvPr/>
          </p:nvSpPr>
          <p:spPr>
            <a:xfrm>
              <a:off x="8271564" y="2027884"/>
              <a:ext cx="140499" cy="280998"/>
            </a:xfrm>
            <a:custGeom>
              <a:avLst/>
              <a:gdLst/>
              <a:ahLst/>
              <a:cxnLst/>
              <a:rect l="l" t="t" r="r" b="b"/>
              <a:pathLst>
                <a:path w="203622" h="407244" extrusionOk="0">
                  <a:moveTo>
                    <a:pt x="142943" y="18326"/>
                  </a:moveTo>
                  <a:cubicBezTo>
                    <a:pt x="130725" y="21584"/>
                    <a:pt x="121766" y="36245"/>
                    <a:pt x="121766" y="54163"/>
                  </a:cubicBezTo>
                  <a:cubicBezTo>
                    <a:pt x="121766" y="73711"/>
                    <a:pt x="132355" y="89187"/>
                    <a:pt x="146200" y="90816"/>
                  </a:cubicBezTo>
                  <a:cubicBezTo>
                    <a:pt x="154345" y="120952"/>
                    <a:pt x="170635" y="146201"/>
                    <a:pt x="192626" y="163305"/>
                  </a:cubicBezTo>
                  <a:lnTo>
                    <a:pt x="189369" y="194256"/>
                  </a:lnTo>
                  <a:cubicBezTo>
                    <a:pt x="188554" y="199143"/>
                    <a:pt x="186111" y="204029"/>
                    <a:pt x="182038" y="206473"/>
                  </a:cubicBezTo>
                  <a:cubicBezTo>
                    <a:pt x="180409" y="207288"/>
                    <a:pt x="178780" y="208102"/>
                    <a:pt x="177151" y="208916"/>
                  </a:cubicBezTo>
                  <a:lnTo>
                    <a:pt x="98960" y="231722"/>
                  </a:lnTo>
                  <a:cubicBezTo>
                    <a:pt x="89186" y="234166"/>
                    <a:pt x="78598" y="239053"/>
                    <a:pt x="68010" y="248012"/>
                  </a:cubicBezTo>
                  <a:cubicBezTo>
                    <a:pt x="51720" y="261044"/>
                    <a:pt x="41132" y="279777"/>
                    <a:pt x="37059" y="300139"/>
                  </a:cubicBezTo>
                  <a:lnTo>
                    <a:pt x="18326" y="392177"/>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2" name="Google Shape;252;g251fe755e6c_0_1225"/>
            <p:cNvSpPr/>
            <p:nvPr/>
          </p:nvSpPr>
          <p:spPr>
            <a:xfrm>
              <a:off x="8357387" y="1938102"/>
              <a:ext cx="174219" cy="112399"/>
            </a:xfrm>
            <a:custGeom>
              <a:avLst/>
              <a:gdLst/>
              <a:ahLst/>
              <a:cxnLst/>
              <a:rect l="l" t="t" r="r" b="b"/>
              <a:pathLst>
                <a:path w="252491" h="162897" extrusionOk="0">
                  <a:moveTo>
                    <a:pt x="240726" y="148644"/>
                  </a:moveTo>
                  <a:cubicBezTo>
                    <a:pt x="240726" y="148644"/>
                    <a:pt x="247242" y="18326"/>
                    <a:pt x="129956" y="18326"/>
                  </a:cubicBezTo>
                  <a:cubicBezTo>
                    <a:pt x="12669" y="18326"/>
                    <a:pt x="18371" y="149459"/>
                    <a:pt x="18371" y="149459"/>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3" name="Google Shape;253;g251fe755e6c_0_1225"/>
            <p:cNvSpPr/>
            <p:nvPr/>
          </p:nvSpPr>
          <p:spPr>
            <a:xfrm>
              <a:off x="8363029" y="1973403"/>
              <a:ext cx="162979" cy="44960"/>
            </a:xfrm>
            <a:custGeom>
              <a:avLst/>
              <a:gdLst/>
              <a:ahLst/>
              <a:cxnLst/>
              <a:rect l="l" t="t" r="r" b="b"/>
              <a:pathLst>
                <a:path w="236201" h="65159" extrusionOk="0">
                  <a:moveTo>
                    <a:pt x="18326" y="41205"/>
                  </a:moveTo>
                  <a:cubicBezTo>
                    <a:pt x="23213" y="31431"/>
                    <a:pt x="32172" y="24915"/>
                    <a:pt x="41946" y="20843"/>
                  </a:cubicBezTo>
                  <a:cubicBezTo>
                    <a:pt x="58236" y="15141"/>
                    <a:pt x="75340" y="20028"/>
                    <a:pt x="90815" y="26544"/>
                  </a:cubicBezTo>
                  <a:cubicBezTo>
                    <a:pt x="112807" y="36318"/>
                    <a:pt x="132355" y="48535"/>
                    <a:pt x="157603" y="50979"/>
                  </a:cubicBezTo>
                  <a:cubicBezTo>
                    <a:pt x="181224" y="53422"/>
                    <a:pt x="203215" y="50979"/>
                    <a:pt x="224392" y="40390"/>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 name="Google Shape;254;g251fe755e6c_0_1225"/>
            <p:cNvSpPr/>
            <p:nvPr/>
          </p:nvSpPr>
          <p:spPr>
            <a:xfrm>
              <a:off x="8384352" y="2158068"/>
              <a:ext cx="73059" cy="73059"/>
            </a:xfrm>
            <a:custGeom>
              <a:avLst/>
              <a:gdLst/>
              <a:ahLst/>
              <a:cxnLst/>
              <a:rect l="l" t="t" r="r" b="b"/>
              <a:pathLst>
                <a:path w="105883" h="105883" extrusionOk="0">
                  <a:moveTo>
                    <a:pt x="18326" y="18326"/>
                  </a:moveTo>
                  <a:lnTo>
                    <a:pt x="90816" y="93259"/>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5" name="Google Shape;255;g251fe755e6c_0_1225"/>
            <p:cNvSpPr/>
            <p:nvPr/>
          </p:nvSpPr>
          <p:spPr>
            <a:xfrm>
              <a:off x="8434294" y="2158068"/>
              <a:ext cx="73059" cy="73059"/>
            </a:xfrm>
            <a:custGeom>
              <a:avLst/>
              <a:gdLst/>
              <a:ahLst/>
              <a:cxnLst/>
              <a:rect l="l" t="t" r="r" b="b"/>
              <a:pathLst>
                <a:path w="105883" h="105883" extrusionOk="0">
                  <a:moveTo>
                    <a:pt x="90815" y="18326"/>
                  </a:moveTo>
                  <a:lnTo>
                    <a:pt x="18326" y="93259"/>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6" name="Google Shape;256;g251fe755e6c_0_1225"/>
            <p:cNvSpPr/>
            <p:nvPr/>
          </p:nvSpPr>
          <p:spPr>
            <a:xfrm>
              <a:off x="8434294" y="2209693"/>
              <a:ext cx="22480" cy="56199"/>
            </a:xfrm>
            <a:custGeom>
              <a:avLst/>
              <a:gdLst/>
              <a:ahLst/>
              <a:cxnLst/>
              <a:rect l="l" t="t" r="r" b="b"/>
              <a:pathLst>
                <a:path w="32579" h="81448" extrusionOk="0">
                  <a:moveTo>
                    <a:pt x="18326" y="18326"/>
                  </a:moveTo>
                  <a:lnTo>
                    <a:pt x="18326" y="68010"/>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7" name="Google Shape;257;g251fe755e6c_0_1225"/>
            <p:cNvSpPr/>
            <p:nvPr/>
          </p:nvSpPr>
          <p:spPr>
            <a:xfrm>
              <a:off x="8113818" y="1811130"/>
              <a:ext cx="663157" cy="663157"/>
            </a:xfrm>
            <a:custGeom>
              <a:avLst/>
              <a:gdLst/>
              <a:ahLst/>
              <a:cxnLst/>
              <a:rect l="l" t="t" r="r" b="b"/>
              <a:pathLst>
                <a:path w="961097" h="961097" extrusionOk="0">
                  <a:moveTo>
                    <a:pt x="923635" y="459290"/>
                  </a:moveTo>
                  <a:cubicBezTo>
                    <a:pt x="937093" y="702283"/>
                    <a:pt x="751018" y="910177"/>
                    <a:pt x="508025" y="923635"/>
                  </a:cubicBezTo>
                  <a:cubicBezTo>
                    <a:pt x="265032" y="937093"/>
                    <a:pt x="57138" y="751018"/>
                    <a:pt x="43680" y="508025"/>
                  </a:cubicBezTo>
                  <a:cubicBezTo>
                    <a:pt x="30222" y="265032"/>
                    <a:pt x="216297" y="57137"/>
                    <a:pt x="459290" y="43679"/>
                  </a:cubicBezTo>
                  <a:cubicBezTo>
                    <a:pt x="702283" y="30222"/>
                    <a:pt x="910177" y="216297"/>
                    <a:pt x="923635" y="459290"/>
                  </a:cubicBezTo>
                  <a:close/>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8" name="Google Shape;258;g251fe755e6c_0_1225"/>
            <p:cNvSpPr/>
            <p:nvPr/>
          </p:nvSpPr>
          <p:spPr>
            <a:xfrm>
              <a:off x="8659310" y="2356711"/>
              <a:ext cx="202319" cy="202319"/>
            </a:xfrm>
            <a:custGeom>
              <a:avLst/>
              <a:gdLst/>
              <a:ahLst/>
              <a:cxnLst/>
              <a:rect l="l" t="t" r="r" b="b"/>
              <a:pathLst>
                <a:path w="293216" h="293216" extrusionOk="0">
                  <a:moveTo>
                    <a:pt x="100589" y="18326"/>
                  </a:moveTo>
                  <a:lnTo>
                    <a:pt x="261044" y="178780"/>
                  </a:lnTo>
                  <a:cubicBezTo>
                    <a:pt x="283849" y="201586"/>
                    <a:pt x="283849" y="238238"/>
                    <a:pt x="261044" y="261044"/>
                  </a:cubicBezTo>
                  <a:lnTo>
                    <a:pt x="261044" y="261044"/>
                  </a:lnTo>
                  <a:cubicBezTo>
                    <a:pt x="238238" y="283849"/>
                    <a:pt x="201586" y="283849"/>
                    <a:pt x="178780" y="261044"/>
                  </a:cubicBezTo>
                  <a:lnTo>
                    <a:pt x="18326" y="100589"/>
                  </a:ln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9" name="Google Shape;259;g251fe755e6c_0_1225"/>
            <p:cNvSpPr/>
            <p:nvPr/>
          </p:nvSpPr>
          <p:spPr>
            <a:xfrm>
              <a:off x="8559988" y="2257390"/>
              <a:ext cx="230419" cy="230419"/>
            </a:xfrm>
            <a:custGeom>
              <a:avLst/>
              <a:gdLst/>
              <a:ahLst/>
              <a:cxnLst/>
              <a:rect l="l" t="t" r="r" b="b"/>
              <a:pathLst>
                <a:path w="333940" h="333940" extrusionOk="0">
                  <a:moveTo>
                    <a:pt x="18326" y="322130"/>
                  </a:moveTo>
                  <a:cubicBezTo>
                    <a:pt x="159233" y="271632"/>
                    <a:pt x="270818" y="159233"/>
                    <a:pt x="322130" y="18326"/>
                  </a:cubicBezTo>
                </a:path>
              </a:pathLst>
            </a:custGeom>
            <a:noFill/>
            <a:ln w="25400" cap="rnd" cmpd="sng">
              <a:solidFill>
                <a:srgbClr val="595959"/>
              </a:solidFill>
              <a:prstDash val="solid"/>
              <a:miter lim="8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cxnSp>
        <p:nvCxnSpPr>
          <p:cNvPr id="262" name="Google Shape;262;g251fe755e6c_0_1225"/>
          <p:cNvCxnSpPr/>
          <p:nvPr/>
        </p:nvCxnSpPr>
        <p:spPr>
          <a:xfrm>
            <a:off x="112192" y="3039140"/>
            <a:ext cx="8884200" cy="0"/>
          </a:xfrm>
          <a:prstGeom prst="straightConnector1">
            <a:avLst/>
          </a:prstGeom>
          <a:noFill/>
          <a:ln w="19050" cap="flat" cmpd="sng">
            <a:solidFill>
              <a:srgbClr val="9A8F87"/>
            </a:solidFill>
            <a:prstDash val="solid"/>
            <a:round/>
            <a:headEnd type="oval" w="med" len="med"/>
            <a:tailEnd type="triangle" w="med" len="med"/>
          </a:ln>
        </p:spPr>
      </p:cxnSp>
      <p:pic>
        <p:nvPicPr>
          <p:cNvPr id="266" name="Google Shape;266;g251fe755e6c_0_1225"/>
          <p:cNvPicPr preferRelativeResize="0"/>
          <p:nvPr/>
        </p:nvPicPr>
        <p:blipFill rotWithShape="1">
          <a:blip r:embed="rId3">
            <a:alphaModFix/>
          </a:blip>
          <a:srcRect/>
          <a:stretch/>
        </p:blipFill>
        <p:spPr>
          <a:xfrm>
            <a:off x="428133" y="1423396"/>
            <a:ext cx="231793" cy="291029"/>
          </a:xfrm>
          <a:prstGeom prst="rect">
            <a:avLst/>
          </a:prstGeom>
          <a:noFill/>
          <a:ln>
            <a:noFill/>
          </a:ln>
        </p:spPr>
      </p:pic>
      <p:cxnSp>
        <p:nvCxnSpPr>
          <p:cNvPr id="271" name="Google Shape;271;g251fe755e6c_0_1225"/>
          <p:cNvCxnSpPr/>
          <p:nvPr/>
        </p:nvCxnSpPr>
        <p:spPr>
          <a:xfrm rot="10800000">
            <a:off x="4997023" y="1916131"/>
            <a:ext cx="0" cy="1122000"/>
          </a:xfrm>
          <a:prstGeom prst="straightConnector1">
            <a:avLst/>
          </a:prstGeom>
          <a:noFill/>
          <a:ln w="28575" cap="rnd" cmpd="sng">
            <a:solidFill>
              <a:schemeClr val="bg1">
                <a:lumMod val="65000"/>
              </a:schemeClr>
            </a:solidFill>
            <a:prstDash val="solid"/>
            <a:round/>
            <a:headEnd type="oval" w="sm" len="sm"/>
            <a:tailEnd type="none" w="sm" len="sm"/>
          </a:ln>
        </p:spPr>
      </p:cxnSp>
      <p:pic>
        <p:nvPicPr>
          <p:cNvPr id="273" name="Google Shape;273;g251fe755e6c_0_1225"/>
          <p:cNvPicPr preferRelativeResize="0"/>
          <p:nvPr/>
        </p:nvPicPr>
        <p:blipFill rotWithShape="1">
          <a:blip r:embed="rId3">
            <a:alphaModFix/>
          </a:blip>
          <a:srcRect/>
          <a:stretch/>
        </p:blipFill>
        <p:spPr>
          <a:xfrm>
            <a:off x="5137422" y="1424551"/>
            <a:ext cx="231793" cy="291029"/>
          </a:xfrm>
          <a:prstGeom prst="rect">
            <a:avLst/>
          </a:prstGeom>
          <a:noFill/>
          <a:ln>
            <a:noFill/>
          </a:ln>
        </p:spPr>
      </p:pic>
      <p:pic>
        <p:nvPicPr>
          <p:cNvPr id="281" name="Google Shape;281;g251fe755e6c_0_1225"/>
          <p:cNvPicPr preferRelativeResize="0"/>
          <p:nvPr/>
        </p:nvPicPr>
        <p:blipFill rotWithShape="1">
          <a:blip r:embed="rId3">
            <a:alphaModFix/>
          </a:blip>
          <a:srcRect/>
          <a:stretch/>
        </p:blipFill>
        <p:spPr>
          <a:xfrm>
            <a:off x="7596651" y="1543763"/>
            <a:ext cx="231793" cy="291029"/>
          </a:xfrm>
          <a:prstGeom prst="rect">
            <a:avLst/>
          </a:prstGeom>
          <a:noFill/>
          <a:ln>
            <a:noFill/>
          </a:ln>
        </p:spPr>
      </p:pic>
      <p:pic>
        <p:nvPicPr>
          <p:cNvPr id="287" name="Google Shape;287;g251fe755e6c_0_1225"/>
          <p:cNvPicPr preferRelativeResize="0"/>
          <p:nvPr/>
        </p:nvPicPr>
        <p:blipFill rotWithShape="1">
          <a:blip r:embed="rId3">
            <a:alphaModFix/>
          </a:blip>
          <a:srcRect/>
          <a:stretch/>
        </p:blipFill>
        <p:spPr>
          <a:xfrm>
            <a:off x="7418975" y="1424813"/>
            <a:ext cx="231793" cy="291029"/>
          </a:xfrm>
          <a:prstGeom prst="rect">
            <a:avLst/>
          </a:prstGeom>
          <a:noFill/>
          <a:ln>
            <a:noFill/>
          </a:ln>
        </p:spPr>
      </p:pic>
      <p:sp>
        <p:nvSpPr>
          <p:cNvPr id="294" name="Google Shape;294;g251fe755e6c_0_1225"/>
          <p:cNvSpPr txBox="1"/>
          <p:nvPr/>
        </p:nvSpPr>
        <p:spPr>
          <a:xfrm>
            <a:off x="5070240" y="1674847"/>
            <a:ext cx="3591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13</a:t>
            </a:r>
            <a:endParaRPr sz="1400" b="1" i="0" u="none" strike="noStrike" cap="none">
              <a:solidFill>
                <a:schemeClr val="lt1"/>
              </a:solidFill>
              <a:latin typeface="Arial"/>
              <a:ea typeface="Arial"/>
              <a:cs typeface="Arial"/>
              <a:sym typeface="Arial"/>
            </a:endParaRPr>
          </a:p>
        </p:txBody>
      </p:sp>
      <p:sp>
        <p:nvSpPr>
          <p:cNvPr id="295" name="Google Shape;295;g251fe755e6c_0_1225"/>
          <p:cNvSpPr txBox="1"/>
          <p:nvPr/>
        </p:nvSpPr>
        <p:spPr>
          <a:xfrm>
            <a:off x="6639992" y="1675812"/>
            <a:ext cx="2544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4</a:t>
            </a:r>
            <a:endParaRPr sz="1400" b="1" i="0" u="none" strike="noStrike" cap="none">
              <a:solidFill>
                <a:schemeClr val="lt1"/>
              </a:solidFill>
              <a:latin typeface="Arial"/>
              <a:ea typeface="Arial"/>
              <a:cs typeface="Arial"/>
              <a:sym typeface="Arial"/>
            </a:endParaRPr>
          </a:p>
        </p:txBody>
      </p:sp>
      <p:sp>
        <p:nvSpPr>
          <p:cNvPr id="299" name="Google Shape;299;g251fe755e6c_0_1225"/>
          <p:cNvSpPr txBox="1"/>
          <p:nvPr/>
        </p:nvSpPr>
        <p:spPr>
          <a:xfrm>
            <a:off x="5091435" y="2002678"/>
            <a:ext cx="1765010" cy="93101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a:solidFill>
                  <a:srgbClr val="358DFA"/>
                </a:solidFill>
              </a:rPr>
              <a:t>Manage Award Modification Requests</a:t>
            </a:r>
            <a:br>
              <a:rPr lang="en-US" sz="900" b="1" i="0" u="none" strike="noStrike" cap="none">
                <a:solidFill>
                  <a:srgbClr val="205CA0"/>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Administrative Approval</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Manage Amendments</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Manage Curing Requests</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Send to Washington</a:t>
            </a:r>
          </a:p>
          <a:p>
            <a:pPr marL="0" marR="0" lvl="0" indent="0" algn="l" rtl="0">
              <a:lnSpc>
                <a:spcPct val="95000"/>
              </a:lnSpc>
              <a:spcBef>
                <a:spcPts val="0"/>
              </a:spcBef>
              <a:spcAft>
                <a:spcPts val="0"/>
              </a:spcAft>
              <a:buClr>
                <a:srgbClr val="205CA0"/>
              </a:buClr>
              <a:buSzPts val="800"/>
              <a:buFont typeface="Salesforce Sans"/>
              <a:buNone/>
            </a:pPr>
            <a:r>
              <a:rPr lang="en-US" sz="900">
                <a:solidFill>
                  <a:srgbClr val="595959"/>
                </a:solidFill>
              </a:rPr>
              <a:t>- Send to Recipient</a:t>
            </a:r>
            <a:endParaRPr sz="1100" b="0" i="0" u="none" strike="noStrike" cap="none">
              <a:solidFill>
                <a:srgbClr val="000000"/>
              </a:solidFill>
              <a:latin typeface="Arial"/>
              <a:ea typeface="Arial"/>
              <a:cs typeface="Arial"/>
              <a:sym typeface="Arial"/>
            </a:endParaRPr>
          </a:p>
        </p:txBody>
      </p:sp>
      <p:pic>
        <p:nvPicPr>
          <p:cNvPr id="312" name="Google Shape;312;g251fe755e6c_0_1225"/>
          <p:cNvPicPr preferRelativeResize="0"/>
          <p:nvPr/>
        </p:nvPicPr>
        <p:blipFill rotWithShape="1">
          <a:blip r:embed="rId3">
            <a:alphaModFix/>
          </a:blip>
          <a:srcRect/>
          <a:stretch/>
        </p:blipFill>
        <p:spPr>
          <a:xfrm>
            <a:off x="8324958" y="1445200"/>
            <a:ext cx="231793" cy="291029"/>
          </a:xfrm>
          <a:prstGeom prst="rect">
            <a:avLst/>
          </a:prstGeom>
          <a:noFill/>
          <a:ln>
            <a:noFill/>
          </a:ln>
        </p:spPr>
      </p:pic>
      <p:sp>
        <p:nvSpPr>
          <p:cNvPr id="319" name="Google Shape;319;g251fe755e6c_0_1225"/>
          <p:cNvSpPr txBox="1"/>
          <p:nvPr/>
        </p:nvSpPr>
        <p:spPr>
          <a:xfrm>
            <a:off x="7362549" y="1689278"/>
            <a:ext cx="3597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15</a:t>
            </a:r>
            <a:endParaRPr sz="1400" b="1" i="0" u="none" strike="noStrike" cap="none">
              <a:solidFill>
                <a:schemeClr val="lt1"/>
              </a:solidFill>
              <a:latin typeface="Arial"/>
              <a:ea typeface="Arial"/>
              <a:cs typeface="Arial"/>
              <a:sym typeface="Arial"/>
            </a:endParaRPr>
          </a:p>
        </p:txBody>
      </p:sp>
      <p:sp>
        <p:nvSpPr>
          <p:cNvPr id="321" name="Google Shape;321;g251fe755e6c_0_1225"/>
          <p:cNvSpPr txBox="1"/>
          <p:nvPr/>
        </p:nvSpPr>
        <p:spPr>
          <a:xfrm>
            <a:off x="6103251" y="4269357"/>
            <a:ext cx="3597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18</a:t>
            </a:r>
            <a:endParaRPr sz="1400" b="1" i="0" u="none" strike="noStrike" cap="none">
              <a:solidFill>
                <a:schemeClr val="lt1"/>
              </a:solidFill>
              <a:latin typeface="Arial"/>
              <a:ea typeface="Arial"/>
              <a:cs typeface="Arial"/>
              <a:sym typeface="Arial"/>
            </a:endParaRPr>
          </a:p>
        </p:txBody>
      </p:sp>
      <p:grpSp>
        <p:nvGrpSpPr>
          <p:cNvPr id="19" name="Group 18">
            <a:extLst>
              <a:ext uri="{FF2B5EF4-FFF2-40B4-BE49-F238E27FC236}">
                <a16:creationId xmlns:a16="http://schemas.microsoft.com/office/drawing/2014/main" id="{0C0826EA-7F39-A0F6-8B32-5B5D3DD40A96}"/>
              </a:ext>
            </a:extLst>
          </p:cNvPr>
          <p:cNvGrpSpPr/>
          <p:nvPr/>
        </p:nvGrpSpPr>
        <p:grpSpPr>
          <a:xfrm>
            <a:off x="4679464" y="1404607"/>
            <a:ext cx="613351" cy="670560"/>
            <a:chOff x="810849" y="1143009"/>
            <a:chExt cx="613350" cy="670560"/>
          </a:xfrm>
          <a:solidFill>
            <a:srgbClr val="358DFA"/>
          </a:solidFill>
        </p:grpSpPr>
        <p:sp>
          <p:nvSpPr>
            <p:cNvPr id="20" name="Google Shape;1039;p12">
              <a:extLst>
                <a:ext uri="{FF2B5EF4-FFF2-40B4-BE49-F238E27FC236}">
                  <a16:creationId xmlns:a16="http://schemas.microsoft.com/office/drawing/2014/main" id="{AECAE73E-3426-07F1-044A-6F4B4D23DF29}"/>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1" name="Google Shape;1040;p12">
              <a:extLst>
                <a:ext uri="{FF2B5EF4-FFF2-40B4-BE49-F238E27FC236}">
                  <a16:creationId xmlns:a16="http://schemas.microsoft.com/office/drawing/2014/main" id="{06CEBE90-C59E-287E-9141-680996B7F2C9}"/>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22" name="Google Shape;1098;p12">
              <a:extLst>
                <a:ext uri="{FF2B5EF4-FFF2-40B4-BE49-F238E27FC236}">
                  <a16:creationId xmlns:a16="http://schemas.microsoft.com/office/drawing/2014/main" id="{CAFB2754-E20D-ECB7-D90C-1CD2D2420466}"/>
                </a:ext>
              </a:extLst>
            </p:cNvPr>
            <p:cNvSpPr txBox="1"/>
            <p:nvPr/>
          </p:nvSpPr>
          <p:spPr>
            <a:xfrm>
              <a:off x="887032" y="1455837"/>
              <a:ext cx="454311"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14b</a:t>
              </a:r>
              <a:endParaRPr sz="1425" b="1">
                <a:solidFill>
                  <a:srgbClr val="FFFFFF"/>
                </a:solidFill>
              </a:endParaRPr>
            </a:p>
          </p:txBody>
        </p:sp>
      </p:grpSp>
      <p:sp>
        <p:nvSpPr>
          <p:cNvPr id="47" name="Google Shape;1061;p12">
            <a:extLst>
              <a:ext uri="{FF2B5EF4-FFF2-40B4-BE49-F238E27FC236}">
                <a16:creationId xmlns:a16="http://schemas.microsoft.com/office/drawing/2014/main" id="{EF1F04CE-3948-2D5D-A3DF-493ADF647E29}"/>
              </a:ext>
            </a:extLst>
          </p:cNvPr>
          <p:cNvSpPr txBox="1"/>
          <p:nvPr/>
        </p:nvSpPr>
        <p:spPr>
          <a:xfrm>
            <a:off x="700171" y="916126"/>
            <a:ext cx="1353509" cy="415440"/>
          </a:xfrm>
          <a:prstGeom prst="rect">
            <a:avLst/>
          </a:prstGeom>
          <a:noFill/>
          <a:ln>
            <a:noFill/>
          </a:ln>
        </p:spPr>
        <p:txBody>
          <a:bodyPr spcFirstLastPara="1" wrap="square" lIns="68551" tIns="68551" rIns="68551" bIns="68551" anchor="t" anchorCtr="0">
            <a:spAutoFit/>
          </a:bodyPr>
          <a:lstStyle/>
          <a:p>
            <a:pPr defTabSz="914377">
              <a:buClrTx/>
              <a:buSzPts val="900"/>
              <a:defRPr/>
            </a:pPr>
            <a:r>
              <a:rPr lang="en-US" sz="900" b="1">
                <a:solidFill>
                  <a:srgbClr val="358DFA"/>
                </a:solidFill>
              </a:rPr>
              <a:t>EDGE Internal (EDA team members only)</a:t>
            </a:r>
            <a:endParaRPr sz="900" b="1">
              <a:solidFill>
                <a:srgbClr val="358DFA"/>
              </a:solidFill>
            </a:endParaRPr>
          </a:p>
        </p:txBody>
      </p:sp>
      <p:sp>
        <p:nvSpPr>
          <p:cNvPr id="48" name="Google Shape;1062;p12">
            <a:extLst>
              <a:ext uri="{FF2B5EF4-FFF2-40B4-BE49-F238E27FC236}">
                <a16:creationId xmlns:a16="http://schemas.microsoft.com/office/drawing/2014/main" id="{7C29269A-A505-46DC-BDB0-A29F8A10C9A3}"/>
              </a:ext>
            </a:extLst>
          </p:cNvPr>
          <p:cNvSpPr txBox="1"/>
          <p:nvPr/>
        </p:nvSpPr>
        <p:spPr>
          <a:xfrm>
            <a:off x="97275" y="3210626"/>
            <a:ext cx="941471" cy="692439"/>
          </a:xfrm>
          <a:prstGeom prst="rect">
            <a:avLst/>
          </a:prstGeom>
          <a:noFill/>
          <a:ln>
            <a:noFill/>
          </a:ln>
        </p:spPr>
        <p:txBody>
          <a:bodyPr spcFirstLastPara="1" wrap="square" lIns="68551" tIns="68551" rIns="68551" bIns="68551" anchor="t" anchorCtr="0">
            <a:spAutoFit/>
          </a:bodyPr>
          <a:lstStyle/>
          <a:p>
            <a:pPr defTabSz="914377">
              <a:buClrTx/>
              <a:buSzPts val="900"/>
              <a:defRPr/>
            </a:pPr>
            <a:r>
              <a:rPr lang="en-US" sz="900" b="1">
                <a:solidFill>
                  <a:srgbClr val="002D60"/>
                </a:solidFill>
              </a:rPr>
              <a:t>EDGE Portal (Grantees, Partners &amp; EDDs)</a:t>
            </a:r>
            <a:endParaRPr sz="900" b="1">
              <a:solidFill>
                <a:srgbClr val="002D60"/>
              </a:solidFill>
            </a:endParaRPr>
          </a:p>
        </p:txBody>
      </p:sp>
      <p:pic>
        <p:nvPicPr>
          <p:cNvPr id="49" name="Graphic 48" descr="Office worker female outline">
            <a:extLst>
              <a:ext uri="{FF2B5EF4-FFF2-40B4-BE49-F238E27FC236}">
                <a16:creationId xmlns:a16="http://schemas.microsoft.com/office/drawing/2014/main" id="{B7198143-56D4-6D4A-952F-4585058280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820" y="3825632"/>
            <a:ext cx="759606" cy="759606"/>
          </a:xfrm>
          <a:prstGeom prst="rect">
            <a:avLst/>
          </a:prstGeom>
        </p:spPr>
      </p:pic>
      <p:cxnSp>
        <p:nvCxnSpPr>
          <p:cNvPr id="51" name="Google Shape;305;g251fe755e6c_0_1225">
            <a:extLst>
              <a:ext uri="{FF2B5EF4-FFF2-40B4-BE49-F238E27FC236}">
                <a16:creationId xmlns:a16="http://schemas.microsoft.com/office/drawing/2014/main" id="{3CDDFF49-9277-749A-0C0B-D3FA9F585E88}"/>
              </a:ext>
            </a:extLst>
          </p:cNvPr>
          <p:cNvCxnSpPr/>
          <p:nvPr/>
        </p:nvCxnSpPr>
        <p:spPr>
          <a:xfrm>
            <a:off x="4997021" y="3037378"/>
            <a:ext cx="0" cy="1122000"/>
          </a:xfrm>
          <a:prstGeom prst="straightConnector1">
            <a:avLst/>
          </a:prstGeom>
          <a:noFill/>
          <a:ln w="28575" cap="rnd" cmpd="sng">
            <a:solidFill>
              <a:schemeClr val="bg1">
                <a:lumMod val="65000"/>
              </a:schemeClr>
            </a:solidFill>
            <a:prstDash val="solid"/>
            <a:round/>
            <a:headEnd type="oval" w="sm" len="sm"/>
            <a:tailEnd type="none" w="sm" len="sm"/>
          </a:ln>
        </p:spPr>
      </p:cxnSp>
      <p:grpSp>
        <p:nvGrpSpPr>
          <p:cNvPr id="16" name="Group 15">
            <a:extLst>
              <a:ext uri="{FF2B5EF4-FFF2-40B4-BE49-F238E27FC236}">
                <a16:creationId xmlns:a16="http://schemas.microsoft.com/office/drawing/2014/main" id="{B56A6B0A-4F3C-92F5-C8A8-2995B6293F75}"/>
              </a:ext>
            </a:extLst>
          </p:cNvPr>
          <p:cNvGrpSpPr/>
          <p:nvPr/>
        </p:nvGrpSpPr>
        <p:grpSpPr>
          <a:xfrm>
            <a:off x="4686865" y="3941416"/>
            <a:ext cx="613351" cy="613351"/>
            <a:chOff x="965627" y="4066815"/>
            <a:chExt cx="613350" cy="613350"/>
          </a:xfrm>
          <a:solidFill>
            <a:srgbClr val="002D60"/>
          </a:solidFill>
        </p:grpSpPr>
        <p:sp>
          <p:nvSpPr>
            <p:cNvPr id="17" name="Google Shape;1042;p12">
              <a:extLst>
                <a:ext uri="{FF2B5EF4-FFF2-40B4-BE49-F238E27FC236}">
                  <a16:creationId xmlns:a16="http://schemas.microsoft.com/office/drawing/2014/main" id="{8993DC82-06F9-5F9C-EB30-3FDD9C61982F}"/>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18" name="Google Shape;1043;p12">
              <a:extLst>
                <a:ext uri="{FF2B5EF4-FFF2-40B4-BE49-F238E27FC236}">
                  <a16:creationId xmlns:a16="http://schemas.microsoft.com/office/drawing/2014/main" id="{1280E708-DEEA-1E67-BC3C-E92335C1789D}"/>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50" name="Google Shape;1099;p12">
              <a:extLst>
                <a:ext uri="{FF2B5EF4-FFF2-40B4-BE49-F238E27FC236}">
                  <a16:creationId xmlns:a16="http://schemas.microsoft.com/office/drawing/2014/main" id="{07969958-4EEF-4625-0F95-756E186D069B}"/>
                </a:ext>
              </a:extLst>
            </p:cNvPr>
            <p:cNvSpPr txBox="1"/>
            <p:nvPr/>
          </p:nvSpPr>
          <p:spPr>
            <a:xfrm>
              <a:off x="1028087" y="4294491"/>
              <a:ext cx="449759"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14a</a:t>
              </a:r>
              <a:endParaRPr sz="1425" b="1">
                <a:solidFill>
                  <a:srgbClr val="FFFFFF"/>
                </a:solidFill>
              </a:endParaRPr>
            </a:p>
          </p:txBody>
        </p:sp>
      </p:grpSp>
      <p:sp>
        <p:nvSpPr>
          <p:cNvPr id="39" name="Google Shape;299;g251fe755e6c_0_1225">
            <a:extLst>
              <a:ext uri="{FF2B5EF4-FFF2-40B4-BE49-F238E27FC236}">
                <a16:creationId xmlns:a16="http://schemas.microsoft.com/office/drawing/2014/main" id="{DD62667B-DABD-36D0-5B50-602FE6F6FB75}"/>
              </a:ext>
            </a:extLst>
          </p:cNvPr>
          <p:cNvSpPr txBox="1"/>
          <p:nvPr/>
        </p:nvSpPr>
        <p:spPr>
          <a:xfrm>
            <a:off x="5051821" y="3068334"/>
            <a:ext cx="1765010" cy="93101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i="0" u="none" strike="noStrike" cap="none">
                <a:solidFill>
                  <a:srgbClr val="032D60"/>
                </a:solidFill>
                <a:latin typeface="Arial"/>
                <a:ea typeface="Arial"/>
                <a:cs typeface="Arial"/>
                <a:sym typeface="Arial"/>
              </a:rPr>
              <a:t>Manage Award Modification Requests</a:t>
            </a:r>
            <a:br>
              <a:rPr lang="en-US" sz="900" b="1" i="0" u="none" strike="noStrike" cap="none">
                <a:solidFill>
                  <a:srgbClr val="205CA0"/>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Submit AMRs</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Respond to Curing Requests</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Accept Amendment (if applicable)</a:t>
            </a:r>
            <a:endParaRPr sz="1100" b="0" i="0" u="none" strike="noStrike" cap="none">
              <a:solidFill>
                <a:srgbClr val="000000"/>
              </a:solidFill>
              <a:latin typeface="Arial"/>
              <a:ea typeface="Arial"/>
              <a:cs typeface="Arial"/>
              <a:sym typeface="Arial"/>
            </a:endParaRPr>
          </a:p>
        </p:txBody>
      </p:sp>
      <p:cxnSp>
        <p:nvCxnSpPr>
          <p:cNvPr id="2" name="Google Shape;271;g251fe755e6c_0_1225">
            <a:extLst>
              <a:ext uri="{FF2B5EF4-FFF2-40B4-BE49-F238E27FC236}">
                <a16:creationId xmlns:a16="http://schemas.microsoft.com/office/drawing/2014/main" id="{8F2B5994-DE1D-DF72-2734-90863EB403BA}"/>
              </a:ext>
            </a:extLst>
          </p:cNvPr>
          <p:cNvCxnSpPr/>
          <p:nvPr/>
        </p:nvCxnSpPr>
        <p:spPr>
          <a:xfrm rot="10800000">
            <a:off x="6896059" y="1916131"/>
            <a:ext cx="0" cy="1122000"/>
          </a:xfrm>
          <a:prstGeom prst="straightConnector1">
            <a:avLst/>
          </a:prstGeom>
          <a:noFill/>
          <a:ln w="28575" cap="rnd" cmpd="sng">
            <a:solidFill>
              <a:schemeClr val="bg1">
                <a:lumMod val="65000"/>
              </a:schemeClr>
            </a:solidFill>
            <a:prstDash val="solid"/>
            <a:round/>
            <a:headEnd type="oval" w="sm" len="sm"/>
            <a:tailEnd type="none" w="sm" len="sm"/>
          </a:ln>
        </p:spPr>
      </p:cxnSp>
      <p:pic>
        <p:nvPicPr>
          <p:cNvPr id="3" name="Google Shape;273;g251fe755e6c_0_1225">
            <a:extLst>
              <a:ext uri="{FF2B5EF4-FFF2-40B4-BE49-F238E27FC236}">
                <a16:creationId xmlns:a16="http://schemas.microsoft.com/office/drawing/2014/main" id="{A7851559-5135-14FC-4172-D2C5A741920D}"/>
              </a:ext>
            </a:extLst>
          </p:cNvPr>
          <p:cNvPicPr preferRelativeResize="0"/>
          <p:nvPr/>
        </p:nvPicPr>
        <p:blipFill rotWithShape="1">
          <a:blip r:embed="rId3">
            <a:alphaModFix/>
          </a:blip>
          <a:srcRect/>
          <a:stretch/>
        </p:blipFill>
        <p:spPr>
          <a:xfrm>
            <a:off x="7036458" y="1424551"/>
            <a:ext cx="231793" cy="291029"/>
          </a:xfrm>
          <a:prstGeom prst="rect">
            <a:avLst/>
          </a:prstGeom>
          <a:noFill/>
          <a:ln>
            <a:noFill/>
          </a:ln>
        </p:spPr>
      </p:pic>
      <p:sp>
        <p:nvSpPr>
          <p:cNvPr id="5" name="Google Shape;294;g251fe755e6c_0_1225">
            <a:extLst>
              <a:ext uri="{FF2B5EF4-FFF2-40B4-BE49-F238E27FC236}">
                <a16:creationId xmlns:a16="http://schemas.microsoft.com/office/drawing/2014/main" id="{48C5F4DD-17E3-F819-F968-472CB6D4474A}"/>
              </a:ext>
            </a:extLst>
          </p:cNvPr>
          <p:cNvSpPr txBox="1"/>
          <p:nvPr/>
        </p:nvSpPr>
        <p:spPr>
          <a:xfrm>
            <a:off x="6969276" y="1674847"/>
            <a:ext cx="3591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13</a:t>
            </a:r>
            <a:endParaRPr sz="1400" b="1" i="0" u="none" strike="noStrike" cap="none">
              <a:solidFill>
                <a:schemeClr val="lt1"/>
              </a:solidFill>
              <a:latin typeface="Arial"/>
              <a:ea typeface="Arial"/>
              <a:cs typeface="Arial"/>
              <a:sym typeface="Arial"/>
            </a:endParaRPr>
          </a:p>
        </p:txBody>
      </p:sp>
      <p:sp>
        <p:nvSpPr>
          <p:cNvPr id="6" name="Google Shape;295;g251fe755e6c_0_1225">
            <a:extLst>
              <a:ext uri="{FF2B5EF4-FFF2-40B4-BE49-F238E27FC236}">
                <a16:creationId xmlns:a16="http://schemas.microsoft.com/office/drawing/2014/main" id="{0A3F8D9C-B7E9-C0FB-29FC-4CBDCF7599BA}"/>
              </a:ext>
            </a:extLst>
          </p:cNvPr>
          <p:cNvSpPr txBox="1"/>
          <p:nvPr/>
        </p:nvSpPr>
        <p:spPr>
          <a:xfrm>
            <a:off x="8539028" y="1675812"/>
            <a:ext cx="2544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4</a:t>
            </a:r>
            <a:endParaRPr sz="1400" b="1" i="0" u="none" strike="noStrike" cap="none">
              <a:solidFill>
                <a:schemeClr val="lt1"/>
              </a:solidFill>
              <a:latin typeface="Arial"/>
              <a:ea typeface="Arial"/>
              <a:cs typeface="Arial"/>
              <a:sym typeface="Arial"/>
            </a:endParaRPr>
          </a:p>
        </p:txBody>
      </p:sp>
      <p:sp>
        <p:nvSpPr>
          <p:cNvPr id="7" name="Google Shape;299;g251fe755e6c_0_1225">
            <a:extLst>
              <a:ext uri="{FF2B5EF4-FFF2-40B4-BE49-F238E27FC236}">
                <a16:creationId xmlns:a16="http://schemas.microsoft.com/office/drawing/2014/main" id="{7E8C0641-4E52-CEEB-1E8D-9A1BE0CAAADD}"/>
              </a:ext>
            </a:extLst>
          </p:cNvPr>
          <p:cNvSpPr txBox="1"/>
          <p:nvPr/>
        </p:nvSpPr>
        <p:spPr>
          <a:xfrm>
            <a:off x="6990471" y="2002678"/>
            <a:ext cx="1765010" cy="93101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dirty="0">
                <a:solidFill>
                  <a:srgbClr val="358DFA"/>
                </a:solidFill>
              </a:rPr>
              <a:t>Manage Project Closeout</a:t>
            </a:r>
            <a:br>
              <a:rPr lang="en-US" sz="900" b="1" i="0" u="none" strike="noStrike" cap="none" dirty="0">
                <a:solidFill>
                  <a:srgbClr val="205CA0"/>
                </a:solidFill>
                <a:latin typeface="Arial"/>
                <a:ea typeface="Arial"/>
                <a:cs typeface="Arial"/>
                <a:sym typeface="Arial"/>
              </a:rPr>
            </a:br>
            <a:r>
              <a:rPr lang="en-US" sz="900" dirty="0">
                <a:solidFill>
                  <a:srgbClr val="595959"/>
                </a:solidFill>
              </a:rPr>
              <a:t>- Review Closeout Documentation</a:t>
            </a:r>
          </a:p>
          <a:p>
            <a:pPr marL="0" marR="0" lvl="0" indent="0" algn="l" rtl="0">
              <a:lnSpc>
                <a:spcPct val="95000"/>
              </a:lnSpc>
              <a:spcBef>
                <a:spcPts val="0"/>
              </a:spcBef>
              <a:spcAft>
                <a:spcPts val="0"/>
              </a:spcAft>
              <a:buClr>
                <a:srgbClr val="205CA0"/>
              </a:buClr>
              <a:buSzPts val="800"/>
              <a:buFont typeface="Salesforce Sans"/>
              <a:buNone/>
            </a:pPr>
            <a:r>
              <a:rPr lang="en-US" sz="900" dirty="0">
                <a:solidFill>
                  <a:srgbClr val="595959"/>
                </a:solidFill>
              </a:rPr>
              <a:t>- Complete Project Closeout</a:t>
            </a:r>
            <a:endParaRPr sz="900" dirty="0">
              <a:solidFill>
                <a:srgbClr val="595959"/>
              </a:solidFill>
            </a:endParaRPr>
          </a:p>
        </p:txBody>
      </p:sp>
      <p:grpSp>
        <p:nvGrpSpPr>
          <p:cNvPr id="8" name="Group 7">
            <a:extLst>
              <a:ext uri="{FF2B5EF4-FFF2-40B4-BE49-F238E27FC236}">
                <a16:creationId xmlns:a16="http://schemas.microsoft.com/office/drawing/2014/main" id="{7B4660BD-EB00-3495-F502-06C970B9E0E4}"/>
              </a:ext>
            </a:extLst>
          </p:cNvPr>
          <p:cNvGrpSpPr/>
          <p:nvPr/>
        </p:nvGrpSpPr>
        <p:grpSpPr>
          <a:xfrm>
            <a:off x="6578500" y="1404607"/>
            <a:ext cx="613351" cy="670560"/>
            <a:chOff x="810849" y="1143009"/>
            <a:chExt cx="613350" cy="670560"/>
          </a:xfrm>
          <a:solidFill>
            <a:srgbClr val="358DFA"/>
          </a:solidFill>
        </p:grpSpPr>
        <p:sp>
          <p:nvSpPr>
            <p:cNvPr id="9" name="Google Shape;1039;p12">
              <a:extLst>
                <a:ext uri="{FF2B5EF4-FFF2-40B4-BE49-F238E27FC236}">
                  <a16:creationId xmlns:a16="http://schemas.microsoft.com/office/drawing/2014/main" id="{E1A6CC7B-0780-7C5D-CD49-585D7D4633F7}"/>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10" name="Google Shape;1040;p12">
              <a:extLst>
                <a:ext uri="{FF2B5EF4-FFF2-40B4-BE49-F238E27FC236}">
                  <a16:creationId xmlns:a16="http://schemas.microsoft.com/office/drawing/2014/main" id="{916AFC0E-2EB0-2979-3771-DD9CCF2B231F}"/>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11" name="Google Shape;1098;p12">
              <a:extLst>
                <a:ext uri="{FF2B5EF4-FFF2-40B4-BE49-F238E27FC236}">
                  <a16:creationId xmlns:a16="http://schemas.microsoft.com/office/drawing/2014/main" id="{7286FF1B-6668-ECC8-6617-F6A9F27C39EC}"/>
                </a:ext>
              </a:extLst>
            </p:cNvPr>
            <p:cNvSpPr txBox="1"/>
            <p:nvPr/>
          </p:nvSpPr>
          <p:spPr>
            <a:xfrm>
              <a:off x="887032" y="1455837"/>
              <a:ext cx="454311"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15b</a:t>
              </a:r>
              <a:endParaRPr sz="1425" b="1" dirty="0">
                <a:solidFill>
                  <a:srgbClr val="FFFFFF"/>
                </a:solidFill>
              </a:endParaRPr>
            </a:p>
          </p:txBody>
        </p:sp>
      </p:grpSp>
      <p:cxnSp>
        <p:nvCxnSpPr>
          <p:cNvPr id="12" name="Google Shape;305;g251fe755e6c_0_1225">
            <a:extLst>
              <a:ext uri="{FF2B5EF4-FFF2-40B4-BE49-F238E27FC236}">
                <a16:creationId xmlns:a16="http://schemas.microsoft.com/office/drawing/2014/main" id="{D799CE43-ADB0-6385-8D8E-577B6C89E323}"/>
              </a:ext>
            </a:extLst>
          </p:cNvPr>
          <p:cNvCxnSpPr/>
          <p:nvPr/>
        </p:nvCxnSpPr>
        <p:spPr>
          <a:xfrm>
            <a:off x="6896057" y="3037378"/>
            <a:ext cx="0" cy="1122000"/>
          </a:xfrm>
          <a:prstGeom prst="straightConnector1">
            <a:avLst/>
          </a:prstGeom>
          <a:noFill/>
          <a:ln w="28575" cap="rnd" cmpd="sng">
            <a:solidFill>
              <a:schemeClr val="bg1">
                <a:lumMod val="65000"/>
              </a:schemeClr>
            </a:solidFill>
            <a:prstDash val="solid"/>
            <a:round/>
            <a:headEnd type="oval" w="sm" len="sm"/>
            <a:tailEnd type="none" w="sm" len="sm"/>
          </a:ln>
        </p:spPr>
      </p:cxnSp>
      <p:grpSp>
        <p:nvGrpSpPr>
          <p:cNvPr id="13" name="Group 12">
            <a:extLst>
              <a:ext uri="{FF2B5EF4-FFF2-40B4-BE49-F238E27FC236}">
                <a16:creationId xmlns:a16="http://schemas.microsoft.com/office/drawing/2014/main" id="{CC0328C8-16E8-AAAB-0557-59B64099BBEB}"/>
              </a:ext>
            </a:extLst>
          </p:cNvPr>
          <p:cNvGrpSpPr/>
          <p:nvPr/>
        </p:nvGrpSpPr>
        <p:grpSpPr>
          <a:xfrm>
            <a:off x="6585901" y="3941416"/>
            <a:ext cx="613351" cy="613351"/>
            <a:chOff x="965627" y="4066815"/>
            <a:chExt cx="613350" cy="613350"/>
          </a:xfrm>
          <a:solidFill>
            <a:srgbClr val="002D60"/>
          </a:solidFill>
        </p:grpSpPr>
        <p:sp>
          <p:nvSpPr>
            <p:cNvPr id="14" name="Google Shape;1042;p12">
              <a:extLst>
                <a:ext uri="{FF2B5EF4-FFF2-40B4-BE49-F238E27FC236}">
                  <a16:creationId xmlns:a16="http://schemas.microsoft.com/office/drawing/2014/main" id="{8D4423FA-6310-9B74-8EB7-CA17D25928D8}"/>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40" name="Google Shape;1043;p12">
              <a:extLst>
                <a:ext uri="{FF2B5EF4-FFF2-40B4-BE49-F238E27FC236}">
                  <a16:creationId xmlns:a16="http://schemas.microsoft.com/office/drawing/2014/main" id="{E5374073-65A2-E32D-D11A-82E07F97190A}"/>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41" name="Google Shape;1099;p12">
              <a:extLst>
                <a:ext uri="{FF2B5EF4-FFF2-40B4-BE49-F238E27FC236}">
                  <a16:creationId xmlns:a16="http://schemas.microsoft.com/office/drawing/2014/main" id="{7BF365F0-BDFA-AEF8-79CA-B622FEFDC93B}"/>
                </a:ext>
              </a:extLst>
            </p:cNvPr>
            <p:cNvSpPr txBox="1"/>
            <p:nvPr/>
          </p:nvSpPr>
          <p:spPr>
            <a:xfrm>
              <a:off x="1028087" y="4294491"/>
              <a:ext cx="449759"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15a</a:t>
              </a:r>
              <a:endParaRPr sz="1425" b="1" dirty="0">
                <a:solidFill>
                  <a:srgbClr val="FFFFFF"/>
                </a:solidFill>
              </a:endParaRPr>
            </a:p>
          </p:txBody>
        </p:sp>
      </p:grpSp>
      <p:sp>
        <p:nvSpPr>
          <p:cNvPr id="42" name="Google Shape;299;g251fe755e6c_0_1225">
            <a:extLst>
              <a:ext uri="{FF2B5EF4-FFF2-40B4-BE49-F238E27FC236}">
                <a16:creationId xmlns:a16="http://schemas.microsoft.com/office/drawing/2014/main" id="{85EE6078-6193-8AAB-DD33-83FC8A3AE7C8}"/>
              </a:ext>
            </a:extLst>
          </p:cNvPr>
          <p:cNvSpPr txBox="1"/>
          <p:nvPr/>
        </p:nvSpPr>
        <p:spPr>
          <a:xfrm>
            <a:off x="6950857" y="3068334"/>
            <a:ext cx="1765010" cy="93101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i="0" u="none" strike="noStrike" cap="none" dirty="0">
                <a:solidFill>
                  <a:srgbClr val="032D60"/>
                </a:solidFill>
                <a:latin typeface="Arial"/>
                <a:ea typeface="Arial"/>
                <a:cs typeface="Arial"/>
                <a:sym typeface="Arial"/>
              </a:rPr>
              <a:t>Manage Award Modification Requests</a:t>
            </a:r>
            <a:br>
              <a:rPr lang="en-US" sz="900" b="1" i="0" u="none" strike="noStrike" cap="none" dirty="0">
                <a:solidFill>
                  <a:srgbClr val="205CA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Initiate Manual </a:t>
            </a:r>
            <a:r>
              <a:rPr lang="en-US" sz="900" dirty="0">
                <a:solidFill>
                  <a:srgbClr val="595959"/>
                </a:solidFill>
              </a:rPr>
              <a:t>Closeout</a:t>
            </a:r>
            <a:endParaRPr lang="en-US" sz="900" b="1" i="0" u="none" strike="noStrike" cap="none" dirty="0">
              <a:solidFill>
                <a:srgbClr val="205CA0"/>
              </a:solidFill>
              <a:latin typeface="Arial"/>
              <a:ea typeface="Arial"/>
              <a:cs typeface="Arial"/>
              <a:sym typeface="Arial"/>
            </a:endParaRPr>
          </a:p>
          <a:p>
            <a:pPr marL="0" marR="0" lvl="0" indent="0" algn="l" rtl="0">
              <a:lnSpc>
                <a:spcPct val="95000"/>
              </a:lnSpc>
              <a:spcBef>
                <a:spcPts val="0"/>
              </a:spcBef>
              <a:spcAft>
                <a:spcPts val="0"/>
              </a:spcAft>
              <a:buClr>
                <a:srgbClr val="205CA0"/>
              </a:buClr>
              <a:buSzPts val="800"/>
              <a:buFont typeface="Salesforce Sans"/>
              <a:buNone/>
            </a:pPr>
            <a:r>
              <a:rPr lang="en-US" sz="900" b="0" i="0" u="none" strike="noStrike" cap="none" dirty="0">
                <a:solidFill>
                  <a:srgbClr val="595959"/>
                </a:solidFill>
                <a:latin typeface="Arial"/>
                <a:ea typeface="Arial"/>
                <a:cs typeface="Arial"/>
                <a:sym typeface="Arial"/>
              </a:rPr>
              <a:t>- Submit Closeout Documentation</a:t>
            </a:r>
            <a:endParaRPr sz="1100" b="0" i="0" u="none" strike="noStrike" cap="none" dirty="0">
              <a:solidFill>
                <a:srgbClr val="000000"/>
              </a:solidFill>
              <a:latin typeface="Arial"/>
              <a:ea typeface="Arial"/>
              <a:cs typeface="Arial"/>
              <a:sym typeface="Arial"/>
            </a:endParaRPr>
          </a:p>
        </p:txBody>
      </p:sp>
      <p:sp>
        <p:nvSpPr>
          <p:cNvPr id="43" name="Google Shape;300;g251fe755e6c_0_1225">
            <a:extLst>
              <a:ext uri="{FF2B5EF4-FFF2-40B4-BE49-F238E27FC236}">
                <a16:creationId xmlns:a16="http://schemas.microsoft.com/office/drawing/2014/main" id="{14C72755-7C93-0A79-AD58-0D731FDE0AF0}"/>
              </a:ext>
            </a:extLst>
          </p:cNvPr>
          <p:cNvSpPr txBox="1"/>
          <p:nvPr/>
        </p:nvSpPr>
        <p:spPr>
          <a:xfrm>
            <a:off x="3368793" y="2002678"/>
            <a:ext cx="1276498" cy="1098122"/>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dirty="0">
                <a:solidFill>
                  <a:srgbClr val="358DFA"/>
                </a:solidFill>
              </a:rPr>
              <a:t>Manage Change Orders</a:t>
            </a:r>
            <a:br>
              <a:rPr lang="en-US" sz="900" b="1" i="0" u="none" strike="noStrike" cap="none" dirty="0">
                <a:solidFill>
                  <a:srgbClr val="205CA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Review/Approve: COs</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Manage Curing Requests</a:t>
            </a:r>
            <a:endParaRPr sz="900" b="0" i="0" u="none" strike="noStrike" cap="none" dirty="0">
              <a:solidFill>
                <a:srgbClr val="595959"/>
              </a:solidFill>
              <a:latin typeface="Arial"/>
              <a:ea typeface="Arial"/>
              <a:cs typeface="Arial"/>
              <a:sym typeface="Arial"/>
            </a:endParaRPr>
          </a:p>
        </p:txBody>
      </p:sp>
      <p:cxnSp>
        <p:nvCxnSpPr>
          <p:cNvPr id="44" name="Google Shape;301;g251fe755e6c_0_1225">
            <a:extLst>
              <a:ext uri="{FF2B5EF4-FFF2-40B4-BE49-F238E27FC236}">
                <a16:creationId xmlns:a16="http://schemas.microsoft.com/office/drawing/2014/main" id="{5480D970-BFD5-AF32-4921-3D6A3C36A163}"/>
              </a:ext>
            </a:extLst>
          </p:cNvPr>
          <p:cNvCxnSpPr/>
          <p:nvPr/>
        </p:nvCxnSpPr>
        <p:spPr>
          <a:xfrm rot="10800000">
            <a:off x="1490688" y="1919211"/>
            <a:ext cx="0" cy="1122000"/>
          </a:xfrm>
          <a:prstGeom prst="straightConnector1">
            <a:avLst/>
          </a:prstGeom>
          <a:noFill/>
          <a:ln w="28575" cap="rnd" cmpd="sng">
            <a:solidFill>
              <a:schemeClr val="bg1">
                <a:lumMod val="65000"/>
              </a:schemeClr>
            </a:solidFill>
            <a:prstDash val="solid"/>
            <a:round/>
            <a:headEnd type="oval" w="sm" len="sm"/>
            <a:tailEnd type="none" w="sm" len="sm"/>
          </a:ln>
        </p:spPr>
      </p:cxnSp>
      <p:pic>
        <p:nvPicPr>
          <p:cNvPr id="45" name="Google Shape;307;g251fe755e6c_0_1225">
            <a:extLst>
              <a:ext uri="{FF2B5EF4-FFF2-40B4-BE49-F238E27FC236}">
                <a16:creationId xmlns:a16="http://schemas.microsoft.com/office/drawing/2014/main" id="{28EB915D-AC82-46E8-FE5A-ED21F4E7E7AE}"/>
              </a:ext>
            </a:extLst>
          </p:cNvPr>
          <p:cNvPicPr preferRelativeResize="0"/>
          <p:nvPr/>
        </p:nvPicPr>
        <p:blipFill rotWithShape="1">
          <a:blip r:embed="rId3">
            <a:alphaModFix/>
          </a:blip>
          <a:srcRect/>
          <a:stretch/>
        </p:blipFill>
        <p:spPr>
          <a:xfrm>
            <a:off x="1276290" y="4015160"/>
            <a:ext cx="231793" cy="291029"/>
          </a:xfrm>
          <a:prstGeom prst="rect">
            <a:avLst/>
          </a:prstGeom>
          <a:noFill/>
          <a:ln>
            <a:noFill/>
          </a:ln>
        </p:spPr>
      </p:pic>
      <p:cxnSp>
        <p:nvCxnSpPr>
          <p:cNvPr id="46" name="Google Shape;310;g251fe755e6c_0_1225">
            <a:extLst>
              <a:ext uri="{FF2B5EF4-FFF2-40B4-BE49-F238E27FC236}">
                <a16:creationId xmlns:a16="http://schemas.microsoft.com/office/drawing/2014/main" id="{56228143-23A1-5EC1-3F54-02123AD04ADC}"/>
              </a:ext>
            </a:extLst>
          </p:cNvPr>
          <p:cNvCxnSpPr/>
          <p:nvPr/>
        </p:nvCxnSpPr>
        <p:spPr>
          <a:xfrm rot="10800000">
            <a:off x="3257726" y="1922227"/>
            <a:ext cx="0" cy="1122000"/>
          </a:xfrm>
          <a:prstGeom prst="straightConnector1">
            <a:avLst/>
          </a:prstGeom>
          <a:noFill/>
          <a:ln w="28575" cap="rnd" cmpd="sng">
            <a:solidFill>
              <a:schemeClr val="bg1">
                <a:lumMod val="65000"/>
              </a:schemeClr>
            </a:solidFill>
            <a:prstDash val="solid"/>
            <a:round/>
            <a:headEnd type="oval" w="sm" len="sm"/>
            <a:tailEnd type="none" w="sm" len="sm"/>
          </a:ln>
        </p:spPr>
      </p:cxnSp>
      <p:pic>
        <p:nvPicPr>
          <p:cNvPr id="53" name="Google Shape;312;g251fe755e6c_0_1225">
            <a:extLst>
              <a:ext uri="{FF2B5EF4-FFF2-40B4-BE49-F238E27FC236}">
                <a16:creationId xmlns:a16="http://schemas.microsoft.com/office/drawing/2014/main" id="{8B6F34B2-4B8A-8E41-7F07-ECF4F7945211}"/>
              </a:ext>
            </a:extLst>
          </p:cNvPr>
          <p:cNvPicPr preferRelativeResize="0"/>
          <p:nvPr/>
        </p:nvPicPr>
        <p:blipFill rotWithShape="1">
          <a:blip r:embed="rId3">
            <a:alphaModFix/>
          </a:blip>
          <a:srcRect/>
          <a:stretch/>
        </p:blipFill>
        <p:spPr>
          <a:xfrm>
            <a:off x="3765897" y="1430647"/>
            <a:ext cx="231793" cy="291029"/>
          </a:xfrm>
          <a:prstGeom prst="rect">
            <a:avLst/>
          </a:prstGeom>
          <a:noFill/>
          <a:ln>
            <a:noFill/>
          </a:ln>
        </p:spPr>
      </p:pic>
      <p:pic>
        <p:nvPicPr>
          <p:cNvPr id="54" name="Google Shape;317;g251fe755e6c_0_1225">
            <a:extLst>
              <a:ext uri="{FF2B5EF4-FFF2-40B4-BE49-F238E27FC236}">
                <a16:creationId xmlns:a16="http://schemas.microsoft.com/office/drawing/2014/main" id="{A777A32C-CF78-886F-F288-9DE287C6FCEC}"/>
              </a:ext>
            </a:extLst>
          </p:cNvPr>
          <p:cNvPicPr preferRelativeResize="0"/>
          <p:nvPr/>
        </p:nvPicPr>
        <p:blipFill rotWithShape="1">
          <a:blip r:embed="rId3">
            <a:alphaModFix/>
          </a:blip>
          <a:srcRect/>
          <a:stretch/>
        </p:blipFill>
        <p:spPr>
          <a:xfrm>
            <a:off x="3363268" y="1404607"/>
            <a:ext cx="231793" cy="291029"/>
          </a:xfrm>
          <a:prstGeom prst="rect">
            <a:avLst/>
          </a:prstGeom>
          <a:noFill/>
          <a:ln>
            <a:noFill/>
          </a:ln>
        </p:spPr>
      </p:pic>
      <p:sp>
        <p:nvSpPr>
          <p:cNvPr id="55" name="Google Shape;321;g251fe755e6c_0_1225">
            <a:extLst>
              <a:ext uri="{FF2B5EF4-FFF2-40B4-BE49-F238E27FC236}">
                <a16:creationId xmlns:a16="http://schemas.microsoft.com/office/drawing/2014/main" id="{4FF90EDD-626A-6D7A-A533-A9BCF84185E2}"/>
              </a:ext>
            </a:extLst>
          </p:cNvPr>
          <p:cNvSpPr txBox="1"/>
          <p:nvPr/>
        </p:nvSpPr>
        <p:spPr>
          <a:xfrm>
            <a:off x="1223364" y="4273593"/>
            <a:ext cx="359700" cy="3540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18</a:t>
            </a:r>
            <a:endParaRPr sz="1400" b="1" i="0" u="none" strike="noStrike" cap="none">
              <a:solidFill>
                <a:schemeClr val="lt1"/>
              </a:solidFill>
              <a:latin typeface="Arial"/>
              <a:ea typeface="Arial"/>
              <a:cs typeface="Arial"/>
              <a:sym typeface="Arial"/>
            </a:endParaRPr>
          </a:p>
        </p:txBody>
      </p:sp>
      <p:grpSp>
        <p:nvGrpSpPr>
          <p:cNvPr id="200" name="Group 199">
            <a:extLst>
              <a:ext uri="{FF2B5EF4-FFF2-40B4-BE49-F238E27FC236}">
                <a16:creationId xmlns:a16="http://schemas.microsoft.com/office/drawing/2014/main" id="{9BB961DF-34CF-B4FA-0759-709F383AB663}"/>
              </a:ext>
            </a:extLst>
          </p:cNvPr>
          <p:cNvGrpSpPr/>
          <p:nvPr/>
        </p:nvGrpSpPr>
        <p:grpSpPr>
          <a:xfrm>
            <a:off x="1185834" y="1423396"/>
            <a:ext cx="613351" cy="670560"/>
            <a:chOff x="810849" y="1143009"/>
            <a:chExt cx="613350" cy="670560"/>
          </a:xfrm>
          <a:solidFill>
            <a:srgbClr val="358DFA"/>
          </a:solidFill>
        </p:grpSpPr>
        <p:sp>
          <p:nvSpPr>
            <p:cNvPr id="201" name="Google Shape;1039;p12">
              <a:extLst>
                <a:ext uri="{FF2B5EF4-FFF2-40B4-BE49-F238E27FC236}">
                  <a16:creationId xmlns:a16="http://schemas.microsoft.com/office/drawing/2014/main" id="{C58B3E02-0562-74C3-418B-292CD4882382}"/>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02" name="Google Shape;1040;p12">
              <a:extLst>
                <a:ext uri="{FF2B5EF4-FFF2-40B4-BE49-F238E27FC236}">
                  <a16:creationId xmlns:a16="http://schemas.microsoft.com/office/drawing/2014/main" id="{132E6F91-6227-BC75-1E6D-F6B77E1D528A}"/>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203" name="Google Shape;1098;p12">
              <a:extLst>
                <a:ext uri="{FF2B5EF4-FFF2-40B4-BE49-F238E27FC236}">
                  <a16:creationId xmlns:a16="http://schemas.microsoft.com/office/drawing/2014/main" id="{A3AA9BCA-3621-37BC-2542-299C8CFCC56C}"/>
                </a:ext>
              </a:extLst>
            </p:cNvPr>
            <p:cNvSpPr txBox="1"/>
            <p:nvPr/>
          </p:nvSpPr>
          <p:spPr>
            <a:xfrm>
              <a:off x="889764" y="1455837"/>
              <a:ext cx="457842"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12b</a:t>
              </a:r>
              <a:endParaRPr sz="1425" b="1">
                <a:solidFill>
                  <a:srgbClr val="FFFFFF"/>
                </a:solidFill>
              </a:endParaRPr>
            </a:p>
          </p:txBody>
        </p:sp>
      </p:grpSp>
      <p:grpSp>
        <p:nvGrpSpPr>
          <p:cNvPr id="204" name="Group 203">
            <a:extLst>
              <a:ext uri="{FF2B5EF4-FFF2-40B4-BE49-F238E27FC236}">
                <a16:creationId xmlns:a16="http://schemas.microsoft.com/office/drawing/2014/main" id="{F3B4BF8F-AE95-DC71-7C40-60D84207D9D8}"/>
              </a:ext>
            </a:extLst>
          </p:cNvPr>
          <p:cNvGrpSpPr/>
          <p:nvPr/>
        </p:nvGrpSpPr>
        <p:grpSpPr>
          <a:xfrm>
            <a:off x="2960375" y="1404607"/>
            <a:ext cx="613351" cy="670560"/>
            <a:chOff x="810849" y="1143009"/>
            <a:chExt cx="613350" cy="670560"/>
          </a:xfrm>
          <a:solidFill>
            <a:srgbClr val="358DFA"/>
          </a:solidFill>
        </p:grpSpPr>
        <p:sp>
          <p:nvSpPr>
            <p:cNvPr id="205" name="Google Shape;1039;p12">
              <a:extLst>
                <a:ext uri="{FF2B5EF4-FFF2-40B4-BE49-F238E27FC236}">
                  <a16:creationId xmlns:a16="http://schemas.microsoft.com/office/drawing/2014/main" id="{D8DB60C5-1842-8B31-C4CA-9A21D2D1F11E}"/>
                </a:ext>
              </a:extLst>
            </p:cNvPr>
            <p:cNvSpPr/>
            <p:nvPr/>
          </p:nvSpPr>
          <p:spPr>
            <a:xfrm>
              <a:off x="810849" y="1143009"/>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06" name="Google Shape;1040;p12">
              <a:extLst>
                <a:ext uri="{FF2B5EF4-FFF2-40B4-BE49-F238E27FC236}">
                  <a16:creationId xmlns:a16="http://schemas.microsoft.com/office/drawing/2014/main" id="{EC85B013-8543-8F1B-E47F-04D4CAA0DEF1}"/>
                </a:ext>
              </a:extLst>
            </p:cNvPr>
            <p:cNvPicPr preferRelativeResize="0"/>
            <p:nvPr/>
          </p:nvPicPr>
          <p:blipFill rotWithShape="1">
            <a:blip r:embed="rId3">
              <a:alphaModFix/>
            </a:blip>
            <a:srcRect/>
            <a:stretch/>
          </p:blipFill>
          <p:spPr>
            <a:xfrm>
              <a:off x="975163" y="1163243"/>
              <a:ext cx="302176" cy="379399"/>
            </a:xfrm>
            <a:prstGeom prst="rect">
              <a:avLst/>
            </a:prstGeom>
            <a:noFill/>
            <a:ln>
              <a:noFill/>
            </a:ln>
          </p:spPr>
        </p:pic>
        <p:sp>
          <p:nvSpPr>
            <p:cNvPr id="207" name="Google Shape;1098;p12">
              <a:extLst>
                <a:ext uri="{FF2B5EF4-FFF2-40B4-BE49-F238E27FC236}">
                  <a16:creationId xmlns:a16="http://schemas.microsoft.com/office/drawing/2014/main" id="{A4B2A4F6-EA22-74B4-5546-AB68FC3A6F5C}"/>
                </a:ext>
              </a:extLst>
            </p:cNvPr>
            <p:cNvSpPr txBox="1"/>
            <p:nvPr/>
          </p:nvSpPr>
          <p:spPr>
            <a:xfrm>
              <a:off x="887200" y="1455837"/>
              <a:ext cx="478101"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dirty="0">
                  <a:solidFill>
                    <a:srgbClr val="FFFFFF"/>
                  </a:solidFill>
                </a:rPr>
                <a:t>13b</a:t>
              </a:r>
              <a:endParaRPr sz="1425" b="1" dirty="0">
                <a:solidFill>
                  <a:srgbClr val="FFFFFF"/>
                </a:solidFill>
              </a:endParaRPr>
            </a:p>
          </p:txBody>
        </p:sp>
      </p:grpSp>
      <p:sp>
        <p:nvSpPr>
          <p:cNvPr id="208" name="Google Shape;300;g251fe755e6c_0_1225">
            <a:extLst>
              <a:ext uri="{FF2B5EF4-FFF2-40B4-BE49-F238E27FC236}">
                <a16:creationId xmlns:a16="http://schemas.microsoft.com/office/drawing/2014/main" id="{CDE79A91-B362-F183-0533-0D88DE21A7C8}"/>
              </a:ext>
            </a:extLst>
          </p:cNvPr>
          <p:cNvSpPr txBox="1"/>
          <p:nvPr/>
        </p:nvSpPr>
        <p:spPr>
          <a:xfrm>
            <a:off x="3357012" y="3068334"/>
            <a:ext cx="1214985"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205CA0"/>
              </a:buClr>
              <a:buSzPts val="800"/>
              <a:buFont typeface="Salesforce Sans"/>
              <a:buNone/>
            </a:pPr>
            <a:r>
              <a:rPr lang="en-US" sz="900" b="1" i="0" u="none" strike="noStrike" cap="none" dirty="0">
                <a:solidFill>
                  <a:srgbClr val="032D60"/>
                </a:solidFill>
                <a:latin typeface="Arial"/>
                <a:ea typeface="Arial"/>
                <a:cs typeface="Arial"/>
                <a:sym typeface="Arial"/>
              </a:rPr>
              <a:t>Manage Change Orders</a:t>
            </a:r>
            <a:br>
              <a:rPr lang="en-US" sz="900" b="1" i="0" u="none" strike="noStrike" cap="none" dirty="0">
                <a:solidFill>
                  <a:srgbClr val="205CA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Initiate COs</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Respond to Curing Requests</a:t>
            </a:r>
            <a:endParaRPr sz="900" b="0" i="0" u="none" strike="noStrike" cap="none" dirty="0">
              <a:solidFill>
                <a:srgbClr val="595959"/>
              </a:solidFill>
              <a:latin typeface="Arial"/>
              <a:ea typeface="Arial"/>
              <a:cs typeface="Arial"/>
              <a:sym typeface="Arial"/>
            </a:endParaRPr>
          </a:p>
        </p:txBody>
      </p:sp>
      <p:cxnSp>
        <p:nvCxnSpPr>
          <p:cNvPr id="209" name="Google Shape;301;g251fe755e6c_0_1225">
            <a:extLst>
              <a:ext uri="{FF2B5EF4-FFF2-40B4-BE49-F238E27FC236}">
                <a16:creationId xmlns:a16="http://schemas.microsoft.com/office/drawing/2014/main" id="{33E9E760-B91F-0462-B340-9E408EDF182F}"/>
              </a:ext>
            </a:extLst>
          </p:cNvPr>
          <p:cNvCxnSpPr/>
          <p:nvPr/>
        </p:nvCxnSpPr>
        <p:spPr>
          <a:xfrm rot="10800000">
            <a:off x="1490688" y="2991196"/>
            <a:ext cx="0" cy="1122000"/>
          </a:xfrm>
          <a:prstGeom prst="straightConnector1">
            <a:avLst/>
          </a:prstGeom>
          <a:noFill/>
          <a:ln w="28575" cap="rnd" cmpd="sng">
            <a:solidFill>
              <a:schemeClr val="bg1">
                <a:lumMod val="65000"/>
              </a:schemeClr>
            </a:solidFill>
            <a:prstDash val="solid"/>
            <a:round/>
            <a:headEnd type="oval" w="sm" len="sm"/>
            <a:tailEnd type="none" w="sm" len="sm"/>
          </a:ln>
        </p:spPr>
      </p:cxnSp>
      <p:grpSp>
        <p:nvGrpSpPr>
          <p:cNvPr id="210" name="Group 209">
            <a:extLst>
              <a:ext uri="{FF2B5EF4-FFF2-40B4-BE49-F238E27FC236}">
                <a16:creationId xmlns:a16="http://schemas.microsoft.com/office/drawing/2014/main" id="{F44FD7F5-8D32-7EB4-52D9-C5D4400D1B6B}"/>
              </a:ext>
            </a:extLst>
          </p:cNvPr>
          <p:cNvGrpSpPr/>
          <p:nvPr/>
        </p:nvGrpSpPr>
        <p:grpSpPr>
          <a:xfrm>
            <a:off x="1174503" y="3945007"/>
            <a:ext cx="613351" cy="613351"/>
            <a:chOff x="965627" y="4066815"/>
            <a:chExt cx="613350" cy="613350"/>
          </a:xfrm>
          <a:solidFill>
            <a:srgbClr val="002D60"/>
          </a:solidFill>
        </p:grpSpPr>
        <p:sp>
          <p:nvSpPr>
            <p:cNvPr id="211" name="Google Shape;1042;p12">
              <a:extLst>
                <a:ext uri="{FF2B5EF4-FFF2-40B4-BE49-F238E27FC236}">
                  <a16:creationId xmlns:a16="http://schemas.microsoft.com/office/drawing/2014/main" id="{F9D9ED4A-D3EC-B838-D96F-6A509841820B}"/>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12" name="Google Shape;1043;p12">
              <a:extLst>
                <a:ext uri="{FF2B5EF4-FFF2-40B4-BE49-F238E27FC236}">
                  <a16:creationId xmlns:a16="http://schemas.microsoft.com/office/drawing/2014/main" id="{81E1AE49-0AB9-DCF2-518E-184D323D80B4}"/>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213" name="Google Shape;1099;p12">
              <a:extLst>
                <a:ext uri="{FF2B5EF4-FFF2-40B4-BE49-F238E27FC236}">
                  <a16:creationId xmlns:a16="http://schemas.microsoft.com/office/drawing/2014/main" id="{124F8410-B7E0-5562-7B11-069A65EBD93D}"/>
                </a:ext>
              </a:extLst>
            </p:cNvPr>
            <p:cNvSpPr txBox="1"/>
            <p:nvPr/>
          </p:nvSpPr>
          <p:spPr>
            <a:xfrm>
              <a:off x="1034866" y="4294491"/>
              <a:ext cx="461769"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12a</a:t>
              </a:r>
              <a:endParaRPr sz="1425" b="1">
                <a:solidFill>
                  <a:srgbClr val="FFFFFF"/>
                </a:solidFill>
              </a:endParaRPr>
            </a:p>
          </p:txBody>
        </p:sp>
      </p:grpSp>
      <p:cxnSp>
        <p:nvCxnSpPr>
          <p:cNvPr id="216" name="Google Shape;301;g251fe755e6c_0_1225">
            <a:extLst>
              <a:ext uri="{FF2B5EF4-FFF2-40B4-BE49-F238E27FC236}">
                <a16:creationId xmlns:a16="http://schemas.microsoft.com/office/drawing/2014/main" id="{D5A809F6-F722-CD33-49FE-5BC886411484}"/>
              </a:ext>
            </a:extLst>
          </p:cNvPr>
          <p:cNvCxnSpPr/>
          <p:nvPr/>
        </p:nvCxnSpPr>
        <p:spPr>
          <a:xfrm rot="10800000">
            <a:off x="3254492" y="3013740"/>
            <a:ext cx="0" cy="1122000"/>
          </a:xfrm>
          <a:prstGeom prst="straightConnector1">
            <a:avLst/>
          </a:prstGeom>
          <a:noFill/>
          <a:ln w="28575" cap="rnd" cmpd="sng">
            <a:solidFill>
              <a:schemeClr val="bg1">
                <a:lumMod val="65000"/>
              </a:schemeClr>
            </a:solidFill>
            <a:prstDash val="solid"/>
            <a:round/>
            <a:headEnd type="oval" w="sm" len="sm"/>
            <a:tailEnd type="none" w="sm" len="sm"/>
          </a:ln>
        </p:spPr>
      </p:cxnSp>
      <p:grpSp>
        <p:nvGrpSpPr>
          <p:cNvPr id="217" name="Group 216">
            <a:extLst>
              <a:ext uri="{FF2B5EF4-FFF2-40B4-BE49-F238E27FC236}">
                <a16:creationId xmlns:a16="http://schemas.microsoft.com/office/drawing/2014/main" id="{D77630BB-7BB3-3383-EB2E-BD116AE9A991}"/>
              </a:ext>
            </a:extLst>
          </p:cNvPr>
          <p:cNvGrpSpPr/>
          <p:nvPr/>
        </p:nvGrpSpPr>
        <p:grpSpPr>
          <a:xfrm>
            <a:off x="2953269" y="3928680"/>
            <a:ext cx="613351" cy="613351"/>
            <a:chOff x="965627" y="4066815"/>
            <a:chExt cx="613350" cy="613350"/>
          </a:xfrm>
          <a:solidFill>
            <a:srgbClr val="002D60"/>
          </a:solidFill>
        </p:grpSpPr>
        <p:sp>
          <p:nvSpPr>
            <p:cNvPr id="218" name="Google Shape;1042;p12">
              <a:extLst>
                <a:ext uri="{FF2B5EF4-FFF2-40B4-BE49-F238E27FC236}">
                  <a16:creationId xmlns:a16="http://schemas.microsoft.com/office/drawing/2014/main" id="{0F0B320F-DE92-0CD8-994C-F7797C72A624}"/>
                </a:ext>
              </a:extLst>
            </p:cNvPr>
            <p:cNvSpPr/>
            <p:nvPr/>
          </p:nvSpPr>
          <p:spPr>
            <a:xfrm>
              <a:off x="965627" y="4066815"/>
              <a:ext cx="613350" cy="613350"/>
            </a:xfrm>
            <a:prstGeom prst="ellipse">
              <a:avLst/>
            </a:prstGeom>
            <a:grpFill/>
            <a:ln w="9525" cap="flat" cmpd="sng">
              <a:solidFill>
                <a:srgbClr val="0B5CAB"/>
              </a:solidFill>
              <a:prstDash val="solid"/>
              <a:round/>
              <a:headEnd type="none" w="sm" len="sm"/>
              <a:tailEnd type="none" w="sm" len="sm"/>
            </a:ln>
          </p:spPr>
          <p:txBody>
            <a:bodyPr spcFirstLastPara="1" wrap="square" lIns="68551" tIns="34275" rIns="68551" bIns="34275" anchor="ctr" anchorCtr="0">
              <a:noAutofit/>
            </a:bodyPr>
            <a:lstStyle/>
            <a:p>
              <a:pPr algn="ctr" defTabSz="914377">
                <a:buClrTx/>
                <a:buSzPts val="1350"/>
                <a:defRPr/>
              </a:pPr>
              <a:endParaRPr sz="1351">
                <a:solidFill>
                  <a:srgbClr val="0B5CAB"/>
                </a:solidFill>
                <a:latin typeface="Salesforce Sans"/>
                <a:ea typeface="Salesforce Sans"/>
                <a:cs typeface="Salesforce Sans"/>
                <a:sym typeface="Salesforce Sans"/>
              </a:endParaRPr>
            </a:p>
          </p:txBody>
        </p:sp>
        <p:pic>
          <p:nvPicPr>
            <p:cNvPr id="219" name="Google Shape;1043;p12">
              <a:extLst>
                <a:ext uri="{FF2B5EF4-FFF2-40B4-BE49-F238E27FC236}">
                  <a16:creationId xmlns:a16="http://schemas.microsoft.com/office/drawing/2014/main" id="{30F168AD-89F1-F910-1E28-B0BBC897F8DA}"/>
                </a:ext>
              </a:extLst>
            </p:cNvPr>
            <p:cNvPicPr preferRelativeResize="0"/>
            <p:nvPr/>
          </p:nvPicPr>
          <p:blipFill rotWithShape="1">
            <a:blip r:embed="rId3">
              <a:alphaModFix/>
            </a:blip>
            <a:srcRect/>
            <a:stretch/>
          </p:blipFill>
          <p:spPr>
            <a:xfrm>
              <a:off x="1163825" y="4075908"/>
              <a:ext cx="231793" cy="291029"/>
            </a:xfrm>
            <a:prstGeom prst="rect">
              <a:avLst/>
            </a:prstGeom>
            <a:noFill/>
            <a:ln>
              <a:noFill/>
            </a:ln>
          </p:spPr>
        </p:pic>
        <p:sp>
          <p:nvSpPr>
            <p:cNvPr id="220" name="Google Shape;1099;p12">
              <a:extLst>
                <a:ext uri="{FF2B5EF4-FFF2-40B4-BE49-F238E27FC236}">
                  <a16:creationId xmlns:a16="http://schemas.microsoft.com/office/drawing/2014/main" id="{A00DBC4F-54D8-6A27-CD92-3903765DBD1E}"/>
                </a:ext>
              </a:extLst>
            </p:cNvPr>
            <p:cNvSpPr txBox="1"/>
            <p:nvPr/>
          </p:nvSpPr>
          <p:spPr>
            <a:xfrm>
              <a:off x="1016708" y="4294491"/>
              <a:ext cx="504979" cy="357732"/>
            </a:xfrm>
            <a:prstGeom prst="rect">
              <a:avLst/>
            </a:prstGeom>
            <a:noFill/>
            <a:ln>
              <a:noFill/>
            </a:ln>
          </p:spPr>
          <p:txBody>
            <a:bodyPr spcFirstLastPara="1" wrap="square" lIns="68551" tIns="68551" rIns="68551" bIns="68551" anchor="t" anchorCtr="0">
              <a:spAutoFit/>
            </a:bodyPr>
            <a:lstStyle/>
            <a:p>
              <a:pPr defTabSz="914377">
                <a:buClrTx/>
                <a:buSzPts val="1425"/>
                <a:defRPr/>
              </a:pPr>
              <a:r>
                <a:rPr lang="en-US" sz="1425" b="1">
                  <a:solidFill>
                    <a:srgbClr val="FFFFFF"/>
                  </a:solidFill>
                </a:rPr>
                <a:t>13a</a:t>
              </a:r>
              <a:endParaRPr sz="1425" b="1">
                <a:solidFill>
                  <a:srgbClr val="FFFFFF"/>
                </a:solidFill>
              </a:endParaRPr>
            </a:p>
          </p:txBody>
        </p:sp>
      </p:grpSp>
      <p:sp>
        <p:nvSpPr>
          <p:cNvPr id="15" name="Google Shape;283;g251fe755e6c_0_1225">
            <a:extLst>
              <a:ext uri="{FF2B5EF4-FFF2-40B4-BE49-F238E27FC236}">
                <a16:creationId xmlns:a16="http://schemas.microsoft.com/office/drawing/2014/main" id="{82F53854-3FA6-C445-E8ED-A34212D2F7B3}"/>
              </a:ext>
            </a:extLst>
          </p:cNvPr>
          <p:cNvSpPr txBox="1"/>
          <p:nvPr/>
        </p:nvSpPr>
        <p:spPr>
          <a:xfrm>
            <a:off x="1662791" y="2002678"/>
            <a:ext cx="1400955"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000000"/>
              </a:buClr>
              <a:buSzPts val="900"/>
              <a:buFont typeface="Arial"/>
              <a:buNone/>
            </a:pPr>
            <a:r>
              <a:rPr lang="en-US" sz="900" b="1" dirty="0">
                <a:solidFill>
                  <a:srgbClr val="358DFA"/>
                </a:solidFill>
              </a:rPr>
              <a:t>Award Fulfillment and SAC Management</a:t>
            </a:r>
            <a:br>
              <a:rPr lang="en-US" sz="900" b="1" i="0" u="none" strike="noStrike" cap="none" dirty="0">
                <a:solidFill>
                  <a:srgbClr val="032D60"/>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Review/Approve: SAC Documentation, PPR, FFR</a:t>
            </a:r>
            <a:br>
              <a:rPr lang="en-US" sz="900" b="0" i="0" u="none" strike="noStrike" cap="none" dirty="0">
                <a:solidFill>
                  <a:srgbClr val="595959"/>
                </a:solidFill>
                <a:latin typeface="Arial"/>
                <a:ea typeface="Arial"/>
                <a:cs typeface="Arial"/>
                <a:sym typeface="Arial"/>
              </a:rPr>
            </a:br>
            <a:r>
              <a:rPr lang="en-US" sz="900" b="0" i="0" u="none" strike="noStrike" cap="none" dirty="0">
                <a:solidFill>
                  <a:srgbClr val="595959"/>
                </a:solidFill>
                <a:latin typeface="Arial"/>
                <a:ea typeface="Arial"/>
                <a:cs typeface="Arial"/>
                <a:sym typeface="Arial"/>
              </a:rPr>
              <a:t>- Manage Curing Requests</a:t>
            </a:r>
            <a:endParaRPr sz="900" b="0" i="0" u="none" strike="noStrike" cap="none" dirty="0">
              <a:solidFill>
                <a:schemeClr val="accent2"/>
              </a:solidFill>
              <a:latin typeface="Arial"/>
              <a:ea typeface="Arial"/>
              <a:cs typeface="Arial"/>
              <a:sym typeface="Arial"/>
            </a:endParaRPr>
          </a:p>
        </p:txBody>
      </p:sp>
      <p:sp>
        <p:nvSpPr>
          <p:cNvPr id="23" name="Google Shape;283;g251fe755e6c_0_1225">
            <a:extLst>
              <a:ext uri="{FF2B5EF4-FFF2-40B4-BE49-F238E27FC236}">
                <a16:creationId xmlns:a16="http://schemas.microsoft.com/office/drawing/2014/main" id="{DE774DBC-5D11-689A-2052-16151DB71349}"/>
              </a:ext>
            </a:extLst>
          </p:cNvPr>
          <p:cNvSpPr txBox="1"/>
          <p:nvPr/>
        </p:nvSpPr>
        <p:spPr>
          <a:xfrm>
            <a:off x="1670495" y="3068334"/>
            <a:ext cx="1284239" cy="679200"/>
          </a:xfrm>
          <a:prstGeom prst="rect">
            <a:avLst/>
          </a:prstGeom>
          <a:noFill/>
          <a:ln>
            <a:noFill/>
          </a:ln>
        </p:spPr>
        <p:txBody>
          <a:bodyPr spcFirstLastPara="1" wrap="square" lIns="0" tIns="34275" rIns="0" bIns="34275" anchor="t" anchorCtr="0">
            <a:noAutofit/>
          </a:bodyPr>
          <a:lstStyle/>
          <a:p>
            <a:pPr marL="0" marR="0" lvl="0" indent="0" algn="l" rtl="0">
              <a:lnSpc>
                <a:spcPct val="95000"/>
              </a:lnSpc>
              <a:spcBef>
                <a:spcPts val="0"/>
              </a:spcBef>
              <a:spcAft>
                <a:spcPts val="0"/>
              </a:spcAft>
              <a:buClr>
                <a:srgbClr val="000000"/>
              </a:buClr>
              <a:buSzPts val="900"/>
              <a:buFont typeface="Arial"/>
              <a:buNone/>
            </a:pPr>
            <a:r>
              <a:rPr lang="en-US" sz="900" b="1" i="0" u="none" strike="noStrike" cap="none">
                <a:solidFill>
                  <a:srgbClr val="032D60"/>
                </a:solidFill>
                <a:latin typeface="Arial"/>
                <a:ea typeface="Arial"/>
                <a:cs typeface="Arial"/>
                <a:sym typeface="Arial"/>
              </a:rPr>
              <a:t>Award Fulfillment and SAC Management</a:t>
            </a:r>
            <a:br>
              <a:rPr lang="en-US" sz="900" b="1" i="0" u="none" strike="noStrike" cap="none">
                <a:solidFill>
                  <a:srgbClr val="032D60"/>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Submit: SAC Documentation, PPR, FFR</a:t>
            </a:r>
            <a:br>
              <a:rPr lang="en-US" sz="900" b="0" i="0" u="none" strike="noStrike" cap="none">
                <a:solidFill>
                  <a:srgbClr val="595959"/>
                </a:solidFill>
                <a:latin typeface="Arial"/>
                <a:ea typeface="Arial"/>
                <a:cs typeface="Arial"/>
                <a:sym typeface="Arial"/>
              </a:rPr>
            </a:br>
            <a:r>
              <a:rPr lang="en-US" sz="900" b="0" i="0" u="none" strike="noStrike" cap="none">
                <a:solidFill>
                  <a:srgbClr val="595959"/>
                </a:solidFill>
                <a:latin typeface="Arial"/>
                <a:ea typeface="Arial"/>
                <a:cs typeface="Arial"/>
                <a:sym typeface="Arial"/>
              </a:rPr>
              <a:t>- Respond to Curing Requests</a:t>
            </a:r>
            <a:endParaRPr sz="900" b="0" i="0" u="none" strike="noStrike" cap="none">
              <a:solidFill>
                <a:schemeClr val="accent2"/>
              </a:solidFill>
              <a:latin typeface="Arial"/>
              <a:ea typeface="Arial"/>
              <a:cs typeface="Arial"/>
              <a:sym typeface="Arial"/>
            </a:endParaRPr>
          </a:p>
        </p:txBody>
      </p:sp>
      <p:sp>
        <p:nvSpPr>
          <p:cNvPr id="26" name="Google Shape;1028;p18">
            <a:extLst>
              <a:ext uri="{FF2B5EF4-FFF2-40B4-BE49-F238E27FC236}">
                <a16:creationId xmlns:a16="http://schemas.microsoft.com/office/drawing/2014/main" id="{651BD4F1-A00F-5AEE-27EA-C9AB9A446F75}"/>
              </a:ext>
            </a:extLst>
          </p:cNvPr>
          <p:cNvSpPr txBox="1">
            <a:spLocks noGrp="1"/>
          </p:cNvSpPr>
          <p:nvPr>
            <p:ph type="title"/>
          </p:nvPr>
        </p:nvSpPr>
        <p:spPr>
          <a:xfrm>
            <a:off x="659926" y="230185"/>
            <a:ext cx="8245327" cy="65890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5"/>
              </a:buClr>
              <a:buSzPts val="2800"/>
              <a:buFont typeface="Georgia"/>
              <a:buNone/>
              <a:defRPr sz="2800" b="1" i="0" u="none" strike="noStrike" cap="none">
                <a:solidFill>
                  <a:schemeClr val="accent5"/>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rgbClr val="63B1E5"/>
              </a:buClr>
              <a:buSzPts val="2700"/>
            </a:pPr>
            <a:r>
              <a:rPr lang="en-US" sz="2000" dirty="0">
                <a:solidFill>
                  <a:schemeClr val="tx1"/>
                </a:solidFill>
                <a:latin typeface="Arial"/>
                <a:cs typeface="Arial"/>
              </a:rPr>
              <a:t>EDGE Grants Management Process Diagram </a:t>
            </a:r>
            <a:br>
              <a:rPr lang="en-US" sz="2000" dirty="0">
                <a:solidFill>
                  <a:srgbClr val="63B1E5"/>
                </a:solidFill>
                <a:latin typeface="Arial"/>
                <a:cs typeface="Arial"/>
              </a:rPr>
            </a:br>
            <a:r>
              <a:rPr lang="en-US" sz="2000" dirty="0">
                <a:solidFill>
                  <a:srgbClr val="63B1E5"/>
                </a:solidFill>
                <a:latin typeface="Arial"/>
                <a:cs typeface="Arial"/>
              </a:rPr>
              <a:t>Post Award to Closeout Process</a:t>
            </a:r>
          </a:p>
        </p:txBody>
      </p:sp>
    </p:spTree>
    <p:extLst>
      <p:ext uri="{BB962C8B-B14F-4D97-AF65-F5344CB8AC3E}">
        <p14:creationId xmlns:p14="http://schemas.microsoft.com/office/powerpoint/2010/main" val="420393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E53C339-0A45-991D-9764-5427A4325BE2}"/>
              </a:ext>
            </a:extLst>
          </p:cNvPr>
          <p:cNvGraphicFramePr>
            <a:graphicFrameLocks noChangeAspect="1"/>
          </p:cNvGraphicFramePr>
          <p:nvPr>
            <p:custDataLst>
              <p:tags r:id="rId1"/>
            </p:custDataLst>
            <p:extLst>
              <p:ext uri="{D42A27DB-BD31-4B8C-83A1-F6EECF244321}">
                <p14:modId xmlns:p14="http://schemas.microsoft.com/office/powerpoint/2010/main" val="47819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4E53C339-0A45-991D-9764-5427A4325B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29974EB-D60D-646E-64F3-571922972471}"/>
              </a:ext>
            </a:extLst>
          </p:cNvPr>
          <p:cNvSpPr>
            <a:spLocks noGrp="1"/>
          </p:cNvSpPr>
          <p:nvPr>
            <p:ph type="body" idx="1"/>
          </p:nvPr>
        </p:nvSpPr>
        <p:spPr>
          <a:xfrm>
            <a:off x="5316994" y="1116092"/>
            <a:ext cx="3667841" cy="3373266"/>
          </a:xfrm>
        </p:spPr>
        <p:txBody>
          <a:bodyPr>
            <a:normAutofit fontScale="85000" lnSpcReduction="20000"/>
          </a:bodyPr>
          <a:lstStyle/>
          <a:p>
            <a:pPr marL="742950" indent="-285750">
              <a:lnSpc>
                <a:spcPct val="120000"/>
              </a:lnSpc>
              <a:spcBef>
                <a:spcPts val="700"/>
              </a:spcBef>
            </a:pPr>
            <a:r>
              <a:rPr lang="en-US"/>
              <a:t>Grantees can access their Project Workspace on the </a:t>
            </a:r>
            <a:r>
              <a:rPr lang="en-US" b="1">
                <a:solidFill>
                  <a:srgbClr val="3524F0"/>
                </a:solidFill>
                <a:hlinkClick r:id="rId5">
                  <a:extLst>
                    <a:ext uri="{A12FA001-AC4F-418D-AE19-62706E023703}">
                      <ahyp:hlinkClr xmlns:ahyp="http://schemas.microsoft.com/office/drawing/2018/hyperlinkcolor" val="tx"/>
                    </a:ext>
                  </a:extLst>
                </a:hlinkClick>
              </a:rPr>
              <a:t>EDGE Portal</a:t>
            </a:r>
            <a:r>
              <a:rPr lang="en-US"/>
              <a:t> under </a:t>
            </a:r>
            <a:r>
              <a:rPr lang="en-US" u="sng"/>
              <a:t>My Funded Projects</a:t>
            </a:r>
            <a:r>
              <a:rPr lang="en-US"/>
              <a:t> or from the </a:t>
            </a:r>
            <a:r>
              <a:rPr lang="en-US" u="sng"/>
              <a:t>My Projects</a:t>
            </a:r>
            <a:r>
              <a:rPr lang="en-US"/>
              <a:t> tab on the task bar along the main toolbar.</a:t>
            </a:r>
          </a:p>
          <a:p>
            <a:pPr>
              <a:lnSpc>
                <a:spcPct val="120000"/>
              </a:lnSpc>
              <a:spcBef>
                <a:spcPts val="700"/>
              </a:spcBef>
            </a:pPr>
            <a:endParaRPr lang="en-US"/>
          </a:p>
          <a:p>
            <a:pPr marL="742950" indent="-285750">
              <a:lnSpc>
                <a:spcPct val="120000"/>
              </a:lnSpc>
              <a:spcBef>
                <a:spcPts val="700"/>
              </a:spcBef>
            </a:pPr>
            <a:r>
              <a:rPr lang="en-US"/>
              <a:t>Under the “Details” section in the </a:t>
            </a:r>
            <a:r>
              <a:rPr lang="en-US" u="sng"/>
              <a:t>Project Workspace </a:t>
            </a:r>
            <a:r>
              <a:rPr lang="en-US"/>
              <a:t>tab, Grantees can start </a:t>
            </a:r>
            <a:r>
              <a:rPr lang="en-US" b="1"/>
              <a:t>Payment Requests</a:t>
            </a:r>
            <a:r>
              <a:rPr lang="en-US"/>
              <a:t>, </a:t>
            </a:r>
            <a:r>
              <a:rPr lang="en-US" b="1"/>
              <a:t>FFRs</a:t>
            </a:r>
            <a:r>
              <a:rPr lang="en-US"/>
              <a:t>, </a:t>
            </a:r>
            <a:r>
              <a:rPr lang="en-US" b="1"/>
              <a:t>SF425</a:t>
            </a:r>
            <a:r>
              <a:rPr lang="en-US"/>
              <a:t>, </a:t>
            </a:r>
            <a:r>
              <a:rPr lang="en-US" b="1"/>
              <a:t>PPRs</a:t>
            </a:r>
            <a:r>
              <a:rPr lang="en-US"/>
              <a:t>, </a:t>
            </a:r>
            <a:r>
              <a:rPr lang="en-US" b="1"/>
              <a:t>AMRs</a:t>
            </a:r>
            <a:r>
              <a:rPr lang="en-US"/>
              <a:t>, and </a:t>
            </a:r>
            <a:r>
              <a:rPr lang="en-US" b="1"/>
              <a:t>Change Orders</a:t>
            </a:r>
            <a:r>
              <a:rPr lang="en-US"/>
              <a:t>.</a:t>
            </a:r>
          </a:p>
        </p:txBody>
      </p:sp>
      <p:sp>
        <p:nvSpPr>
          <p:cNvPr id="3" name="Title 2">
            <a:extLst>
              <a:ext uri="{FF2B5EF4-FFF2-40B4-BE49-F238E27FC236}">
                <a16:creationId xmlns:a16="http://schemas.microsoft.com/office/drawing/2014/main" id="{3AA59065-7C01-3499-5F65-E3068775C1ED}"/>
              </a:ext>
            </a:extLst>
          </p:cNvPr>
          <p:cNvSpPr>
            <a:spLocks noGrp="1"/>
          </p:cNvSpPr>
          <p:nvPr>
            <p:ph type="title"/>
          </p:nvPr>
        </p:nvSpPr>
        <p:spPr/>
        <p:txBody>
          <a:bodyPr vert="horz"/>
          <a:lstStyle/>
          <a:p>
            <a:pPr algn="ctr"/>
            <a:r>
              <a:rPr lang="en-US"/>
              <a:t>EDGE Project Workspace</a:t>
            </a:r>
          </a:p>
        </p:txBody>
      </p:sp>
      <p:pic>
        <p:nvPicPr>
          <p:cNvPr id="7" name="Picture 6" descr="A screenshot of a computer&#10;&#10;Description automatically generated">
            <a:extLst>
              <a:ext uri="{FF2B5EF4-FFF2-40B4-BE49-F238E27FC236}">
                <a16:creationId xmlns:a16="http://schemas.microsoft.com/office/drawing/2014/main" id="{6BF0B9F4-C646-BF28-8496-785EF23733EE}"/>
              </a:ext>
            </a:extLst>
          </p:cNvPr>
          <p:cNvPicPr>
            <a:picLocks noChangeAspect="1"/>
          </p:cNvPicPr>
          <p:nvPr/>
        </p:nvPicPr>
        <p:blipFill rotWithShape="1">
          <a:blip r:embed="rId6"/>
          <a:srcRect t="1790"/>
          <a:stretch/>
        </p:blipFill>
        <p:spPr>
          <a:xfrm>
            <a:off x="152400" y="972380"/>
            <a:ext cx="4801428" cy="2373087"/>
          </a:xfrm>
          <a:prstGeom prst="rect">
            <a:avLst/>
          </a:prstGeom>
        </p:spPr>
      </p:pic>
      <p:grpSp>
        <p:nvGrpSpPr>
          <p:cNvPr id="6" name="Group 5">
            <a:extLst>
              <a:ext uri="{FF2B5EF4-FFF2-40B4-BE49-F238E27FC236}">
                <a16:creationId xmlns:a16="http://schemas.microsoft.com/office/drawing/2014/main" id="{C133D46A-C0C2-9D5B-EDE3-CBA5D5BA9E22}"/>
              </a:ext>
            </a:extLst>
          </p:cNvPr>
          <p:cNvGrpSpPr/>
          <p:nvPr/>
        </p:nvGrpSpPr>
        <p:grpSpPr>
          <a:xfrm>
            <a:off x="1553400" y="2464594"/>
            <a:ext cx="4117253" cy="2093176"/>
            <a:chOff x="1553400" y="2464594"/>
            <a:chExt cx="4117253" cy="2093176"/>
          </a:xfrm>
        </p:grpSpPr>
        <p:pic>
          <p:nvPicPr>
            <p:cNvPr id="9" name="Picture 8" descr="A screenshot of a computer&#10;&#10;Description automatically generated">
              <a:extLst>
                <a:ext uri="{FF2B5EF4-FFF2-40B4-BE49-F238E27FC236}">
                  <a16:creationId xmlns:a16="http://schemas.microsoft.com/office/drawing/2014/main" id="{7FE33211-6728-8F1B-1F3D-6EA643602DE9}"/>
                </a:ext>
              </a:extLst>
            </p:cNvPr>
            <p:cNvPicPr>
              <a:picLocks noChangeAspect="1"/>
            </p:cNvPicPr>
            <p:nvPr/>
          </p:nvPicPr>
          <p:blipFill>
            <a:blip r:embed="rId7"/>
            <a:stretch>
              <a:fillRect/>
            </a:stretch>
          </p:blipFill>
          <p:spPr>
            <a:xfrm>
              <a:off x="1553400" y="2464594"/>
              <a:ext cx="4117253" cy="2093176"/>
            </a:xfrm>
            <a:prstGeom prst="rect">
              <a:avLst/>
            </a:prstGeom>
          </p:spPr>
        </p:pic>
        <p:sp>
          <p:nvSpPr>
            <p:cNvPr id="4" name="Rectangle 3">
              <a:extLst>
                <a:ext uri="{FF2B5EF4-FFF2-40B4-BE49-F238E27FC236}">
                  <a16:creationId xmlns:a16="http://schemas.microsoft.com/office/drawing/2014/main" id="{6F1AEAE7-E111-5200-50D9-B3525537FBC9}"/>
                </a:ext>
              </a:extLst>
            </p:cNvPr>
            <p:cNvSpPr/>
            <p:nvPr/>
          </p:nvSpPr>
          <p:spPr>
            <a:xfrm>
              <a:off x="1578768" y="3300411"/>
              <a:ext cx="471487" cy="178593"/>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Arrow Connector 9">
            <a:extLst>
              <a:ext uri="{FF2B5EF4-FFF2-40B4-BE49-F238E27FC236}">
                <a16:creationId xmlns:a16="http://schemas.microsoft.com/office/drawing/2014/main" id="{4FF0477B-CD0D-A511-580E-E0F9148A3F5E}"/>
              </a:ext>
            </a:extLst>
          </p:cNvPr>
          <p:cNvCxnSpPr/>
          <p:nvPr/>
        </p:nvCxnSpPr>
        <p:spPr>
          <a:xfrm>
            <a:off x="961813" y="4016587"/>
            <a:ext cx="68410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Star: 5 Points 10">
            <a:extLst>
              <a:ext uri="{FF2B5EF4-FFF2-40B4-BE49-F238E27FC236}">
                <a16:creationId xmlns:a16="http://schemas.microsoft.com/office/drawing/2014/main" id="{9F7A6215-9270-980C-EB04-B82354F48FE3}"/>
              </a:ext>
            </a:extLst>
          </p:cNvPr>
          <p:cNvSpPr/>
          <p:nvPr/>
        </p:nvSpPr>
        <p:spPr>
          <a:xfrm>
            <a:off x="152400" y="1815253"/>
            <a:ext cx="152400" cy="108374"/>
          </a:xfrm>
          <a:prstGeom prst="star5">
            <a:avLst/>
          </a:prstGeom>
          <a:ln>
            <a:solidFill>
              <a:schemeClr val="accent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2C0E35E-63CC-D93F-3C66-A60FC724DB6B}"/>
              </a:ext>
            </a:extLst>
          </p:cNvPr>
          <p:cNvSpPr/>
          <p:nvPr/>
        </p:nvSpPr>
        <p:spPr>
          <a:xfrm>
            <a:off x="2050255" y="972380"/>
            <a:ext cx="462652" cy="279911"/>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38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9549961-080E-BBE6-EB46-83C8001FD781}"/>
              </a:ext>
            </a:extLst>
          </p:cNvPr>
          <p:cNvGraphicFramePr>
            <a:graphicFrameLocks noChangeAspect="1"/>
          </p:cNvGraphicFramePr>
          <p:nvPr>
            <p:custDataLst>
              <p:tags r:id="rId1"/>
            </p:custDataLst>
            <p:extLst>
              <p:ext uri="{D42A27DB-BD31-4B8C-83A1-F6EECF244321}">
                <p14:modId xmlns:p14="http://schemas.microsoft.com/office/powerpoint/2010/main" val="3329981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A9549961-080E-BBE6-EB46-83C8001FD7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742CD82E-FF61-B343-52FE-B8BC5A0C1A1A}"/>
              </a:ext>
            </a:extLst>
          </p:cNvPr>
          <p:cNvSpPr>
            <a:spLocks noGrp="1"/>
          </p:cNvSpPr>
          <p:nvPr>
            <p:ph type="body" idx="1"/>
          </p:nvPr>
        </p:nvSpPr>
        <p:spPr>
          <a:xfrm>
            <a:off x="12698" y="922658"/>
            <a:ext cx="8657100" cy="977172"/>
          </a:xfrm>
        </p:spPr>
        <p:txBody>
          <a:bodyPr spcFirstLastPara="1" wrap="square" lIns="91425" tIns="45700" rIns="91425" bIns="45700" anchor="t" anchorCtr="0">
            <a:noAutofit/>
          </a:bodyPr>
          <a:lstStyle/>
          <a:p>
            <a:r>
              <a:rPr lang="en-US" sz="1200"/>
              <a:t>All team members included on your application will automatically populate in the </a:t>
            </a:r>
            <a:r>
              <a:rPr lang="en-US" sz="1200" b="1"/>
              <a:t>Project Team Member </a:t>
            </a:r>
            <a:r>
              <a:rPr lang="en-US" sz="1200"/>
              <a:t>section.</a:t>
            </a:r>
          </a:p>
          <a:p>
            <a:r>
              <a:rPr lang="en-US" sz="1200"/>
              <a:t>To add project team members, click on “Add New Member" and select the desired role for this new member. Please note, you can only add team members from </a:t>
            </a:r>
            <a:r>
              <a:rPr lang="en-US" sz="1200" u="sng"/>
              <a:t>your</a:t>
            </a:r>
            <a:r>
              <a:rPr lang="en-US" sz="1200"/>
              <a:t> Organization.</a:t>
            </a:r>
          </a:p>
          <a:p>
            <a:r>
              <a:rPr lang="en-US" sz="1200"/>
              <a:t>You can remove team members by updating the </a:t>
            </a:r>
            <a:r>
              <a:rPr lang="en-US" sz="1200" b="1"/>
              <a:t>Status</a:t>
            </a:r>
            <a:r>
              <a:rPr lang="en-US" sz="1200"/>
              <a:t> from </a:t>
            </a:r>
            <a:r>
              <a:rPr lang="en-US" sz="1200" u="sng"/>
              <a:t>Current</a:t>
            </a:r>
            <a:r>
              <a:rPr lang="en-US" sz="1200"/>
              <a:t> to </a:t>
            </a:r>
            <a:r>
              <a:rPr lang="en-US" sz="1200" u="sng"/>
              <a:t>Former.</a:t>
            </a:r>
          </a:p>
        </p:txBody>
      </p:sp>
      <p:sp>
        <p:nvSpPr>
          <p:cNvPr id="3" name="Title 2">
            <a:extLst>
              <a:ext uri="{FF2B5EF4-FFF2-40B4-BE49-F238E27FC236}">
                <a16:creationId xmlns:a16="http://schemas.microsoft.com/office/drawing/2014/main" id="{98C371CB-87B8-92E0-3264-94A134837098}"/>
              </a:ext>
            </a:extLst>
          </p:cNvPr>
          <p:cNvSpPr>
            <a:spLocks noGrp="1"/>
          </p:cNvSpPr>
          <p:nvPr>
            <p:ph type="title"/>
          </p:nvPr>
        </p:nvSpPr>
        <p:spPr/>
        <p:txBody>
          <a:bodyPr vert="horz"/>
          <a:lstStyle/>
          <a:p>
            <a:pPr algn="ctr"/>
            <a:r>
              <a:rPr lang="en-US"/>
              <a:t>Managing Project Team Members</a:t>
            </a:r>
          </a:p>
        </p:txBody>
      </p:sp>
      <p:graphicFrame>
        <p:nvGraphicFramePr>
          <p:cNvPr id="5" name="Diagram 4">
            <a:extLst>
              <a:ext uri="{FF2B5EF4-FFF2-40B4-BE49-F238E27FC236}">
                <a16:creationId xmlns:a16="http://schemas.microsoft.com/office/drawing/2014/main" id="{915CF8E8-9022-F79B-7C16-5BE77B720B87}"/>
              </a:ext>
            </a:extLst>
          </p:cNvPr>
          <p:cNvGraphicFramePr/>
          <p:nvPr>
            <p:extLst>
              <p:ext uri="{D42A27DB-BD31-4B8C-83A1-F6EECF244321}">
                <p14:modId xmlns:p14="http://schemas.microsoft.com/office/powerpoint/2010/main" val="1014808177"/>
              </p:ext>
            </p:extLst>
          </p:nvPr>
        </p:nvGraphicFramePr>
        <p:xfrm>
          <a:off x="5847421" y="1934738"/>
          <a:ext cx="3115372" cy="23961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20" name="Straight Arrow Connector 19">
            <a:extLst>
              <a:ext uri="{FF2B5EF4-FFF2-40B4-BE49-F238E27FC236}">
                <a16:creationId xmlns:a16="http://schemas.microsoft.com/office/drawing/2014/main" id="{CC24F7F9-9609-24B2-9F30-D5DF910229FE}"/>
              </a:ext>
            </a:extLst>
          </p:cNvPr>
          <p:cNvCxnSpPr/>
          <p:nvPr/>
        </p:nvCxnSpPr>
        <p:spPr>
          <a:xfrm>
            <a:off x="4776903" y="2476962"/>
            <a:ext cx="294113" cy="17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4DBBBA8-163B-6FCB-D49D-D6E0EC50F2D8}"/>
              </a:ext>
            </a:extLst>
          </p:cNvPr>
          <p:cNvCxnSpPr>
            <a:cxnSpLocks/>
          </p:cNvCxnSpPr>
          <p:nvPr/>
        </p:nvCxnSpPr>
        <p:spPr>
          <a:xfrm>
            <a:off x="4686298" y="3166943"/>
            <a:ext cx="294113" cy="1756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85873976-6220-3016-601B-BFD9D0A9D990}"/>
              </a:ext>
            </a:extLst>
          </p:cNvPr>
          <p:cNvSpPr txBox="1"/>
          <p:nvPr/>
        </p:nvSpPr>
        <p:spPr>
          <a:xfrm>
            <a:off x="6083513" y="1594274"/>
            <a:ext cx="2281644" cy="261610"/>
          </a:xfrm>
          <a:prstGeom prst="rect">
            <a:avLst/>
          </a:prstGeom>
          <a:solidFill>
            <a:schemeClr val="tx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bg1"/>
                </a:solidFill>
              </a:rPr>
              <a:t>Project Tasks &amp; Associated Roles</a:t>
            </a:r>
            <a:endParaRPr lang="en-US" sz="1100"/>
          </a:p>
        </p:txBody>
      </p:sp>
      <p:grpSp>
        <p:nvGrpSpPr>
          <p:cNvPr id="18" name="Group 17">
            <a:extLst>
              <a:ext uri="{FF2B5EF4-FFF2-40B4-BE49-F238E27FC236}">
                <a16:creationId xmlns:a16="http://schemas.microsoft.com/office/drawing/2014/main" id="{A541C5ED-0E31-954C-F45D-AAE5329C543D}"/>
              </a:ext>
            </a:extLst>
          </p:cNvPr>
          <p:cNvGrpSpPr/>
          <p:nvPr/>
        </p:nvGrpSpPr>
        <p:grpSpPr>
          <a:xfrm>
            <a:off x="133816" y="1899830"/>
            <a:ext cx="5593729" cy="2479872"/>
            <a:chOff x="133816" y="1899830"/>
            <a:chExt cx="5593729" cy="2479872"/>
          </a:xfrm>
        </p:grpSpPr>
        <p:pic>
          <p:nvPicPr>
            <p:cNvPr id="19" name="Picture 18">
              <a:extLst>
                <a:ext uri="{FF2B5EF4-FFF2-40B4-BE49-F238E27FC236}">
                  <a16:creationId xmlns:a16="http://schemas.microsoft.com/office/drawing/2014/main" id="{48A26C07-62AE-5DF7-B681-7ECF08B3BDC4}"/>
                </a:ext>
              </a:extLst>
            </p:cNvPr>
            <p:cNvPicPr>
              <a:picLocks noChangeAspect="1"/>
            </p:cNvPicPr>
            <p:nvPr/>
          </p:nvPicPr>
          <p:blipFill>
            <a:blip r:embed="rId10"/>
            <a:stretch>
              <a:fillRect/>
            </a:stretch>
          </p:blipFill>
          <p:spPr>
            <a:xfrm>
              <a:off x="133816" y="1899830"/>
              <a:ext cx="5593729" cy="2479872"/>
            </a:xfrm>
            <a:prstGeom prst="rect">
              <a:avLst/>
            </a:prstGeom>
          </p:spPr>
        </p:pic>
        <p:sp>
          <p:nvSpPr>
            <p:cNvPr id="17" name="Rectangle 16">
              <a:extLst>
                <a:ext uri="{FF2B5EF4-FFF2-40B4-BE49-F238E27FC236}">
                  <a16:creationId xmlns:a16="http://schemas.microsoft.com/office/drawing/2014/main" id="{2D04C758-7DEE-84F9-2392-41883464CA56}"/>
                </a:ext>
              </a:extLst>
            </p:cNvPr>
            <p:cNvSpPr/>
            <p:nvPr/>
          </p:nvSpPr>
          <p:spPr>
            <a:xfrm>
              <a:off x="737592" y="1918095"/>
              <a:ext cx="492918" cy="18573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grpSp>
      <p:sp>
        <p:nvSpPr>
          <p:cNvPr id="6" name="Rectangle 5">
            <a:extLst>
              <a:ext uri="{FF2B5EF4-FFF2-40B4-BE49-F238E27FC236}">
                <a16:creationId xmlns:a16="http://schemas.microsoft.com/office/drawing/2014/main" id="{75EE150E-7E3D-0A95-C75D-8EA84A9C67DE}"/>
              </a:ext>
            </a:extLst>
          </p:cNvPr>
          <p:cNvSpPr/>
          <p:nvPr/>
        </p:nvSpPr>
        <p:spPr>
          <a:xfrm>
            <a:off x="2404533" y="2905760"/>
            <a:ext cx="792480" cy="13614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a:extLst>
              <a:ext uri="{FF2B5EF4-FFF2-40B4-BE49-F238E27FC236}">
                <a16:creationId xmlns:a16="http://schemas.microsoft.com/office/drawing/2014/main" id="{3C090795-7296-8876-E9DB-C81A63D71961}"/>
              </a:ext>
            </a:extLst>
          </p:cNvPr>
          <p:cNvSpPr/>
          <p:nvPr/>
        </p:nvSpPr>
        <p:spPr>
          <a:xfrm>
            <a:off x="1302174" y="3132797"/>
            <a:ext cx="45719" cy="443523"/>
          </a:xfrm>
          <a:prstGeom prst="leftBrace">
            <a:avLst/>
          </a:prstGeom>
          <a:ln w="6350"/>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8" name="Left Brace 7">
            <a:extLst>
              <a:ext uri="{FF2B5EF4-FFF2-40B4-BE49-F238E27FC236}">
                <a16:creationId xmlns:a16="http://schemas.microsoft.com/office/drawing/2014/main" id="{358D9D66-1FB0-1143-C30E-5DC7A6BA8AED}"/>
              </a:ext>
            </a:extLst>
          </p:cNvPr>
          <p:cNvSpPr/>
          <p:nvPr/>
        </p:nvSpPr>
        <p:spPr>
          <a:xfrm>
            <a:off x="1306903" y="3728720"/>
            <a:ext cx="45719" cy="409377"/>
          </a:xfrm>
          <a:prstGeom prst="leftBrace">
            <a:avLst/>
          </a:prstGeom>
          <a:ln w="6350"/>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ln w="9525">
                <a:solidFill>
                  <a:schemeClr val="tx1"/>
                </a:solidFill>
              </a:ln>
            </a:endParaRPr>
          </a:p>
        </p:txBody>
      </p:sp>
      <p:sp>
        <p:nvSpPr>
          <p:cNvPr id="9" name="Oval 8">
            <a:extLst>
              <a:ext uri="{FF2B5EF4-FFF2-40B4-BE49-F238E27FC236}">
                <a16:creationId xmlns:a16="http://schemas.microsoft.com/office/drawing/2014/main" id="{B59EA2C8-A5E6-6C6F-DA2F-629AD318B71C}"/>
              </a:ext>
            </a:extLst>
          </p:cNvPr>
          <p:cNvSpPr/>
          <p:nvPr/>
        </p:nvSpPr>
        <p:spPr>
          <a:xfrm>
            <a:off x="1347893" y="2905760"/>
            <a:ext cx="501227" cy="162560"/>
          </a:xfrm>
          <a:prstGeom prst="ellipse">
            <a:avLst/>
          </a:prstGeom>
          <a:noFill/>
          <a:ln w="127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F022B6-511D-610F-6954-BEA7B7527451}"/>
              </a:ext>
            </a:extLst>
          </p:cNvPr>
          <p:cNvSpPr/>
          <p:nvPr/>
        </p:nvSpPr>
        <p:spPr>
          <a:xfrm>
            <a:off x="3454400" y="2905760"/>
            <a:ext cx="379307" cy="1361440"/>
          </a:xfrm>
          <a:prstGeom prst="rect">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2858C7F-DE1F-F31D-BF25-F0A0C631EC46}"/>
              </a:ext>
            </a:extLst>
          </p:cNvPr>
          <p:cNvCxnSpPr/>
          <p:nvPr/>
        </p:nvCxnSpPr>
        <p:spPr>
          <a:xfrm>
            <a:off x="4550831" y="2652594"/>
            <a:ext cx="358987"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DDC1B0EF-BD58-953B-3641-45A4FCDB284B}"/>
              </a:ext>
            </a:extLst>
          </p:cNvPr>
          <p:cNvCxnSpPr/>
          <p:nvPr/>
        </p:nvCxnSpPr>
        <p:spPr>
          <a:xfrm flipV="1">
            <a:off x="4686298" y="3166943"/>
            <a:ext cx="294113" cy="23558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 name="Text Placeholder 1">
            <a:extLst>
              <a:ext uri="{FF2B5EF4-FFF2-40B4-BE49-F238E27FC236}">
                <a16:creationId xmlns:a16="http://schemas.microsoft.com/office/drawing/2014/main" id="{060A5E89-BCF4-8FF4-929D-0BD2A8679677}"/>
              </a:ext>
            </a:extLst>
          </p:cNvPr>
          <p:cNvSpPr txBox="1">
            <a:spLocks/>
          </p:cNvSpPr>
          <p:nvPr/>
        </p:nvSpPr>
        <p:spPr>
          <a:xfrm>
            <a:off x="3947179" y="3284736"/>
            <a:ext cx="8102166" cy="97717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5760" algn="l" rtl="0">
              <a:lnSpc>
                <a:spcPct val="90000"/>
              </a:lnSpc>
              <a:spcBef>
                <a:spcPts val="750"/>
              </a:spcBef>
              <a:spcAft>
                <a:spcPts val="0"/>
              </a:spcAft>
              <a:buClr>
                <a:srgbClr val="002060"/>
              </a:buClr>
              <a:buSzPts val="2160"/>
              <a:buFont typeface="Noto Sans Symbols"/>
              <a:buChar char="▪"/>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828800" marR="0" lvl="3"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2286000" marR="0" lvl="4"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91440" indent="0">
              <a:buNone/>
            </a:pPr>
            <a:r>
              <a:rPr lang="en-US" sz="500" b="1">
                <a:latin typeface="Calibri" panose="020F0502020204030204" pitchFamily="34" charset="0"/>
                <a:cs typeface="Calibri" panose="020F0502020204030204" pitchFamily="34" charset="0"/>
              </a:rPr>
              <a:t>Click the pencil icon to edit</a:t>
            </a:r>
          </a:p>
        </p:txBody>
      </p:sp>
    </p:spTree>
    <p:extLst>
      <p:ext uri="{BB962C8B-B14F-4D97-AF65-F5344CB8AC3E}">
        <p14:creationId xmlns:p14="http://schemas.microsoft.com/office/powerpoint/2010/main" val="11457191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2B51"/>
      </a:dk1>
      <a:lt1>
        <a:srgbClr val="FFFFFF"/>
      </a:lt1>
      <a:dk2>
        <a:srgbClr val="000000"/>
      </a:dk2>
      <a:lt2>
        <a:srgbClr val="5CB7E7"/>
      </a:lt2>
      <a:accent1>
        <a:srgbClr val="5CB7E7"/>
      </a:accent1>
      <a:accent2>
        <a:srgbClr val="FFE090"/>
      </a:accent2>
      <a:accent3>
        <a:srgbClr val="6FC284"/>
      </a:accent3>
      <a:accent4>
        <a:srgbClr val="DBA628"/>
      </a:accent4>
      <a:accent5>
        <a:srgbClr val="005C90"/>
      </a:accent5>
      <a:accent6>
        <a:srgbClr val="A02A1D"/>
      </a:accent6>
      <a:hlink>
        <a:srgbClr val="5CB7E7"/>
      </a:hlink>
      <a:folHlink>
        <a:srgbClr val="3E8E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B265328AE921499A2A2B23F2614963" ma:contentTypeVersion="15" ma:contentTypeDescription="Create a new document." ma:contentTypeScope="" ma:versionID="3b2431ab99544c7ddbb5d8b040ef075d">
  <xsd:schema xmlns:xsd="http://www.w3.org/2001/XMLSchema" xmlns:xs="http://www.w3.org/2001/XMLSchema" xmlns:p="http://schemas.microsoft.com/office/2006/metadata/properties" xmlns:ns2="af9ca224-eb2b-4407-ae58-49342ee6c6f3" xmlns:ns3="a82245b4-6978-4b28-a03e-d766527e007c" targetNamespace="http://schemas.microsoft.com/office/2006/metadata/properties" ma:root="true" ma:fieldsID="53f9cd4d648ba2997f1a57d9139ed994" ns2:_="" ns3:_="">
    <xsd:import namespace="af9ca224-eb2b-4407-ae58-49342ee6c6f3"/>
    <xsd:import namespace="a82245b4-6978-4b28-a03e-d766527e00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ca224-eb2b-4407-ae58-49342ee6c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0d4ad75-a42b-4783-84ed-a698db182b0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2245b4-6978-4b28-a03e-d766527e007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5b07303-704b-4de5-90ed-9245e3121e3d}" ma:internalName="TaxCatchAll" ma:showField="CatchAllData" ma:web="a82245b4-6978-4b28-a03e-d766527e00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82245b4-6978-4b28-a03e-d766527e007c" xsi:nil="true"/>
    <lcf76f155ced4ddcb4097134ff3c332f xmlns="af9ca224-eb2b-4407-ae58-49342ee6c6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4D8C73-0BA3-4D08-B045-5E1B5C8CFC28}">
  <ds:schemaRefs>
    <ds:schemaRef ds:uri="a82245b4-6978-4b28-a03e-d766527e007c"/>
    <ds:schemaRef ds:uri="af9ca224-eb2b-4407-ae58-49342ee6c6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5A7FCB-9DD2-4BA5-8717-45EA1554846D}">
  <ds:schemaRefs>
    <ds:schemaRef ds:uri="http://schemas.microsoft.com/sharepoint/v3/contenttype/forms"/>
  </ds:schemaRefs>
</ds:datastoreItem>
</file>

<file path=customXml/itemProps3.xml><?xml version="1.0" encoding="utf-8"?>
<ds:datastoreItem xmlns:ds="http://schemas.openxmlformats.org/officeDocument/2006/customXml" ds:itemID="{9308D82E-BD02-4A78-8CA3-C3F1834CBC09}">
  <ds:schemaRefs>
    <ds:schemaRef ds:uri="a82245b4-6978-4b28-a03e-d766527e007c"/>
    <ds:schemaRef ds:uri="af9ca224-eb2b-4407-ae58-49342ee6c6f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2654</Words>
  <Application>Microsoft Office PowerPoint</Application>
  <PresentationFormat>On-screen Show (16:9)</PresentationFormat>
  <Paragraphs>215</Paragraphs>
  <Slides>19</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1" baseType="lpstr">
      <vt:lpstr>Arial,Sans-Serif</vt:lpstr>
      <vt:lpstr>Noto Sans Symbols</vt:lpstr>
      <vt:lpstr>Helvetica Neue</vt:lpstr>
      <vt:lpstr>Arial Black</vt:lpstr>
      <vt:lpstr>Salesforce Sans</vt:lpstr>
      <vt:lpstr>Wingdings</vt:lpstr>
      <vt:lpstr>Georgia</vt:lpstr>
      <vt:lpstr>Noto Sans</vt:lpstr>
      <vt:lpstr>Arial</vt:lpstr>
      <vt:lpstr>Calibri</vt:lpstr>
      <vt:lpstr>Office Theme</vt:lpstr>
      <vt:lpstr>think-cell Slide</vt:lpstr>
      <vt:lpstr>EDA Economic Development Grant Experience  (EDGE)  Recipient Portal   Project Kickoff Support</vt:lpstr>
      <vt:lpstr>PowerPoint Presentation</vt:lpstr>
      <vt:lpstr>EDGE Account Provisioning</vt:lpstr>
      <vt:lpstr>EDGE Resources for Grant Recipients</vt:lpstr>
      <vt:lpstr>PowerPoint Presentation</vt:lpstr>
      <vt:lpstr>EDGE Grants Management Process Diagram  Post Award to Closeout Process</vt:lpstr>
      <vt:lpstr>EDGE Grants Management Process Diagram  Post Award to Closeout Process</vt:lpstr>
      <vt:lpstr>EDGE Project Workspace</vt:lpstr>
      <vt:lpstr>Managing Project Team Members</vt:lpstr>
      <vt:lpstr>Payment Requests in EDGE </vt:lpstr>
      <vt:lpstr>SAC Tasks in EDGE  (non reporting)</vt:lpstr>
      <vt:lpstr>Project Curing Requests</vt:lpstr>
      <vt:lpstr>Reports – Federal Financial Reports (FFRs)</vt:lpstr>
      <vt:lpstr>Reports – Project Performance Reports (PPRs)</vt:lpstr>
      <vt:lpstr>Contract Procurement Tasks (Create)</vt:lpstr>
      <vt:lpstr>Contract Procurement Tasks  (Submit)</vt:lpstr>
      <vt:lpstr>Change Orders</vt:lpstr>
      <vt:lpstr>EDGE Resources for EDA Project Officers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EDA Economic Development Grant Experience  (EDGE) Post-Award Training Day 1</dc:title>
  <dc:creator>Lawler-Colvin, Lisa (Federal)</dc:creator>
  <cp:lastModifiedBy>Laurie Thompson</cp:lastModifiedBy>
  <cp:revision>2</cp:revision>
  <dcterms:created xsi:type="dcterms:W3CDTF">2021-04-16T17:40:38Z</dcterms:created>
  <dcterms:modified xsi:type="dcterms:W3CDTF">2024-05-14T20:11:16Z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0x0101003CB265328AE921499A2A2B23F2614963</vt:lpwstr>
  </property>
  <property fmtid="{D5CDD505-2E9C-101B-9397-08002B2CF9AE}" pid="3" name="MediaServiceImageTags">
    <vt:lpwstr/>
  </property>
</Properties>
</file>