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ags/tag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tags/tag9.xml" ContentType="application/vnd.openxmlformats-officedocument.presentationml.tags+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74" r:id="rId5"/>
  </p:sldMasterIdLst>
  <p:notesMasterIdLst>
    <p:notesMasterId r:id="rId34"/>
  </p:notesMasterIdLst>
  <p:sldIdLst>
    <p:sldId id="256" r:id="rId6"/>
    <p:sldId id="503" r:id="rId7"/>
    <p:sldId id="463" r:id="rId8"/>
    <p:sldId id="257" r:id="rId9"/>
    <p:sldId id="447" r:id="rId10"/>
    <p:sldId id="445" r:id="rId11"/>
    <p:sldId id="464" r:id="rId12"/>
    <p:sldId id="499" r:id="rId13"/>
    <p:sldId id="467" r:id="rId14"/>
    <p:sldId id="500" r:id="rId15"/>
    <p:sldId id="466" r:id="rId16"/>
    <p:sldId id="501" r:id="rId17"/>
    <p:sldId id="502" r:id="rId18"/>
    <p:sldId id="471" r:id="rId19"/>
    <p:sldId id="495" r:id="rId20"/>
    <p:sldId id="2145705312" r:id="rId21"/>
    <p:sldId id="279" r:id="rId22"/>
    <p:sldId id="2145705328" r:id="rId23"/>
    <p:sldId id="2145705365" r:id="rId24"/>
    <p:sldId id="2145705393" r:id="rId25"/>
    <p:sldId id="274" r:id="rId26"/>
    <p:sldId id="275" r:id="rId27"/>
    <p:sldId id="276" r:id="rId28"/>
    <p:sldId id="278" r:id="rId29"/>
    <p:sldId id="268" r:id="rId30"/>
    <p:sldId id="2145705395" r:id="rId31"/>
    <p:sldId id="488" r:id="rId32"/>
    <p:sldId id="262" r:id="rId33"/>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nner, Shelby (Federal)" initials="WS(" lastIdx="3" clrIdx="0">
    <p:extLst>
      <p:ext uri="{19B8F6BF-5375-455C-9EA6-DF929625EA0E}">
        <p15:presenceInfo xmlns:p15="http://schemas.microsoft.com/office/powerpoint/2012/main" userId="S-1-5-21-400491793-1610620802-1684573522-17873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8B"/>
    <a:srgbClr val="63B1E5"/>
    <a:srgbClr val="FFE2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2D857A-C850-42B8-834B-84139332AF82}" v="3" dt="2024-05-08T03:44:23.58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2" autoAdjust="0"/>
    <p:restoredTop sz="89944" autoAdjust="0"/>
  </p:normalViewPr>
  <p:slideViewPr>
    <p:cSldViewPr snapToGrid="0">
      <p:cViewPr varScale="1">
        <p:scale>
          <a:sx n="73" d="100"/>
          <a:sy n="73" d="100"/>
        </p:scale>
        <p:origin x="648" y="5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 Id="rId8" Type="http://schemas.openxmlformats.org/officeDocument/2006/relationships/slide" Target="slides/slide3.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docgov-my.sharepoint.com/personal/ro'leary_doc_gov/Documents/Desktop/Underlying_Data_for_Sec_Mtg%20(Update%203).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t>
            </a:r>
            <a:r>
              <a:rPr lang="en-US" baseline="0"/>
              <a:t> of Awards by Fiscal Year by Regional Office</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9210560009541329E-2"/>
          <c:y val="0.11881484222766621"/>
          <c:w val="0.88806098234126951"/>
          <c:h val="0.62601533731758396"/>
        </c:manualLayout>
      </c:layout>
      <c:lineChart>
        <c:grouping val="standard"/>
        <c:varyColors val="0"/>
        <c:ser>
          <c:idx val="0"/>
          <c:order val="0"/>
          <c:tx>
            <c:strRef>
              <c:f>'Regionally Mgd Awards by Year'!$G$12</c:f>
              <c:strCache>
                <c:ptCount val="1"/>
                <c:pt idx="0">
                  <c:v>Atlanta</c:v>
                </c:pt>
              </c:strCache>
            </c:strRef>
          </c:tx>
          <c:spPr>
            <a:ln w="28575" cap="rnd">
              <a:solidFill>
                <a:schemeClr val="accent1"/>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Year'!$L$12:$R$12</c:f>
              <c:numCache>
                <c:formatCode>_(* #,##0_);_(* \(#,##0\);_(* "-"??_);_(@_)</c:formatCode>
                <c:ptCount val="7"/>
                <c:pt idx="0">
                  <c:v>78</c:v>
                </c:pt>
                <c:pt idx="1">
                  <c:v>144</c:v>
                </c:pt>
                <c:pt idx="2">
                  <c:v>108</c:v>
                </c:pt>
                <c:pt idx="3">
                  <c:v>138</c:v>
                </c:pt>
                <c:pt idx="4">
                  <c:v>243</c:v>
                </c:pt>
                <c:pt idx="5">
                  <c:v>166</c:v>
                </c:pt>
                <c:pt idx="6">
                  <c:v>200</c:v>
                </c:pt>
              </c:numCache>
              <c:extLst/>
            </c:numRef>
          </c:val>
          <c:smooth val="0"/>
          <c:extLst>
            <c:ext xmlns:c16="http://schemas.microsoft.com/office/drawing/2014/chart" uri="{C3380CC4-5D6E-409C-BE32-E72D297353CC}">
              <c16:uniqueId val="{00000000-80E7-463E-868D-07BA1C4E2432}"/>
            </c:ext>
          </c:extLst>
        </c:ser>
        <c:ser>
          <c:idx val="1"/>
          <c:order val="1"/>
          <c:tx>
            <c:strRef>
              <c:f>'Regionally Mgd Awards by Year'!$G$13</c:f>
              <c:strCache>
                <c:ptCount val="1"/>
                <c:pt idx="0">
                  <c:v>Austin</c:v>
                </c:pt>
              </c:strCache>
            </c:strRef>
          </c:tx>
          <c:spPr>
            <a:ln w="28575" cap="rnd">
              <a:solidFill>
                <a:schemeClr val="accent2"/>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Year'!$L$13:$R$13</c:f>
              <c:numCache>
                <c:formatCode>_(* #,##0_);_(* \(#,##0\);_(* "-"??_);_(@_)</c:formatCode>
                <c:ptCount val="7"/>
                <c:pt idx="0">
                  <c:v>77</c:v>
                </c:pt>
                <c:pt idx="1">
                  <c:v>123</c:v>
                </c:pt>
                <c:pt idx="2">
                  <c:v>86</c:v>
                </c:pt>
                <c:pt idx="3">
                  <c:v>104</c:v>
                </c:pt>
                <c:pt idx="4">
                  <c:v>185</c:v>
                </c:pt>
                <c:pt idx="5">
                  <c:v>159</c:v>
                </c:pt>
                <c:pt idx="6">
                  <c:v>169</c:v>
                </c:pt>
              </c:numCache>
              <c:extLst/>
            </c:numRef>
          </c:val>
          <c:smooth val="0"/>
          <c:extLst>
            <c:ext xmlns:c16="http://schemas.microsoft.com/office/drawing/2014/chart" uri="{C3380CC4-5D6E-409C-BE32-E72D297353CC}">
              <c16:uniqueId val="{00000001-80E7-463E-868D-07BA1C4E2432}"/>
            </c:ext>
          </c:extLst>
        </c:ser>
        <c:ser>
          <c:idx val="2"/>
          <c:order val="2"/>
          <c:tx>
            <c:strRef>
              <c:f>'Regionally Mgd Awards by Year'!$G$14</c:f>
              <c:strCache>
                <c:ptCount val="1"/>
                <c:pt idx="0">
                  <c:v>Chicago</c:v>
                </c:pt>
              </c:strCache>
            </c:strRef>
          </c:tx>
          <c:spPr>
            <a:ln w="28575" cap="rnd">
              <a:solidFill>
                <a:schemeClr val="accent3"/>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Year'!$L$14:$R$14</c:f>
              <c:numCache>
                <c:formatCode>_(* #,##0_);_(* \(#,##0\);_(* "-"??_);_(@_)</c:formatCode>
                <c:ptCount val="7"/>
                <c:pt idx="0">
                  <c:v>80</c:v>
                </c:pt>
                <c:pt idx="1">
                  <c:v>94</c:v>
                </c:pt>
                <c:pt idx="2">
                  <c:v>65</c:v>
                </c:pt>
                <c:pt idx="3">
                  <c:v>77</c:v>
                </c:pt>
                <c:pt idx="4">
                  <c:v>194</c:v>
                </c:pt>
                <c:pt idx="5">
                  <c:v>146</c:v>
                </c:pt>
                <c:pt idx="6">
                  <c:v>187</c:v>
                </c:pt>
              </c:numCache>
              <c:extLst/>
            </c:numRef>
          </c:val>
          <c:smooth val="0"/>
          <c:extLst>
            <c:ext xmlns:c16="http://schemas.microsoft.com/office/drawing/2014/chart" uri="{C3380CC4-5D6E-409C-BE32-E72D297353CC}">
              <c16:uniqueId val="{00000002-80E7-463E-868D-07BA1C4E2432}"/>
            </c:ext>
          </c:extLst>
        </c:ser>
        <c:ser>
          <c:idx val="3"/>
          <c:order val="3"/>
          <c:tx>
            <c:strRef>
              <c:f>'Regionally Mgd Awards by Year'!$G$15</c:f>
              <c:strCache>
                <c:ptCount val="1"/>
                <c:pt idx="0">
                  <c:v>Denver</c:v>
                </c:pt>
              </c:strCache>
            </c:strRef>
          </c:tx>
          <c:spPr>
            <a:ln w="28575" cap="rnd">
              <a:solidFill>
                <a:schemeClr val="accent4"/>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Year'!$L$15:$R$15</c:f>
              <c:numCache>
                <c:formatCode>_(* #,##0_);_(* \(#,##0\);_(* "-"??_);_(@_)</c:formatCode>
                <c:ptCount val="7"/>
                <c:pt idx="0">
                  <c:v>144</c:v>
                </c:pt>
                <c:pt idx="1">
                  <c:v>149</c:v>
                </c:pt>
                <c:pt idx="2">
                  <c:v>149</c:v>
                </c:pt>
                <c:pt idx="3">
                  <c:v>135</c:v>
                </c:pt>
                <c:pt idx="4">
                  <c:v>311</c:v>
                </c:pt>
                <c:pt idx="5">
                  <c:v>141</c:v>
                </c:pt>
                <c:pt idx="6">
                  <c:v>195</c:v>
                </c:pt>
              </c:numCache>
              <c:extLst/>
            </c:numRef>
          </c:val>
          <c:smooth val="0"/>
          <c:extLst>
            <c:ext xmlns:c16="http://schemas.microsoft.com/office/drawing/2014/chart" uri="{C3380CC4-5D6E-409C-BE32-E72D297353CC}">
              <c16:uniqueId val="{00000003-80E7-463E-868D-07BA1C4E2432}"/>
            </c:ext>
          </c:extLst>
        </c:ser>
        <c:ser>
          <c:idx val="4"/>
          <c:order val="4"/>
          <c:tx>
            <c:strRef>
              <c:f>'Regionally Mgd Awards by Year'!$G$16</c:f>
              <c:strCache>
                <c:ptCount val="1"/>
                <c:pt idx="0">
                  <c:v>Philadelphia</c:v>
                </c:pt>
              </c:strCache>
            </c:strRef>
          </c:tx>
          <c:spPr>
            <a:ln w="28575" cap="rnd">
              <a:solidFill>
                <a:schemeClr val="accent5"/>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Year'!$L$16:$R$16</c:f>
              <c:numCache>
                <c:formatCode>_(* #,##0_);_(* \(#,##0\);_(* "-"??_);_(@_)</c:formatCode>
                <c:ptCount val="7"/>
                <c:pt idx="0">
                  <c:v>133</c:v>
                </c:pt>
                <c:pt idx="1">
                  <c:v>145</c:v>
                </c:pt>
                <c:pt idx="2">
                  <c:v>130</c:v>
                </c:pt>
                <c:pt idx="3">
                  <c:v>175</c:v>
                </c:pt>
                <c:pt idx="4">
                  <c:v>310</c:v>
                </c:pt>
                <c:pt idx="5">
                  <c:v>203</c:v>
                </c:pt>
                <c:pt idx="6">
                  <c:v>303</c:v>
                </c:pt>
              </c:numCache>
              <c:extLst/>
            </c:numRef>
          </c:val>
          <c:smooth val="0"/>
          <c:extLst>
            <c:ext xmlns:c16="http://schemas.microsoft.com/office/drawing/2014/chart" uri="{C3380CC4-5D6E-409C-BE32-E72D297353CC}">
              <c16:uniqueId val="{00000004-80E7-463E-868D-07BA1C4E2432}"/>
            </c:ext>
          </c:extLst>
        </c:ser>
        <c:ser>
          <c:idx val="5"/>
          <c:order val="5"/>
          <c:tx>
            <c:strRef>
              <c:f>'Regionally Mgd Awards by Year'!$G$17</c:f>
              <c:strCache>
                <c:ptCount val="1"/>
                <c:pt idx="0">
                  <c:v>Seattle</c:v>
                </c:pt>
              </c:strCache>
            </c:strRef>
          </c:tx>
          <c:spPr>
            <a:ln w="28575" cap="rnd">
              <a:solidFill>
                <a:schemeClr val="accent6"/>
              </a:solidFill>
              <a:round/>
            </a:ln>
            <a:effectLst/>
          </c:spPr>
          <c:marker>
            <c:symbol val="none"/>
          </c:marker>
          <c:cat>
            <c:numRef>
              <c:f>'Regionally Mgd Awards by Year'!$L$11:$R$11</c:f>
              <c:numCache>
                <c:formatCode>General</c:formatCode>
                <c:ptCount val="7"/>
                <c:pt idx="0">
                  <c:v>2016</c:v>
                </c:pt>
                <c:pt idx="1">
                  <c:v>2017</c:v>
                </c:pt>
                <c:pt idx="2">
                  <c:v>2018</c:v>
                </c:pt>
                <c:pt idx="3">
                  <c:v>2019</c:v>
                </c:pt>
                <c:pt idx="4">
                  <c:v>2020</c:v>
                </c:pt>
                <c:pt idx="5">
                  <c:v>2021</c:v>
                </c:pt>
                <c:pt idx="6">
                  <c:v>2022</c:v>
                </c:pt>
              </c:numCache>
              <c:extLst/>
            </c:numRef>
          </c:cat>
          <c:val>
            <c:numRef>
              <c:f>'Regionally Mgd Awards by Year'!$L$17:$R$17</c:f>
              <c:numCache>
                <c:formatCode>_(* #,##0_);_(* \(#,##0\);_(* "-"??_);_(@_)</c:formatCode>
                <c:ptCount val="7"/>
                <c:pt idx="0">
                  <c:v>109</c:v>
                </c:pt>
                <c:pt idx="1">
                  <c:v>134</c:v>
                </c:pt>
                <c:pt idx="2">
                  <c:v>119</c:v>
                </c:pt>
                <c:pt idx="3">
                  <c:v>104</c:v>
                </c:pt>
                <c:pt idx="4">
                  <c:v>204</c:v>
                </c:pt>
                <c:pt idx="5">
                  <c:v>168</c:v>
                </c:pt>
                <c:pt idx="6">
                  <c:v>213</c:v>
                </c:pt>
              </c:numCache>
              <c:extLst/>
            </c:numRef>
          </c:val>
          <c:smooth val="0"/>
          <c:extLst>
            <c:ext xmlns:c16="http://schemas.microsoft.com/office/drawing/2014/chart" uri="{C3380CC4-5D6E-409C-BE32-E72D297353CC}">
              <c16:uniqueId val="{00000005-80E7-463E-868D-07BA1C4E2432}"/>
            </c:ext>
          </c:extLst>
        </c:ser>
        <c:dLbls>
          <c:showLegendKey val="0"/>
          <c:showVal val="0"/>
          <c:showCatName val="0"/>
          <c:showSerName val="0"/>
          <c:showPercent val="0"/>
          <c:showBubbleSize val="0"/>
        </c:dLbls>
        <c:smooth val="0"/>
        <c:axId val="1556498320"/>
        <c:axId val="1557301280"/>
      </c:lineChart>
      <c:catAx>
        <c:axId val="1556498320"/>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Fiscal</a:t>
                </a:r>
                <a:r>
                  <a:rPr lang="en-US" sz="1400" baseline="0"/>
                  <a:t> Year</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557301280"/>
        <c:crosses val="autoZero"/>
        <c:auto val="1"/>
        <c:lblAlgn val="ctr"/>
        <c:lblOffset val="100"/>
        <c:noMultiLvlLbl val="0"/>
      </c:catAx>
      <c:valAx>
        <c:axId val="155730128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 of Awards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56498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_rels/drawing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svg"/><Relationship Id="rId1" Type="http://schemas.openxmlformats.org/officeDocument/2006/relationships/image" Target="../media/image11.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dgm:spPr/>
      <dgm:t>
        <a:bodyPr/>
        <a:lstStyle/>
        <a:p>
          <a:endParaRPr lang="en-US" b="1" dirty="0"/>
        </a:p>
        <a:p>
          <a:r>
            <a:rPr lang="en-US" b="1" dirty="0"/>
            <a:t>Self-</a:t>
          </a:r>
          <a:br>
            <a:rPr lang="en-US" b="1" dirty="0"/>
          </a:br>
          <a:r>
            <a:rPr lang="en-US" b="1" dirty="0"/>
            <a:t>actualization</a:t>
          </a:r>
        </a:p>
      </dgm:t>
    </dgm:pt>
    <dgm:pt modelId="{E6A76632-4AD1-402A-9A86-F3DD0BBA2E45}" type="parTrans" cxnId="{8E864375-F0F3-4772-8AEA-032378180899}">
      <dgm:prSet/>
      <dgm:spPr/>
      <dgm:t>
        <a:bodyPr/>
        <a:lstStyle/>
        <a:p>
          <a:endParaRPr lang="en-US">
            <a:solidFill>
              <a:schemeClr val="bg1"/>
            </a:solidFill>
            <a:latin typeface="+mj-lt"/>
          </a:endParaRPr>
        </a:p>
      </dgm:t>
    </dgm:pt>
    <dgm:pt modelId="{53EA9333-AEEC-4D1B-A466-2B9DD5864E1F}" type="sibTrans" cxnId="{8E864375-F0F3-4772-8AEA-032378180899}">
      <dgm:prSet/>
      <dgm:spPr/>
      <dgm:t>
        <a:bodyPr/>
        <a:lstStyle/>
        <a:p>
          <a:endParaRPr lang="en-US">
            <a:solidFill>
              <a:schemeClr val="bg1"/>
            </a:solidFill>
            <a:latin typeface="+mj-lt"/>
          </a:endParaRPr>
        </a:p>
      </dgm:t>
    </dgm:pt>
    <dgm:pt modelId="{A51685A9-DDEA-4116-BA3D-3CF1F8CCE123}">
      <dgm:prSet phldrT="[Text]"/>
      <dgm:spPr/>
      <dgm:t>
        <a:bodyPr/>
        <a:lstStyle/>
        <a:p>
          <a:r>
            <a:rPr lang="en-US" b="1" dirty="0"/>
            <a:t>Esteem:</a:t>
          </a:r>
          <a:br>
            <a:rPr lang="en-US" b="1" dirty="0"/>
          </a:br>
          <a:r>
            <a:rPr lang="en-US" b="1" dirty="0"/>
            <a:t>prestige and feeling of accomplishment</a:t>
          </a:r>
        </a:p>
      </dgm:t>
    </dgm:pt>
    <dgm:pt modelId="{E99A5A85-9764-4F70-96FD-AE2144DC5940}" type="parTrans" cxnId="{8F7067EC-02EA-47D2-AF62-5315D573D010}">
      <dgm:prSet/>
      <dgm:spPr/>
      <dgm:t>
        <a:bodyPr/>
        <a:lstStyle/>
        <a:p>
          <a:endParaRPr lang="en-US">
            <a:solidFill>
              <a:schemeClr val="bg1"/>
            </a:solidFill>
            <a:latin typeface="+mj-lt"/>
          </a:endParaRPr>
        </a:p>
      </dgm:t>
    </dgm:pt>
    <dgm:pt modelId="{4606205F-8125-4117-A120-2ADE88D436E7}" type="sibTrans" cxnId="{8F7067EC-02EA-47D2-AF62-5315D573D010}">
      <dgm:prSet/>
      <dgm:spPr/>
      <dgm:t>
        <a:bodyPr/>
        <a:lstStyle/>
        <a:p>
          <a:endParaRPr lang="en-US">
            <a:solidFill>
              <a:schemeClr val="bg1"/>
            </a:solidFill>
            <a:latin typeface="+mj-lt"/>
          </a:endParaRPr>
        </a:p>
      </dgm:t>
    </dgm:pt>
    <dgm:pt modelId="{D7EC95B9-04E5-46BE-9142-FE7F0653D0B4}">
      <dgm:prSet phldrT="[Text]"/>
      <dgm:spPr/>
      <dgm:t>
        <a:bodyPr/>
        <a:lstStyle/>
        <a:p>
          <a:r>
            <a:rPr lang="en-US" b="1" dirty="0"/>
            <a:t>Belongingness &amp; love:</a:t>
          </a:r>
          <a:br>
            <a:rPr lang="en-US" b="1" dirty="0"/>
          </a:br>
          <a:r>
            <a:rPr lang="en-US" b="1" dirty="0"/>
            <a:t>intimate relationships, friends</a:t>
          </a:r>
        </a:p>
      </dgm:t>
    </dgm:pt>
    <dgm:pt modelId="{DA1C06BC-790D-4E36-BDE3-E2C09492417B}" type="parTrans" cxnId="{F1A98F57-F974-4E9B-95E1-5EC6FABA1FE6}">
      <dgm:prSet/>
      <dgm:spPr/>
      <dgm:t>
        <a:bodyPr/>
        <a:lstStyle/>
        <a:p>
          <a:endParaRPr lang="en-US">
            <a:solidFill>
              <a:schemeClr val="bg1"/>
            </a:solidFill>
            <a:latin typeface="+mj-lt"/>
          </a:endParaRPr>
        </a:p>
      </dgm:t>
    </dgm:pt>
    <dgm:pt modelId="{962C9512-402A-4716-9563-1F505BAF8A03}" type="sibTrans" cxnId="{F1A98F57-F974-4E9B-95E1-5EC6FABA1FE6}">
      <dgm:prSet/>
      <dgm:spPr/>
      <dgm:t>
        <a:bodyPr/>
        <a:lstStyle/>
        <a:p>
          <a:endParaRPr lang="en-US">
            <a:solidFill>
              <a:schemeClr val="bg1"/>
            </a:solidFill>
            <a:latin typeface="+mj-lt"/>
          </a:endParaRPr>
        </a:p>
      </dgm:t>
    </dgm:pt>
    <dgm:pt modelId="{674F295F-7F69-4139-92CF-FB9DD2FCA97B}">
      <dgm:prSet phldrT="[Text]"/>
      <dgm:spPr/>
      <dgm:t>
        <a:bodyPr/>
        <a:lstStyle/>
        <a:p>
          <a:r>
            <a:rPr lang="en-US" b="1" dirty="0">
              <a:solidFill>
                <a:schemeClr val="bg1"/>
              </a:solidFill>
            </a:rPr>
            <a:t>Safety:</a:t>
          </a:r>
          <a:br>
            <a:rPr lang="en-US" b="1" dirty="0">
              <a:solidFill>
                <a:schemeClr val="bg1"/>
              </a:solidFill>
            </a:rPr>
          </a:br>
          <a:r>
            <a:rPr lang="en-US" b="1" dirty="0">
              <a:solidFill>
                <a:schemeClr val="bg1"/>
              </a:solidFill>
            </a:rPr>
            <a:t>security, safety</a:t>
          </a:r>
        </a:p>
      </dgm:t>
    </dgm:pt>
    <dgm:pt modelId="{3C67C203-7E53-4363-BC0D-CBE75B9C5AB6}" type="parTrans" cxnId="{D46B7E4F-AD27-4D2C-9EB8-8F8786620941}">
      <dgm:prSet/>
      <dgm:spPr/>
      <dgm:t>
        <a:bodyPr/>
        <a:lstStyle/>
        <a:p>
          <a:endParaRPr lang="en-US">
            <a:solidFill>
              <a:schemeClr val="bg1"/>
            </a:solidFill>
            <a:latin typeface="+mj-lt"/>
          </a:endParaRPr>
        </a:p>
      </dgm:t>
    </dgm:pt>
    <dgm:pt modelId="{8E714147-78BB-4B03-A66E-AEFAE390B922}" type="sibTrans" cxnId="{D46B7E4F-AD27-4D2C-9EB8-8F8786620941}">
      <dgm:prSet/>
      <dgm:spPr/>
      <dgm:t>
        <a:bodyPr/>
        <a:lstStyle/>
        <a:p>
          <a:endParaRPr lang="en-US">
            <a:solidFill>
              <a:schemeClr val="bg1"/>
            </a:solidFill>
            <a:latin typeface="+mj-lt"/>
          </a:endParaRPr>
        </a:p>
      </dgm:t>
    </dgm:pt>
    <dgm:pt modelId="{061C132A-A1A4-4C81-AC2B-D1588B169EE6}">
      <dgm:prSet phldrT="[Text]"/>
      <dgm:spPr/>
      <dgm:t>
        <a:bodyPr/>
        <a:lstStyle/>
        <a:p>
          <a:r>
            <a:rPr lang="en-US" b="1" dirty="0">
              <a:solidFill>
                <a:schemeClr val="bg1"/>
              </a:solidFill>
            </a:rPr>
            <a:t>Physiological:</a:t>
          </a:r>
          <a:br>
            <a:rPr lang="en-US" b="1" dirty="0">
              <a:solidFill>
                <a:schemeClr val="bg1"/>
              </a:solidFill>
            </a:rPr>
          </a:br>
          <a:r>
            <a:rPr lang="en-US" b="1" dirty="0">
              <a:solidFill>
                <a:schemeClr val="bg1"/>
              </a:solidFill>
            </a:rPr>
            <a:t>food, water, warmth, rest</a:t>
          </a:r>
        </a:p>
      </dgm:t>
    </dgm:pt>
    <dgm:pt modelId="{C014E3D4-BF60-4407-8A18-5CC22E5C31AE}" type="parTrans" cxnId="{29A05AF4-782B-499E-B104-4239EFA9C544}">
      <dgm:prSet/>
      <dgm:spPr/>
      <dgm:t>
        <a:bodyPr/>
        <a:lstStyle/>
        <a:p>
          <a:endParaRPr lang="en-US">
            <a:solidFill>
              <a:schemeClr val="bg1"/>
            </a:solidFill>
            <a:latin typeface="+mj-lt"/>
          </a:endParaRPr>
        </a:p>
      </dgm:t>
    </dgm:pt>
    <dgm:pt modelId="{4B947E39-6D36-49F0-9356-F7E6768A5391}" type="sibTrans" cxnId="{29A05AF4-782B-499E-B104-4239EFA9C544}">
      <dgm:prSet/>
      <dgm:spPr/>
      <dgm:t>
        <a:bodyPr/>
        <a:lstStyle/>
        <a:p>
          <a:endParaRPr lang="en-US">
            <a:solidFill>
              <a:schemeClr val="bg1"/>
            </a:solidFill>
            <a:latin typeface="+mj-lt"/>
          </a:endParaRPr>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30F2ABB8-D2BC-4751-B7EE-CB0DBA1A573C}" type="pres">
      <dgm:prSet presAssocID="{A51685A9-DDEA-4116-BA3D-3CF1F8CCE123}" presName="Name8" presStyleCnt="0"/>
      <dgm:spPr/>
    </dgm:pt>
    <dgm:pt modelId="{E99DCE13-45ED-45A3-8724-0E07BB4A8639}" type="pres">
      <dgm:prSet presAssocID="{A51685A9-DDEA-4116-BA3D-3CF1F8CCE123}" presName="level" presStyleLbl="node1" presStyleIdx="1" presStyleCnt="5">
        <dgm:presLayoutVars>
          <dgm:chMax val="1"/>
          <dgm:bulletEnabled val="1"/>
        </dgm:presLayoutVars>
      </dgm:prSet>
      <dgm:spPr/>
    </dgm:pt>
    <dgm:pt modelId="{DA66D215-3749-47AC-9A92-4C7B7C9D3F0D}" type="pres">
      <dgm:prSet presAssocID="{A51685A9-DDEA-4116-BA3D-3CF1F8CCE123}"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2"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3"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4"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Lst>
  <dgm:cxnLst>
    <dgm:cxn modelId="{6B979D4E-ACAD-4C10-8A61-100B500708AE}" type="presOf" srcId="{674F295F-7F69-4139-92CF-FB9DD2FCA97B}" destId="{FC031C91-8B78-4A4C-8086-7E3209ECC60C}" srcOrd="1" destOrd="0" presId="urn:microsoft.com/office/officeart/2005/8/layout/pyramid1"/>
    <dgm:cxn modelId="{D46B7E4F-AD27-4D2C-9EB8-8F8786620941}" srcId="{17F6BD08-67A8-466B-9D1B-FE751F19E691}" destId="{674F295F-7F69-4139-92CF-FB9DD2FCA97B}" srcOrd="3" destOrd="0" parTransId="{3C67C203-7E53-4363-BC0D-CBE75B9C5AB6}" sibTransId="{8E714147-78BB-4B03-A66E-AEFAE390B922}"/>
    <dgm:cxn modelId="{5A3E3B54-B813-4BCF-BD5C-FB3A531ECE08}" type="presOf" srcId="{061C132A-A1A4-4C81-AC2B-D1588B169EE6}" destId="{649338CB-A7C2-4971-BBC6-8D93F16015AF}" srcOrd="0" destOrd="0" presId="urn:microsoft.com/office/officeart/2005/8/layout/pyramid1"/>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2" destOrd="0" parTransId="{DA1C06BC-790D-4E36-BDE3-E2C09492417B}" sibTransId="{962C9512-402A-4716-9563-1F505BAF8A03}"/>
    <dgm:cxn modelId="{2DA0B857-9CC7-4557-97B0-3322BF84C31B}" type="presOf" srcId="{A51685A9-DDEA-4116-BA3D-3CF1F8CCE123}" destId="{DA66D215-3749-47AC-9A92-4C7B7C9D3F0D}" srcOrd="1" destOrd="0" presId="urn:microsoft.com/office/officeart/2005/8/layout/pyramid1"/>
    <dgm:cxn modelId="{CDCBA882-7383-4004-BAD8-06DB37131D86}" type="presOf" srcId="{A51685A9-DDEA-4116-BA3D-3CF1F8CCE123}" destId="{E99DCE13-45ED-45A3-8724-0E07BB4A8639}" srcOrd="0" destOrd="0" presId="urn:microsoft.com/office/officeart/2005/8/layout/pyramid1"/>
    <dgm:cxn modelId="{757E5F84-CDE6-4FE6-861A-37CE0A904F72}" type="presOf" srcId="{D7EC95B9-04E5-46BE-9142-FE7F0653D0B4}" destId="{358AC540-92AE-4ABF-81FC-D17E70CA6A8B}" srcOrd="1" destOrd="0" presId="urn:microsoft.com/office/officeart/2005/8/layout/pyramid1"/>
    <dgm:cxn modelId="{E8DD3491-60CF-4BD5-924A-62BEA29DD9C0}" type="presOf" srcId="{061C132A-A1A4-4C81-AC2B-D1588B169EE6}" destId="{8291E9F2-D767-4118-B60E-298695D196FA}" srcOrd="1" destOrd="0" presId="urn:microsoft.com/office/officeart/2005/8/layout/pyramid1"/>
    <dgm:cxn modelId="{4E8F909E-B307-4652-AA8F-D271F2FE76DF}" type="presOf" srcId="{D7EC95B9-04E5-46BE-9142-FE7F0653D0B4}" destId="{8326CC2C-EB0C-4355-AB61-3611A4AFCB2C}" srcOrd="0" destOrd="0" presId="urn:microsoft.com/office/officeart/2005/8/layout/pyramid1"/>
    <dgm:cxn modelId="{E79BAFB0-8FBC-4745-9CBD-9CD5D026371A}" type="presOf" srcId="{8B4F093B-67BA-48DE-96E3-1C62F4FABE4B}" destId="{BEC49A31-4DBC-4554-9EF7-69B166BAB011}" srcOrd="0" destOrd="0" presId="urn:microsoft.com/office/officeart/2005/8/layout/pyramid1"/>
    <dgm:cxn modelId="{4A9916D1-29B7-4FF3-AB86-E593C07A23AE}" type="presOf" srcId="{17F6BD08-67A8-466B-9D1B-FE751F19E691}" destId="{CB39C55A-2630-459D-90F8-AC6F02FB9BF8}" srcOrd="0" destOrd="0" presId="urn:microsoft.com/office/officeart/2005/8/layout/pyramid1"/>
    <dgm:cxn modelId="{F2B724EA-F457-401B-87E9-8E2BDFA15FCC}" type="presOf" srcId="{674F295F-7F69-4139-92CF-FB9DD2FCA97B}" destId="{9803BB62-786F-49B0-955B-E66BF6E59667}" srcOrd="0" destOrd="0" presId="urn:microsoft.com/office/officeart/2005/8/layout/pyramid1"/>
    <dgm:cxn modelId="{8F7067EC-02EA-47D2-AF62-5315D573D010}" srcId="{17F6BD08-67A8-466B-9D1B-FE751F19E691}" destId="{A51685A9-DDEA-4116-BA3D-3CF1F8CCE123}" srcOrd="1" destOrd="0" parTransId="{E99A5A85-9764-4F70-96FD-AE2144DC5940}" sibTransId="{4606205F-8125-4117-A120-2ADE88D436E7}"/>
    <dgm:cxn modelId="{29A05AF4-782B-499E-B104-4239EFA9C544}" srcId="{17F6BD08-67A8-466B-9D1B-FE751F19E691}" destId="{061C132A-A1A4-4C81-AC2B-D1588B169EE6}" srcOrd="4" destOrd="0" parTransId="{C014E3D4-BF60-4407-8A18-5CC22E5C31AE}" sibTransId="{4B947E39-6D36-49F0-9356-F7E6768A5391}"/>
    <dgm:cxn modelId="{CA5B6FFE-032F-4E21-92DD-F3D61AC87409}" type="presOf" srcId="{8B4F093B-67BA-48DE-96E3-1C62F4FABE4B}" destId="{0CBE69DC-9F2A-4055-9B97-4F8F4979EA89}" srcOrd="1" destOrd="0" presId="urn:microsoft.com/office/officeart/2005/8/layout/pyramid1"/>
    <dgm:cxn modelId="{7A3804ED-983D-4B58-A0B0-B58686A9B0D9}" type="presParOf" srcId="{CB39C55A-2630-459D-90F8-AC6F02FB9BF8}" destId="{1A68FE9D-2988-46DC-97BE-18D9AEE11675}" srcOrd="0" destOrd="0" presId="urn:microsoft.com/office/officeart/2005/8/layout/pyramid1"/>
    <dgm:cxn modelId="{D105B7F3-7E52-4839-8B11-908FA0EBA997}" type="presParOf" srcId="{1A68FE9D-2988-46DC-97BE-18D9AEE11675}" destId="{BEC49A31-4DBC-4554-9EF7-69B166BAB011}" srcOrd="0" destOrd="0" presId="urn:microsoft.com/office/officeart/2005/8/layout/pyramid1"/>
    <dgm:cxn modelId="{6DF18C5C-5780-494F-9E97-00CC2F726EA6}" type="presParOf" srcId="{1A68FE9D-2988-46DC-97BE-18D9AEE11675}" destId="{0CBE69DC-9F2A-4055-9B97-4F8F4979EA89}" srcOrd="1" destOrd="0" presId="urn:microsoft.com/office/officeart/2005/8/layout/pyramid1"/>
    <dgm:cxn modelId="{4FF068AE-BAC4-4EED-B88C-87A110343634}" type="presParOf" srcId="{CB39C55A-2630-459D-90F8-AC6F02FB9BF8}" destId="{30F2ABB8-D2BC-4751-B7EE-CB0DBA1A573C}" srcOrd="1" destOrd="0" presId="urn:microsoft.com/office/officeart/2005/8/layout/pyramid1"/>
    <dgm:cxn modelId="{D00E5E61-AE34-4297-9F24-58E8D100B6CD}" type="presParOf" srcId="{30F2ABB8-D2BC-4751-B7EE-CB0DBA1A573C}" destId="{E99DCE13-45ED-45A3-8724-0E07BB4A8639}" srcOrd="0" destOrd="0" presId="urn:microsoft.com/office/officeart/2005/8/layout/pyramid1"/>
    <dgm:cxn modelId="{49C156D4-0E6E-4736-8736-5C3B85A8EEB4}" type="presParOf" srcId="{30F2ABB8-D2BC-4751-B7EE-CB0DBA1A573C}" destId="{DA66D215-3749-47AC-9A92-4C7B7C9D3F0D}" srcOrd="1" destOrd="0" presId="urn:microsoft.com/office/officeart/2005/8/layout/pyramid1"/>
    <dgm:cxn modelId="{6AAA5EF3-CB00-48A8-B6EC-65E31EE92221}" type="presParOf" srcId="{CB39C55A-2630-459D-90F8-AC6F02FB9BF8}" destId="{C54EF64A-024D-4980-BED1-EA063DA4BAB0}" srcOrd="2" destOrd="0" presId="urn:microsoft.com/office/officeart/2005/8/layout/pyramid1"/>
    <dgm:cxn modelId="{6947BC0F-C9A0-45E0-9F05-E1CB1EBC804E}" type="presParOf" srcId="{C54EF64A-024D-4980-BED1-EA063DA4BAB0}" destId="{8326CC2C-EB0C-4355-AB61-3611A4AFCB2C}" srcOrd="0" destOrd="0" presId="urn:microsoft.com/office/officeart/2005/8/layout/pyramid1"/>
    <dgm:cxn modelId="{12ED0174-9AA0-4164-BD5F-F0C43CDA091C}" type="presParOf" srcId="{C54EF64A-024D-4980-BED1-EA063DA4BAB0}" destId="{358AC540-92AE-4ABF-81FC-D17E70CA6A8B}" srcOrd="1" destOrd="0" presId="urn:microsoft.com/office/officeart/2005/8/layout/pyramid1"/>
    <dgm:cxn modelId="{06F8F623-A681-4DDE-8D2F-9C96F3DEC8AB}" type="presParOf" srcId="{CB39C55A-2630-459D-90F8-AC6F02FB9BF8}" destId="{DE398E8E-25E1-4B2B-8B72-6363D8FA6E27}" srcOrd="3" destOrd="0" presId="urn:microsoft.com/office/officeart/2005/8/layout/pyramid1"/>
    <dgm:cxn modelId="{FF3D6A6E-A87C-49A7-8294-7D584025A680}" type="presParOf" srcId="{DE398E8E-25E1-4B2B-8B72-6363D8FA6E27}" destId="{9803BB62-786F-49B0-955B-E66BF6E59667}" srcOrd="0" destOrd="0" presId="urn:microsoft.com/office/officeart/2005/8/layout/pyramid1"/>
    <dgm:cxn modelId="{CCC3BAC0-02DA-4E69-855B-B844E80C7366}" type="presParOf" srcId="{DE398E8E-25E1-4B2B-8B72-6363D8FA6E27}" destId="{FC031C91-8B78-4A4C-8086-7E3209ECC60C}" srcOrd="1" destOrd="0" presId="urn:microsoft.com/office/officeart/2005/8/layout/pyramid1"/>
    <dgm:cxn modelId="{FAB7765E-E3E5-4946-BA4F-A31E3DA33222}" type="presParOf" srcId="{CB39C55A-2630-459D-90F8-AC6F02FB9BF8}" destId="{F15A1D88-717B-4BCA-A208-2ADBCA784176}" srcOrd="4" destOrd="0" presId="urn:microsoft.com/office/officeart/2005/8/layout/pyramid1"/>
    <dgm:cxn modelId="{A349E841-B5FC-4FF2-B6EE-55062E3771BC}" type="presParOf" srcId="{F15A1D88-717B-4BCA-A208-2ADBCA784176}" destId="{649338CB-A7C2-4971-BBC6-8D93F16015AF}" srcOrd="0" destOrd="0" presId="urn:microsoft.com/office/officeart/2005/8/layout/pyramid1"/>
    <dgm:cxn modelId="{01AB0BE4-983B-40D1-BF08-8D0F416B9D29}" type="presParOf" srcId="{F15A1D88-717B-4BCA-A208-2ADBCA784176}" destId="{8291E9F2-D767-4118-B60E-298695D196FA}" srcOrd="1" destOrd="0" presId="urn:microsoft.com/office/officeart/2005/8/layout/pyramid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E1773B-0290-41FC-A1C0-6B26C7CED1FD}" type="doc">
      <dgm:prSet loTypeId="urn:microsoft.com/office/officeart/2005/8/layout/vList3" loCatId="list" qsTypeId="urn:microsoft.com/office/officeart/2005/8/quickstyle/simple1" qsCatId="simple" csTypeId="urn:microsoft.com/office/officeart/2005/8/colors/accent1_3" csCatId="accent1" phldr="1"/>
      <dgm:spPr/>
    </dgm:pt>
    <dgm:pt modelId="{08735900-3873-42FD-AF4C-133BB3454B96}">
      <dgm:prSet phldrT="[Text]" custT="1"/>
      <dgm:spPr>
        <a:solidFill>
          <a:srgbClr val="005A8B"/>
        </a:solidFill>
        <a:ln w="19050">
          <a:noFill/>
        </a:ln>
      </dgm:spPr>
      <dgm:t>
        <a:bodyPr/>
        <a:lstStyle/>
        <a:p>
          <a:r>
            <a:rPr lang="en-US" sz="2400" dirty="0">
              <a:latin typeface="+mj-lt"/>
            </a:rPr>
            <a:t>Achieving one’s full potential,</a:t>
          </a:r>
        </a:p>
        <a:p>
          <a:r>
            <a:rPr lang="en-US" sz="2400" dirty="0">
              <a:latin typeface="+mj-lt"/>
            </a:rPr>
            <a:t>including creative activities</a:t>
          </a:r>
        </a:p>
      </dgm:t>
    </dgm:pt>
    <dgm:pt modelId="{229EBF53-4F0F-44FD-AB40-2855B6A619DA}" type="parTrans" cxnId="{71216C5E-CCD6-466E-AE18-C2948AA750B2}">
      <dgm:prSet/>
      <dgm:spPr/>
      <dgm:t>
        <a:bodyPr/>
        <a:lstStyle/>
        <a:p>
          <a:endParaRPr lang="en-US">
            <a:latin typeface="+mj-lt"/>
          </a:endParaRPr>
        </a:p>
      </dgm:t>
    </dgm:pt>
    <dgm:pt modelId="{CA6E1F87-5A54-4EE1-B72D-B855FBCEF128}" type="sibTrans" cxnId="{71216C5E-CCD6-466E-AE18-C2948AA750B2}">
      <dgm:prSet/>
      <dgm:spPr/>
      <dgm:t>
        <a:bodyPr/>
        <a:lstStyle/>
        <a:p>
          <a:endParaRPr lang="en-US">
            <a:latin typeface="+mj-lt"/>
          </a:endParaRPr>
        </a:p>
      </dgm:t>
    </dgm:pt>
    <dgm:pt modelId="{76C21190-B8F3-4944-90B7-D30E5310D632}">
      <dgm:prSet phldrT="[Text]" custT="1"/>
      <dgm:spPr>
        <a:solidFill>
          <a:srgbClr val="005A8B"/>
        </a:solidFill>
        <a:ln w="19050">
          <a:noFill/>
        </a:ln>
      </dgm:spPr>
      <dgm:t>
        <a:bodyPr/>
        <a:lstStyle/>
        <a:p>
          <a:r>
            <a:rPr lang="en-US" sz="2400" dirty="0">
              <a:latin typeface="+mj-lt"/>
            </a:rPr>
            <a:t>Achieving a </a:t>
          </a:r>
          <a:r>
            <a:rPr lang="en-US" sz="2400" i="1" u="sng" dirty="0">
              <a:latin typeface="+mj-lt"/>
            </a:rPr>
            <a:t>community’s</a:t>
          </a:r>
          <a:r>
            <a:rPr lang="en-US" sz="2400" dirty="0">
              <a:latin typeface="+mj-lt"/>
            </a:rPr>
            <a:t> full potential, including </a:t>
          </a:r>
          <a:r>
            <a:rPr lang="en-US" sz="2400" i="1" u="sng" dirty="0">
              <a:latin typeface="+mj-lt"/>
            </a:rPr>
            <a:t>innovative</a:t>
          </a:r>
          <a:r>
            <a:rPr lang="en-US" sz="2400" dirty="0">
              <a:latin typeface="+mj-lt"/>
            </a:rPr>
            <a:t> activities</a:t>
          </a:r>
        </a:p>
      </dgm:t>
    </dgm:pt>
    <dgm:pt modelId="{003E44A6-215D-4D92-BCE2-35C262D75FD8}" type="parTrans" cxnId="{60E42A2A-848F-4545-89C7-5AF78672293D}">
      <dgm:prSet/>
      <dgm:spPr/>
      <dgm:t>
        <a:bodyPr/>
        <a:lstStyle/>
        <a:p>
          <a:endParaRPr lang="en-US">
            <a:latin typeface="+mj-lt"/>
          </a:endParaRPr>
        </a:p>
      </dgm:t>
    </dgm:pt>
    <dgm:pt modelId="{6BAB2012-C1FC-4C1E-8DED-9E78B58C9010}" type="sibTrans" cxnId="{60E42A2A-848F-4545-89C7-5AF78672293D}">
      <dgm:prSet/>
      <dgm:spPr/>
      <dgm:t>
        <a:bodyPr/>
        <a:lstStyle/>
        <a:p>
          <a:endParaRPr lang="en-US">
            <a:latin typeface="+mj-lt"/>
          </a:endParaRPr>
        </a:p>
      </dgm:t>
    </dgm:pt>
    <dgm:pt modelId="{5A4AB6CE-C70F-467A-A69D-DC99F240BBEE}" type="pres">
      <dgm:prSet presAssocID="{B2E1773B-0290-41FC-A1C0-6B26C7CED1FD}" presName="linearFlow" presStyleCnt="0">
        <dgm:presLayoutVars>
          <dgm:dir/>
          <dgm:resizeHandles val="exact"/>
        </dgm:presLayoutVars>
      </dgm:prSet>
      <dgm:spPr/>
    </dgm:pt>
    <dgm:pt modelId="{E9B59487-DA0B-4F68-B0AC-18976D7A8D9D}" type="pres">
      <dgm:prSet presAssocID="{08735900-3873-42FD-AF4C-133BB3454B96}" presName="composite" presStyleCnt="0"/>
      <dgm:spPr/>
    </dgm:pt>
    <dgm:pt modelId="{1F874AEB-91DB-4448-ACB6-251798C7DE98}" type="pres">
      <dgm:prSet presAssocID="{08735900-3873-42FD-AF4C-133BB3454B96}" presName="imgShp" presStyleLbl="fgImgPlac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a:solidFill>
            <a:srgbClr val="63B1E5"/>
          </a:solidFill>
        </a:ln>
      </dgm:spPr>
      <dgm:extLst>
        <a:ext uri="{E40237B7-FDA0-4F09-8148-C483321AD2D9}">
          <dgm14:cNvPr xmlns:dgm14="http://schemas.microsoft.com/office/drawing/2010/diagram" id="0" name="" descr="User"/>
        </a:ext>
      </dgm:extLst>
    </dgm:pt>
    <dgm:pt modelId="{E36B7E75-220A-480C-95A3-6FBD9152C226}" type="pres">
      <dgm:prSet presAssocID="{08735900-3873-42FD-AF4C-133BB3454B96}" presName="txShp" presStyleLbl="node1" presStyleIdx="0" presStyleCnt="2">
        <dgm:presLayoutVars>
          <dgm:bulletEnabled val="1"/>
        </dgm:presLayoutVars>
      </dgm:prSet>
      <dgm:spPr/>
    </dgm:pt>
    <dgm:pt modelId="{B3366115-59EE-4AA4-ADF1-7ECA6071179A}" type="pres">
      <dgm:prSet presAssocID="{CA6E1F87-5A54-4EE1-B72D-B855FBCEF128}" presName="spacing" presStyleCnt="0"/>
      <dgm:spPr/>
    </dgm:pt>
    <dgm:pt modelId="{69D9805F-E7E1-4BF0-8B28-32A140E361CC}" type="pres">
      <dgm:prSet presAssocID="{76C21190-B8F3-4944-90B7-D30E5310D632}" presName="composite" presStyleCnt="0"/>
      <dgm:spPr/>
    </dgm:pt>
    <dgm:pt modelId="{B3777B19-AE98-4C8A-843D-30A8E45CE985}" type="pres">
      <dgm:prSet presAssocID="{76C21190-B8F3-4944-90B7-D30E5310D632}" presName="imgShp" presStyleLbl="fgImgPlace1" presStyleIdx="1" presStyleCnt="2"/>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a:solidFill>
            <a:srgbClr val="63B1E5"/>
          </a:solidFill>
        </a:ln>
      </dgm:spPr>
      <dgm:extLst>
        <a:ext uri="{E40237B7-FDA0-4F09-8148-C483321AD2D9}">
          <dgm14:cNvPr xmlns:dgm14="http://schemas.microsoft.com/office/drawing/2010/diagram" id="0" name="" descr="Users"/>
        </a:ext>
      </dgm:extLst>
    </dgm:pt>
    <dgm:pt modelId="{90AF69E4-B7CA-45B1-B400-3E05ECE5669B}" type="pres">
      <dgm:prSet presAssocID="{76C21190-B8F3-4944-90B7-D30E5310D632}" presName="txShp" presStyleLbl="node1" presStyleIdx="1" presStyleCnt="2">
        <dgm:presLayoutVars>
          <dgm:bulletEnabled val="1"/>
        </dgm:presLayoutVars>
      </dgm:prSet>
      <dgm:spPr/>
    </dgm:pt>
  </dgm:ptLst>
  <dgm:cxnLst>
    <dgm:cxn modelId="{63574A04-9D79-4AF6-AB3D-49D068EE6451}" type="presOf" srcId="{08735900-3873-42FD-AF4C-133BB3454B96}" destId="{E36B7E75-220A-480C-95A3-6FBD9152C226}" srcOrd="0" destOrd="0" presId="urn:microsoft.com/office/officeart/2005/8/layout/vList3"/>
    <dgm:cxn modelId="{60E42A2A-848F-4545-89C7-5AF78672293D}" srcId="{B2E1773B-0290-41FC-A1C0-6B26C7CED1FD}" destId="{76C21190-B8F3-4944-90B7-D30E5310D632}" srcOrd="1" destOrd="0" parTransId="{003E44A6-215D-4D92-BCE2-35C262D75FD8}" sibTransId="{6BAB2012-C1FC-4C1E-8DED-9E78B58C9010}"/>
    <dgm:cxn modelId="{71216C5E-CCD6-466E-AE18-C2948AA750B2}" srcId="{B2E1773B-0290-41FC-A1C0-6B26C7CED1FD}" destId="{08735900-3873-42FD-AF4C-133BB3454B96}" srcOrd="0" destOrd="0" parTransId="{229EBF53-4F0F-44FD-AB40-2855B6A619DA}" sibTransId="{CA6E1F87-5A54-4EE1-B72D-B855FBCEF128}"/>
    <dgm:cxn modelId="{CF7FABA9-17BE-45BB-8F14-335F2548DEFA}" type="presOf" srcId="{76C21190-B8F3-4944-90B7-D30E5310D632}" destId="{90AF69E4-B7CA-45B1-B400-3E05ECE5669B}" srcOrd="0" destOrd="0" presId="urn:microsoft.com/office/officeart/2005/8/layout/vList3"/>
    <dgm:cxn modelId="{E9D974B5-252A-4D7B-B5A9-77D4E0D8F07C}" type="presOf" srcId="{B2E1773B-0290-41FC-A1C0-6B26C7CED1FD}" destId="{5A4AB6CE-C70F-467A-A69D-DC99F240BBEE}" srcOrd="0" destOrd="0" presId="urn:microsoft.com/office/officeart/2005/8/layout/vList3"/>
    <dgm:cxn modelId="{2187EC0E-C3BD-4E49-8B41-09A634A13D96}" type="presParOf" srcId="{5A4AB6CE-C70F-467A-A69D-DC99F240BBEE}" destId="{E9B59487-DA0B-4F68-B0AC-18976D7A8D9D}" srcOrd="0" destOrd="0" presId="urn:microsoft.com/office/officeart/2005/8/layout/vList3"/>
    <dgm:cxn modelId="{BB454BAD-D3B3-43B5-B260-8FCFC9B94582}" type="presParOf" srcId="{E9B59487-DA0B-4F68-B0AC-18976D7A8D9D}" destId="{1F874AEB-91DB-4448-ACB6-251798C7DE98}" srcOrd="0" destOrd="0" presId="urn:microsoft.com/office/officeart/2005/8/layout/vList3"/>
    <dgm:cxn modelId="{ED397A12-8D48-4DB9-B9B8-F2E7BAFA7515}" type="presParOf" srcId="{E9B59487-DA0B-4F68-B0AC-18976D7A8D9D}" destId="{E36B7E75-220A-480C-95A3-6FBD9152C226}" srcOrd="1" destOrd="0" presId="urn:microsoft.com/office/officeart/2005/8/layout/vList3"/>
    <dgm:cxn modelId="{5EF74A68-A399-42C6-8171-FFF2E524516C}" type="presParOf" srcId="{5A4AB6CE-C70F-467A-A69D-DC99F240BBEE}" destId="{B3366115-59EE-4AA4-ADF1-7ECA6071179A}" srcOrd="1" destOrd="0" presId="urn:microsoft.com/office/officeart/2005/8/layout/vList3"/>
    <dgm:cxn modelId="{C3E80012-8A86-47F1-8A8E-66E5D10A6821}" type="presParOf" srcId="{5A4AB6CE-C70F-467A-A69D-DC99F240BBEE}" destId="{69D9805F-E7E1-4BF0-8B28-32A140E361CC}" srcOrd="2" destOrd="0" presId="urn:microsoft.com/office/officeart/2005/8/layout/vList3"/>
    <dgm:cxn modelId="{E47C1AB5-27CF-4BF7-93EE-885EF7FD00D1}" type="presParOf" srcId="{69D9805F-E7E1-4BF0-8B28-32A140E361CC}" destId="{B3777B19-AE98-4C8A-843D-30A8E45CE985}" srcOrd="0" destOrd="0" presId="urn:microsoft.com/office/officeart/2005/8/layout/vList3"/>
    <dgm:cxn modelId="{138FEAD5-D1F9-4CCD-9201-A15B15BEADF9}" type="presParOf" srcId="{69D9805F-E7E1-4BF0-8B28-32A140E361CC}" destId="{90AF69E4-B7CA-45B1-B400-3E05ECE5669B}"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custT="1"/>
      <dgm:spPr/>
      <dgm:t>
        <a:bodyPr/>
        <a:lstStyle/>
        <a:p>
          <a:endParaRPr lang="en-US" sz="1400" b="1" dirty="0"/>
        </a:p>
      </dgm:t>
    </dgm:pt>
    <dgm:pt modelId="{E6A76632-4AD1-402A-9A86-F3DD0BBA2E45}" type="parTrans" cxnId="{8E864375-F0F3-4772-8AEA-032378180899}">
      <dgm:prSet/>
      <dgm:spPr/>
      <dgm:t>
        <a:bodyPr/>
        <a:lstStyle/>
        <a:p>
          <a:endParaRPr lang="en-US">
            <a:solidFill>
              <a:schemeClr val="bg1"/>
            </a:solidFill>
            <a:latin typeface="Arial Narrow" panose="020B0606020202030204" pitchFamily="34" charset="0"/>
          </a:endParaRPr>
        </a:p>
      </dgm:t>
    </dgm:pt>
    <dgm:pt modelId="{53EA9333-AEEC-4D1B-A466-2B9DD5864E1F}" type="sibTrans" cxnId="{8E864375-F0F3-4772-8AEA-032378180899}">
      <dgm:prSet/>
      <dgm:spPr/>
      <dgm:t>
        <a:bodyPr/>
        <a:lstStyle/>
        <a:p>
          <a:endParaRPr lang="en-US">
            <a:solidFill>
              <a:schemeClr val="bg1"/>
            </a:solidFill>
            <a:latin typeface="Arial Narrow" panose="020B0606020202030204" pitchFamily="34" charset="0"/>
          </a:endParaRPr>
        </a:p>
      </dgm:t>
    </dgm:pt>
    <dgm:pt modelId="{D7EC95B9-04E5-46BE-9142-FE7F0653D0B4}">
      <dgm:prSet phldrT="[Text]" custT="1"/>
      <dgm:spPr/>
      <dgm:t>
        <a:bodyPr/>
        <a:lstStyle/>
        <a:p>
          <a:endParaRPr lang="en-US" sz="1400" b="1" dirty="0"/>
        </a:p>
      </dgm:t>
    </dgm:pt>
    <dgm:pt modelId="{DA1C06BC-790D-4E36-BDE3-E2C09492417B}" type="parTrans" cxnId="{F1A98F57-F974-4E9B-95E1-5EC6FABA1FE6}">
      <dgm:prSet/>
      <dgm:spPr/>
      <dgm:t>
        <a:bodyPr/>
        <a:lstStyle/>
        <a:p>
          <a:endParaRPr lang="en-US">
            <a:solidFill>
              <a:schemeClr val="bg1"/>
            </a:solidFill>
            <a:latin typeface="Arial Narrow" panose="020B0606020202030204" pitchFamily="34" charset="0"/>
          </a:endParaRPr>
        </a:p>
      </dgm:t>
    </dgm:pt>
    <dgm:pt modelId="{962C9512-402A-4716-9563-1F505BAF8A03}" type="sibTrans" cxnId="{F1A98F57-F974-4E9B-95E1-5EC6FABA1FE6}">
      <dgm:prSet/>
      <dgm:spPr/>
      <dgm:t>
        <a:bodyPr/>
        <a:lstStyle/>
        <a:p>
          <a:endParaRPr lang="en-US">
            <a:solidFill>
              <a:schemeClr val="bg1"/>
            </a:solidFill>
            <a:latin typeface="Arial Narrow" panose="020B0606020202030204" pitchFamily="34" charset="0"/>
          </a:endParaRPr>
        </a:p>
      </dgm:t>
    </dgm:pt>
    <dgm:pt modelId="{674F295F-7F69-4139-92CF-FB9DD2FCA97B}">
      <dgm:prSet phldrT="[Text]" custT="1"/>
      <dgm:spPr>
        <a:solidFill>
          <a:schemeClr val="accent3">
            <a:lumMod val="40000"/>
            <a:lumOff val="60000"/>
          </a:schemeClr>
        </a:solidFill>
      </dgm:spPr>
      <dgm:t>
        <a:bodyPr/>
        <a:lstStyle/>
        <a:p>
          <a:pPr rtl="0"/>
          <a:endParaRPr lang="en-US" sz="1400" b="0" dirty="0">
            <a:latin typeface="Arial" panose="020B0604020202020204"/>
          </a:endParaRPr>
        </a:p>
      </dgm:t>
    </dgm:pt>
    <dgm:pt modelId="{3C67C203-7E53-4363-BC0D-CBE75B9C5AB6}" type="parTrans" cxnId="{D46B7E4F-AD27-4D2C-9EB8-8F8786620941}">
      <dgm:prSet/>
      <dgm:spPr/>
      <dgm:t>
        <a:bodyPr/>
        <a:lstStyle/>
        <a:p>
          <a:endParaRPr lang="en-US">
            <a:solidFill>
              <a:schemeClr val="bg1"/>
            </a:solidFill>
            <a:latin typeface="Arial Narrow" panose="020B0606020202030204" pitchFamily="34" charset="0"/>
          </a:endParaRPr>
        </a:p>
      </dgm:t>
    </dgm:pt>
    <dgm:pt modelId="{8E714147-78BB-4B03-A66E-AEFAE390B922}" type="sibTrans" cxnId="{D46B7E4F-AD27-4D2C-9EB8-8F8786620941}">
      <dgm:prSet/>
      <dgm:spPr/>
      <dgm:t>
        <a:bodyPr/>
        <a:lstStyle/>
        <a:p>
          <a:endParaRPr lang="en-US">
            <a:solidFill>
              <a:schemeClr val="bg1"/>
            </a:solidFill>
            <a:latin typeface="Arial Narrow" panose="020B0606020202030204" pitchFamily="34" charset="0"/>
          </a:endParaRPr>
        </a:p>
      </dgm:t>
    </dgm:pt>
    <dgm:pt modelId="{061C132A-A1A4-4C81-AC2B-D1588B169EE6}">
      <dgm:prSet phldrT="[Text]" custT="1"/>
      <dgm:spPr/>
      <dgm:t>
        <a:bodyPr/>
        <a:lstStyle/>
        <a:p>
          <a:endParaRPr lang="en-US" sz="1400" b="1" dirty="0">
            <a:solidFill>
              <a:schemeClr val="bg1"/>
            </a:solidFill>
          </a:endParaRPr>
        </a:p>
      </dgm:t>
    </dgm:pt>
    <dgm:pt modelId="{C014E3D4-BF60-4407-8A18-5CC22E5C31AE}" type="parTrans" cxnId="{29A05AF4-782B-499E-B104-4239EFA9C544}">
      <dgm:prSet/>
      <dgm:spPr/>
      <dgm:t>
        <a:bodyPr/>
        <a:lstStyle/>
        <a:p>
          <a:endParaRPr lang="en-US">
            <a:solidFill>
              <a:schemeClr val="bg1"/>
            </a:solidFill>
            <a:latin typeface="Arial Narrow" panose="020B0606020202030204" pitchFamily="34" charset="0"/>
          </a:endParaRPr>
        </a:p>
      </dgm:t>
    </dgm:pt>
    <dgm:pt modelId="{4B947E39-6D36-49F0-9356-F7E6768A5391}" type="sibTrans" cxnId="{29A05AF4-782B-499E-B104-4239EFA9C544}">
      <dgm:prSet/>
      <dgm:spPr/>
      <dgm:t>
        <a:bodyPr/>
        <a:lstStyle/>
        <a:p>
          <a:endParaRPr lang="en-US">
            <a:solidFill>
              <a:schemeClr val="bg1"/>
            </a:solidFill>
            <a:latin typeface="Arial Narrow" panose="020B0606020202030204" pitchFamily="34" charset="0"/>
          </a:endParaRPr>
        </a:p>
      </dgm:t>
    </dgm:pt>
    <dgm:pt modelId="{6FB27D2E-4DBB-4FB9-B9BC-20DBFB3B68C6}">
      <dgm:prSet phldr="0" custT="1"/>
      <dgm:spPr>
        <a:solidFill>
          <a:schemeClr val="accent6">
            <a:lumMod val="75000"/>
          </a:schemeClr>
        </a:solidFill>
      </dgm:spPr>
      <dgm:t>
        <a:bodyPr/>
        <a:lstStyle/>
        <a:p>
          <a:r>
            <a:rPr lang="en-US" sz="1400" b="1" dirty="0">
              <a:solidFill>
                <a:schemeClr val="bg1"/>
              </a:solidFill>
              <a:latin typeface="Arial" panose="020B0604020202020204"/>
            </a:rPr>
            <a:t>BASIC INFRASTRUCTURE </a:t>
          </a:r>
        </a:p>
      </dgm:t>
    </dgm:pt>
    <dgm:pt modelId="{288EDDE0-3E7B-41C3-AFB2-8CFE526F9EB7}" type="parTrans" cxnId="{E8F839C6-1A8E-4D81-A338-C307F9537C12}">
      <dgm:prSet/>
      <dgm:spPr/>
      <dgm:t>
        <a:bodyPr/>
        <a:lstStyle/>
        <a:p>
          <a:endParaRPr lang="en-US"/>
        </a:p>
      </dgm:t>
    </dgm:pt>
    <dgm:pt modelId="{FAAD3D7E-0858-4BD6-95D2-DF69D7540466}" type="sibTrans" cxnId="{E8F839C6-1A8E-4D81-A338-C307F9537C12}">
      <dgm:prSet/>
      <dgm:spPr/>
      <dgm:t>
        <a:bodyPr/>
        <a:lstStyle/>
        <a:p>
          <a:endParaRPr lang="en-US"/>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custLinFactNeighborX="-1032" custLinFactNeighborY="2859">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1"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2"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3"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 modelId="{BFE987AA-DDC9-4C44-98BC-6326FC139C9E}" type="pres">
      <dgm:prSet presAssocID="{6FB27D2E-4DBB-4FB9-B9BC-20DBFB3B68C6}" presName="Name8" presStyleCnt="0"/>
      <dgm:spPr/>
    </dgm:pt>
    <dgm:pt modelId="{6CF0F267-4C83-40A0-9204-F00A39DB1F14}" type="pres">
      <dgm:prSet presAssocID="{6FB27D2E-4DBB-4FB9-B9BC-20DBFB3B68C6}" presName="level" presStyleLbl="node1" presStyleIdx="4" presStyleCnt="5">
        <dgm:presLayoutVars>
          <dgm:chMax val="1"/>
          <dgm:bulletEnabled val="1"/>
        </dgm:presLayoutVars>
      </dgm:prSet>
      <dgm:spPr/>
    </dgm:pt>
    <dgm:pt modelId="{8DC3BA97-0E42-40BD-8FE0-E1CD4A7759BD}" type="pres">
      <dgm:prSet presAssocID="{6FB27D2E-4DBB-4FB9-B9BC-20DBFB3B68C6}" presName="levelTx" presStyleLbl="revTx" presStyleIdx="0" presStyleCnt="0">
        <dgm:presLayoutVars>
          <dgm:chMax val="1"/>
          <dgm:bulletEnabled val="1"/>
        </dgm:presLayoutVars>
      </dgm:prSet>
      <dgm:spPr/>
    </dgm:pt>
  </dgm:ptLst>
  <dgm:cxnLst>
    <dgm:cxn modelId="{B6AEA202-62EB-4F7C-BA3A-1ACD8D9F7D02}" type="presOf" srcId="{061C132A-A1A4-4C81-AC2B-D1588B169EE6}" destId="{649338CB-A7C2-4971-BBC6-8D93F16015AF}" srcOrd="0" destOrd="0" presId="urn:microsoft.com/office/officeart/2005/8/layout/pyramid1"/>
    <dgm:cxn modelId="{F2304831-524F-4477-85AB-5C2A376D954F}" type="presOf" srcId="{6FB27D2E-4DBB-4FB9-B9BC-20DBFB3B68C6}" destId="{6CF0F267-4C83-40A0-9204-F00A39DB1F14}" srcOrd="0" destOrd="0" presId="urn:microsoft.com/office/officeart/2005/8/layout/pyramid1"/>
    <dgm:cxn modelId="{C3FF5731-A9DA-4A16-B15B-37EC39016A6E}" type="presOf" srcId="{674F295F-7F69-4139-92CF-FB9DD2FCA97B}" destId="{9803BB62-786F-49B0-955B-E66BF6E59667}" srcOrd="0" destOrd="0" presId="urn:microsoft.com/office/officeart/2005/8/layout/pyramid1"/>
    <dgm:cxn modelId="{2428335F-37EF-4474-90A6-2E37CEA39F0B}" type="presOf" srcId="{674F295F-7F69-4139-92CF-FB9DD2FCA97B}" destId="{FC031C91-8B78-4A4C-8086-7E3209ECC60C}" srcOrd="1" destOrd="0" presId="urn:microsoft.com/office/officeart/2005/8/layout/pyramid1"/>
    <dgm:cxn modelId="{596F0143-6025-B140-A153-3AD6919DC2D7}" type="presOf" srcId="{17F6BD08-67A8-466B-9D1B-FE751F19E691}" destId="{CB39C55A-2630-459D-90F8-AC6F02FB9BF8}" srcOrd="0" destOrd="0" presId="urn:microsoft.com/office/officeart/2005/8/layout/pyramid1"/>
    <dgm:cxn modelId="{D46B7E4F-AD27-4D2C-9EB8-8F8786620941}" srcId="{17F6BD08-67A8-466B-9D1B-FE751F19E691}" destId="{674F295F-7F69-4139-92CF-FB9DD2FCA97B}" srcOrd="2" destOrd="0" parTransId="{3C67C203-7E53-4363-BC0D-CBE75B9C5AB6}" sibTransId="{8E714147-78BB-4B03-A66E-AEFAE390B922}"/>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1" destOrd="0" parTransId="{DA1C06BC-790D-4E36-BDE3-E2C09492417B}" sibTransId="{962C9512-402A-4716-9563-1F505BAF8A03}"/>
    <dgm:cxn modelId="{E3CF797E-E162-45AE-840E-7AF1DE59FD8C}" type="presOf" srcId="{8B4F093B-67BA-48DE-96E3-1C62F4FABE4B}" destId="{BEC49A31-4DBC-4554-9EF7-69B166BAB011}" srcOrd="0" destOrd="0" presId="urn:microsoft.com/office/officeart/2005/8/layout/pyramid1"/>
    <dgm:cxn modelId="{F2221BA0-1093-42F6-8DB0-E9487E10C6A5}" type="presOf" srcId="{D7EC95B9-04E5-46BE-9142-FE7F0653D0B4}" destId="{358AC540-92AE-4ABF-81FC-D17E70CA6A8B}" srcOrd="1" destOrd="0" presId="urn:microsoft.com/office/officeart/2005/8/layout/pyramid1"/>
    <dgm:cxn modelId="{600A2FA3-18C6-410F-B052-5573B6291EF9}" type="presOf" srcId="{8B4F093B-67BA-48DE-96E3-1C62F4FABE4B}" destId="{0CBE69DC-9F2A-4055-9B97-4F8F4979EA89}" srcOrd="1" destOrd="0" presId="urn:microsoft.com/office/officeart/2005/8/layout/pyramid1"/>
    <dgm:cxn modelId="{7004D9A3-2306-45A3-AA01-663CF9FF30C0}" type="presOf" srcId="{D7EC95B9-04E5-46BE-9142-FE7F0653D0B4}" destId="{8326CC2C-EB0C-4355-AB61-3611A4AFCB2C}" srcOrd="0" destOrd="0" presId="urn:microsoft.com/office/officeart/2005/8/layout/pyramid1"/>
    <dgm:cxn modelId="{BB2A45BF-D28C-46A1-A31C-5C420435CF39}" type="presOf" srcId="{061C132A-A1A4-4C81-AC2B-D1588B169EE6}" destId="{8291E9F2-D767-4118-B60E-298695D196FA}" srcOrd="1" destOrd="0" presId="urn:microsoft.com/office/officeart/2005/8/layout/pyramid1"/>
    <dgm:cxn modelId="{E8F839C6-1A8E-4D81-A338-C307F9537C12}" srcId="{17F6BD08-67A8-466B-9D1B-FE751F19E691}" destId="{6FB27D2E-4DBB-4FB9-B9BC-20DBFB3B68C6}" srcOrd="4" destOrd="0" parTransId="{288EDDE0-3E7B-41C3-AFB2-8CFE526F9EB7}" sibTransId="{FAAD3D7E-0858-4BD6-95D2-DF69D7540466}"/>
    <dgm:cxn modelId="{E57E34E3-E799-44B2-8629-427D3F469088}" type="presOf" srcId="{6FB27D2E-4DBB-4FB9-B9BC-20DBFB3B68C6}" destId="{8DC3BA97-0E42-40BD-8FE0-E1CD4A7759BD}" srcOrd="1" destOrd="0" presId="urn:microsoft.com/office/officeart/2005/8/layout/pyramid1"/>
    <dgm:cxn modelId="{29A05AF4-782B-499E-B104-4239EFA9C544}" srcId="{17F6BD08-67A8-466B-9D1B-FE751F19E691}" destId="{061C132A-A1A4-4C81-AC2B-D1588B169EE6}" srcOrd="3" destOrd="0" parTransId="{C014E3D4-BF60-4407-8A18-5CC22E5C31AE}" sibTransId="{4B947E39-6D36-49F0-9356-F7E6768A5391}"/>
    <dgm:cxn modelId="{4892D2F7-053F-43BE-8F60-69F17CCA9EB8}" type="presParOf" srcId="{CB39C55A-2630-459D-90F8-AC6F02FB9BF8}" destId="{1A68FE9D-2988-46DC-97BE-18D9AEE11675}" srcOrd="0" destOrd="0" presId="urn:microsoft.com/office/officeart/2005/8/layout/pyramid1"/>
    <dgm:cxn modelId="{AF9E5C73-88E0-48F4-A00F-4DEF2263C05C}" type="presParOf" srcId="{1A68FE9D-2988-46DC-97BE-18D9AEE11675}" destId="{BEC49A31-4DBC-4554-9EF7-69B166BAB011}" srcOrd="0" destOrd="0" presId="urn:microsoft.com/office/officeart/2005/8/layout/pyramid1"/>
    <dgm:cxn modelId="{97BD26D7-39F8-4AEE-AC5E-7D752AA3AC42}" type="presParOf" srcId="{1A68FE9D-2988-46DC-97BE-18D9AEE11675}" destId="{0CBE69DC-9F2A-4055-9B97-4F8F4979EA89}" srcOrd="1" destOrd="0" presId="urn:microsoft.com/office/officeart/2005/8/layout/pyramid1"/>
    <dgm:cxn modelId="{D995C81D-EAF5-4CEE-A0A7-EF322E71CA62}" type="presParOf" srcId="{CB39C55A-2630-459D-90F8-AC6F02FB9BF8}" destId="{C54EF64A-024D-4980-BED1-EA063DA4BAB0}" srcOrd="1" destOrd="0" presId="urn:microsoft.com/office/officeart/2005/8/layout/pyramid1"/>
    <dgm:cxn modelId="{BA5DBD22-0D9D-4905-95A4-B0F939205FA4}" type="presParOf" srcId="{C54EF64A-024D-4980-BED1-EA063DA4BAB0}" destId="{8326CC2C-EB0C-4355-AB61-3611A4AFCB2C}" srcOrd="0" destOrd="0" presId="urn:microsoft.com/office/officeart/2005/8/layout/pyramid1"/>
    <dgm:cxn modelId="{48BF7505-CE13-4248-9CAA-BB7FEB0B9022}" type="presParOf" srcId="{C54EF64A-024D-4980-BED1-EA063DA4BAB0}" destId="{358AC540-92AE-4ABF-81FC-D17E70CA6A8B}" srcOrd="1" destOrd="0" presId="urn:microsoft.com/office/officeart/2005/8/layout/pyramid1"/>
    <dgm:cxn modelId="{862223D7-B8A1-41D7-B242-F9884BDD41E4}" type="presParOf" srcId="{CB39C55A-2630-459D-90F8-AC6F02FB9BF8}" destId="{DE398E8E-25E1-4B2B-8B72-6363D8FA6E27}" srcOrd="2" destOrd="0" presId="urn:microsoft.com/office/officeart/2005/8/layout/pyramid1"/>
    <dgm:cxn modelId="{0F7C1AB3-3B28-4027-91D7-901AD4404C4E}" type="presParOf" srcId="{DE398E8E-25E1-4B2B-8B72-6363D8FA6E27}" destId="{9803BB62-786F-49B0-955B-E66BF6E59667}" srcOrd="0" destOrd="0" presId="urn:microsoft.com/office/officeart/2005/8/layout/pyramid1"/>
    <dgm:cxn modelId="{73B70A83-C974-47A5-AFBA-B746407434A9}" type="presParOf" srcId="{DE398E8E-25E1-4B2B-8B72-6363D8FA6E27}" destId="{FC031C91-8B78-4A4C-8086-7E3209ECC60C}" srcOrd="1" destOrd="0" presId="urn:microsoft.com/office/officeart/2005/8/layout/pyramid1"/>
    <dgm:cxn modelId="{833734BB-77F1-4066-9F93-5C0B07B62D53}" type="presParOf" srcId="{CB39C55A-2630-459D-90F8-AC6F02FB9BF8}" destId="{F15A1D88-717B-4BCA-A208-2ADBCA784176}" srcOrd="3" destOrd="0" presId="urn:microsoft.com/office/officeart/2005/8/layout/pyramid1"/>
    <dgm:cxn modelId="{9A0058FA-01D8-4227-80EE-E85C610086C9}" type="presParOf" srcId="{F15A1D88-717B-4BCA-A208-2ADBCA784176}" destId="{649338CB-A7C2-4971-BBC6-8D93F16015AF}" srcOrd="0" destOrd="0" presId="urn:microsoft.com/office/officeart/2005/8/layout/pyramid1"/>
    <dgm:cxn modelId="{4FC2ABA3-B316-4803-B8B4-299535A22187}" type="presParOf" srcId="{F15A1D88-717B-4BCA-A208-2ADBCA784176}" destId="{8291E9F2-D767-4118-B60E-298695D196FA}" srcOrd="1" destOrd="0" presId="urn:microsoft.com/office/officeart/2005/8/layout/pyramid1"/>
    <dgm:cxn modelId="{8717358B-4676-400B-9598-D00F935E6D6C}" type="presParOf" srcId="{CB39C55A-2630-459D-90F8-AC6F02FB9BF8}" destId="{BFE987AA-DDC9-4C44-98BC-6326FC139C9E}" srcOrd="4" destOrd="0" presId="urn:microsoft.com/office/officeart/2005/8/layout/pyramid1"/>
    <dgm:cxn modelId="{7F300963-9503-4719-ABD3-BBC0BCEB7C2F}" type="presParOf" srcId="{BFE987AA-DDC9-4C44-98BC-6326FC139C9E}" destId="{6CF0F267-4C83-40A0-9204-F00A39DB1F14}" srcOrd="0" destOrd="0" presId="urn:microsoft.com/office/officeart/2005/8/layout/pyramid1"/>
    <dgm:cxn modelId="{F804A369-5EC8-4A40-A80D-AE3084D03755}" type="presParOf" srcId="{BFE987AA-DDC9-4C44-98BC-6326FC139C9E}" destId="{8DC3BA97-0E42-40BD-8FE0-E1CD4A7759B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custT="1"/>
      <dgm:spPr/>
      <dgm:t>
        <a:bodyPr/>
        <a:lstStyle/>
        <a:p>
          <a:endParaRPr lang="en-US" sz="1400" b="1" dirty="0"/>
        </a:p>
      </dgm:t>
    </dgm:pt>
    <dgm:pt modelId="{E6A76632-4AD1-402A-9A86-F3DD0BBA2E45}" type="parTrans" cxnId="{8E864375-F0F3-4772-8AEA-032378180899}">
      <dgm:prSet/>
      <dgm:spPr/>
      <dgm:t>
        <a:bodyPr/>
        <a:lstStyle/>
        <a:p>
          <a:endParaRPr lang="en-US">
            <a:solidFill>
              <a:schemeClr val="bg1"/>
            </a:solidFill>
            <a:latin typeface="Arial Narrow" panose="020B0606020202030204" pitchFamily="34" charset="0"/>
          </a:endParaRPr>
        </a:p>
      </dgm:t>
    </dgm:pt>
    <dgm:pt modelId="{53EA9333-AEEC-4D1B-A466-2B9DD5864E1F}" type="sibTrans" cxnId="{8E864375-F0F3-4772-8AEA-032378180899}">
      <dgm:prSet/>
      <dgm:spPr/>
      <dgm:t>
        <a:bodyPr/>
        <a:lstStyle/>
        <a:p>
          <a:endParaRPr lang="en-US">
            <a:solidFill>
              <a:schemeClr val="bg1"/>
            </a:solidFill>
            <a:latin typeface="Arial Narrow" panose="020B0606020202030204" pitchFamily="34" charset="0"/>
          </a:endParaRPr>
        </a:p>
      </dgm:t>
    </dgm:pt>
    <dgm:pt modelId="{D7EC95B9-04E5-46BE-9142-FE7F0653D0B4}">
      <dgm:prSet phldrT="[Text]" custT="1"/>
      <dgm:spPr/>
      <dgm:t>
        <a:bodyPr/>
        <a:lstStyle/>
        <a:p>
          <a:endParaRPr lang="en-US" sz="1400" b="1" dirty="0"/>
        </a:p>
      </dgm:t>
    </dgm:pt>
    <dgm:pt modelId="{DA1C06BC-790D-4E36-BDE3-E2C09492417B}" type="parTrans" cxnId="{F1A98F57-F974-4E9B-95E1-5EC6FABA1FE6}">
      <dgm:prSet/>
      <dgm:spPr/>
      <dgm:t>
        <a:bodyPr/>
        <a:lstStyle/>
        <a:p>
          <a:endParaRPr lang="en-US">
            <a:solidFill>
              <a:schemeClr val="bg1"/>
            </a:solidFill>
            <a:latin typeface="Arial Narrow" panose="020B0606020202030204" pitchFamily="34" charset="0"/>
          </a:endParaRPr>
        </a:p>
      </dgm:t>
    </dgm:pt>
    <dgm:pt modelId="{962C9512-402A-4716-9563-1F505BAF8A03}" type="sibTrans" cxnId="{F1A98F57-F974-4E9B-95E1-5EC6FABA1FE6}">
      <dgm:prSet/>
      <dgm:spPr/>
      <dgm:t>
        <a:bodyPr/>
        <a:lstStyle/>
        <a:p>
          <a:endParaRPr lang="en-US">
            <a:solidFill>
              <a:schemeClr val="bg1"/>
            </a:solidFill>
            <a:latin typeface="Arial Narrow" panose="020B0606020202030204" pitchFamily="34" charset="0"/>
          </a:endParaRPr>
        </a:p>
      </dgm:t>
    </dgm:pt>
    <dgm:pt modelId="{674F295F-7F69-4139-92CF-FB9DD2FCA97B}">
      <dgm:prSet phldrT="[Text]" custT="1"/>
      <dgm:spPr>
        <a:solidFill>
          <a:schemeClr val="accent3">
            <a:lumMod val="40000"/>
            <a:lumOff val="60000"/>
          </a:schemeClr>
        </a:solidFill>
      </dgm:spPr>
      <dgm:t>
        <a:bodyPr/>
        <a:lstStyle/>
        <a:p>
          <a:pPr rtl="0"/>
          <a:endParaRPr lang="en-US" sz="1400" b="0" dirty="0">
            <a:latin typeface="Arial" panose="020B0604020202020204"/>
          </a:endParaRPr>
        </a:p>
      </dgm:t>
    </dgm:pt>
    <dgm:pt modelId="{3C67C203-7E53-4363-BC0D-CBE75B9C5AB6}" type="parTrans" cxnId="{D46B7E4F-AD27-4D2C-9EB8-8F8786620941}">
      <dgm:prSet/>
      <dgm:spPr/>
      <dgm:t>
        <a:bodyPr/>
        <a:lstStyle/>
        <a:p>
          <a:endParaRPr lang="en-US">
            <a:solidFill>
              <a:schemeClr val="bg1"/>
            </a:solidFill>
            <a:latin typeface="Arial Narrow" panose="020B0606020202030204" pitchFamily="34" charset="0"/>
          </a:endParaRPr>
        </a:p>
      </dgm:t>
    </dgm:pt>
    <dgm:pt modelId="{8E714147-78BB-4B03-A66E-AEFAE390B922}" type="sibTrans" cxnId="{D46B7E4F-AD27-4D2C-9EB8-8F8786620941}">
      <dgm:prSet/>
      <dgm:spPr/>
      <dgm:t>
        <a:bodyPr/>
        <a:lstStyle/>
        <a:p>
          <a:endParaRPr lang="en-US">
            <a:solidFill>
              <a:schemeClr val="bg1"/>
            </a:solidFill>
            <a:latin typeface="Arial Narrow" panose="020B0606020202030204" pitchFamily="34" charset="0"/>
          </a:endParaRPr>
        </a:p>
      </dgm:t>
    </dgm:pt>
    <dgm:pt modelId="{061C132A-A1A4-4C81-AC2B-D1588B169EE6}">
      <dgm:prSet phldrT="[Text]" custT="1"/>
      <dgm:spPr/>
      <dgm:t>
        <a:bodyPr/>
        <a:lstStyle/>
        <a:p>
          <a:r>
            <a:rPr lang="en-US" sz="1400" b="1" dirty="0">
              <a:solidFill>
                <a:schemeClr val="bg1"/>
              </a:solidFill>
            </a:rPr>
            <a:t>TECHNOLOGY INFRASTRUCTURE</a:t>
          </a:r>
        </a:p>
      </dgm:t>
    </dgm:pt>
    <dgm:pt modelId="{C014E3D4-BF60-4407-8A18-5CC22E5C31AE}" type="parTrans" cxnId="{29A05AF4-782B-499E-B104-4239EFA9C544}">
      <dgm:prSet/>
      <dgm:spPr/>
      <dgm:t>
        <a:bodyPr/>
        <a:lstStyle/>
        <a:p>
          <a:endParaRPr lang="en-US">
            <a:solidFill>
              <a:schemeClr val="bg1"/>
            </a:solidFill>
            <a:latin typeface="Arial Narrow" panose="020B0606020202030204" pitchFamily="34" charset="0"/>
          </a:endParaRPr>
        </a:p>
      </dgm:t>
    </dgm:pt>
    <dgm:pt modelId="{4B947E39-6D36-49F0-9356-F7E6768A5391}" type="sibTrans" cxnId="{29A05AF4-782B-499E-B104-4239EFA9C544}">
      <dgm:prSet/>
      <dgm:spPr/>
      <dgm:t>
        <a:bodyPr/>
        <a:lstStyle/>
        <a:p>
          <a:endParaRPr lang="en-US">
            <a:solidFill>
              <a:schemeClr val="bg1"/>
            </a:solidFill>
            <a:latin typeface="Arial Narrow" panose="020B0606020202030204" pitchFamily="34" charset="0"/>
          </a:endParaRPr>
        </a:p>
      </dgm:t>
    </dgm:pt>
    <dgm:pt modelId="{6FB27D2E-4DBB-4FB9-B9BC-20DBFB3B68C6}">
      <dgm:prSet phldr="0" custT="1"/>
      <dgm:spPr>
        <a:solidFill>
          <a:schemeClr val="accent6">
            <a:lumMod val="75000"/>
          </a:schemeClr>
        </a:solidFill>
      </dgm:spPr>
      <dgm:t>
        <a:bodyPr/>
        <a:lstStyle/>
        <a:p>
          <a:r>
            <a:rPr lang="en-US" sz="1400" b="1" dirty="0">
              <a:solidFill>
                <a:schemeClr val="bg1"/>
              </a:solidFill>
              <a:latin typeface="Arial" panose="020B0604020202020204"/>
            </a:rPr>
            <a:t>BASIC INFRASTRUCTURE </a:t>
          </a:r>
        </a:p>
      </dgm:t>
    </dgm:pt>
    <dgm:pt modelId="{288EDDE0-3E7B-41C3-AFB2-8CFE526F9EB7}" type="parTrans" cxnId="{E8F839C6-1A8E-4D81-A338-C307F9537C12}">
      <dgm:prSet/>
      <dgm:spPr/>
      <dgm:t>
        <a:bodyPr/>
        <a:lstStyle/>
        <a:p>
          <a:endParaRPr lang="en-US"/>
        </a:p>
      </dgm:t>
    </dgm:pt>
    <dgm:pt modelId="{FAAD3D7E-0858-4BD6-95D2-DF69D7540466}" type="sibTrans" cxnId="{E8F839C6-1A8E-4D81-A338-C307F9537C12}">
      <dgm:prSet/>
      <dgm:spPr/>
      <dgm:t>
        <a:bodyPr/>
        <a:lstStyle/>
        <a:p>
          <a:endParaRPr lang="en-US"/>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custLinFactNeighborX="-1032" custLinFactNeighborY="2859">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1"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2"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3"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 modelId="{BFE987AA-DDC9-4C44-98BC-6326FC139C9E}" type="pres">
      <dgm:prSet presAssocID="{6FB27D2E-4DBB-4FB9-B9BC-20DBFB3B68C6}" presName="Name8" presStyleCnt="0"/>
      <dgm:spPr/>
    </dgm:pt>
    <dgm:pt modelId="{6CF0F267-4C83-40A0-9204-F00A39DB1F14}" type="pres">
      <dgm:prSet presAssocID="{6FB27D2E-4DBB-4FB9-B9BC-20DBFB3B68C6}" presName="level" presStyleLbl="node1" presStyleIdx="4" presStyleCnt="5">
        <dgm:presLayoutVars>
          <dgm:chMax val="1"/>
          <dgm:bulletEnabled val="1"/>
        </dgm:presLayoutVars>
      </dgm:prSet>
      <dgm:spPr/>
    </dgm:pt>
    <dgm:pt modelId="{8DC3BA97-0E42-40BD-8FE0-E1CD4A7759BD}" type="pres">
      <dgm:prSet presAssocID="{6FB27D2E-4DBB-4FB9-B9BC-20DBFB3B68C6}" presName="levelTx" presStyleLbl="revTx" presStyleIdx="0" presStyleCnt="0">
        <dgm:presLayoutVars>
          <dgm:chMax val="1"/>
          <dgm:bulletEnabled val="1"/>
        </dgm:presLayoutVars>
      </dgm:prSet>
      <dgm:spPr/>
    </dgm:pt>
  </dgm:ptLst>
  <dgm:cxnLst>
    <dgm:cxn modelId="{B6AEA202-62EB-4F7C-BA3A-1ACD8D9F7D02}" type="presOf" srcId="{061C132A-A1A4-4C81-AC2B-D1588B169EE6}" destId="{649338CB-A7C2-4971-BBC6-8D93F16015AF}" srcOrd="0" destOrd="0" presId="urn:microsoft.com/office/officeart/2005/8/layout/pyramid1"/>
    <dgm:cxn modelId="{F2304831-524F-4477-85AB-5C2A376D954F}" type="presOf" srcId="{6FB27D2E-4DBB-4FB9-B9BC-20DBFB3B68C6}" destId="{6CF0F267-4C83-40A0-9204-F00A39DB1F14}" srcOrd="0" destOrd="0" presId="urn:microsoft.com/office/officeart/2005/8/layout/pyramid1"/>
    <dgm:cxn modelId="{C3FF5731-A9DA-4A16-B15B-37EC39016A6E}" type="presOf" srcId="{674F295F-7F69-4139-92CF-FB9DD2FCA97B}" destId="{9803BB62-786F-49B0-955B-E66BF6E59667}" srcOrd="0" destOrd="0" presId="urn:microsoft.com/office/officeart/2005/8/layout/pyramid1"/>
    <dgm:cxn modelId="{2428335F-37EF-4474-90A6-2E37CEA39F0B}" type="presOf" srcId="{674F295F-7F69-4139-92CF-FB9DD2FCA97B}" destId="{FC031C91-8B78-4A4C-8086-7E3209ECC60C}" srcOrd="1" destOrd="0" presId="urn:microsoft.com/office/officeart/2005/8/layout/pyramid1"/>
    <dgm:cxn modelId="{596F0143-6025-B140-A153-3AD6919DC2D7}" type="presOf" srcId="{17F6BD08-67A8-466B-9D1B-FE751F19E691}" destId="{CB39C55A-2630-459D-90F8-AC6F02FB9BF8}" srcOrd="0" destOrd="0" presId="urn:microsoft.com/office/officeart/2005/8/layout/pyramid1"/>
    <dgm:cxn modelId="{D46B7E4F-AD27-4D2C-9EB8-8F8786620941}" srcId="{17F6BD08-67A8-466B-9D1B-FE751F19E691}" destId="{674F295F-7F69-4139-92CF-FB9DD2FCA97B}" srcOrd="2" destOrd="0" parTransId="{3C67C203-7E53-4363-BC0D-CBE75B9C5AB6}" sibTransId="{8E714147-78BB-4B03-A66E-AEFAE390B922}"/>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1" destOrd="0" parTransId="{DA1C06BC-790D-4E36-BDE3-E2C09492417B}" sibTransId="{962C9512-402A-4716-9563-1F505BAF8A03}"/>
    <dgm:cxn modelId="{E3CF797E-E162-45AE-840E-7AF1DE59FD8C}" type="presOf" srcId="{8B4F093B-67BA-48DE-96E3-1C62F4FABE4B}" destId="{BEC49A31-4DBC-4554-9EF7-69B166BAB011}" srcOrd="0" destOrd="0" presId="urn:microsoft.com/office/officeart/2005/8/layout/pyramid1"/>
    <dgm:cxn modelId="{F2221BA0-1093-42F6-8DB0-E9487E10C6A5}" type="presOf" srcId="{D7EC95B9-04E5-46BE-9142-FE7F0653D0B4}" destId="{358AC540-92AE-4ABF-81FC-D17E70CA6A8B}" srcOrd="1" destOrd="0" presId="urn:microsoft.com/office/officeart/2005/8/layout/pyramid1"/>
    <dgm:cxn modelId="{600A2FA3-18C6-410F-B052-5573B6291EF9}" type="presOf" srcId="{8B4F093B-67BA-48DE-96E3-1C62F4FABE4B}" destId="{0CBE69DC-9F2A-4055-9B97-4F8F4979EA89}" srcOrd="1" destOrd="0" presId="urn:microsoft.com/office/officeart/2005/8/layout/pyramid1"/>
    <dgm:cxn modelId="{7004D9A3-2306-45A3-AA01-663CF9FF30C0}" type="presOf" srcId="{D7EC95B9-04E5-46BE-9142-FE7F0653D0B4}" destId="{8326CC2C-EB0C-4355-AB61-3611A4AFCB2C}" srcOrd="0" destOrd="0" presId="urn:microsoft.com/office/officeart/2005/8/layout/pyramid1"/>
    <dgm:cxn modelId="{BB2A45BF-D28C-46A1-A31C-5C420435CF39}" type="presOf" srcId="{061C132A-A1A4-4C81-AC2B-D1588B169EE6}" destId="{8291E9F2-D767-4118-B60E-298695D196FA}" srcOrd="1" destOrd="0" presId="urn:microsoft.com/office/officeart/2005/8/layout/pyramid1"/>
    <dgm:cxn modelId="{E8F839C6-1A8E-4D81-A338-C307F9537C12}" srcId="{17F6BD08-67A8-466B-9D1B-FE751F19E691}" destId="{6FB27D2E-4DBB-4FB9-B9BC-20DBFB3B68C6}" srcOrd="4" destOrd="0" parTransId="{288EDDE0-3E7B-41C3-AFB2-8CFE526F9EB7}" sibTransId="{FAAD3D7E-0858-4BD6-95D2-DF69D7540466}"/>
    <dgm:cxn modelId="{E57E34E3-E799-44B2-8629-427D3F469088}" type="presOf" srcId="{6FB27D2E-4DBB-4FB9-B9BC-20DBFB3B68C6}" destId="{8DC3BA97-0E42-40BD-8FE0-E1CD4A7759BD}" srcOrd="1" destOrd="0" presId="urn:microsoft.com/office/officeart/2005/8/layout/pyramid1"/>
    <dgm:cxn modelId="{29A05AF4-782B-499E-B104-4239EFA9C544}" srcId="{17F6BD08-67A8-466B-9D1B-FE751F19E691}" destId="{061C132A-A1A4-4C81-AC2B-D1588B169EE6}" srcOrd="3" destOrd="0" parTransId="{C014E3D4-BF60-4407-8A18-5CC22E5C31AE}" sibTransId="{4B947E39-6D36-49F0-9356-F7E6768A5391}"/>
    <dgm:cxn modelId="{4892D2F7-053F-43BE-8F60-69F17CCA9EB8}" type="presParOf" srcId="{CB39C55A-2630-459D-90F8-AC6F02FB9BF8}" destId="{1A68FE9D-2988-46DC-97BE-18D9AEE11675}" srcOrd="0" destOrd="0" presId="urn:microsoft.com/office/officeart/2005/8/layout/pyramid1"/>
    <dgm:cxn modelId="{AF9E5C73-88E0-48F4-A00F-4DEF2263C05C}" type="presParOf" srcId="{1A68FE9D-2988-46DC-97BE-18D9AEE11675}" destId="{BEC49A31-4DBC-4554-9EF7-69B166BAB011}" srcOrd="0" destOrd="0" presId="urn:microsoft.com/office/officeart/2005/8/layout/pyramid1"/>
    <dgm:cxn modelId="{97BD26D7-39F8-4AEE-AC5E-7D752AA3AC42}" type="presParOf" srcId="{1A68FE9D-2988-46DC-97BE-18D9AEE11675}" destId="{0CBE69DC-9F2A-4055-9B97-4F8F4979EA89}" srcOrd="1" destOrd="0" presId="urn:microsoft.com/office/officeart/2005/8/layout/pyramid1"/>
    <dgm:cxn modelId="{D995C81D-EAF5-4CEE-A0A7-EF322E71CA62}" type="presParOf" srcId="{CB39C55A-2630-459D-90F8-AC6F02FB9BF8}" destId="{C54EF64A-024D-4980-BED1-EA063DA4BAB0}" srcOrd="1" destOrd="0" presId="urn:microsoft.com/office/officeart/2005/8/layout/pyramid1"/>
    <dgm:cxn modelId="{BA5DBD22-0D9D-4905-95A4-B0F939205FA4}" type="presParOf" srcId="{C54EF64A-024D-4980-BED1-EA063DA4BAB0}" destId="{8326CC2C-EB0C-4355-AB61-3611A4AFCB2C}" srcOrd="0" destOrd="0" presId="urn:microsoft.com/office/officeart/2005/8/layout/pyramid1"/>
    <dgm:cxn modelId="{48BF7505-CE13-4248-9CAA-BB7FEB0B9022}" type="presParOf" srcId="{C54EF64A-024D-4980-BED1-EA063DA4BAB0}" destId="{358AC540-92AE-4ABF-81FC-D17E70CA6A8B}" srcOrd="1" destOrd="0" presId="urn:microsoft.com/office/officeart/2005/8/layout/pyramid1"/>
    <dgm:cxn modelId="{862223D7-B8A1-41D7-B242-F9884BDD41E4}" type="presParOf" srcId="{CB39C55A-2630-459D-90F8-AC6F02FB9BF8}" destId="{DE398E8E-25E1-4B2B-8B72-6363D8FA6E27}" srcOrd="2" destOrd="0" presId="urn:microsoft.com/office/officeart/2005/8/layout/pyramid1"/>
    <dgm:cxn modelId="{0F7C1AB3-3B28-4027-91D7-901AD4404C4E}" type="presParOf" srcId="{DE398E8E-25E1-4B2B-8B72-6363D8FA6E27}" destId="{9803BB62-786F-49B0-955B-E66BF6E59667}" srcOrd="0" destOrd="0" presId="urn:microsoft.com/office/officeart/2005/8/layout/pyramid1"/>
    <dgm:cxn modelId="{73B70A83-C974-47A5-AFBA-B746407434A9}" type="presParOf" srcId="{DE398E8E-25E1-4B2B-8B72-6363D8FA6E27}" destId="{FC031C91-8B78-4A4C-8086-7E3209ECC60C}" srcOrd="1" destOrd="0" presId="urn:microsoft.com/office/officeart/2005/8/layout/pyramid1"/>
    <dgm:cxn modelId="{833734BB-77F1-4066-9F93-5C0B07B62D53}" type="presParOf" srcId="{CB39C55A-2630-459D-90F8-AC6F02FB9BF8}" destId="{F15A1D88-717B-4BCA-A208-2ADBCA784176}" srcOrd="3" destOrd="0" presId="urn:microsoft.com/office/officeart/2005/8/layout/pyramid1"/>
    <dgm:cxn modelId="{9A0058FA-01D8-4227-80EE-E85C610086C9}" type="presParOf" srcId="{F15A1D88-717B-4BCA-A208-2ADBCA784176}" destId="{649338CB-A7C2-4971-BBC6-8D93F16015AF}" srcOrd="0" destOrd="0" presId="urn:microsoft.com/office/officeart/2005/8/layout/pyramid1"/>
    <dgm:cxn modelId="{4FC2ABA3-B316-4803-B8B4-299535A22187}" type="presParOf" srcId="{F15A1D88-717B-4BCA-A208-2ADBCA784176}" destId="{8291E9F2-D767-4118-B60E-298695D196FA}" srcOrd="1" destOrd="0" presId="urn:microsoft.com/office/officeart/2005/8/layout/pyramid1"/>
    <dgm:cxn modelId="{8717358B-4676-400B-9598-D00F935E6D6C}" type="presParOf" srcId="{CB39C55A-2630-459D-90F8-AC6F02FB9BF8}" destId="{BFE987AA-DDC9-4C44-98BC-6326FC139C9E}" srcOrd="4" destOrd="0" presId="urn:microsoft.com/office/officeart/2005/8/layout/pyramid1"/>
    <dgm:cxn modelId="{7F300963-9503-4719-ABD3-BBC0BCEB7C2F}" type="presParOf" srcId="{BFE987AA-DDC9-4C44-98BC-6326FC139C9E}" destId="{6CF0F267-4C83-40A0-9204-F00A39DB1F14}" srcOrd="0" destOrd="0" presId="urn:microsoft.com/office/officeart/2005/8/layout/pyramid1"/>
    <dgm:cxn modelId="{F804A369-5EC8-4A40-A80D-AE3084D03755}" type="presParOf" srcId="{BFE987AA-DDC9-4C44-98BC-6326FC139C9E}" destId="{8DC3BA97-0E42-40BD-8FE0-E1CD4A7759B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custT="1"/>
      <dgm:spPr/>
      <dgm:t>
        <a:bodyPr/>
        <a:lstStyle/>
        <a:p>
          <a:endParaRPr lang="en-US" sz="1400" b="1" dirty="0"/>
        </a:p>
      </dgm:t>
    </dgm:pt>
    <dgm:pt modelId="{E6A76632-4AD1-402A-9A86-F3DD0BBA2E45}" type="parTrans" cxnId="{8E864375-F0F3-4772-8AEA-032378180899}">
      <dgm:prSet/>
      <dgm:spPr/>
      <dgm:t>
        <a:bodyPr/>
        <a:lstStyle/>
        <a:p>
          <a:endParaRPr lang="en-US">
            <a:solidFill>
              <a:schemeClr val="bg1"/>
            </a:solidFill>
            <a:latin typeface="Arial Narrow" panose="020B0606020202030204" pitchFamily="34" charset="0"/>
          </a:endParaRPr>
        </a:p>
      </dgm:t>
    </dgm:pt>
    <dgm:pt modelId="{53EA9333-AEEC-4D1B-A466-2B9DD5864E1F}" type="sibTrans" cxnId="{8E864375-F0F3-4772-8AEA-032378180899}">
      <dgm:prSet/>
      <dgm:spPr/>
      <dgm:t>
        <a:bodyPr/>
        <a:lstStyle/>
        <a:p>
          <a:endParaRPr lang="en-US">
            <a:solidFill>
              <a:schemeClr val="bg1"/>
            </a:solidFill>
            <a:latin typeface="Arial Narrow" panose="020B0606020202030204" pitchFamily="34" charset="0"/>
          </a:endParaRPr>
        </a:p>
      </dgm:t>
    </dgm:pt>
    <dgm:pt modelId="{D7EC95B9-04E5-46BE-9142-FE7F0653D0B4}">
      <dgm:prSet phldrT="[Text]" custT="1"/>
      <dgm:spPr/>
      <dgm:t>
        <a:bodyPr/>
        <a:lstStyle/>
        <a:p>
          <a:endParaRPr lang="en-US" sz="1400" b="1" dirty="0"/>
        </a:p>
      </dgm:t>
    </dgm:pt>
    <dgm:pt modelId="{DA1C06BC-790D-4E36-BDE3-E2C09492417B}" type="parTrans" cxnId="{F1A98F57-F974-4E9B-95E1-5EC6FABA1FE6}">
      <dgm:prSet/>
      <dgm:spPr/>
      <dgm:t>
        <a:bodyPr/>
        <a:lstStyle/>
        <a:p>
          <a:endParaRPr lang="en-US">
            <a:solidFill>
              <a:schemeClr val="bg1"/>
            </a:solidFill>
            <a:latin typeface="Arial Narrow" panose="020B0606020202030204" pitchFamily="34" charset="0"/>
          </a:endParaRPr>
        </a:p>
      </dgm:t>
    </dgm:pt>
    <dgm:pt modelId="{962C9512-402A-4716-9563-1F505BAF8A03}" type="sibTrans" cxnId="{F1A98F57-F974-4E9B-95E1-5EC6FABA1FE6}">
      <dgm:prSet/>
      <dgm:spPr/>
      <dgm:t>
        <a:bodyPr/>
        <a:lstStyle/>
        <a:p>
          <a:endParaRPr lang="en-US">
            <a:solidFill>
              <a:schemeClr val="bg1"/>
            </a:solidFill>
            <a:latin typeface="Arial Narrow" panose="020B0606020202030204" pitchFamily="34" charset="0"/>
          </a:endParaRPr>
        </a:p>
      </dgm:t>
    </dgm:pt>
    <dgm:pt modelId="{674F295F-7F69-4139-92CF-FB9DD2FCA97B}">
      <dgm:prSet phldrT="[Text]" custT="1"/>
      <dgm:spPr>
        <a:solidFill>
          <a:schemeClr val="accent3">
            <a:lumMod val="40000"/>
            <a:lumOff val="60000"/>
          </a:schemeClr>
        </a:solidFill>
      </dgm:spPr>
      <dgm:t>
        <a:bodyPr/>
        <a:lstStyle/>
        <a:p>
          <a:pPr rtl="0"/>
          <a:r>
            <a:rPr lang="en-US" sz="1400" b="1" dirty="0"/>
            <a:t>BUSINESS SUPPORT</a:t>
          </a:r>
          <a:endParaRPr lang="en-US" sz="1400" b="0" dirty="0">
            <a:latin typeface="Arial" panose="020B0604020202020204"/>
          </a:endParaRPr>
        </a:p>
      </dgm:t>
    </dgm:pt>
    <dgm:pt modelId="{3C67C203-7E53-4363-BC0D-CBE75B9C5AB6}" type="parTrans" cxnId="{D46B7E4F-AD27-4D2C-9EB8-8F8786620941}">
      <dgm:prSet/>
      <dgm:spPr/>
      <dgm:t>
        <a:bodyPr/>
        <a:lstStyle/>
        <a:p>
          <a:endParaRPr lang="en-US">
            <a:solidFill>
              <a:schemeClr val="bg1"/>
            </a:solidFill>
            <a:latin typeface="Arial Narrow" panose="020B0606020202030204" pitchFamily="34" charset="0"/>
          </a:endParaRPr>
        </a:p>
      </dgm:t>
    </dgm:pt>
    <dgm:pt modelId="{8E714147-78BB-4B03-A66E-AEFAE390B922}" type="sibTrans" cxnId="{D46B7E4F-AD27-4D2C-9EB8-8F8786620941}">
      <dgm:prSet/>
      <dgm:spPr/>
      <dgm:t>
        <a:bodyPr/>
        <a:lstStyle/>
        <a:p>
          <a:endParaRPr lang="en-US">
            <a:solidFill>
              <a:schemeClr val="bg1"/>
            </a:solidFill>
            <a:latin typeface="Arial Narrow" panose="020B0606020202030204" pitchFamily="34" charset="0"/>
          </a:endParaRPr>
        </a:p>
      </dgm:t>
    </dgm:pt>
    <dgm:pt modelId="{061C132A-A1A4-4C81-AC2B-D1588B169EE6}">
      <dgm:prSet phldrT="[Text]" custT="1"/>
      <dgm:spPr/>
      <dgm:t>
        <a:bodyPr/>
        <a:lstStyle/>
        <a:p>
          <a:r>
            <a:rPr lang="en-US" sz="1400" b="1" dirty="0">
              <a:solidFill>
                <a:schemeClr val="bg1"/>
              </a:solidFill>
            </a:rPr>
            <a:t>TECHNOLOGY INFRASTRUCTURE</a:t>
          </a:r>
        </a:p>
      </dgm:t>
    </dgm:pt>
    <dgm:pt modelId="{C014E3D4-BF60-4407-8A18-5CC22E5C31AE}" type="parTrans" cxnId="{29A05AF4-782B-499E-B104-4239EFA9C544}">
      <dgm:prSet/>
      <dgm:spPr/>
      <dgm:t>
        <a:bodyPr/>
        <a:lstStyle/>
        <a:p>
          <a:endParaRPr lang="en-US">
            <a:solidFill>
              <a:schemeClr val="bg1"/>
            </a:solidFill>
            <a:latin typeface="Arial Narrow" panose="020B0606020202030204" pitchFamily="34" charset="0"/>
          </a:endParaRPr>
        </a:p>
      </dgm:t>
    </dgm:pt>
    <dgm:pt modelId="{4B947E39-6D36-49F0-9356-F7E6768A5391}" type="sibTrans" cxnId="{29A05AF4-782B-499E-B104-4239EFA9C544}">
      <dgm:prSet/>
      <dgm:spPr/>
      <dgm:t>
        <a:bodyPr/>
        <a:lstStyle/>
        <a:p>
          <a:endParaRPr lang="en-US">
            <a:solidFill>
              <a:schemeClr val="bg1"/>
            </a:solidFill>
            <a:latin typeface="Arial Narrow" panose="020B0606020202030204" pitchFamily="34" charset="0"/>
          </a:endParaRPr>
        </a:p>
      </dgm:t>
    </dgm:pt>
    <dgm:pt modelId="{6FB27D2E-4DBB-4FB9-B9BC-20DBFB3B68C6}">
      <dgm:prSet phldr="0" custT="1"/>
      <dgm:spPr>
        <a:solidFill>
          <a:schemeClr val="accent6">
            <a:lumMod val="75000"/>
          </a:schemeClr>
        </a:solidFill>
      </dgm:spPr>
      <dgm:t>
        <a:bodyPr/>
        <a:lstStyle/>
        <a:p>
          <a:r>
            <a:rPr lang="en-US" sz="1400" b="1" dirty="0">
              <a:solidFill>
                <a:schemeClr val="bg1"/>
              </a:solidFill>
              <a:latin typeface="Arial" panose="020B0604020202020204"/>
            </a:rPr>
            <a:t>BASIC INFRASTRUCTURE </a:t>
          </a:r>
        </a:p>
      </dgm:t>
    </dgm:pt>
    <dgm:pt modelId="{288EDDE0-3E7B-41C3-AFB2-8CFE526F9EB7}" type="parTrans" cxnId="{E8F839C6-1A8E-4D81-A338-C307F9537C12}">
      <dgm:prSet/>
      <dgm:spPr/>
      <dgm:t>
        <a:bodyPr/>
        <a:lstStyle/>
        <a:p>
          <a:endParaRPr lang="en-US"/>
        </a:p>
      </dgm:t>
    </dgm:pt>
    <dgm:pt modelId="{FAAD3D7E-0858-4BD6-95D2-DF69D7540466}" type="sibTrans" cxnId="{E8F839C6-1A8E-4D81-A338-C307F9537C12}">
      <dgm:prSet/>
      <dgm:spPr/>
      <dgm:t>
        <a:bodyPr/>
        <a:lstStyle/>
        <a:p>
          <a:endParaRPr lang="en-US"/>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custLinFactNeighborX="-1032" custLinFactNeighborY="2859">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1"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2"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3"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 modelId="{BFE987AA-DDC9-4C44-98BC-6326FC139C9E}" type="pres">
      <dgm:prSet presAssocID="{6FB27D2E-4DBB-4FB9-B9BC-20DBFB3B68C6}" presName="Name8" presStyleCnt="0"/>
      <dgm:spPr/>
    </dgm:pt>
    <dgm:pt modelId="{6CF0F267-4C83-40A0-9204-F00A39DB1F14}" type="pres">
      <dgm:prSet presAssocID="{6FB27D2E-4DBB-4FB9-B9BC-20DBFB3B68C6}" presName="level" presStyleLbl="node1" presStyleIdx="4" presStyleCnt="5">
        <dgm:presLayoutVars>
          <dgm:chMax val="1"/>
          <dgm:bulletEnabled val="1"/>
        </dgm:presLayoutVars>
      </dgm:prSet>
      <dgm:spPr/>
    </dgm:pt>
    <dgm:pt modelId="{8DC3BA97-0E42-40BD-8FE0-E1CD4A7759BD}" type="pres">
      <dgm:prSet presAssocID="{6FB27D2E-4DBB-4FB9-B9BC-20DBFB3B68C6}" presName="levelTx" presStyleLbl="revTx" presStyleIdx="0" presStyleCnt="0">
        <dgm:presLayoutVars>
          <dgm:chMax val="1"/>
          <dgm:bulletEnabled val="1"/>
        </dgm:presLayoutVars>
      </dgm:prSet>
      <dgm:spPr/>
    </dgm:pt>
  </dgm:ptLst>
  <dgm:cxnLst>
    <dgm:cxn modelId="{B6AEA202-62EB-4F7C-BA3A-1ACD8D9F7D02}" type="presOf" srcId="{061C132A-A1A4-4C81-AC2B-D1588B169EE6}" destId="{649338CB-A7C2-4971-BBC6-8D93F16015AF}" srcOrd="0" destOrd="0" presId="urn:microsoft.com/office/officeart/2005/8/layout/pyramid1"/>
    <dgm:cxn modelId="{F2304831-524F-4477-85AB-5C2A376D954F}" type="presOf" srcId="{6FB27D2E-4DBB-4FB9-B9BC-20DBFB3B68C6}" destId="{6CF0F267-4C83-40A0-9204-F00A39DB1F14}" srcOrd="0" destOrd="0" presId="urn:microsoft.com/office/officeart/2005/8/layout/pyramid1"/>
    <dgm:cxn modelId="{C3FF5731-A9DA-4A16-B15B-37EC39016A6E}" type="presOf" srcId="{674F295F-7F69-4139-92CF-FB9DD2FCA97B}" destId="{9803BB62-786F-49B0-955B-E66BF6E59667}" srcOrd="0" destOrd="0" presId="urn:microsoft.com/office/officeart/2005/8/layout/pyramid1"/>
    <dgm:cxn modelId="{2428335F-37EF-4474-90A6-2E37CEA39F0B}" type="presOf" srcId="{674F295F-7F69-4139-92CF-FB9DD2FCA97B}" destId="{FC031C91-8B78-4A4C-8086-7E3209ECC60C}" srcOrd="1" destOrd="0" presId="urn:microsoft.com/office/officeart/2005/8/layout/pyramid1"/>
    <dgm:cxn modelId="{596F0143-6025-B140-A153-3AD6919DC2D7}" type="presOf" srcId="{17F6BD08-67A8-466B-9D1B-FE751F19E691}" destId="{CB39C55A-2630-459D-90F8-AC6F02FB9BF8}" srcOrd="0" destOrd="0" presId="urn:microsoft.com/office/officeart/2005/8/layout/pyramid1"/>
    <dgm:cxn modelId="{D46B7E4F-AD27-4D2C-9EB8-8F8786620941}" srcId="{17F6BD08-67A8-466B-9D1B-FE751F19E691}" destId="{674F295F-7F69-4139-92CF-FB9DD2FCA97B}" srcOrd="2" destOrd="0" parTransId="{3C67C203-7E53-4363-BC0D-CBE75B9C5AB6}" sibTransId="{8E714147-78BB-4B03-A66E-AEFAE390B922}"/>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1" destOrd="0" parTransId="{DA1C06BC-790D-4E36-BDE3-E2C09492417B}" sibTransId="{962C9512-402A-4716-9563-1F505BAF8A03}"/>
    <dgm:cxn modelId="{E3CF797E-E162-45AE-840E-7AF1DE59FD8C}" type="presOf" srcId="{8B4F093B-67BA-48DE-96E3-1C62F4FABE4B}" destId="{BEC49A31-4DBC-4554-9EF7-69B166BAB011}" srcOrd="0" destOrd="0" presId="urn:microsoft.com/office/officeart/2005/8/layout/pyramid1"/>
    <dgm:cxn modelId="{F2221BA0-1093-42F6-8DB0-E9487E10C6A5}" type="presOf" srcId="{D7EC95B9-04E5-46BE-9142-FE7F0653D0B4}" destId="{358AC540-92AE-4ABF-81FC-D17E70CA6A8B}" srcOrd="1" destOrd="0" presId="urn:microsoft.com/office/officeart/2005/8/layout/pyramid1"/>
    <dgm:cxn modelId="{600A2FA3-18C6-410F-B052-5573B6291EF9}" type="presOf" srcId="{8B4F093B-67BA-48DE-96E3-1C62F4FABE4B}" destId="{0CBE69DC-9F2A-4055-9B97-4F8F4979EA89}" srcOrd="1" destOrd="0" presId="urn:microsoft.com/office/officeart/2005/8/layout/pyramid1"/>
    <dgm:cxn modelId="{7004D9A3-2306-45A3-AA01-663CF9FF30C0}" type="presOf" srcId="{D7EC95B9-04E5-46BE-9142-FE7F0653D0B4}" destId="{8326CC2C-EB0C-4355-AB61-3611A4AFCB2C}" srcOrd="0" destOrd="0" presId="urn:microsoft.com/office/officeart/2005/8/layout/pyramid1"/>
    <dgm:cxn modelId="{BB2A45BF-D28C-46A1-A31C-5C420435CF39}" type="presOf" srcId="{061C132A-A1A4-4C81-AC2B-D1588B169EE6}" destId="{8291E9F2-D767-4118-B60E-298695D196FA}" srcOrd="1" destOrd="0" presId="urn:microsoft.com/office/officeart/2005/8/layout/pyramid1"/>
    <dgm:cxn modelId="{E8F839C6-1A8E-4D81-A338-C307F9537C12}" srcId="{17F6BD08-67A8-466B-9D1B-FE751F19E691}" destId="{6FB27D2E-4DBB-4FB9-B9BC-20DBFB3B68C6}" srcOrd="4" destOrd="0" parTransId="{288EDDE0-3E7B-41C3-AFB2-8CFE526F9EB7}" sibTransId="{FAAD3D7E-0858-4BD6-95D2-DF69D7540466}"/>
    <dgm:cxn modelId="{E57E34E3-E799-44B2-8629-427D3F469088}" type="presOf" srcId="{6FB27D2E-4DBB-4FB9-B9BC-20DBFB3B68C6}" destId="{8DC3BA97-0E42-40BD-8FE0-E1CD4A7759BD}" srcOrd="1" destOrd="0" presId="urn:microsoft.com/office/officeart/2005/8/layout/pyramid1"/>
    <dgm:cxn modelId="{29A05AF4-782B-499E-B104-4239EFA9C544}" srcId="{17F6BD08-67A8-466B-9D1B-FE751F19E691}" destId="{061C132A-A1A4-4C81-AC2B-D1588B169EE6}" srcOrd="3" destOrd="0" parTransId="{C014E3D4-BF60-4407-8A18-5CC22E5C31AE}" sibTransId="{4B947E39-6D36-49F0-9356-F7E6768A5391}"/>
    <dgm:cxn modelId="{4892D2F7-053F-43BE-8F60-69F17CCA9EB8}" type="presParOf" srcId="{CB39C55A-2630-459D-90F8-AC6F02FB9BF8}" destId="{1A68FE9D-2988-46DC-97BE-18D9AEE11675}" srcOrd="0" destOrd="0" presId="urn:microsoft.com/office/officeart/2005/8/layout/pyramid1"/>
    <dgm:cxn modelId="{AF9E5C73-88E0-48F4-A00F-4DEF2263C05C}" type="presParOf" srcId="{1A68FE9D-2988-46DC-97BE-18D9AEE11675}" destId="{BEC49A31-4DBC-4554-9EF7-69B166BAB011}" srcOrd="0" destOrd="0" presId="urn:microsoft.com/office/officeart/2005/8/layout/pyramid1"/>
    <dgm:cxn modelId="{97BD26D7-39F8-4AEE-AC5E-7D752AA3AC42}" type="presParOf" srcId="{1A68FE9D-2988-46DC-97BE-18D9AEE11675}" destId="{0CBE69DC-9F2A-4055-9B97-4F8F4979EA89}" srcOrd="1" destOrd="0" presId="urn:microsoft.com/office/officeart/2005/8/layout/pyramid1"/>
    <dgm:cxn modelId="{D995C81D-EAF5-4CEE-A0A7-EF322E71CA62}" type="presParOf" srcId="{CB39C55A-2630-459D-90F8-AC6F02FB9BF8}" destId="{C54EF64A-024D-4980-BED1-EA063DA4BAB0}" srcOrd="1" destOrd="0" presId="urn:microsoft.com/office/officeart/2005/8/layout/pyramid1"/>
    <dgm:cxn modelId="{BA5DBD22-0D9D-4905-95A4-B0F939205FA4}" type="presParOf" srcId="{C54EF64A-024D-4980-BED1-EA063DA4BAB0}" destId="{8326CC2C-EB0C-4355-AB61-3611A4AFCB2C}" srcOrd="0" destOrd="0" presId="urn:microsoft.com/office/officeart/2005/8/layout/pyramid1"/>
    <dgm:cxn modelId="{48BF7505-CE13-4248-9CAA-BB7FEB0B9022}" type="presParOf" srcId="{C54EF64A-024D-4980-BED1-EA063DA4BAB0}" destId="{358AC540-92AE-4ABF-81FC-D17E70CA6A8B}" srcOrd="1" destOrd="0" presId="urn:microsoft.com/office/officeart/2005/8/layout/pyramid1"/>
    <dgm:cxn modelId="{862223D7-B8A1-41D7-B242-F9884BDD41E4}" type="presParOf" srcId="{CB39C55A-2630-459D-90F8-AC6F02FB9BF8}" destId="{DE398E8E-25E1-4B2B-8B72-6363D8FA6E27}" srcOrd="2" destOrd="0" presId="urn:microsoft.com/office/officeart/2005/8/layout/pyramid1"/>
    <dgm:cxn modelId="{0F7C1AB3-3B28-4027-91D7-901AD4404C4E}" type="presParOf" srcId="{DE398E8E-25E1-4B2B-8B72-6363D8FA6E27}" destId="{9803BB62-786F-49B0-955B-E66BF6E59667}" srcOrd="0" destOrd="0" presId="urn:microsoft.com/office/officeart/2005/8/layout/pyramid1"/>
    <dgm:cxn modelId="{73B70A83-C974-47A5-AFBA-B746407434A9}" type="presParOf" srcId="{DE398E8E-25E1-4B2B-8B72-6363D8FA6E27}" destId="{FC031C91-8B78-4A4C-8086-7E3209ECC60C}" srcOrd="1" destOrd="0" presId="urn:microsoft.com/office/officeart/2005/8/layout/pyramid1"/>
    <dgm:cxn modelId="{833734BB-77F1-4066-9F93-5C0B07B62D53}" type="presParOf" srcId="{CB39C55A-2630-459D-90F8-AC6F02FB9BF8}" destId="{F15A1D88-717B-4BCA-A208-2ADBCA784176}" srcOrd="3" destOrd="0" presId="urn:microsoft.com/office/officeart/2005/8/layout/pyramid1"/>
    <dgm:cxn modelId="{9A0058FA-01D8-4227-80EE-E85C610086C9}" type="presParOf" srcId="{F15A1D88-717B-4BCA-A208-2ADBCA784176}" destId="{649338CB-A7C2-4971-BBC6-8D93F16015AF}" srcOrd="0" destOrd="0" presId="urn:microsoft.com/office/officeart/2005/8/layout/pyramid1"/>
    <dgm:cxn modelId="{4FC2ABA3-B316-4803-B8B4-299535A22187}" type="presParOf" srcId="{F15A1D88-717B-4BCA-A208-2ADBCA784176}" destId="{8291E9F2-D767-4118-B60E-298695D196FA}" srcOrd="1" destOrd="0" presId="urn:microsoft.com/office/officeart/2005/8/layout/pyramid1"/>
    <dgm:cxn modelId="{8717358B-4676-400B-9598-D00F935E6D6C}" type="presParOf" srcId="{CB39C55A-2630-459D-90F8-AC6F02FB9BF8}" destId="{BFE987AA-DDC9-4C44-98BC-6326FC139C9E}" srcOrd="4" destOrd="0" presId="urn:microsoft.com/office/officeart/2005/8/layout/pyramid1"/>
    <dgm:cxn modelId="{7F300963-9503-4719-ABD3-BBC0BCEB7C2F}" type="presParOf" srcId="{BFE987AA-DDC9-4C44-98BC-6326FC139C9E}" destId="{6CF0F267-4C83-40A0-9204-F00A39DB1F14}" srcOrd="0" destOrd="0" presId="urn:microsoft.com/office/officeart/2005/8/layout/pyramid1"/>
    <dgm:cxn modelId="{F804A369-5EC8-4A40-A80D-AE3084D03755}" type="presParOf" srcId="{BFE987AA-DDC9-4C44-98BC-6326FC139C9E}" destId="{8DC3BA97-0E42-40BD-8FE0-E1CD4A7759B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custT="1"/>
      <dgm:spPr/>
      <dgm:t>
        <a:bodyPr/>
        <a:lstStyle/>
        <a:p>
          <a:endParaRPr lang="en-US" sz="1400" b="1" dirty="0"/>
        </a:p>
      </dgm:t>
    </dgm:pt>
    <dgm:pt modelId="{E6A76632-4AD1-402A-9A86-F3DD0BBA2E45}" type="parTrans" cxnId="{8E864375-F0F3-4772-8AEA-032378180899}">
      <dgm:prSet/>
      <dgm:spPr/>
      <dgm:t>
        <a:bodyPr/>
        <a:lstStyle/>
        <a:p>
          <a:endParaRPr lang="en-US">
            <a:solidFill>
              <a:schemeClr val="bg1"/>
            </a:solidFill>
            <a:latin typeface="Arial Narrow" panose="020B0606020202030204" pitchFamily="34" charset="0"/>
          </a:endParaRPr>
        </a:p>
      </dgm:t>
    </dgm:pt>
    <dgm:pt modelId="{53EA9333-AEEC-4D1B-A466-2B9DD5864E1F}" type="sibTrans" cxnId="{8E864375-F0F3-4772-8AEA-032378180899}">
      <dgm:prSet/>
      <dgm:spPr/>
      <dgm:t>
        <a:bodyPr/>
        <a:lstStyle/>
        <a:p>
          <a:endParaRPr lang="en-US">
            <a:solidFill>
              <a:schemeClr val="bg1"/>
            </a:solidFill>
            <a:latin typeface="Arial Narrow" panose="020B0606020202030204" pitchFamily="34" charset="0"/>
          </a:endParaRPr>
        </a:p>
      </dgm:t>
    </dgm:pt>
    <dgm:pt modelId="{D7EC95B9-04E5-46BE-9142-FE7F0653D0B4}">
      <dgm:prSet phldrT="[Text]" custT="1"/>
      <dgm:spPr/>
      <dgm:t>
        <a:bodyPr/>
        <a:lstStyle/>
        <a:p>
          <a:r>
            <a:rPr lang="en-US" sz="1400" b="1" dirty="0"/>
            <a:t>INNOVATION ENGINES</a:t>
          </a:r>
        </a:p>
      </dgm:t>
    </dgm:pt>
    <dgm:pt modelId="{DA1C06BC-790D-4E36-BDE3-E2C09492417B}" type="parTrans" cxnId="{F1A98F57-F974-4E9B-95E1-5EC6FABA1FE6}">
      <dgm:prSet/>
      <dgm:spPr/>
      <dgm:t>
        <a:bodyPr/>
        <a:lstStyle/>
        <a:p>
          <a:endParaRPr lang="en-US">
            <a:solidFill>
              <a:schemeClr val="bg1"/>
            </a:solidFill>
            <a:latin typeface="Arial Narrow" panose="020B0606020202030204" pitchFamily="34" charset="0"/>
          </a:endParaRPr>
        </a:p>
      </dgm:t>
    </dgm:pt>
    <dgm:pt modelId="{962C9512-402A-4716-9563-1F505BAF8A03}" type="sibTrans" cxnId="{F1A98F57-F974-4E9B-95E1-5EC6FABA1FE6}">
      <dgm:prSet/>
      <dgm:spPr/>
      <dgm:t>
        <a:bodyPr/>
        <a:lstStyle/>
        <a:p>
          <a:endParaRPr lang="en-US">
            <a:solidFill>
              <a:schemeClr val="bg1"/>
            </a:solidFill>
            <a:latin typeface="Arial Narrow" panose="020B0606020202030204" pitchFamily="34" charset="0"/>
          </a:endParaRPr>
        </a:p>
      </dgm:t>
    </dgm:pt>
    <dgm:pt modelId="{674F295F-7F69-4139-92CF-FB9DD2FCA97B}">
      <dgm:prSet phldrT="[Text]" custT="1"/>
      <dgm:spPr>
        <a:solidFill>
          <a:schemeClr val="accent3">
            <a:lumMod val="40000"/>
            <a:lumOff val="60000"/>
          </a:schemeClr>
        </a:solidFill>
      </dgm:spPr>
      <dgm:t>
        <a:bodyPr/>
        <a:lstStyle/>
        <a:p>
          <a:pPr rtl="0"/>
          <a:r>
            <a:rPr lang="en-US" sz="1400" b="1" dirty="0"/>
            <a:t>BUSINESS SUPPORT</a:t>
          </a:r>
          <a:endParaRPr lang="en-US" sz="1400" b="0" dirty="0">
            <a:latin typeface="Arial" panose="020B0604020202020204"/>
          </a:endParaRPr>
        </a:p>
      </dgm:t>
    </dgm:pt>
    <dgm:pt modelId="{3C67C203-7E53-4363-BC0D-CBE75B9C5AB6}" type="parTrans" cxnId="{D46B7E4F-AD27-4D2C-9EB8-8F8786620941}">
      <dgm:prSet/>
      <dgm:spPr/>
      <dgm:t>
        <a:bodyPr/>
        <a:lstStyle/>
        <a:p>
          <a:endParaRPr lang="en-US">
            <a:solidFill>
              <a:schemeClr val="bg1"/>
            </a:solidFill>
            <a:latin typeface="Arial Narrow" panose="020B0606020202030204" pitchFamily="34" charset="0"/>
          </a:endParaRPr>
        </a:p>
      </dgm:t>
    </dgm:pt>
    <dgm:pt modelId="{8E714147-78BB-4B03-A66E-AEFAE390B922}" type="sibTrans" cxnId="{D46B7E4F-AD27-4D2C-9EB8-8F8786620941}">
      <dgm:prSet/>
      <dgm:spPr/>
      <dgm:t>
        <a:bodyPr/>
        <a:lstStyle/>
        <a:p>
          <a:endParaRPr lang="en-US">
            <a:solidFill>
              <a:schemeClr val="bg1"/>
            </a:solidFill>
            <a:latin typeface="Arial Narrow" panose="020B0606020202030204" pitchFamily="34" charset="0"/>
          </a:endParaRPr>
        </a:p>
      </dgm:t>
    </dgm:pt>
    <dgm:pt modelId="{061C132A-A1A4-4C81-AC2B-D1588B169EE6}">
      <dgm:prSet phldrT="[Text]" custT="1"/>
      <dgm:spPr/>
      <dgm:t>
        <a:bodyPr/>
        <a:lstStyle/>
        <a:p>
          <a:r>
            <a:rPr lang="en-US" sz="1400" b="1" dirty="0">
              <a:solidFill>
                <a:schemeClr val="bg1"/>
              </a:solidFill>
            </a:rPr>
            <a:t>TECHNOLOGY INFRASTRUCTURE</a:t>
          </a:r>
        </a:p>
      </dgm:t>
    </dgm:pt>
    <dgm:pt modelId="{C014E3D4-BF60-4407-8A18-5CC22E5C31AE}" type="parTrans" cxnId="{29A05AF4-782B-499E-B104-4239EFA9C544}">
      <dgm:prSet/>
      <dgm:spPr/>
      <dgm:t>
        <a:bodyPr/>
        <a:lstStyle/>
        <a:p>
          <a:endParaRPr lang="en-US">
            <a:solidFill>
              <a:schemeClr val="bg1"/>
            </a:solidFill>
            <a:latin typeface="Arial Narrow" panose="020B0606020202030204" pitchFamily="34" charset="0"/>
          </a:endParaRPr>
        </a:p>
      </dgm:t>
    </dgm:pt>
    <dgm:pt modelId="{4B947E39-6D36-49F0-9356-F7E6768A5391}" type="sibTrans" cxnId="{29A05AF4-782B-499E-B104-4239EFA9C544}">
      <dgm:prSet/>
      <dgm:spPr/>
      <dgm:t>
        <a:bodyPr/>
        <a:lstStyle/>
        <a:p>
          <a:endParaRPr lang="en-US">
            <a:solidFill>
              <a:schemeClr val="bg1"/>
            </a:solidFill>
            <a:latin typeface="Arial Narrow" panose="020B0606020202030204" pitchFamily="34" charset="0"/>
          </a:endParaRPr>
        </a:p>
      </dgm:t>
    </dgm:pt>
    <dgm:pt modelId="{6FB27D2E-4DBB-4FB9-B9BC-20DBFB3B68C6}">
      <dgm:prSet phldr="0" custT="1"/>
      <dgm:spPr>
        <a:solidFill>
          <a:schemeClr val="accent6">
            <a:lumMod val="75000"/>
          </a:schemeClr>
        </a:solidFill>
      </dgm:spPr>
      <dgm:t>
        <a:bodyPr/>
        <a:lstStyle/>
        <a:p>
          <a:r>
            <a:rPr lang="en-US" sz="1400" b="1" dirty="0">
              <a:solidFill>
                <a:schemeClr val="bg1"/>
              </a:solidFill>
              <a:latin typeface="Arial" panose="020B0604020202020204"/>
            </a:rPr>
            <a:t>BASIC INFRASTRUCTURE </a:t>
          </a:r>
        </a:p>
      </dgm:t>
    </dgm:pt>
    <dgm:pt modelId="{288EDDE0-3E7B-41C3-AFB2-8CFE526F9EB7}" type="parTrans" cxnId="{E8F839C6-1A8E-4D81-A338-C307F9537C12}">
      <dgm:prSet/>
      <dgm:spPr/>
      <dgm:t>
        <a:bodyPr/>
        <a:lstStyle/>
        <a:p>
          <a:endParaRPr lang="en-US"/>
        </a:p>
      </dgm:t>
    </dgm:pt>
    <dgm:pt modelId="{FAAD3D7E-0858-4BD6-95D2-DF69D7540466}" type="sibTrans" cxnId="{E8F839C6-1A8E-4D81-A338-C307F9537C12}">
      <dgm:prSet/>
      <dgm:spPr/>
      <dgm:t>
        <a:bodyPr/>
        <a:lstStyle/>
        <a:p>
          <a:endParaRPr lang="en-US"/>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custLinFactNeighborX="-1032" custLinFactNeighborY="2859">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1"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2"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3"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 modelId="{BFE987AA-DDC9-4C44-98BC-6326FC139C9E}" type="pres">
      <dgm:prSet presAssocID="{6FB27D2E-4DBB-4FB9-B9BC-20DBFB3B68C6}" presName="Name8" presStyleCnt="0"/>
      <dgm:spPr/>
    </dgm:pt>
    <dgm:pt modelId="{6CF0F267-4C83-40A0-9204-F00A39DB1F14}" type="pres">
      <dgm:prSet presAssocID="{6FB27D2E-4DBB-4FB9-B9BC-20DBFB3B68C6}" presName="level" presStyleLbl="node1" presStyleIdx="4" presStyleCnt="5">
        <dgm:presLayoutVars>
          <dgm:chMax val="1"/>
          <dgm:bulletEnabled val="1"/>
        </dgm:presLayoutVars>
      </dgm:prSet>
      <dgm:spPr/>
    </dgm:pt>
    <dgm:pt modelId="{8DC3BA97-0E42-40BD-8FE0-E1CD4A7759BD}" type="pres">
      <dgm:prSet presAssocID="{6FB27D2E-4DBB-4FB9-B9BC-20DBFB3B68C6}" presName="levelTx" presStyleLbl="revTx" presStyleIdx="0" presStyleCnt="0">
        <dgm:presLayoutVars>
          <dgm:chMax val="1"/>
          <dgm:bulletEnabled val="1"/>
        </dgm:presLayoutVars>
      </dgm:prSet>
      <dgm:spPr/>
    </dgm:pt>
  </dgm:ptLst>
  <dgm:cxnLst>
    <dgm:cxn modelId="{B6AEA202-62EB-4F7C-BA3A-1ACD8D9F7D02}" type="presOf" srcId="{061C132A-A1A4-4C81-AC2B-D1588B169EE6}" destId="{649338CB-A7C2-4971-BBC6-8D93F16015AF}" srcOrd="0" destOrd="0" presId="urn:microsoft.com/office/officeart/2005/8/layout/pyramid1"/>
    <dgm:cxn modelId="{F2304831-524F-4477-85AB-5C2A376D954F}" type="presOf" srcId="{6FB27D2E-4DBB-4FB9-B9BC-20DBFB3B68C6}" destId="{6CF0F267-4C83-40A0-9204-F00A39DB1F14}" srcOrd="0" destOrd="0" presId="urn:microsoft.com/office/officeart/2005/8/layout/pyramid1"/>
    <dgm:cxn modelId="{C3FF5731-A9DA-4A16-B15B-37EC39016A6E}" type="presOf" srcId="{674F295F-7F69-4139-92CF-FB9DD2FCA97B}" destId="{9803BB62-786F-49B0-955B-E66BF6E59667}" srcOrd="0" destOrd="0" presId="urn:microsoft.com/office/officeart/2005/8/layout/pyramid1"/>
    <dgm:cxn modelId="{2428335F-37EF-4474-90A6-2E37CEA39F0B}" type="presOf" srcId="{674F295F-7F69-4139-92CF-FB9DD2FCA97B}" destId="{FC031C91-8B78-4A4C-8086-7E3209ECC60C}" srcOrd="1" destOrd="0" presId="urn:microsoft.com/office/officeart/2005/8/layout/pyramid1"/>
    <dgm:cxn modelId="{596F0143-6025-B140-A153-3AD6919DC2D7}" type="presOf" srcId="{17F6BD08-67A8-466B-9D1B-FE751F19E691}" destId="{CB39C55A-2630-459D-90F8-AC6F02FB9BF8}" srcOrd="0" destOrd="0" presId="urn:microsoft.com/office/officeart/2005/8/layout/pyramid1"/>
    <dgm:cxn modelId="{D46B7E4F-AD27-4D2C-9EB8-8F8786620941}" srcId="{17F6BD08-67A8-466B-9D1B-FE751F19E691}" destId="{674F295F-7F69-4139-92CF-FB9DD2FCA97B}" srcOrd="2" destOrd="0" parTransId="{3C67C203-7E53-4363-BC0D-CBE75B9C5AB6}" sibTransId="{8E714147-78BB-4B03-A66E-AEFAE390B922}"/>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1" destOrd="0" parTransId="{DA1C06BC-790D-4E36-BDE3-E2C09492417B}" sibTransId="{962C9512-402A-4716-9563-1F505BAF8A03}"/>
    <dgm:cxn modelId="{E3CF797E-E162-45AE-840E-7AF1DE59FD8C}" type="presOf" srcId="{8B4F093B-67BA-48DE-96E3-1C62F4FABE4B}" destId="{BEC49A31-4DBC-4554-9EF7-69B166BAB011}" srcOrd="0" destOrd="0" presId="urn:microsoft.com/office/officeart/2005/8/layout/pyramid1"/>
    <dgm:cxn modelId="{F2221BA0-1093-42F6-8DB0-E9487E10C6A5}" type="presOf" srcId="{D7EC95B9-04E5-46BE-9142-FE7F0653D0B4}" destId="{358AC540-92AE-4ABF-81FC-D17E70CA6A8B}" srcOrd="1" destOrd="0" presId="urn:microsoft.com/office/officeart/2005/8/layout/pyramid1"/>
    <dgm:cxn modelId="{600A2FA3-18C6-410F-B052-5573B6291EF9}" type="presOf" srcId="{8B4F093B-67BA-48DE-96E3-1C62F4FABE4B}" destId="{0CBE69DC-9F2A-4055-9B97-4F8F4979EA89}" srcOrd="1" destOrd="0" presId="urn:microsoft.com/office/officeart/2005/8/layout/pyramid1"/>
    <dgm:cxn modelId="{7004D9A3-2306-45A3-AA01-663CF9FF30C0}" type="presOf" srcId="{D7EC95B9-04E5-46BE-9142-FE7F0653D0B4}" destId="{8326CC2C-EB0C-4355-AB61-3611A4AFCB2C}" srcOrd="0" destOrd="0" presId="urn:microsoft.com/office/officeart/2005/8/layout/pyramid1"/>
    <dgm:cxn modelId="{BB2A45BF-D28C-46A1-A31C-5C420435CF39}" type="presOf" srcId="{061C132A-A1A4-4C81-AC2B-D1588B169EE6}" destId="{8291E9F2-D767-4118-B60E-298695D196FA}" srcOrd="1" destOrd="0" presId="urn:microsoft.com/office/officeart/2005/8/layout/pyramid1"/>
    <dgm:cxn modelId="{E8F839C6-1A8E-4D81-A338-C307F9537C12}" srcId="{17F6BD08-67A8-466B-9D1B-FE751F19E691}" destId="{6FB27D2E-4DBB-4FB9-B9BC-20DBFB3B68C6}" srcOrd="4" destOrd="0" parTransId="{288EDDE0-3E7B-41C3-AFB2-8CFE526F9EB7}" sibTransId="{FAAD3D7E-0858-4BD6-95D2-DF69D7540466}"/>
    <dgm:cxn modelId="{E57E34E3-E799-44B2-8629-427D3F469088}" type="presOf" srcId="{6FB27D2E-4DBB-4FB9-B9BC-20DBFB3B68C6}" destId="{8DC3BA97-0E42-40BD-8FE0-E1CD4A7759BD}" srcOrd="1" destOrd="0" presId="urn:microsoft.com/office/officeart/2005/8/layout/pyramid1"/>
    <dgm:cxn modelId="{29A05AF4-782B-499E-B104-4239EFA9C544}" srcId="{17F6BD08-67A8-466B-9D1B-FE751F19E691}" destId="{061C132A-A1A4-4C81-AC2B-D1588B169EE6}" srcOrd="3" destOrd="0" parTransId="{C014E3D4-BF60-4407-8A18-5CC22E5C31AE}" sibTransId="{4B947E39-6D36-49F0-9356-F7E6768A5391}"/>
    <dgm:cxn modelId="{4892D2F7-053F-43BE-8F60-69F17CCA9EB8}" type="presParOf" srcId="{CB39C55A-2630-459D-90F8-AC6F02FB9BF8}" destId="{1A68FE9D-2988-46DC-97BE-18D9AEE11675}" srcOrd="0" destOrd="0" presId="urn:microsoft.com/office/officeart/2005/8/layout/pyramid1"/>
    <dgm:cxn modelId="{AF9E5C73-88E0-48F4-A00F-4DEF2263C05C}" type="presParOf" srcId="{1A68FE9D-2988-46DC-97BE-18D9AEE11675}" destId="{BEC49A31-4DBC-4554-9EF7-69B166BAB011}" srcOrd="0" destOrd="0" presId="urn:microsoft.com/office/officeart/2005/8/layout/pyramid1"/>
    <dgm:cxn modelId="{97BD26D7-39F8-4AEE-AC5E-7D752AA3AC42}" type="presParOf" srcId="{1A68FE9D-2988-46DC-97BE-18D9AEE11675}" destId="{0CBE69DC-9F2A-4055-9B97-4F8F4979EA89}" srcOrd="1" destOrd="0" presId="urn:microsoft.com/office/officeart/2005/8/layout/pyramid1"/>
    <dgm:cxn modelId="{D995C81D-EAF5-4CEE-A0A7-EF322E71CA62}" type="presParOf" srcId="{CB39C55A-2630-459D-90F8-AC6F02FB9BF8}" destId="{C54EF64A-024D-4980-BED1-EA063DA4BAB0}" srcOrd="1" destOrd="0" presId="urn:microsoft.com/office/officeart/2005/8/layout/pyramid1"/>
    <dgm:cxn modelId="{BA5DBD22-0D9D-4905-95A4-B0F939205FA4}" type="presParOf" srcId="{C54EF64A-024D-4980-BED1-EA063DA4BAB0}" destId="{8326CC2C-EB0C-4355-AB61-3611A4AFCB2C}" srcOrd="0" destOrd="0" presId="urn:microsoft.com/office/officeart/2005/8/layout/pyramid1"/>
    <dgm:cxn modelId="{48BF7505-CE13-4248-9CAA-BB7FEB0B9022}" type="presParOf" srcId="{C54EF64A-024D-4980-BED1-EA063DA4BAB0}" destId="{358AC540-92AE-4ABF-81FC-D17E70CA6A8B}" srcOrd="1" destOrd="0" presId="urn:microsoft.com/office/officeart/2005/8/layout/pyramid1"/>
    <dgm:cxn modelId="{862223D7-B8A1-41D7-B242-F9884BDD41E4}" type="presParOf" srcId="{CB39C55A-2630-459D-90F8-AC6F02FB9BF8}" destId="{DE398E8E-25E1-4B2B-8B72-6363D8FA6E27}" srcOrd="2" destOrd="0" presId="urn:microsoft.com/office/officeart/2005/8/layout/pyramid1"/>
    <dgm:cxn modelId="{0F7C1AB3-3B28-4027-91D7-901AD4404C4E}" type="presParOf" srcId="{DE398E8E-25E1-4B2B-8B72-6363D8FA6E27}" destId="{9803BB62-786F-49B0-955B-E66BF6E59667}" srcOrd="0" destOrd="0" presId="urn:microsoft.com/office/officeart/2005/8/layout/pyramid1"/>
    <dgm:cxn modelId="{73B70A83-C974-47A5-AFBA-B746407434A9}" type="presParOf" srcId="{DE398E8E-25E1-4B2B-8B72-6363D8FA6E27}" destId="{FC031C91-8B78-4A4C-8086-7E3209ECC60C}" srcOrd="1" destOrd="0" presId="urn:microsoft.com/office/officeart/2005/8/layout/pyramid1"/>
    <dgm:cxn modelId="{833734BB-77F1-4066-9F93-5C0B07B62D53}" type="presParOf" srcId="{CB39C55A-2630-459D-90F8-AC6F02FB9BF8}" destId="{F15A1D88-717B-4BCA-A208-2ADBCA784176}" srcOrd="3" destOrd="0" presId="urn:microsoft.com/office/officeart/2005/8/layout/pyramid1"/>
    <dgm:cxn modelId="{9A0058FA-01D8-4227-80EE-E85C610086C9}" type="presParOf" srcId="{F15A1D88-717B-4BCA-A208-2ADBCA784176}" destId="{649338CB-A7C2-4971-BBC6-8D93F16015AF}" srcOrd="0" destOrd="0" presId="urn:microsoft.com/office/officeart/2005/8/layout/pyramid1"/>
    <dgm:cxn modelId="{4FC2ABA3-B316-4803-B8B4-299535A22187}" type="presParOf" srcId="{F15A1D88-717B-4BCA-A208-2ADBCA784176}" destId="{8291E9F2-D767-4118-B60E-298695D196FA}" srcOrd="1" destOrd="0" presId="urn:microsoft.com/office/officeart/2005/8/layout/pyramid1"/>
    <dgm:cxn modelId="{8717358B-4676-400B-9598-D00F935E6D6C}" type="presParOf" srcId="{CB39C55A-2630-459D-90F8-AC6F02FB9BF8}" destId="{BFE987AA-DDC9-4C44-98BC-6326FC139C9E}" srcOrd="4" destOrd="0" presId="urn:microsoft.com/office/officeart/2005/8/layout/pyramid1"/>
    <dgm:cxn modelId="{7F300963-9503-4719-ABD3-BBC0BCEB7C2F}" type="presParOf" srcId="{BFE987AA-DDC9-4C44-98BC-6326FC139C9E}" destId="{6CF0F267-4C83-40A0-9204-F00A39DB1F14}" srcOrd="0" destOrd="0" presId="urn:microsoft.com/office/officeart/2005/8/layout/pyramid1"/>
    <dgm:cxn modelId="{F804A369-5EC8-4A40-A80D-AE3084D03755}" type="presParOf" srcId="{BFE987AA-DDC9-4C44-98BC-6326FC139C9E}" destId="{8DC3BA97-0E42-40BD-8FE0-E1CD4A7759B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17F6BD08-67A8-466B-9D1B-FE751F19E691}" type="doc">
      <dgm:prSet loTypeId="urn:microsoft.com/office/officeart/2005/8/layout/pyramid1" loCatId="pyramid" qsTypeId="urn:microsoft.com/office/officeart/2005/8/quickstyle/simple1" qsCatId="simple" csTypeId="urn:microsoft.com/office/officeart/2005/8/colors/colorful1" csCatId="colorful" phldr="1"/>
      <dgm:spPr/>
    </dgm:pt>
    <dgm:pt modelId="{8B4F093B-67BA-48DE-96E3-1C62F4FABE4B}">
      <dgm:prSet phldrT="[Text]" custT="1"/>
      <dgm:spPr/>
      <dgm:t>
        <a:bodyPr/>
        <a:lstStyle/>
        <a:p>
          <a:endParaRPr lang="en-US" sz="1400" b="1" dirty="0"/>
        </a:p>
        <a:p>
          <a:r>
            <a:rPr lang="en-US" sz="1400" b="1" dirty="0"/>
            <a:t>HEALTHY REGION</a:t>
          </a:r>
        </a:p>
      </dgm:t>
    </dgm:pt>
    <dgm:pt modelId="{E6A76632-4AD1-402A-9A86-F3DD0BBA2E45}" type="parTrans" cxnId="{8E864375-F0F3-4772-8AEA-032378180899}">
      <dgm:prSet/>
      <dgm:spPr/>
      <dgm:t>
        <a:bodyPr/>
        <a:lstStyle/>
        <a:p>
          <a:endParaRPr lang="en-US">
            <a:solidFill>
              <a:schemeClr val="bg1"/>
            </a:solidFill>
            <a:latin typeface="Arial Narrow" panose="020B0606020202030204" pitchFamily="34" charset="0"/>
          </a:endParaRPr>
        </a:p>
      </dgm:t>
    </dgm:pt>
    <dgm:pt modelId="{53EA9333-AEEC-4D1B-A466-2B9DD5864E1F}" type="sibTrans" cxnId="{8E864375-F0F3-4772-8AEA-032378180899}">
      <dgm:prSet/>
      <dgm:spPr/>
      <dgm:t>
        <a:bodyPr/>
        <a:lstStyle/>
        <a:p>
          <a:endParaRPr lang="en-US">
            <a:solidFill>
              <a:schemeClr val="bg1"/>
            </a:solidFill>
            <a:latin typeface="Arial Narrow" panose="020B0606020202030204" pitchFamily="34" charset="0"/>
          </a:endParaRPr>
        </a:p>
      </dgm:t>
    </dgm:pt>
    <dgm:pt modelId="{D7EC95B9-04E5-46BE-9142-FE7F0653D0B4}">
      <dgm:prSet phldrT="[Text]" custT="1"/>
      <dgm:spPr/>
      <dgm:t>
        <a:bodyPr/>
        <a:lstStyle/>
        <a:p>
          <a:r>
            <a:rPr lang="en-US" sz="1400" b="1" dirty="0"/>
            <a:t>INNOVATION ENGINES</a:t>
          </a:r>
        </a:p>
      </dgm:t>
    </dgm:pt>
    <dgm:pt modelId="{DA1C06BC-790D-4E36-BDE3-E2C09492417B}" type="parTrans" cxnId="{F1A98F57-F974-4E9B-95E1-5EC6FABA1FE6}">
      <dgm:prSet/>
      <dgm:spPr/>
      <dgm:t>
        <a:bodyPr/>
        <a:lstStyle/>
        <a:p>
          <a:endParaRPr lang="en-US">
            <a:solidFill>
              <a:schemeClr val="bg1"/>
            </a:solidFill>
            <a:latin typeface="Arial Narrow" panose="020B0606020202030204" pitchFamily="34" charset="0"/>
          </a:endParaRPr>
        </a:p>
      </dgm:t>
    </dgm:pt>
    <dgm:pt modelId="{962C9512-402A-4716-9563-1F505BAF8A03}" type="sibTrans" cxnId="{F1A98F57-F974-4E9B-95E1-5EC6FABA1FE6}">
      <dgm:prSet/>
      <dgm:spPr/>
      <dgm:t>
        <a:bodyPr/>
        <a:lstStyle/>
        <a:p>
          <a:endParaRPr lang="en-US">
            <a:solidFill>
              <a:schemeClr val="bg1"/>
            </a:solidFill>
            <a:latin typeface="Arial Narrow" panose="020B0606020202030204" pitchFamily="34" charset="0"/>
          </a:endParaRPr>
        </a:p>
      </dgm:t>
    </dgm:pt>
    <dgm:pt modelId="{674F295F-7F69-4139-92CF-FB9DD2FCA97B}">
      <dgm:prSet phldrT="[Text]" custT="1"/>
      <dgm:spPr>
        <a:solidFill>
          <a:schemeClr val="accent3">
            <a:lumMod val="40000"/>
            <a:lumOff val="60000"/>
          </a:schemeClr>
        </a:solidFill>
      </dgm:spPr>
      <dgm:t>
        <a:bodyPr/>
        <a:lstStyle/>
        <a:p>
          <a:pPr rtl="0"/>
          <a:r>
            <a:rPr lang="en-US" sz="1400" b="1" dirty="0"/>
            <a:t>BUSINESS SUPPORT</a:t>
          </a:r>
          <a:endParaRPr lang="en-US" sz="1400" b="0" dirty="0">
            <a:latin typeface="Arial" panose="020B0604020202020204"/>
          </a:endParaRPr>
        </a:p>
      </dgm:t>
    </dgm:pt>
    <dgm:pt modelId="{3C67C203-7E53-4363-BC0D-CBE75B9C5AB6}" type="parTrans" cxnId="{D46B7E4F-AD27-4D2C-9EB8-8F8786620941}">
      <dgm:prSet/>
      <dgm:spPr/>
      <dgm:t>
        <a:bodyPr/>
        <a:lstStyle/>
        <a:p>
          <a:endParaRPr lang="en-US">
            <a:solidFill>
              <a:schemeClr val="bg1"/>
            </a:solidFill>
            <a:latin typeface="Arial Narrow" panose="020B0606020202030204" pitchFamily="34" charset="0"/>
          </a:endParaRPr>
        </a:p>
      </dgm:t>
    </dgm:pt>
    <dgm:pt modelId="{8E714147-78BB-4B03-A66E-AEFAE390B922}" type="sibTrans" cxnId="{D46B7E4F-AD27-4D2C-9EB8-8F8786620941}">
      <dgm:prSet/>
      <dgm:spPr/>
      <dgm:t>
        <a:bodyPr/>
        <a:lstStyle/>
        <a:p>
          <a:endParaRPr lang="en-US">
            <a:solidFill>
              <a:schemeClr val="bg1"/>
            </a:solidFill>
            <a:latin typeface="Arial Narrow" panose="020B0606020202030204" pitchFamily="34" charset="0"/>
          </a:endParaRPr>
        </a:p>
      </dgm:t>
    </dgm:pt>
    <dgm:pt modelId="{061C132A-A1A4-4C81-AC2B-D1588B169EE6}">
      <dgm:prSet phldrT="[Text]" custT="1"/>
      <dgm:spPr/>
      <dgm:t>
        <a:bodyPr/>
        <a:lstStyle/>
        <a:p>
          <a:r>
            <a:rPr lang="en-US" sz="1400" b="1" dirty="0">
              <a:solidFill>
                <a:schemeClr val="bg1"/>
              </a:solidFill>
            </a:rPr>
            <a:t>TECHNOLOGY INFRASTRUCTURE</a:t>
          </a:r>
        </a:p>
      </dgm:t>
    </dgm:pt>
    <dgm:pt modelId="{C014E3D4-BF60-4407-8A18-5CC22E5C31AE}" type="parTrans" cxnId="{29A05AF4-782B-499E-B104-4239EFA9C544}">
      <dgm:prSet/>
      <dgm:spPr/>
      <dgm:t>
        <a:bodyPr/>
        <a:lstStyle/>
        <a:p>
          <a:endParaRPr lang="en-US">
            <a:solidFill>
              <a:schemeClr val="bg1"/>
            </a:solidFill>
            <a:latin typeface="Arial Narrow" panose="020B0606020202030204" pitchFamily="34" charset="0"/>
          </a:endParaRPr>
        </a:p>
      </dgm:t>
    </dgm:pt>
    <dgm:pt modelId="{4B947E39-6D36-49F0-9356-F7E6768A5391}" type="sibTrans" cxnId="{29A05AF4-782B-499E-B104-4239EFA9C544}">
      <dgm:prSet/>
      <dgm:spPr/>
      <dgm:t>
        <a:bodyPr/>
        <a:lstStyle/>
        <a:p>
          <a:endParaRPr lang="en-US">
            <a:solidFill>
              <a:schemeClr val="bg1"/>
            </a:solidFill>
            <a:latin typeface="Arial Narrow" panose="020B0606020202030204" pitchFamily="34" charset="0"/>
          </a:endParaRPr>
        </a:p>
      </dgm:t>
    </dgm:pt>
    <dgm:pt modelId="{6FB27D2E-4DBB-4FB9-B9BC-20DBFB3B68C6}">
      <dgm:prSet phldr="0" custT="1"/>
      <dgm:spPr>
        <a:solidFill>
          <a:schemeClr val="accent6">
            <a:lumMod val="75000"/>
          </a:schemeClr>
        </a:solidFill>
      </dgm:spPr>
      <dgm:t>
        <a:bodyPr/>
        <a:lstStyle/>
        <a:p>
          <a:r>
            <a:rPr lang="en-US" sz="1400" b="1" dirty="0">
              <a:solidFill>
                <a:schemeClr val="bg1"/>
              </a:solidFill>
              <a:latin typeface="Arial" panose="020B0604020202020204"/>
            </a:rPr>
            <a:t>BASIC INFRASTRUCTURE </a:t>
          </a:r>
        </a:p>
      </dgm:t>
    </dgm:pt>
    <dgm:pt modelId="{288EDDE0-3E7B-41C3-AFB2-8CFE526F9EB7}" type="parTrans" cxnId="{E8F839C6-1A8E-4D81-A338-C307F9537C12}">
      <dgm:prSet/>
      <dgm:spPr/>
      <dgm:t>
        <a:bodyPr/>
        <a:lstStyle/>
        <a:p>
          <a:endParaRPr lang="en-US"/>
        </a:p>
      </dgm:t>
    </dgm:pt>
    <dgm:pt modelId="{FAAD3D7E-0858-4BD6-95D2-DF69D7540466}" type="sibTrans" cxnId="{E8F839C6-1A8E-4D81-A338-C307F9537C12}">
      <dgm:prSet/>
      <dgm:spPr/>
      <dgm:t>
        <a:bodyPr/>
        <a:lstStyle/>
        <a:p>
          <a:endParaRPr lang="en-US"/>
        </a:p>
      </dgm:t>
    </dgm:pt>
    <dgm:pt modelId="{CB39C55A-2630-459D-90F8-AC6F02FB9BF8}" type="pres">
      <dgm:prSet presAssocID="{17F6BD08-67A8-466B-9D1B-FE751F19E691}" presName="Name0" presStyleCnt="0">
        <dgm:presLayoutVars>
          <dgm:dir/>
          <dgm:animLvl val="lvl"/>
          <dgm:resizeHandles val="exact"/>
        </dgm:presLayoutVars>
      </dgm:prSet>
      <dgm:spPr/>
    </dgm:pt>
    <dgm:pt modelId="{1A68FE9D-2988-46DC-97BE-18D9AEE11675}" type="pres">
      <dgm:prSet presAssocID="{8B4F093B-67BA-48DE-96E3-1C62F4FABE4B}" presName="Name8" presStyleCnt="0"/>
      <dgm:spPr/>
    </dgm:pt>
    <dgm:pt modelId="{BEC49A31-4DBC-4554-9EF7-69B166BAB011}" type="pres">
      <dgm:prSet presAssocID="{8B4F093B-67BA-48DE-96E3-1C62F4FABE4B}" presName="level" presStyleLbl="node1" presStyleIdx="0" presStyleCnt="5" custLinFactNeighborX="-1032" custLinFactNeighborY="2859">
        <dgm:presLayoutVars>
          <dgm:chMax val="1"/>
          <dgm:bulletEnabled val="1"/>
        </dgm:presLayoutVars>
      </dgm:prSet>
      <dgm:spPr/>
    </dgm:pt>
    <dgm:pt modelId="{0CBE69DC-9F2A-4055-9B97-4F8F4979EA89}" type="pres">
      <dgm:prSet presAssocID="{8B4F093B-67BA-48DE-96E3-1C62F4FABE4B}" presName="levelTx" presStyleLbl="revTx" presStyleIdx="0" presStyleCnt="0">
        <dgm:presLayoutVars>
          <dgm:chMax val="1"/>
          <dgm:bulletEnabled val="1"/>
        </dgm:presLayoutVars>
      </dgm:prSet>
      <dgm:spPr/>
    </dgm:pt>
    <dgm:pt modelId="{C54EF64A-024D-4980-BED1-EA063DA4BAB0}" type="pres">
      <dgm:prSet presAssocID="{D7EC95B9-04E5-46BE-9142-FE7F0653D0B4}" presName="Name8" presStyleCnt="0"/>
      <dgm:spPr/>
    </dgm:pt>
    <dgm:pt modelId="{8326CC2C-EB0C-4355-AB61-3611A4AFCB2C}" type="pres">
      <dgm:prSet presAssocID="{D7EC95B9-04E5-46BE-9142-FE7F0653D0B4}" presName="level" presStyleLbl="node1" presStyleIdx="1" presStyleCnt="5">
        <dgm:presLayoutVars>
          <dgm:chMax val="1"/>
          <dgm:bulletEnabled val="1"/>
        </dgm:presLayoutVars>
      </dgm:prSet>
      <dgm:spPr/>
    </dgm:pt>
    <dgm:pt modelId="{358AC540-92AE-4ABF-81FC-D17E70CA6A8B}" type="pres">
      <dgm:prSet presAssocID="{D7EC95B9-04E5-46BE-9142-FE7F0653D0B4}" presName="levelTx" presStyleLbl="revTx" presStyleIdx="0" presStyleCnt="0">
        <dgm:presLayoutVars>
          <dgm:chMax val="1"/>
          <dgm:bulletEnabled val="1"/>
        </dgm:presLayoutVars>
      </dgm:prSet>
      <dgm:spPr/>
    </dgm:pt>
    <dgm:pt modelId="{DE398E8E-25E1-4B2B-8B72-6363D8FA6E27}" type="pres">
      <dgm:prSet presAssocID="{674F295F-7F69-4139-92CF-FB9DD2FCA97B}" presName="Name8" presStyleCnt="0"/>
      <dgm:spPr/>
    </dgm:pt>
    <dgm:pt modelId="{9803BB62-786F-49B0-955B-E66BF6E59667}" type="pres">
      <dgm:prSet presAssocID="{674F295F-7F69-4139-92CF-FB9DD2FCA97B}" presName="level" presStyleLbl="node1" presStyleIdx="2" presStyleCnt="5">
        <dgm:presLayoutVars>
          <dgm:chMax val="1"/>
          <dgm:bulletEnabled val="1"/>
        </dgm:presLayoutVars>
      </dgm:prSet>
      <dgm:spPr/>
    </dgm:pt>
    <dgm:pt modelId="{FC031C91-8B78-4A4C-8086-7E3209ECC60C}" type="pres">
      <dgm:prSet presAssocID="{674F295F-7F69-4139-92CF-FB9DD2FCA97B}" presName="levelTx" presStyleLbl="revTx" presStyleIdx="0" presStyleCnt="0">
        <dgm:presLayoutVars>
          <dgm:chMax val="1"/>
          <dgm:bulletEnabled val="1"/>
        </dgm:presLayoutVars>
      </dgm:prSet>
      <dgm:spPr/>
    </dgm:pt>
    <dgm:pt modelId="{F15A1D88-717B-4BCA-A208-2ADBCA784176}" type="pres">
      <dgm:prSet presAssocID="{061C132A-A1A4-4C81-AC2B-D1588B169EE6}" presName="Name8" presStyleCnt="0"/>
      <dgm:spPr/>
    </dgm:pt>
    <dgm:pt modelId="{649338CB-A7C2-4971-BBC6-8D93F16015AF}" type="pres">
      <dgm:prSet presAssocID="{061C132A-A1A4-4C81-AC2B-D1588B169EE6}" presName="level" presStyleLbl="node1" presStyleIdx="3" presStyleCnt="5">
        <dgm:presLayoutVars>
          <dgm:chMax val="1"/>
          <dgm:bulletEnabled val="1"/>
        </dgm:presLayoutVars>
      </dgm:prSet>
      <dgm:spPr/>
    </dgm:pt>
    <dgm:pt modelId="{8291E9F2-D767-4118-B60E-298695D196FA}" type="pres">
      <dgm:prSet presAssocID="{061C132A-A1A4-4C81-AC2B-D1588B169EE6}" presName="levelTx" presStyleLbl="revTx" presStyleIdx="0" presStyleCnt="0">
        <dgm:presLayoutVars>
          <dgm:chMax val="1"/>
          <dgm:bulletEnabled val="1"/>
        </dgm:presLayoutVars>
      </dgm:prSet>
      <dgm:spPr/>
    </dgm:pt>
    <dgm:pt modelId="{BFE987AA-DDC9-4C44-98BC-6326FC139C9E}" type="pres">
      <dgm:prSet presAssocID="{6FB27D2E-4DBB-4FB9-B9BC-20DBFB3B68C6}" presName="Name8" presStyleCnt="0"/>
      <dgm:spPr/>
    </dgm:pt>
    <dgm:pt modelId="{6CF0F267-4C83-40A0-9204-F00A39DB1F14}" type="pres">
      <dgm:prSet presAssocID="{6FB27D2E-4DBB-4FB9-B9BC-20DBFB3B68C6}" presName="level" presStyleLbl="node1" presStyleIdx="4" presStyleCnt="5">
        <dgm:presLayoutVars>
          <dgm:chMax val="1"/>
          <dgm:bulletEnabled val="1"/>
        </dgm:presLayoutVars>
      </dgm:prSet>
      <dgm:spPr/>
    </dgm:pt>
    <dgm:pt modelId="{8DC3BA97-0E42-40BD-8FE0-E1CD4A7759BD}" type="pres">
      <dgm:prSet presAssocID="{6FB27D2E-4DBB-4FB9-B9BC-20DBFB3B68C6}" presName="levelTx" presStyleLbl="revTx" presStyleIdx="0" presStyleCnt="0">
        <dgm:presLayoutVars>
          <dgm:chMax val="1"/>
          <dgm:bulletEnabled val="1"/>
        </dgm:presLayoutVars>
      </dgm:prSet>
      <dgm:spPr/>
    </dgm:pt>
  </dgm:ptLst>
  <dgm:cxnLst>
    <dgm:cxn modelId="{B6AEA202-62EB-4F7C-BA3A-1ACD8D9F7D02}" type="presOf" srcId="{061C132A-A1A4-4C81-AC2B-D1588B169EE6}" destId="{649338CB-A7C2-4971-BBC6-8D93F16015AF}" srcOrd="0" destOrd="0" presId="urn:microsoft.com/office/officeart/2005/8/layout/pyramid1"/>
    <dgm:cxn modelId="{F2304831-524F-4477-85AB-5C2A376D954F}" type="presOf" srcId="{6FB27D2E-4DBB-4FB9-B9BC-20DBFB3B68C6}" destId="{6CF0F267-4C83-40A0-9204-F00A39DB1F14}" srcOrd="0" destOrd="0" presId="urn:microsoft.com/office/officeart/2005/8/layout/pyramid1"/>
    <dgm:cxn modelId="{C3FF5731-A9DA-4A16-B15B-37EC39016A6E}" type="presOf" srcId="{674F295F-7F69-4139-92CF-FB9DD2FCA97B}" destId="{9803BB62-786F-49B0-955B-E66BF6E59667}" srcOrd="0" destOrd="0" presId="urn:microsoft.com/office/officeart/2005/8/layout/pyramid1"/>
    <dgm:cxn modelId="{2428335F-37EF-4474-90A6-2E37CEA39F0B}" type="presOf" srcId="{674F295F-7F69-4139-92CF-FB9DD2FCA97B}" destId="{FC031C91-8B78-4A4C-8086-7E3209ECC60C}" srcOrd="1" destOrd="0" presId="urn:microsoft.com/office/officeart/2005/8/layout/pyramid1"/>
    <dgm:cxn modelId="{596F0143-6025-B140-A153-3AD6919DC2D7}" type="presOf" srcId="{17F6BD08-67A8-466B-9D1B-FE751F19E691}" destId="{CB39C55A-2630-459D-90F8-AC6F02FB9BF8}" srcOrd="0" destOrd="0" presId="urn:microsoft.com/office/officeart/2005/8/layout/pyramid1"/>
    <dgm:cxn modelId="{D46B7E4F-AD27-4D2C-9EB8-8F8786620941}" srcId="{17F6BD08-67A8-466B-9D1B-FE751F19E691}" destId="{674F295F-7F69-4139-92CF-FB9DD2FCA97B}" srcOrd="2" destOrd="0" parTransId="{3C67C203-7E53-4363-BC0D-CBE75B9C5AB6}" sibTransId="{8E714147-78BB-4B03-A66E-AEFAE390B922}"/>
    <dgm:cxn modelId="{8E864375-F0F3-4772-8AEA-032378180899}" srcId="{17F6BD08-67A8-466B-9D1B-FE751F19E691}" destId="{8B4F093B-67BA-48DE-96E3-1C62F4FABE4B}" srcOrd="0" destOrd="0" parTransId="{E6A76632-4AD1-402A-9A86-F3DD0BBA2E45}" sibTransId="{53EA9333-AEEC-4D1B-A466-2B9DD5864E1F}"/>
    <dgm:cxn modelId="{F1A98F57-F974-4E9B-95E1-5EC6FABA1FE6}" srcId="{17F6BD08-67A8-466B-9D1B-FE751F19E691}" destId="{D7EC95B9-04E5-46BE-9142-FE7F0653D0B4}" srcOrd="1" destOrd="0" parTransId="{DA1C06BC-790D-4E36-BDE3-E2C09492417B}" sibTransId="{962C9512-402A-4716-9563-1F505BAF8A03}"/>
    <dgm:cxn modelId="{E3CF797E-E162-45AE-840E-7AF1DE59FD8C}" type="presOf" srcId="{8B4F093B-67BA-48DE-96E3-1C62F4FABE4B}" destId="{BEC49A31-4DBC-4554-9EF7-69B166BAB011}" srcOrd="0" destOrd="0" presId="urn:microsoft.com/office/officeart/2005/8/layout/pyramid1"/>
    <dgm:cxn modelId="{F2221BA0-1093-42F6-8DB0-E9487E10C6A5}" type="presOf" srcId="{D7EC95B9-04E5-46BE-9142-FE7F0653D0B4}" destId="{358AC540-92AE-4ABF-81FC-D17E70CA6A8B}" srcOrd="1" destOrd="0" presId="urn:microsoft.com/office/officeart/2005/8/layout/pyramid1"/>
    <dgm:cxn modelId="{600A2FA3-18C6-410F-B052-5573B6291EF9}" type="presOf" srcId="{8B4F093B-67BA-48DE-96E3-1C62F4FABE4B}" destId="{0CBE69DC-9F2A-4055-9B97-4F8F4979EA89}" srcOrd="1" destOrd="0" presId="urn:microsoft.com/office/officeart/2005/8/layout/pyramid1"/>
    <dgm:cxn modelId="{7004D9A3-2306-45A3-AA01-663CF9FF30C0}" type="presOf" srcId="{D7EC95B9-04E5-46BE-9142-FE7F0653D0B4}" destId="{8326CC2C-EB0C-4355-AB61-3611A4AFCB2C}" srcOrd="0" destOrd="0" presId="urn:microsoft.com/office/officeart/2005/8/layout/pyramid1"/>
    <dgm:cxn modelId="{BB2A45BF-D28C-46A1-A31C-5C420435CF39}" type="presOf" srcId="{061C132A-A1A4-4C81-AC2B-D1588B169EE6}" destId="{8291E9F2-D767-4118-B60E-298695D196FA}" srcOrd="1" destOrd="0" presId="urn:microsoft.com/office/officeart/2005/8/layout/pyramid1"/>
    <dgm:cxn modelId="{E8F839C6-1A8E-4D81-A338-C307F9537C12}" srcId="{17F6BD08-67A8-466B-9D1B-FE751F19E691}" destId="{6FB27D2E-4DBB-4FB9-B9BC-20DBFB3B68C6}" srcOrd="4" destOrd="0" parTransId="{288EDDE0-3E7B-41C3-AFB2-8CFE526F9EB7}" sibTransId="{FAAD3D7E-0858-4BD6-95D2-DF69D7540466}"/>
    <dgm:cxn modelId="{E57E34E3-E799-44B2-8629-427D3F469088}" type="presOf" srcId="{6FB27D2E-4DBB-4FB9-B9BC-20DBFB3B68C6}" destId="{8DC3BA97-0E42-40BD-8FE0-E1CD4A7759BD}" srcOrd="1" destOrd="0" presId="urn:microsoft.com/office/officeart/2005/8/layout/pyramid1"/>
    <dgm:cxn modelId="{29A05AF4-782B-499E-B104-4239EFA9C544}" srcId="{17F6BD08-67A8-466B-9D1B-FE751F19E691}" destId="{061C132A-A1A4-4C81-AC2B-D1588B169EE6}" srcOrd="3" destOrd="0" parTransId="{C014E3D4-BF60-4407-8A18-5CC22E5C31AE}" sibTransId="{4B947E39-6D36-49F0-9356-F7E6768A5391}"/>
    <dgm:cxn modelId="{4892D2F7-053F-43BE-8F60-69F17CCA9EB8}" type="presParOf" srcId="{CB39C55A-2630-459D-90F8-AC6F02FB9BF8}" destId="{1A68FE9D-2988-46DC-97BE-18D9AEE11675}" srcOrd="0" destOrd="0" presId="urn:microsoft.com/office/officeart/2005/8/layout/pyramid1"/>
    <dgm:cxn modelId="{AF9E5C73-88E0-48F4-A00F-4DEF2263C05C}" type="presParOf" srcId="{1A68FE9D-2988-46DC-97BE-18D9AEE11675}" destId="{BEC49A31-4DBC-4554-9EF7-69B166BAB011}" srcOrd="0" destOrd="0" presId="urn:microsoft.com/office/officeart/2005/8/layout/pyramid1"/>
    <dgm:cxn modelId="{97BD26D7-39F8-4AEE-AC5E-7D752AA3AC42}" type="presParOf" srcId="{1A68FE9D-2988-46DC-97BE-18D9AEE11675}" destId="{0CBE69DC-9F2A-4055-9B97-4F8F4979EA89}" srcOrd="1" destOrd="0" presId="urn:microsoft.com/office/officeart/2005/8/layout/pyramid1"/>
    <dgm:cxn modelId="{D995C81D-EAF5-4CEE-A0A7-EF322E71CA62}" type="presParOf" srcId="{CB39C55A-2630-459D-90F8-AC6F02FB9BF8}" destId="{C54EF64A-024D-4980-BED1-EA063DA4BAB0}" srcOrd="1" destOrd="0" presId="urn:microsoft.com/office/officeart/2005/8/layout/pyramid1"/>
    <dgm:cxn modelId="{BA5DBD22-0D9D-4905-95A4-B0F939205FA4}" type="presParOf" srcId="{C54EF64A-024D-4980-BED1-EA063DA4BAB0}" destId="{8326CC2C-EB0C-4355-AB61-3611A4AFCB2C}" srcOrd="0" destOrd="0" presId="urn:microsoft.com/office/officeart/2005/8/layout/pyramid1"/>
    <dgm:cxn modelId="{48BF7505-CE13-4248-9CAA-BB7FEB0B9022}" type="presParOf" srcId="{C54EF64A-024D-4980-BED1-EA063DA4BAB0}" destId="{358AC540-92AE-4ABF-81FC-D17E70CA6A8B}" srcOrd="1" destOrd="0" presId="urn:microsoft.com/office/officeart/2005/8/layout/pyramid1"/>
    <dgm:cxn modelId="{862223D7-B8A1-41D7-B242-F9884BDD41E4}" type="presParOf" srcId="{CB39C55A-2630-459D-90F8-AC6F02FB9BF8}" destId="{DE398E8E-25E1-4B2B-8B72-6363D8FA6E27}" srcOrd="2" destOrd="0" presId="urn:microsoft.com/office/officeart/2005/8/layout/pyramid1"/>
    <dgm:cxn modelId="{0F7C1AB3-3B28-4027-91D7-901AD4404C4E}" type="presParOf" srcId="{DE398E8E-25E1-4B2B-8B72-6363D8FA6E27}" destId="{9803BB62-786F-49B0-955B-E66BF6E59667}" srcOrd="0" destOrd="0" presId="urn:microsoft.com/office/officeart/2005/8/layout/pyramid1"/>
    <dgm:cxn modelId="{73B70A83-C974-47A5-AFBA-B746407434A9}" type="presParOf" srcId="{DE398E8E-25E1-4B2B-8B72-6363D8FA6E27}" destId="{FC031C91-8B78-4A4C-8086-7E3209ECC60C}" srcOrd="1" destOrd="0" presId="urn:microsoft.com/office/officeart/2005/8/layout/pyramid1"/>
    <dgm:cxn modelId="{833734BB-77F1-4066-9F93-5C0B07B62D53}" type="presParOf" srcId="{CB39C55A-2630-459D-90F8-AC6F02FB9BF8}" destId="{F15A1D88-717B-4BCA-A208-2ADBCA784176}" srcOrd="3" destOrd="0" presId="urn:microsoft.com/office/officeart/2005/8/layout/pyramid1"/>
    <dgm:cxn modelId="{9A0058FA-01D8-4227-80EE-E85C610086C9}" type="presParOf" srcId="{F15A1D88-717B-4BCA-A208-2ADBCA784176}" destId="{649338CB-A7C2-4971-BBC6-8D93F16015AF}" srcOrd="0" destOrd="0" presId="urn:microsoft.com/office/officeart/2005/8/layout/pyramid1"/>
    <dgm:cxn modelId="{4FC2ABA3-B316-4803-B8B4-299535A22187}" type="presParOf" srcId="{F15A1D88-717B-4BCA-A208-2ADBCA784176}" destId="{8291E9F2-D767-4118-B60E-298695D196FA}" srcOrd="1" destOrd="0" presId="urn:microsoft.com/office/officeart/2005/8/layout/pyramid1"/>
    <dgm:cxn modelId="{8717358B-4676-400B-9598-D00F935E6D6C}" type="presParOf" srcId="{CB39C55A-2630-459D-90F8-AC6F02FB9BF8}" destId="{BFE987AA-DDC9-4C44-98BC-6326FC139C9E}" srcOrd="4" destOrd="0" presId="urn:microsoft.com/office/officeart/2005/8/layout/pyramid1"/>
    <dgm:cxn modelId="{7F300963-9503-4719-ABD3-BBC0BCEB7C2F}" type="presParOf" srcId="{BFE987AA-DDC9-4C44-98BC-6326FC139C9E}" destId="{6CF0F267-4C83-40A0-9204-F00A39DB1F14}" srcOrd="0" destOrd="0" presId="urn:microsoft.com/office/officeart/2005/8/layout/pyramid1"/>
    <dgm:cxn modelId="{F804A369-5EC8-4A40-A80D-AE3084D03755}" type="presParOf" srcId="{BFE987AA-DDC9-4C44-98BC-6326FC139C9E}" destId="{8DC3BA97-0E42-40BD-8FE0-E1CD4A7759BD}" srcOrd="1" destOrd="0" presId="urn:microsoft.com/office/officeart/2005/8/layout/pyrami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31160" y="0"/>
          <a:ext cx="1465580" cy="827837"/>
        </a:xfrm>
        <a:prstGeom prst="trapezoid">
          <a:avLst>
            <a:gd name="adj" fmla="val 8851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endParaRPr lang="en-US" sz="1500" b="1" kern="1200" dirty="0"/>
        </a:p>
        <a:p>
          <a:pPr marL="0" lvl="0" indent="0" algn="ctr" defTabSz="666750">
            <a:lnSpc>
              <a:spcPct val="90000"/>
            </a:lnSpc>
            <a:spcBef>
              <a:spcPct val="0"/>
            </a:spcBef>
            <a:spcAft>
              <a:spcPct val="35000"/>
            </a:spcAft>
            <a:buNone/>
          </a:pPr>
          <a:r>
            <a:rPr lang="en-US" sz="1500" b="1" kern="1200" dirty="0"/>
            <a:t>Self-</a:t>
          </a:r>
          <a:br>
            <a:rPr lang="en-US" sz="1500" b="1" kern="1200" dirty="0"/>
          </a:br>
          <a:r>
            <a:rPr lang="en-US" sz="1500" b="1" kern="1200" dirty="0"/>
            <a:t>actualization</a:t>
          </a:r>
        </a:p>
      </dsp:txBody>
      <dsp:txXfrm>
        <a:off x="2931160" y="0"/>
        <a:ext cx="1465580" cy="827837"/>
      </dsp:txXfrm>
    </dsp:sp>
    <dsp:sp modelId="{E99DCE13-45ED-45A3-8724-0E07BB4A8639}">
      <dsp:nvSpPr>
        <dsp:cNvPr id="0" name=""/>
        <dsp:cNvSpPr/>
      </dsp:nvSpPr>
      <dsp:spPr>
        <a:xfrm>
          <a:off x="2198370" y="827837"/>
          <a:ext cx="2931160" cy="827837"/>
        </a:xfrm>
        <a:prstGeom prst="trapezoid">
          <a:avLst>
            <a:gd name="adj" fmla="val 8851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Esteem:</a:t>
          </a:r>
          <a:br>
            <a:rPr lang="en-US" sz="1500" b="1" kern="1200" dirty="0"/>
          </a:br>
          <a:r>
            <a:rPr lang="en-US" sz="1500" b="1" kern="1200" dirty="0"/>
            <a:t>prestige and feeling of accomplishment</a:t>
          </a:r>
        </a:p>
      </dsp:txBody>
      <dsp:txXfrm>
        <a:off x="2711322" y="827837"/>
        <a:ext cx="1905254" cy="827837"/>
      </dsp:txXfrm>
    </dsp:sp>
    <dsp:sp modelId="{8326CC2C-EB0C-4355-AB61-3611A4AFCB2C}">
      <dsp:nvSpPr>
        <dsp:cNvPr id="0" name=""/>
        <dsp:cNvSpPr/>
      </dsp:nvSpPr>
      <dsp:spPr>
        <a:xfrm>
          <a:off x="1465580" y="1655674"/>
          <a:ext cx="4396740" cy="827837"/>
        </a:xfrm>
        <a:prstGeom prst="trapezoid">
          <a:avLst>
            <a:gd name="adj" fmla="val 88519"/>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t>Belongingness &amp; love:</a:t>
          </a:r>
          <a:br>
            <a:rPr lang="en-US" sz="1500" b="1" kern="1200" dirty="0"/>
          </a:br>
          <a:r>
            <a:rPr lang="en-US" sz="1500" b="1" kern="1200" dirty="0"/>
            <a:t>intimate relationships, friends</a:t>
          </a:r>
        </a:p>
      </dsp:txBody>
      <dsp:txXfrm>
        <a:off x="2235009" y="1655674"/>
        <a:ext cx="2857881" cy="827837"/>
      </dsp:txXfrm>
    </dsp:sp>
    <dsp:sp modelId="{9803BB62-786F-49B0-955B-E66BF6E59667}">
      <dsp:nvSpPr>
        <dsp:cNvPr id="0" name=""/>
        <dsp:cNvSpPr/>
      </dsp:nvSpPr>
      <dsp:spPr>
        <a:xfrm>
          <a:off x="732789" y="2483511"/>
          <a:ext cx="5862320" cy="827837"/>
        </a:xfrm>
        <a:prstGeom prst="trapezoid">
          <a:avLst>
            <a:gd name="adj" fmla="val 88519"/>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Safety:</a:t>
          </a:r>
          <a:br>
            <a:rPr lang="en-US" sz="1500" b="1" kern="1200" dirty="0">
              <a:solidFill>
                <a:schemeClr val="bg1"/>
              </a:solidFill>
            </a:rPr>
          </a:br>
          <a:r>
            <a:rPr lang="en-US" sz="1500" b="1" kern="1200" dirty="0">
              <a:solidFill>
                <a:schemeClr val="bg1"/>
              </a:solidFill>
            </a:rPr>
            <a:t>security, safety</a:t>
          </a:r>
        </a:p>
      </dsp:txBody>
      <dsp:txXfrm>
        <a:off x="1758695" y="2483511"/>
        <a:ext cx="3810508" cy="827837"/>
      </dsp:txXfrm>
    </dsp:sp>
    <dsp:sp modelId="{649338CB-A7C2-4971-BBC6-8D93F16015AF}">
      <dsp:nvSpPr>
        <dsp:cNvPr id="0" name=""/>
        <dsp:cNvSpPr/>
      </dsp:nvSpPr>
      <dsp:spPr>
        <a:xfrm>
          <a:off x="0" y="3311348"/>
          <a:ext cx="7327900" cy="827837"/>
        </a:xfrm>
        <a:prstGeom prst="trapezoid">
          <a:avLst>
            <a:gd name="adj" fmla="val 88519"/>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Physiological:</a:t>
          </a:r>
          <a:br>
            <a:rPr lang="en-US" sz="1500" b="1" kern="1200" dirty="0">
              <a:solidFill>
                <a:schemeClr val="bg1"/>
              </a:solidFill>
            </a:rPr>
          </a:br>
          <a:r>
            <a:rPr lang="en-US" sz="1500" b="1" kern="1200" dirty="0">
              <a:solidFill>
                <a:schemeClr val="bg1"/>
              </a:solidFill>
            </a:rPr>
            <a:t>food, water, warmth, rest</a:t>
          </a:r>
        </a:p>
      </dsp:txBody>
      <dsp:txXfrm>
        <a:off x="1282382" y="3311348"/>
        <a:ext cx="4763135" cy="82783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6B7E75-220A-480C-95A3-6FBD9152C226}">
      <dsp:nvSpPr>
        <dsp:cNvPr id="0" name=""/>
        <dsp:cNvSpPr/>
      </dsp:nvSpPr>
      <dsp:spPr>
        <a:xfrm rot="10800000">
          <a:off x="1823698" y="341"/>
          <a:ext cx="6007730" cy="1241893"/>
        </a:xfrm>
        <a:prstGeom prst="homePlate">
          <a:avLst/>
        </a:prstGeom>
        <a:solidFill>
          <a:srgbClr val="005A8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64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Achieving one’s full potential,</a:t>
          </a:r>
        </a:p>
        <a:p>
          <a:pPr marL="0" lvl="0" indent="0" algn="ctr" defTabSz="1066800">
            <a:lnSpc>
              <a:spcPct val="90000"/>
            </a:lnSpc>
            <a:spcBef>
              <a:spcPct val="0"/>
            </a:spcBef>
            <a:spcAft>
              <a:spcPct val="35000"/>
            </a:spcAft>
            <a:buNone/>
          </a:pPr>
          <a:r>
            <a:rPr lang="en-US" sz="2400" kern="1200" dirty="0">
              <a:latin typeface="+mj-lt"/>
            </a:rPr>
            <a:t>including creative activities</a:t>
          </a:r>
        </a:p>
      </dsp:txBody>
      <dsp:txXfrm rot="10800000">
        <a:off x="2134171" y="341"/>
        <a:ext cx="5697257" cy="1241893"/>
      </dsp:txXfrm>
    </dsp:sp>
    <dsp:sp modelId="{1F874AEB-91DB-4448-ACB6-251798C7DE98}">
      <dsp:nvSpPr>
        <dsp:cNvPr id="0" name=""/>
        <dsp:cNvSpPr/>
      </dsp:nvSpPr>
      <dsp:spPr>
        <a:xfrm>
          <a:off x="1202752" y="341"/>
          <a:ext cx="1241893" cy="1241893"/>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rgbClr val="63B1E5"/>
          </a:solidFill>
          <a:prstDash val="solid"/>
          <a:miter lim="800000"/>
        </a:ln>
        <a:effectLst/>
      </dsp:spPr>
      <dsp:style>
        <a:lnRef idx="2">
          <a:scrgbClr r="0" g="0" b="0"/>
        </a:lnRef>
        <a:fillRef idx="1">
          <a:scrgbClr r="0" g="0" b="0"/>
        </a:fillRef>
        <a:effectRef idx="0">
          <a:scrgbClr r="0" g="0" b="0"/>
        </a:effectRef>
        <a:fontRef idx="minor"/>
      </dsp:style>
    </dsp:sp>
    <dsp:sp modelId="{90AF69E4-B7CA-45B1-B400-3E05ECE5669B}">
      <dsp:nvSpPr>
        <dsp:cNvPr id="0" name=""/>
        <dsp:cNvSpPr/>
      </dsp:nvSpPr>
      <dsp:spPr>
        <a:xfrm rot="10800000">
          <a:off x="1823698" y="1552707"/>
          <a:ext cx="6007730" cy="1241893"/>
        </a:xfrm>
        <a:prstGeom prst="homePlate">
          <a:avLst/>
        </a:prstGeom>
        <a:solidFill>
          <a:srgbClr val="005A8B"/>
        </a:solid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47640" tIns="91440" rIns="170688"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mj-lt"/>
            </a:rPr>
            <a:t>Achieving a </a:t>
          </a:r>
          <a:r>
            <a:rPr lang="en-US" sz="2400" i="1" u="sng" kern="1200" dirty="0">
              <a:latin typeface="+mj-lt"/>
            </a:rPr>
            <a:t>community’s</a:t>
          </a:r>
          <a:r>
            <a:rPr lang="en-US" sz="2400" kern="1200" dirty="0">
              <a:latin typeface="+mj-lt"/>
            </a:rPr>
            <a:t> full potential, including </a:t>
          </a:r>
          <a:r>
            <a:rPr lang="en-US" sz="2400" i="1" u="sng" kern="1200" dirty="0">
              <a:latin typeface="+mj-lt"/>
            </a:rPr>
            <a:t>innovative</a:t>
          </a:r>
          <a:r>
            <a:rPr lang="en-US" sz="2400" kern="1200" dirty="0">
              <a:latin typeface="+mj-lt"/>
            </a:rPr>
            <a:t> activities</a:t>
          </a:r>
        </a:p>
      </dsp:txBody>
      <dsp:txXfrm rot="10800000">
        <a:off x="2134171" y="1552707"/>
        <a:ext cx="5697257" cy="1241893"/>
      </dsp:txXfrm>
    </dsp:sp>
    <dsp:sp modelId="{B3777B19-AE98-4C8A-843D-30A8E45CE985}">
      <dsp:nvSpPr>
        <dsp:cNvPr id="0" name=""/>
        <dsp:cNvSpPr/>
      </dsp:nvSpPr>
      <dsp:spPr>
        <a:xfrm>
          <a:off x="1202752" y="1552707"/>
          <a:ext cx="1241893" cy="1241893"/>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solidFill>
            <a:srgbClr val="63B1E5"/>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12561" y="22672"/>
          <a:ext cx="1463834" cy="793005"/>
        </a:xfrm>
        <a:prstGeom prst="trapezoid">
          <a:avLst>
            <a:gd name="adj" fmla="val 9229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912561" y="22672"/>
        <a:ext cx="1463834" cy="793005"/>
      </dsp:txXfrm>
    </dsp:sp>
    <dsp:sp modelId="{8326CC2C-EB0C-4355-AB61-3611A4AFCB2C}">
      <dsp:nvSpPr>
        <dsp:cNvPr id="0" name=""/>
        <dsp:cNvSpPr/>
      </dsp:nvSpPr>
      <dsp:spPr>
        <a:xfrm>
          <a:off x="2195751" y="793005"/>
          <a:ext cx="2927668" cy="793005"/>
        </a:xfrm>
        <a:prstGeom prst="trapezoid">
          <a:avLst>
            <a:gd name="adj" fmla="val 9229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708093" y="793005"/>
        <a:ext cx="1902984" cy="793005"/>
      </dsp:txXfrm>
    </dsp:sp>
    <dsp:sp modelId="{9803BB62-786F-49B0-955B-E66BF6E59667}">
      <dsp:nvSpPr>
        <dsp:cNvPr id="0" name=""/>
        <dsp:cNvSpPr/>
      </dsp:nvSpPr>
      <dsp:spPr>
        <a:xfrm>
          <a:off x="1463834" y="1586011"/>
          <a:ext cx="4391502" cy="793005"/>
        </a:xfrm>
        <a:prstGeom prst="trapezoid">
          <a:avLst>
            <a:gd name="adj" fmla="val 9229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0" kern="1200" dirty="0">
            <a:latin typeface="Arial" panose="020B0604020202020204"/>
          </a:endParaRPr>
        </a:p>
      </dsp:txBody>
      <dsp:txXfrm>
        <a:off x="2232347" y="1586011"/>
        <a:ext cx="2854476" cy="793005"/>
      </dsp:txXfrm>
    </dsp:sp>
    <dsp:sp modelId="{649338CB-A7C2-4971-BBC6-8D93F16015AF}">
      <dsp:nvSpPr>
        <dsp:cNvPr id="0" name=""/>
        <dsp:cNvSpPr/>
      </dsp:nvSpPr>
      <dsp:spPr>
        <a:xfrm>
          <a:off x="731917" y="2379017"/>
          <a:ext cx="5855336" cy="793005"/>
        </a:xfrm>
        <a:prstGeom prst="trapezoid">
          <a:avLst>
            <a:gd name="adj" fmla="val 9229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solidFill>
              <a:schemeClr val="bg1"/>
            </a:solidFill>
          </a:endParaRPr>
        </a:p>
      </dsp:txBody>
      <dsp:txXfrm>
        <a:off x="1756601" y="2379017"/>
        <a:ext cx="3805968" cy="793005"/>
      </dsp:txXfrm>
    </dsp:sp>
    <dsp:sp modelId="{6CF0F267-4C83-40A0-9204-F00A39DB1F14}">
      <dsp:nvSpPr>
        <dsp:cNvPr id="0" name=""/>
        <dsp:cNvSpPr/>
      </dsp:nvSpPr>
      <dsp:spPr>
        <a:xfrm>
          <a:off x="0" y="3172023"/>
          <a:ext cx="7319171" cy="793005"/>
        </a:xfrm>
        <a:prstGeom prst="trapezoid">
          <a:avLst>
            <a:gd name="adj" fmla="val 92297"/>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a:rPr>
            <a:t>BASIC INFRASTRUCTURE </a:t>
          </a:r>
        </a:p>
      </dsp:txBody>
      <dsp:txXfrm>
        <a:off x="1280854" y="3172023"/>
        <a:ext cx="4757461" cy="7930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12561" y="22672"/>
          <a:ext cx="1463834" cy="793005"/>
        </a:xfrm>
        <a:prstGeom prst="trapezoid">
          <a:avLst>
            <a:gd name="adj" fmla="val 9229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912561" y="22672"/>
        <a:ext cx="1463834" cy="793005"/>
      </dsp:txXfrm>
    </dsp:sp>
    <dsp:sp modelId="{8326CC2C-EB0C-4355-AB61-3611A4AFCB2C}">
      <dsp:nvSpPr>
        <dsp:cNvPr id="0" name=""/>
        <dsp:cNvSpPr/>
      </dsp:nvSpPr>
      <dsp:spPr>
        <a:xfrm>
          <a:off x="2195751" y="793005"/>
          <a:ext cx="2927668" cy="793005"/>
        </a:xfrm>
        <a:prstGeom prst="trapezoid">
          <a:avLst>
            <a:gd name="adj" fmla="val 9229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708093" y="793005"/>
        <a:ext cx="1902984" cy="793005"/>
      </dsp:txXfrm>
    </dsp:sp>
    <dsp:sp modelId="{9803BB62-786F-49B0-955B-E66BF6E59667}">
      <dsp:nvSpPr>
        <dsp:cNvPr id="0" name=""/>
        <dsp:cNvSpPr/>
      </dsp:nvSpPr>
      <dsp:spPr>
        <a:xfrm>
          <a:off x="1463834" y="1586011"/>
          <a:ext cx="4391502" cy="793005"/>
        </a:xfrm>
        <a:prstGeom prst="trapezoid">
          <a:avLst>
            <a:gd name="adj" fmla="val 9229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endParaRPr lang="en-US" sz="1400" b="0" kern="1200" dirty="0">
            <a:latin typeface="Arial" panose="020B0604020202020204"/>
          </a:endParaRPr>
        </a:p>
      </dsp:txBody>
      <dsp:txXfrm>
        <a:off x="2232347" y="1586011"/>
        <a:ext cx="2854476" cy="793005"/>
      </dsp:txXfrm>
    </dsp:sp>
    <dsp:sp modelId="{649338CB-A7C2-4971-BBC6-8D93F16015AF}">
      <dsp:nvSpPr>
        <dsp:cNvPr id="0" name=""/>
        <dsp:cNvSpPr/>
      </dsp:nvSpPr>
      <dsp:spPr>
        <a:xfrm>
          <a:off x="731917" y="2379017"/>
          <a:ext cx="5855336" cy="793005"/>
        </a:xfrm>
        <a:prstGeom prst="trapezoid">
          <a:avLst>
            <a:gd name="adj" fmla="val 9229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TECHNOLOGY INFRASTRUCTURE</a:t>
          </a:r>
        </a:p>
      </dsp:txBody>
      <dsp:txXfrm>
        <a:off x="1756601" y="2379017"/>
        <a:ext cx="3805968" cy="793005"/>
      </dsp:txXfrm>
    </dsp:sp>
    <dsp:sp modelId="{6CF0F267-4C83-40A0-9204-F00A39DB1F14}">
      <dsp:nvSpPr>
        <dsp:cNvPr id="0" name=""/>
        <dsp:cNvSpPr/>
      </dsp:nvSpPr>
      <dsp:spPr>
        <a:xfrm>
          <a:off x="0" y="3172023"/>
          <a:ext cx="7319171" cy="793005"/>
        </a:xfrm>
        <a:prstGeom prst="trapezoid">
          <a:avLst>
            <a:gd name="adj" fmla="val 92297"/>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a:rPr>
            <a:t>BASIC INFRASTRUCTURE </a:t>
          </a:r>
        </a:p>
      </dsp:txBody>
      <dsp:txXfrm>
        <a:off x="1280854" y="3172023"/>
        <a:ext cx="4757461" cy="7930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12561" y="22672"/>
          <a:ext cx="1463834" cy="793005"/>
        </a:xfrm>
        <a:prstGeom prst="trapezoid">
          <a:avLst>
            <a:gd name="adj" fmla="val 9229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912561" y="22672"/>
        <a:ext cx="1463834" cy="793005"/>
      </dsp:txXfrm>
    </dsp:sp>
    <dsp:sp modelId="{8326CC2C-EB0C-4355-AB61-3611A4AFCB2C}">
      <dsp:nvSpPr>
        <dsp:cNvPr id="0" name=""/>
        <dsp:cNvSpPr/>
      </dsp:nvSpPr>
      <dsp:spPr>
        <a:xfrm>
          <a:off x="2195751" y="793005"/>
          <a:ext cx="2927668" cy="793005"/>
        </a:xfrm>
        <a:prstGeom prst="trapezoid">
          <a:avLst>
            <a:gd name="adj" fmla="val 9229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708093" y="793005"/>
        <a:ext cx="1902984" cy="793005"/>
      </dsp:txXfrm>
    </dsp:sp>
    <dsp:sp modelId="{9803BB62-786F-49B0-955B-E66BF6E59667}">
      <dsp:nvSpPr>
        <dsp:cNvPr id="0" name=""/>
        <dsp:cNvSpPr/>
      </dsp:nvSpPr>
      <dsp:spPr>
        <a:xfrm>
          <a:off x="1463834" y="1586011"/>
          <a:ext cx="4391502" cy="793005"/>
        </a:xfrm>
        <a:prstGeom prst="trapezoid">
          <a:avLst>
            <a:gd name="adj" fmla="val 9229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t>BUSINESS SUPPORT</a:t>
          </a:r>
          <a:endParaRPr lang="en-US" sz="1400" b="0" kern="1200" dirty="0">
            <a:latin typeface="Arial" panose="020B0604020202020204"/>
          </a:endParaRPr>
        </a:p>
      </dsp:txBody>
      <dsp:txXfrm>
        <a:off x="2232347" y="1586011"/>
        <a:ext cx="2854476" cy="793005"/>
      </dsp:txXfrm>
    </dsp:sp>
    <dsp:sp modelId="{649338CB-A7C2-4971-BBC6-8D93F16015AF}">
      <dsp:nvSpPr>
        <dsp:cNvPr id="0" name=""/>
        <dsp:cNvSpPr/>
      </dsp:nvSpPr>
      <dsp:spPr>
        <a:xfrm>
          <a:off x="731917" y="2379017"/>
          <a:ext cx="5855336" cy="793005"/>
        </a:xfrm>
        <a:prstGeom prst="trapezoid">
          <a:avLst>
            <a:gd name="adj" fmla="val 9229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TECHNOLOGY INFRASTRUCTURE</a:t>
          </a:r>
        </a:p>
      </dsp:txBody>
      <dsp:txXfrm>
        <a:off x="1756601" y="2379017"/>
        <a:ext cx="3805968" cy="793005"/>
      </dsp:txXfrm>
    </dsp:sp>
    <dsp:sp modelId="{6CF0F267-4C83-40A0-9204-F00A39DB1F14}">
      <dsp:nvSpPr>
        <dsp:cNvPr id="0" name=""/>
        <dsp:cNvSpPr/>
      </dsp:nvSpPr>
      <dsp:spPr>
        <a:xfrm>
          <a:off x="0" y="3172023"/>
          <a:ext cx="7319171" cy="793005"/>
        </a:xfrm>
        <a:prstGeom prst="trapezoid">
          <a:avLst>
            <a:gd name="adj" fmla="val 92297"/>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a:rPr>
            <a:t>BASIC INFRASTRUCTURE </a:t>
          </a:r>
        </a:p>
      </dsp:txBody>
      <dsp:txXfrm>
        <a:off x="1280854" y="3172023"/>
        <a:ext cx="4757461" cy="7930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12561" y="22672"/>
          <a:ext cx="1463834" cy="793005"/>
        </a:xfrm>
        <a:prstGeom prst="trapezoid">
          <a:avLst>
            <a:gd name="adj" fmla="val 9229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dsp:txBody>
      <dsp:txXfrm>
        <a:off x="2912561" y="22672"/>
        <a:ext cx="1463834" cy="793005"/>
      </dsp:txXfrm>
    </dsp:sp>
    <dsp:sp modelId="{8326CC2C-EB0C-4355-AB61-3611A4AFCB2C}">
      <dsp:nvSpPr>
        <dsp:cNvPr id="0" name=""/>
        <dsp:cNvSpPr/>
      </dsp:nvSpPr>
      <dsp:spPr>
        <a:xfrm>
          <a:off x="2195751" y="793005"/>
          <a:ext cx="2927668" cy="793005"/>
        </a:xfrm>
        <a:prstGeom prst="trapezoid">
          <a:avLst>
            <a:gd name="adj" fmla="val 9229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INNOVATION ENGINES</a:t>
          </a:r>
        </a:p>
      </dsp:txBody>
      <dsp:txXfrm>
        <a:off x="2708093" y="793005"/>
        <a:ext cx="1902984" cy="793005"/>
      </dsp:txXfrm>
    </dsp:sp>
    <dsp:sp modelId="{9803BB62-786F-49B0-955B-E66BF6E59667}">
      <dsp:nvSpPr>
        <dsp:cNvPr id="0" name=""/>
        <dsp:cNvSpPr/>
      </dsp:nvSpPr>
      <dsp:spPr>
        <a:xfrm>
          <a:off x="1463834" y="1586011"/>
          <a:ext cx="4391502" cy="793005"/>
        </a:xfrm>
        <a:prstGeom prst="trapezoid">
          <a:avLst>
            <a:gd name="adj" fmla="val 9229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t>BUSINESS SUPPORT</a:t>
          </a:r>
          <a:endParaRPr lang="en-US" sz="1400" b="0" kern="1200" dirty="0">
            <a:latin typeface="Arial" panose="020B0604020202020204"/>
          </a:endParaRPr>
        </a:p>
      </dsp:txBody>
      <dsp:txXfrm>
        <a:off x="2232347" y="1586011"/>
        <a:ext cx="2854476" cy="793005"/>
      </dsp:txXfrm>
    </dsp:sp>
    <dsp:sp modelId="{649338CB-A7C2-4971-BBC6-8D93F16015AF}">
      <dsp:nvSpPr>
        <dsp:cNvPr id="0" name=""/>
        <dsp:cNvSpPr/>
      </dsp:nvSpPr>
      <dsp:spPr>
        <a:xfrm>
          <a:off x="731917" y="2379017"/>
          <a:ext cx="5855336" cy="793005"/>
        </a:xfrm>
        <a:prstGeom prst="trapezoid">
          <a:avLst>
            <a:gd name="adj" fmla="val 9229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TECHNOLOGY INFRASTRUCTURE</a:t>
          </a:r>
        </a:p>
      </dsp:txBody>
      <dsp:txXfrm>
        <a:off x="1756601" y="2379017"/>
        <a:ext cx="3805968" cy="793005"/>
      </dsp:txXfrm>
    </dsp:sp>
    <dsp:sp modelId="{6CF0F267-4C83-40A0-9204-F00A39DB1F14}">
      <dsp:nvSpPr>
        <dsp:cNvPr id="0" name=""/>
        <dsp:cNvSpPr/>
      </dsp:nvSpPr>
      <dsp:spPr>
        <a:xfrm>
          <a:off x="0" y="3172023"/>
          <a:ext cx="7319171" cy="793005"/>
        </a:xfrm>
        <a:prstGeom prst="trapezoid">
          <a:avLst>
            <a:gd name="adj" fmla="val 92297"/>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a:rPr>
            <a:t>BASIC INFRASTRUCTURE </a:t>
          </a:r>
        </a:p>
      </dsp:txBody>
      <dsp:txXfrm>
        <a:off x="1280854" y="3172023"/>
        <a:ext cx="4757461" cy="7930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C49A31-4DBC-4554-9EF7-69B166BAB011}">
      <dsp:nvSpPr>
        <dsp:cNvPr id="0" name=""/>
        <dsp:cNvSpPr/>
      </dsp:nvSpPr>
      <dsp:spPr>
        <a:xfrm>
          <a:off x="2912561" y="22672"/>
          <a:ext cx="1463834" cy="793005"/>
        </a:xfrm>
        <a:prstGeom prst="trapezoid">
          <a:avLst>
            <a:gd name="adj" fmla="val 92297"/>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endParaRPr lang="en-US" sz="1400" b="1" kern="1200" dirty="0"/>
        </a:p>
        <a:p>
          <a:pPr marL="0" lvl="0" indent="0" algn="ctr" defTabSz="622300">
            <a:lnSpc>
              <a:spcPct val="90000"/>
            </a:lnSpc>
            <a:spcBef>
              <a:spcPct val="0"/>
            </a:spcBef>
            <a:spcAft>
              <a:spcPct val="35000"/>
            </a:spcAft>
            <a:buNone/>
          </a:pPr>
          <a:r>
            <a:rPr lang="en-US" sz="1400" b="1" kern="1200" dirty="0"/>
            <a:t>HEALTHY REGION</a:t>
          </a:r>
        </a:p>
      </dsp:txBody>
      <dsp:txXfrm>
        <a:off x="2912561" y="22672"/>
        <a:ext cx="1463834" cy="793005"/>
      </dsp:txXfrm>
    </dsp:sp>
    <dsp:sp modelId="{8326CC2C-EB0C-4355-AB61-3611A4AFCB2C}">
      <dsp:nvSpPr>
        <dsp:cNvPr id="0" name=""/>
        <dsp:cNvSpPr/>
      </dsp:nvSpPr>
      <dsp:spPr>
        <a:xfrm>
          <a:off x="2195751" y="793005"/>
          <a:ext cx="2927668" cy="793005"/>
        </a:xfrm>
        <a:prstGeom prst="trapezoid">
          <a:avLst>
            <a:gd name="adj" fmla="val 92297"/>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t>INNOVATION ENGINES</a:t>
          </a:r>
        </a:p>
      </dsp:txBody>
      <dsp:txXfrm>
        <a:off x="2708093" y="793005"/>
        <a:ext cx="1902984" cy="793005"/>
      </dsp:txXfrm>
    </dsp:sp>
    <dsp:sp modelId="{9803BB62-786F-49B0-955B-E66BF6E59667}">
      <dsp:nvSpPr>
        <dsp:cNvPr id="0" name=""/>
        <dsp:cNvSpPr/>
      </dsp:nvSpPr>
      <dsp:spPr>
        <a:xfrm>
          <a:off x="1463834" y="1586011"/>
          <a:ext cx="4391502" cy="793005"/>
        </a:xfrm>
        <a:prstGeom prst="trapezoid">
          <a:avLst>
            <a:gd name="adj" fmla="val 92297"/>
          </a:avLst>
        </a:prstGeom>
        <a:solidFill>
          <a:schemeClr val="accent3">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rtl="0">
            <a:lnSpc>
              <a:spcPct val="90000"/>
            </a:lnSpc>
            <a:spcBef>
              <a:spcPct val="0"/>
            </a:spcBef>
            <a:spcAft>
              <a:spcPct val="35000"/>
            </a:spcAft>
            <a:buNone/>
          </a:pPr>
          <a:r>
            <a:rPr lang="en-US" sz="1400" b="1" kern="1200" dirty="0"/>
            <a:t>BUSINESS SUPPORT</a:t>
          </a:r>
          <a:endParaRPr lang="en-US" sz="1400" b="0" kern="1200" dirty="0">
            <a:latin typeface="Arial" panose="020B0604020202020204"/>
          </a:endParaRPr>
        </a:p>
      </dsp:txBody>
      <dsp:txXfrm>
        <a:off x="2232347" y="1586011"/>
        <a:ext cx="2854476" cy="793005"/>
      </dsp:txXfrm>
    </dsp:sp>
    <dsp:sp modelId="{649338CB-A7C2-4971-BBC6-8D93F16015AF}">
      <dsp:nvSpPr>
        <dsp:cNvPr id="0" name=""/>
        <dsp:cNvSpPr/>
      </dsp:nvSpPr>
      <dsp:spPr>
        <a:xfrm>
          <a:off x="731917" y="2379017"/>
          <a:ext cx="5855336" cy="793005"/>
        </a:xfrm>
        <a:prstGeom prst="trapezoid">
          <a:avLst>
            <a:gd name="adj" fmla="val 92297"/>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rPr>
            <a:t>TECHNOLOGY INFRASTRUCTURE</a:t>
          </a:r>
        </a:p>
      </dsp:txBody>
      <dsp:txXfrm>
        <a:off x="1756601" y="2379017"/>
        <a:ext cx="3805968" cy="793005"/>
      </dsp:txXfrm>
    </dsp:sp>
    <dsp:sp modelId="{6CF0F267-4C83-40A0-9204-F00A39DB1F14}">
      <dsp:nvSpPr>
        <dsp:cNvPr id="0" name=""/>
        <dsp:cNvSpPr/>
      </dsp:nvSpPr>
      <dsp:spPr>
        <a:xfrm>
          <a:off x="0" y="3172023"/>
          <a:ext cx="7319171" cy="793005"/>
        </a:xfrm>
        <a:prstGeom prst="trapezoid">
          <a:avLst>
            <a:gd name="adj" fmla="val 92297"/>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bg1"/>
              </a:solidFill>
              <a:latin typeface="Arial" panose="020B0604020202020204"/>
            </a:rPr>
            <a:t>BASIC INFRASTRUCTURE </a:t>
          </a:r>
        </a:p>
      </dsp:txBody>
      <dsp:txXfrm>
        <a:off x="1280854" y="3172023"/>
        <a:ext cx="4757461" cy="793005"/>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FEEA90-40AC-46FE-BE4D-0F8EA4ADD34F}" type="datetimeFigureOut">
              <a:rPr lang="en-US" smtClean="0"/>
              <a:t>5/16/2024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686E29-017C-4485-B1ED-F06EB29B8C79}" type="slidenum">
              <a:rPr lang="en-US" smtClean="0"/>
              <a:t>‹#›</a:t>
            </a:fld>
            <a:endParaRPr lang="en-US" dirty="0"/>
          </a:p>
        </p:txBody>
      </p:sp>
    </p:spTree>
    <p:extLst>
      <p:ext uri="{BB962C8B-B14F-4D97-AF65-F5344CB8AC3E}">
        <p14:creationId xmlns:p14="http://schemas.microsoft.com/office/powerpoint/2010/main" val="2228635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756921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cs typeface="+mn-cs"/>
            </a:endParaRPr>
          </a:p>
        </p:txBody>
      </p:sp>
    </p:spTree>
    <p:extLst>
      <p:ext uri="{BB962C8B-B14F-4D97-AF65-F5344CB8AC3E}">
        <p14:creationId xmlns:p14="http://schemas.microsoft.com/office/powerpoint/2010/main" val="2155197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21088657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cs typeface="+mn-cs"/>
            </a:endParaRPr>
          </a:p>
        </p:txBody>
      </p:sp>
    </p:spTree>
    <p:extLst>
      <p:ext uri="{BB962C8B-B14F-4D97-AF65-F5344CB8AC3E}">
        <p14:creationId xmlns:p14="http://schemas.microsoft.com/office/powerpoint/2010/main" val="4072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E1E23E3-FFFB-4AA2-BB27-35D6B7C3C832}" type="slidenum">
              <a:rPr lang="en-US" smtClean="0"/>
              <a:t>20</a:t>
            </a:fld>
            <a:endParaRPr lang="en-US"/>
          </a:p>
        </p:txBody>
      </p:sp>
    </p:spTree>
    <p:extLst>
      <p:ext uri="{BB962C8B-B14F-4D97-AF65-F5344CB8AC3E}">
        <p14:creationId xmlns:p14="http://schemas.microsoft.com/office/powerpoint/2010/main" val="34249492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Add the language I had in the remarks. </a:t>
            </a:r>
          </a:p>
        </p:txBody>
      </p:sp>
      <p:sp>
        <p:nvSpPr>
          <p:cNvPr id="4" name="Slide Number Placeholder 3"/>
          <p:cNvSpPr>
            <a:spLocks noGrp="1"/>
          </p:cNvSpPr>
          <p:nvPr>
            <p:ph type="sldNum" sz="quarter" idx="5"/>
          </p:nvPr>
        </p:nvSpPr>
        <p:spPr/>
        <p:txBody>
          <a:bodyPr/>
          <a:lstStyle/>
          <a:p>
            <a:fld id="{5B60FC1C-1577-414A-BCF4-B672FE467212}" type="slidenum">
              <a:rPr lang="en-US" smtClean="0"/>
              <a:t>24</a:t>
            </a:fld>
            <a:endParaRPr lang="en-US"/>
          </a:p>
        </p:txBody>
      </p:sp>
    </p:spTree>
    <p:extLst>
      <p:ext uri="{BB962C8B-B14F-4D97-AF65-F5344CB8AC3E}">
        <p14:creationId xmlns:p14="http://schemas.microsoft.com/office/powerpoint/2010/main" val="3858333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7348"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4FE8B14-A3E6-364B-B2A0-A79607D0C57C}" type="slidenum">
              <a:rPr kumimoji="0" lang="en-US" sz="1200" b="0" i="0" u="none" strike="noStrike" kern="1200" cap="none" spc="0" normalizeH="0" baseline="0" noProof="0">
                <a:ln>
                  <a:noFill/>
                </a:ln>
                <a:solidFill>
                  <a:prstClr val="black"/>
                </a:solidFill>
                <a:effectLst/>
                <a:uLnTx/>
                <a:uFillTx/>
                <a:latin typeface="Calibri" pitchFamily="-109" charset="0"/>
                <a:ea typeface="ＭＳ Ｐゴシック" pitchFamily="-109" charset="-128"/>
              </a:rPr>
              <a:pPr marL="0" marR="0" lvl="0" indent="0" algn="r" defTabSz="457200" rtl="0" eaLnBrk="1" fontAlgn="base" latinLnBrk="0" hangingPunct="1">
                <a:lnSpc>
                  <a:spcPct val="100000"/>
                </a:lnSpc>
                <a:spcBef>
                  <a:spcPct val="0"/>
                </a:spcBef>
                <a:spcAft>
                  <a:spcPct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endParaRPr>
          </a:p>
        </p:txBody>
      </p:sp>
    </p:spTree>
    <p:extLst>
      <p:ext uri="{BB962C8B-B14F-4D97-AF65-F5344CB8AC3E}">
        <p14:creationId xmlns:p14="http://schemas.microsoft.com/office/powerpoint/2010/main" val="14607430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p:spPr>
      </p:sp>
      <p:sp>
        <p:nvSpPr>
          <p:cNvPr id="5734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57348"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34FE8B14-A3E6-364B-B2A0-A79607D0C57C}" type="slidenum">
              <a:rPr kumimoji="0" lang="en-US" sz="1200" b="0" i="0" u="none" strike="noStrike" kern="1200" cap="none" spc="0" normalizeH="0" baseline="0" noProof="0">
                <a:ln>
                  <a:noFill/>
                </a:ln>
                <a:solidFill>
                  <a:prstClr val="black"/>
                </a:solidFill>
                <a:effectLst/>
                <a:uLnTx/>
                <a:uFillTx/>
                <a:latin typeface="Calibri" pitchFamily="-109" charset="0"/>
                <a:ea typeface="ＭＳ Ｐゴシック" pitchFamily="-109" charset="-128"/>
              </a:rPr>
              <a:pPr marL="0" marR="0" lvl="0" indent="0" algn="r" defTabSz="4572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endParaRPr>
          </a:p>
        </p:txBody>
      </p:sp>
    </p:spTree>
    <p:extLst>
      <p:ext uri="{BB962C8B-B14F-4D97-AF65-F5344CB8AC3E}">
        <p14:creationId xmlns:p14="http://schemas.microsoft.com/office/powerpoint/2010/main" val="1251774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rPr>
              <a:pPr marL="0" marR="0" lvl="0" indent="0" algn="r" defTabSz="4572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endParaRPr>
          </a:p>
        </p:txBody>
      </p:sp>
    </p:spTree>
    <p:extLst>
      <p:ext uri="{BB962C8B-B14F-4D97-AF65-F5344CB8AC3E}">
        <p14:creationId xmlns:p14="http://schemas.microsoft.com/office/powerpoint/2010/main" val="1246403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98130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14434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cs typeface="+mn-cs"/>
            </a:endParaRPr>
          </a:p>
        </p:txBody>
      </p:sp>
    </p:spTree>
    <p:extLst>
      <p:ext uri="{BB962C8B-B14F-4D97-AF65-F5344CB8AC3E}">
        <p14:creationId xmlns:p14="http://schemas.microsoft.com/office/powerpoint/2010/main" val="3925138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1937459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cs typeface="+mn-cs"/>
            </a:endParaRPr>
          </a:p>
        </p:txBody>
      </p:sp>
    </p:spTree>
    <p:extLst>
      <p:ext uri="{BB962C8B-B14F-4D97-AF65-F5344CB8AC3E}">
        <p14:creationId xmlns:p14="http://schemas.microsoft.com/office/powerpoint/2010/main" val="2764962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xfrm>
            <a:off x="406400" y="696913"/>
            <a:ext cx="6197600" cy="3486150"/>
          </a:xfrm>
          <a:noFill/>
          <a:ln>
            <a:solidFill>
              <a:srgbClr val="000000"/>
            </a:solidFill>
            <a:miter lim="800000"/>
            <a:headEnd/>
            <a:tailEnd/>
          </a:ln>
        </p:spPr>
      </p:sp>
      <p:sp>
        <p:nvSpPr>
          <p:cNvPr id="40963" name="Notes Placeholder 2"/>
          <p:cNvSpPr>
            <a:spLocks noGrp="1"/>
          </p:cNvSpPr>
          <p:nvPr>
            <p:ph type="body" idx="1"/>
          </p:nvPr>
        </p:nvSpPr>
        <p:spPr bwMode="auto">
          <a:noFill/>
        </p:spPr>
        <p:txBody>
          <a:bodyPr wrap="square" numCol="1" anchor="t" anchorCtr="0" compatLnSpc="1">
            <a:prstTxWarp prst="textNoShape">
              <a:avLst/>
            </a:prstTxWarp>
            <a:normAutofit/>
          </a:bodyPr>
          <a:lstStyle/>
          <a:p>
            <a:pPr marL="0" indent="0" eaLnBrk="1" hangingPunct="1">
              <a:spcBef>
                <a:spcPct val="0"/>
              </a:spcBef>
              <a:buFont typeface="Arial" charset="0"/>
              <a:buNone/>
            </a:pPr>
            <a:endParaRPr lang="en-US" b="0" baseline="0" dirty="0">
              <a:latin typeface="Arial Narrow"/>
              <a:ea typeface="ＭＳ Ｐゴシック" pitchFamily="-108" charset="-128"/>
              <a:cs typeface="Arial Narrow"/>
            </a:endParaRPr>
          </a:p>
        </p:txBody>
      </p:sp>
      <p:sp>
        <p:nvSpPr>
          <p:cNvPr id="40964" name="Slide Number Placeholder 3"/>
          <p:cNvSpPr>
            <a:spLocks noGrp="1"/>
          </p:cNvSpPr>
          <p:nvPr>
            <p:ph type="sldNum" sz="quarter" idx="5"/>
          </p:nvPr>
        </p:nvSpPr>
        <p:spPr bwMode="auto">
          <a:noFill/>
          <a:ln>
            <a:miter lim="800000"/>
            <a:headEnd/>
            <a:tailEnd/>
          </a:ln>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54AC73B2-DC62-6547-ABC0-F9698849150A}" type="slidenum">
              <a:rPr kumimoji="0" lang="en-US" sz="1200" b="0" i="0" u="none" strike="noStrike" kern="1200" cap="none" spc="0" normalizeH="0" baseline="0" noProof="0">
                <a:ln>
                  <a:noFill/>
                </a:ln>
                <a:solidFill>
                  <a:prstClr val="black"/>
                </a:solidFill>
                <a:effectLst/>
                <a:uLnTx/>
                <a:uFillTx/>
                <a:latin typeface="Calibri" pitchFamily="-108" charset="0"/>
                <a:ea typeface="ＭＳ Ｐゴシック" pitchFamily="-108" charset="-128"/>
                <a:cs typeface="ＭＳ Ｐゴシック" pitchFamily="-108" charset="-128"/>
              </a:rPr>
              <a:pPr marL="0" marR="0" lvl="0" indent="0" algn="r" defTabSz="4572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itchFamily="-108" charset="0"/>
              <a:ea typeface="ＭＳ Ｐゴシック" pitchFamily="-108" charset="-128"/>
              <a:cs typeface="ＭＳ Ｐゴシック" pitchFamily="-108" charset="-128"/>
            </a:endParaRPr>
          </a:p>
        </p:txBody>
      </p:sp>
    </p:spTree>
    <p:extLst>
      <p:ext uri="{BB962C8B-B14F-4D97-AF65-F5344CB8AC3E}">
        <p14:creationId xmlns:p14="http://schemas.microsoft.com/office/powerpoint/2010/main" val="568230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97397036-1B68-054A-9F3B-B20DA1AAAB6A}" type="slidenum">
              <a:rPr kumimoji="0" lang="en-US" sz="1200" b="0" i="0" u="none" strike="noStrike" kern="1200" cap="none" spc="0" normalizeH="0" baseline="0" noProof="0" smtClean="0">
                <a:ln>
                  <a:noFill/>
                </a:ln>
                <a:solidFill>
                  <a:prstClr val="black"/>
                </a:solidFill>
                <a:effectLst/>
                <a:uLnTx/>
                <a:uFillTx/>
                <a:latin typeface="Calibri" pitchFamily="-109" charset="0"/>
                <a:ea typeface="ＭＳ Ｐゴシック" pitchFamily="-109" charset="-128"/>
                <a:cs typeface="+mn-cs"/>
              </a:rPr>
              <a:pPr marL="0" marR="0" lvl="0" indent="0" algn="r" defTabSz="4572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itchFamily="-109" charset="0"/>
              <a:ea typeface="ＭＳ Ｐゴシック" pitchFamily="-109" charset="-128"/>
              <a:cs typeface="+mn-cs"/>
            </a:endParaRPr>
          </a:p>
        </p:txBody>
      </p:sp>
    </p:spTree>
    <p:extLst>
      <p:ext uri="{BB962C8B-B14F-4D97-AF65-F5344CB8AC3E}">
        <p14:creationId xmlns:p14="http://schemas.microsoft.com/office/powerpoint/2010/main" val="319826522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4.jpg"/><Relationship Id="rId7" Type="http://schemas.openxmlformats.org/officeDocument/2006/relationships/image" Target="../media/image8.svg"/><Relationship Id="rId2" Type="http://schemas.openxmlformats.org/officeDocument/2006/relationships/image" Target="../media/image3.jp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 y="2932064"/>
            <a:ext cx="9152023" cy="690656"/>
          </a:xfrm>
        </p:spPr>
        <p:txBody>
          <a:bodyPr anchor="b">
            <a:noAutofit/>
          </a:bodyPr>
          <a:lstStyle>
            <a:lvl1pPr algn="ctr">
              <a:defRPr sz="2800" b="1">
                <a:solidFill>
                  <a:schemeClr val="tx1"/>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hasCustomPrompt="1"/>
          </p:nvPr>
        </p:nvSpPr>
        <p:spPr>
          <a:xfrm>
            <a:off x="-16047" y="3630132"/>
            <a:ext cx="9144000" cy="596476"/>
          </a:xfrm>
        </p:spPr>
        <p:txBody>
          <a:bodyPr>
            <a:normAutofit/>
          </a:bodyPr>
          <a:lstStyle>
            <a:lvl1pPr marL="0" indent="0" algn="ctr">
              <a:buNone/>
              <a:defRPr sz="1700">
                <a:solidFill>
                  <a:srgbClr val="0070C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Rectangle 11">
            <a:extLst>
              <a:ext uri="{FF2B5EF4-FFF2-40B4-BE49-F238E27FC236}">
                <a16:creationId xmlns:a16="http://schemas.microsoft.com/office/drawing/2014/main" id="{D50D8658-46F0-4497-BDD0-707E3D6B8920}"/>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E0472D10-CC39-4C54-AABC-452A0D4112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27716" y="128661"/>
            <a:ext cx="2888567" cy="2888567"/>
          </a:xfrm>
          <a:prstGeom prst="rect">
            <a:avLst/>
          </a:prstGeom>
        </p:spPr>
      </p:pic>
    </p:spTree>
    <p:extLst>
      <p:ext uri="{BB962C8B-B14F-4D97-AF65-F5344CB8AC3E}">
        <p14:creationId xmlns:p14="http://schemas.microsoft.com/office/powerpoint/2010/main" val="1102594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White Vertical Slide">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87203" y="1202849"/>
            <a:ext cx="7068984" cy="2868977"/>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379003"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0" name="Rectangle 19">
            <a:extLst>
              <a:ext uri="{FF2B5EF4-FFF2-40B4-BE49-F238E27FC236}">
                <a16:creationId xmlns:a16="http://schemas.microsoft.com/office/drawing/2014/main" id="{C788E67F-028E-4F8C-B663-81497F817433}"/>
              </a:ext>
            </a:extLst>
          </p:cNvPr>
          <p:cNvSpPr/>
          <p:nvPr userDrawn="1"/>
        </p:nvSpPr>
        <p:spPr>
          <a:xfrm>
            <a:off x="0" y="0"/>
            <a:ext cx="7924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9408A31E-BEF0-4072-AA54-EF3D687F934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6974"/>
          <a:stretch/>
        </p:blipFill>
        <p:spPr>
          <a:xfrm>
            <a:off x="191406" y="3970361"/>
            <a:ext cx="1195796" cy="1173139"/>
          </a:xfrm>
          <a:prstGeom prst="rect">
            <a:avLst/>
          </a:prstGeom>
        </p:spPr>
      </p:pic>
      <p:pic>
        <p:nvPicPr>
          <p:cNvPr id="8" name="Picture 7">
            <a:extLst>
              <a:ext uri="{FF2B5EF4-FFF2-40B4-BE49-F238E27FC236}">
                <a16:creationId xmlns:a16="http://schemas.microsoft.com/office/drawing/2014/main" id="{52AF6E5A-3D17-4068-81C2-21DD4CBBFA5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076" y="4071826"/>
            <a:ext cx="1064456" cy="1064456"/>
          </a:xfrm>
          <a:prstGeom prst="rect">
            <a:avLst/>
          </a:prstGeom>
        </p:spPr>
      </p:pic>
    </p:spTree>
    <p:extLst>
      <p:ext uri="{BB962C8B-B14F-4D97-AF65-F5344CB8AC3E}">
        <p14:creationId xmlns:p14="http://schemas.microsoft.com/office/powerpoint/2010/main" val="1755043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Horizontal Slide">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6EB37D48-2FEB-4814-A969-D21D7E0ACAF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7920260" y="3765662"/>
            <a:ext cx="1067254" cy="1396276"/>
          </a:xfrm>
          <a:prstGeom prst="rect">
            <a:avLst/>
          </a:prstGeom>
        </p:spPr>
      </p:pic>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686764" y="1202850"/>
            <a:ext cx="7068983" cy="2459440"/>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678565"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24" name="Picture 23">
            <a:extLst>
              <a:ext uri="{FF2B5EF4-FFF2-40B4-BE49-F238E27FC236}">
                <a16:creationId xmlns:a16="http://schemas.microsoft.com/office/drawing/2014/main" id="{F0B900CE-0CF0-4BC4-B2C6-7DFFB488C08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extLst>
      <p:ext uri="{BB962C8B-B14F-4D97-AF65-F5344CB8AC3E}">
        <p14:creationId xmlns:p14="http://schemas.microsoft.com/office/powerpoint/2010/main" val="11342855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Yellow Vertical Slide">
    <p:bg>
      <p:bgPr>
        <a:solidFill>
          <a:schemeClr val="accent2"/>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87203" y="1202849"/>
            <a:ext cx="7068984" cy="2767512"/>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379003"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0" name="Rectangle 19">
            <a:extLst>
              <a:ext uri="{FF2B5EF4-FFF2-40B4-BE49-F238E27FC236}">
                <a16:creationId xmlns:a16="http://schemas.microsoft.com/office/drawing/2014/main" id="{C788E67F-028E-4F8C-B663-81497F817433}"/>
              </a:ext>
            </a:extLst>
          </p:cNvPr>
          <p:cNvSpPr/>
          <p:nvPr userDrawn="1"/>
        </p:nvSpPr>
        <p:spPr>
          <a:xfrm>
            <a:off x="0" y="0"/>
            <a:ext cx="7924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D55FF4EB-282D-4744-AD97-858FBDC582B7}"/>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6974"/>
          <a:stretch/>
        </p:blipFill>
        <p:spPr>
          <a:xfrm>
            <a:off x="191406" y="3970361"/>
            <a:ext cx="1195796" cy="1173139"/>
          </a:xfrm>
          <a:prstGeom prst="rect">
            <a:avLst/>
          </a:prstGeom>
        </p:spPr>
      </p:pic>
      <p:pic>
        <p:nvPicPr>
          <p:cNvPr id="8" name="Picture 7">
            <a:extLst>
              <a:ext uri="{FF2B5EF4-FFF2-40B4-BE49-F238E27FC236}">
                <a16:creationId xmlns:a16="http://schemas.microsoft.com/office/drawing/2014/main" id="{D2623598-74FF-4E8B-9928-EE3BABC7CB1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076" y="4071826"/>
            <a:ext cx="1064456" cy="1064456"/>
          </a:xfrm>
          <a:prstGeom prst="rect">
            <a:avLst/>
          </a:prstGeom>
        </p:spPr>
      </p:pic>
    </p:spTree>
    <p:extLst>
      <p:ext uri="{BB962C8B-B14F-4D97-AF65-F5344CB8AC3E}">
        <p14:creationId xmlns:p14="http://schemas.microsoft.com/office/powerpoint/2010/main" val="2189962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Yellow Horizontal Slide">
    <p:bg>
      <p:bgPr>
        <a:solidFill>
          <a:schemeClr val="accent2"/>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5A5B974-1017-4119-864F-1238E05873DC}"/>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2">
            <a:extLst>
              <a:ext uri="{FF2B5EF4-FFF2-40B4-BE49-F238E27FC236}">
                <a16:creationId xmlns:a16="http://schemas.microsoft.com/office/drawing/2014/main" id="{1291DBF0-E563-4A84-BBD5-13387F8BA9AF}"/>
              </a:ext>
            </a:extLst>
          </p:cNvPr>
          <p:cNvSpPr>
            <a:spLocks noGrp="1"/>
          </p:cNvSpPr>
          <p:nvPr>
            <p:ph type="body" idx="1"/>
          </p:nvPr>
        </p:nvSpPr>
        <p:spPr>
          <a:xfrm>
            <a:off x="686764" y="1202850"/>
            <a:ext cx="7068983" cy="2459440"/>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1" name="Title 1">
            <a:extLst>
              <a:ext uri="{FF2B5EF4-FFF2-40B4-BE49-F238E27FC236}">
                <a16:creationId xmlns:a16="http://schemas.microsoft.com/office/drawing/2014/main" id="{886A2B90-7D06-4E74-B79D-0BE2651346E4}"/>
              </a:ext>
            </a:extLst>
          </p:cNvPr>
          <p:cNvSpPr>
            <a:spLocks noGrp="1"/>
          </p:cNvSpPr>
          <p:nvPr>
            <p:ph type="title" hasCustomPrompt="1"/>
          </p:nvPr>
        </p:nvSpPr>
        <p:spPr>
          <a:xfrm>
            <a:off x="678565"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7" name="Graphic 6">
            <a:extLst>
              <a:ext uri="{FF2B5EF4-FFF2-40B4-BE49-F238E27FC236}">
                <a16:creationId xmlns:a16="http://schemas.microsoft.com/office/drawing/2014/main" id="{00EEA35C-0E0C-46CE-9C7D-6DA503404912}"/>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7920260" y="3765662"/>
            <a:ext cx="1067254" cy="1396276"/>
          </a:xfrm>
          <a:prstGeom prst="rect">
            <a:avLst/>
          </a:prstGeom>
        </p:spPr>
      </p:pic>
      <p:pic>
        <p:nvPicPr>
          <p:cNvPr id="8" name="Picture 7">
            <a:extLst>
              <a:ext uri="{FF2B5EF4-FFF2-40B4-BE49-F238E27FC236}">
                <a16:creationId xmlns:a16="http://schemas.microsoft.com/office/drawing/2014/main" id="{F4BBDEE4-C81D-4E0C-9C79-36D5A36D873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extLst>
      <p:ext uri="{BB962C8B-B14F-4D97-AF65-F5344CB8AC3E}">
        <p14:creationId xmlns:p14="http://schemas.microsoft.com/office/powerpoint/2010/main" val="24248167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Primary White Slid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EAADA2D1-E92E-D5B1-B2C8-A2616B3BA69F}"/>
              </a:ext>
            </a:extLst>
          </p:cNvPr>
          <p:cNvGrpSpPr/>
          <p:nvPr userDrawn="1"/>
        </p:nvGrpSpPr>
        <p:grpSpPr>
          <a:xfrm>
            <a:off x="-15145" y="4612467"/>
            <a:ext cx="9174290" cy="531033"/>
            <a:chOff x="-15145" y="4612467"/>
            <a:chExt cx="9174290" cy="531033"/>
          </a:xfrm>
        </p:grpSpPr>
        <p:pic>
          <p:nvPicPr>
            <p:cNvPr id="13" name="Picture 12">
              <a:extLst>
                <a:ext uri="{FF2B5EF4-FFF2-40B4-BE49-F238E27FC236}">
                  <a16:creationId xmlns:a16="http://schemas.microsoft.com/office/drawing/2014/main" id="{7941DA8A-2D55-5C40-9666-49FBE9BD171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1819"/>
            <a:stretch/>
          </p:blipFill>
          <p:spPr>
            <a:xfrm flipV="1">
              <a:off x="-15145" y="4612467"/>
              <a:ext cx="9174290" cy="531032"/>
            </a:xfrm>
            <a:prstGeom prst="rect">
              <a:avLst/>
            </a:prstGeom>
          </p:spPr>
        </p:pic>
        <p:pic>
          <p:nvPicPr>
            <p:cNvPr id="14" name="Picture 13">
              <a:extLst>
                <a:ext uri="{FF2B5EF4-FFF2-40B4-BE49-F238E27FC236}">
                  <a16:creationId xmlns:a16="http://schemas.microsoft.com/office/drawing/2014/main" id="{C4459EDE-A044-5EFA-6B62-C71DE27A2AA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573" b="31819"/>
            <a:stretch/>
          </p:blipFill>
          <p:spPr>
            <a:xfrm>
              <a:off x="22400" y="4612469"/>
              <a:ext cx="3708875" cy="531031"/>
            </a:xfrm>
            <a:prstGeom prst="rect">
              <a:avLst/>
            </a:prstGeom>
          </p:spPr>
        </p:pic>
      </p:grpSp>
      <p:sp>
        <p:nvSpPr>
          <p:cNvPr id="3" name="Text Placeholder 2">
            <a:extLst>
              <a:ext uri="{FF2B5EF4-FFF2-40B4-BE49-F238E27FC236}">
                <a16:creationId xmlns:a16="http://schemas.microsoft.com/office/drawing/2014/main" id="{DFCD2CBC-1672-8B22-C5F8-9B1EC3B41AD2}"/>
              </a:ext>
            </a:extLst>
          </p:cNvPr>
          <p:cNvSpPr>
            <a:spLocks noGrp="1"/>
          </p:cNvSpPr>
          <p:nvPr userDrawn="1">
            <p:ph type="body" idx="1"/>
          </p:nvPr>
        </p:nvSpPr>
        <p:spPr>
          <a:xfrm>
            <a:off x="577601" y="1241633"/>
            <a:ext cx="7943997" cy="2660233"/>
          </a:xfrm>
        </p:spPr>
        <p:txBody>
          <a:bodyPr/>
          <a:lstStyle>
            <a:lvl1pPr marL="285750" indent="-285750">
              <a:buClr>
                <a:srgbClr val="002060"/>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992A459-B273-2959-8F94-9248FCED31D2}"/>
              </a:ext>
            </a:extLst>
          </p:cNvPr>
          <p:cNvSpPr/>
          <p:nvPr userDrawn="1"/>
        </p:nvSpPr>
        <p:spPr>
          <a:xfrm>
            <a:off x="0" y="-14393"/>
            <a:ext cx="9144000" cy="253675"/>
          </a:xfrm>
          <a:prstGeom prst="rect">
            <a:avLst/>
          </a:pr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9740AF8-C9CA-FA52-7312-3975FB72BC96}"/>
              </a:ext>
            </a:extLst>
          </p:cNvPr>
          <p:cNvCxnSpPr>
            <a:cxnSpLocks/>
          </p:cNvCxnSpPr>
          <p:nvPr userDrawn="1"/>
        </p:nvCxnSpPr>
        <p:spPr>
          <a:xfrm flipH="1" flipV="1">
            <a:off x="837488" y="894678"/>
            <a:ext cx="7684110" cy="3655"/>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A6975E14-A4F1-26BE-FD74-F26697D08C82}"/>
              </a:ext>
            </a:extLst>
          </p:cNvPr>
          <p:cNvSpPr txBox="1"/>
          <p:nvPr userDrawn="1"/>
        </p:nvSpPr>
        <p:spPr>
          <a:xfrm>
            <a:off x="7979923" y="4724094"/>
            <a:ext cx="192607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eda.gov</a:t>
            </a:r>
          </a:p>
        </p:txBody>
      </p:sp>
    </p:spTree>
    <p:extLst>
      <p:ext uri="{BB962C8B-B14F-4D97-AF65-F5344CB8AC3E}">
        <p14:creationId xmlns:p14="http://schemas.microsoft.com/office/powerpoint/2010/main" val="3052998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imary White Slide (Subtitle)">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FCD2CBC-1672-8B22-C5F8-9B1EC3B41AD2}"/>
              </a:ext>
            </a:extLst>
          </p:cNvPr>
          <p:cNvSpPr>
            <a:spLocks noGrp="1"/>
          </p:cNvSpPr>
          <p:nvPr>
            <p:ph type="body" idx="1"/>
          </p:nvPr>
        </p:nvSpPr>
        <p:spPr>
          <a:xfrm>
            <a:off x="577601" y="1241633"/>
            <a:ext cx="7943997" cy="2660233"/>
          </a:xfrm>
        </p:spPr>
        <p:txBody>
          <a:bodyPr/>
          <a:lstStyle>
            <a:lvl1pPr marL="285750" indent="-285750">
              <a:buClr>
                <a:srgbClr val="002060"/>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a:p>
            <a:pPr lvl="1"/>
            <a:r>
              <a:rPr lang="en-US"/>
              <a:t>Second level</a:t>
            </a:r>
          </a:p>
          <a:p>
            <a:pPr lvl="2"/>
            <a:r>
              <a:rPr lang="en-US"/>
              <a:t>Third level</a:t>
            </a:r>
          </a:p>
        </p:txBody>
      </p:sp>
      <p:sp>
        <p:nvSpPr>
          <p:cNvPr id="18" name="Rectangle 17">
            <a:extLst>
              <a:ext uri="{FF2B5EF4-FFF2-40B4-BE49-F238E27FC236}">
                <a16:creationId xmlns:a16="http://schemas.microsoft.com/office/drawing/2014/main" id="{1992A459-B273-2959-8F94-9248FCED31D2}"/>
              </a:ext>
            </a:extLst>
          </p:cNvPr>
          <p:cNvSpPr/>
          <p:nvPr userDrawn="1"/>
        </p:nvSpPr>
        <p:spPr>
          <a:xfrm>
            <a:off x="0" y="-14393"/>
            <a:ext cx="9144000" cy="253675"/>
          </a:xfrm>
          <a:prstGeom prst="rect">
            <a:avLst/>
          </a:prstGeom>
          <a:solidFill>
            <a:srgbClr val="003A5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79740AF8-C9CA-FA52-7312-3975FB72BC96}"/>
              </a:ext>
            </a:extLst>
          </p:cNvPr>
          <p:cNvCxnSpPr>
            <a:cxnSpLocks/>
          </p:cNvCxnSpPr>
          <p:nvPr userDrawn="1"/>
        </p:nvCxnSpPr>
        <p:spPr>
          <a:xfrm flipH="1">
            <a:off x="837488" y="1098752"/>
            <a:ext cx="7684110"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id="{925DC1A3-6B4F-E990-8000-CF6ABCD359DF}"/>
              </a:ext>
            </a:extLst>
          </p:cNvPr>
          <p:cNvGrpSpPr/>
          <p:nvPr userDrawn="1"/>
        </p:nvGrpSpPr>
        <p:grpSpPr>
          <a:xfrm>
            <a:off x="-15145" y="4612467"/>
            <a:ext cx="9174290" cy="531033"/>
            <a:chOff x="-15145" y="4612467"/>
            <a:chExt cx="9174290" cy="531033"/>
          </a:xfrm>
        </p:grpSpPr>
        <p:pic>
          <p:nvPicPr>
            <p:cNvPr id="11" name="Picture 10">
              <a:extLst>
                <a:ext uri="{FF2B5EF4-FFF2-40B4-BE49-F238E27FC236}">
                  <a16:creationId xmlns:a16="http://schemas.microsoft.com/office/drawing/2014/main" id="{6AF6651F-28A1-FBBA-F426-AF79EE47D3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31819"/>
            <a:stretch/>
          </p:blipFill>
          <p:spPr>
            <a:xfrm flipV="1">
              <a:off x="-15145" y="4612467"/>
              <a:ext cx="9174290" cy="531032"/>
            </a:xfrm>
            <a:prstGeom prst="rect">
              <a:avLst/>
            </a:prstGeom>
          </p:spPr>
        </p:pic>
        <p:pic>
          <p:nvPicPr>
            <p:cNvPr id="12" name="Picture 11">
              <a:extLst>
                <a:ext uri="{FF2B5EF4-FFF2-40B4-BE49-F238E27FC236}">
                  <a16:creationId xmlns:a16="http://schemas.microsoft.com/office/drawing/2014/main" id="{4D5433D3-10DF-DB43-561B-AEF52611A87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59573" b="31819"/>
            <a:stretch/>
          </p:blipFill>
          <p:spPr>
            <a:xfrm>
              <a:off x="22400" y="4612469"/>
              <a:ext cx="3708875" cy="531031"/>
            </a:xfrm>
            <a:prstGeom prst="rect">
              <a:avLst/>
            </a:prstGeom>
          </p:spPr>
        </p:pic>
      </p:grpSp>
      <p:sp>
        <p:nvSpPr>
          <p:cNvPr id="2" name="TextBox 1">
            <a:extLst>
              <a:ext uri="{FF2B5EF4-FFF2-40B4-BE49-F238E27FC236}">
                <a16:creationId xmlns:a16="http://schemas.microsoft.com/office/drawing/2014/main" id="{EE883B26-1B75-554B-57E8-C03FBEA3F3F7}"/>
              </a:ext>
            </a:extLst>
          </p:cNvPr>
          <p:cNvSpPr txBox="1"/>
          <p:nvPr userDrawn="1"/>
        </p:nvSpPr>
        <p:spPr>
          <a:xfrm>
            <a:off x="7979923" y="4724094"/>
            <a:ext cx="1926077" cy="307777"/>
          </a:xfrm>
          <a:prstGeom prst="rect">
            <a:avLst/>
          </a:prstGeom>
          <a:noFill/>
        </p:spPr>
        <p:txBody>
          <a:bodyPr wrap="square" rtlCol="0">
            <a:spAutoFit/>
          </a:bodyPr>
          <a:lstStyle/>
          <a:p>
            <a:r>
              <a:rPr lang="en-US" sz="1400" dirty="0">
                <a:solidFill>
                  <a:schemeClr val="bg1"/>
                </a:solidFill>
                <a:latin typeface="Arial" panose="020B0604020202020204" pitchFamily="34" charset="0"/>
                <a:cs typeface="Arial" panose="020B0604020202020204" pitchFamily="34" charset="0"/>
              </a:rPr>
              <a:t>eda.gov</a:t>
            </a:r>
          </a:p>
        </p:txBody>
      </p:sp>
    </p:spTree>
    <p:extLst>
      <p:ext uri="{BB962C8B-B14F-4D97-AF65-F5344CB8AC3E}">
        <p14:creationId xmlns:p14="http://schemas.microsoft.com/office/powerpoint/2010/main" val="3940338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1177422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0912697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6018575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32577781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 Photo">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812BF5E-00E4-4C77-B4AC-EC45477B7C5F}"/>
              </a:ext>
            </a:extLst>
          </p:cNvPr>
          <p:cNvSpPr/>
          <p:nvPr userDrawn="1"/>
        </p:nvSpPr>
        <p:spPr>
          <a:xfrm>
            <a:off x="0" y="0"/>
            <a:ext cx="7924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C38F555A-E2CC-4FBB-8569-D9457A031DC9}"/>
              </a:ext>
            </a:extLst>
          </p:cNvPr>
          <p:cNvSpPr>
            <a:spLocks noGrp="1"/>
          </p:cNvSpPr>
          <p:nvPr>
            <p:ph type="ctrTitle" hasCustomPrompt="1"/>
          </p:nvPr>
        </p:nvSpPr>
        <p:spPr>
          <a:xfrm>
            <a:off x="4135901" y="3002402"/>
            <a:ext cx="4758213" cy="690656"/>
          </a:xfrm>
        </p:spPr>
        <p:txBody>
          <a:bodyPr anchor="b">
            <a:noAutofit/>
          </a:bodyPr>
          <a:lstStyle>
            <a:lvl1pPr algn="ctr">
              <a:defRPr sz="2800" b="1">
                <a:solidFill>
                  <a:schemeClr val="tx1"/>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3" name="Subtitle 2">
            <a:extLst>
              <a:ext uri="{FF2B5EF4-FFF2-40B4-BE49-F238E27FC236}">
                <a16:creationId xmlns:a16="http://schemas.microsoft.com/office/drawing/2014/main" id="{8720CE1B-6E42-427F-BB4F-26299D87AAF7}"/>
              </a:ext>
            </a:extLst>
          </p:cNvPr>
          <p:cNvSpPr>
            <a:spLocks noGrp="1"/>
          </p:cNvSpPr>
          <p:nvPr>
            <p:ph type="subTitle" idx="1" hasCustomPrompt="1"/>
          </p:nvPr>
        </p:nvSpPr>
        <p:spPr>
          <a:xfrm>
            <a:off x="4147935" y="3700470"/>
            <a:ext cx="4734144" cy="596476"/>
          </a:xfrm>
        </p:spPr>
        <p:txBody>
          <a:bodyPr>
            <a:normAutofit/>
          </a:bodyPr>
          <a:lstStyle>
            <a:lvl1pPr marL="0" indent="0" algn="ctr">
              <a:buNone/>
              <a:defRPr sz="1700">
                <a:solidFill>
                  <a:srgbClr val="0070C0"/>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pic>
        <p:nvPicPr>
          <p:cNvPr id="25" name="Picture 24">
            <a:extLst>
              <a:ext uri="{FF2B5EF4-FFF2-40B4-BE49-F238E27FC236}">
                <a16:creationId xmlns:a16="http://schemas.microsoft.com/office/drawing/2014/main" id="{771E6631-0578-47DC-911F-A021CB495FA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60138" y="358434"/>
            <a:ext cx="2309738" cy="2309738"/>
          </a:xfrm>
          <a:prstGeom prst="rect">
            <a:avLst/>
          </a:prstGeom>
        </p:spPr>
      </p:pic>
      <p:sp>
        <p:nvSpPr>
          <p:cNvPr id="3" name="Picture Placeholder 2">
            <a:extLst>
              <a:ext uri="{FF2B5EF4-FFF2-40B4-BE49-F238E27FC236}">
                <a16:creationId xmlns:a16="http://schemas.microsoft.com/office/drawing/2014/main" id="{2CBBAFCD-6EDA-4988-80AA-EB4C31CC423F}"/>
              </a:ext>
            </a:extLst>
          </p:cNvPr>
          <p:cNvSpPr>
            <a:spLocks noGrp="1"/>
          </p:cNvSpPr>
          <p:nvPr>
            <p:ph type="pic" sz="quarter" idx="10"/>
          </p:nvPr>
        </p:nvSpPr>
        <p:spPr>
          <a:xfrm>
            <a:off x="-9181" y="1151784"/>
            <a:ext cx="3718979" cy="2839932"/>
          </a:xfrm>
          <a:custGeom>
            <a:avLst/>
            <a:gdLst>
              <a:gd name="connsiteX0" fmla="*/ 0 w 4375053"/>
              <a:gd name="connsiteY0" fmla="*/ 897390 h 2839932"/>
              <a:gd name="connsiteX1" fmla="*/ 897390 w 4375053"/>
              <a:gd name="connsiteY1" fmla="*/ 0 h 2839932"/>
              <a:gd name="connsiteX2" fmla="*/ 3477663 w 4375053"/>
              <a:gd name="connsiteY2" fmla="*/ 0 h 2839932"/>
              <a:gd name="connsiteX3" fmla="*/ 4375053 w 4375053"/>
              <a:gd name="connsiteY3" fmla="*/ 897390 h 2839932"/>
              <a:gd name="connsiteX4" fmla="*/ 4375053 w 4375053"/>
              <a:gd name="connsiteY4" fmla="*/ 1942542 h 2839932"/>
              <a:gd name="connsiteX5" fmla="*/ 3477663 w 4375053"/>
              <a:gd name="connsiteY5" fmla="*/ 2839932 h 2839932"/>
              <a:gd name="connsiteX6" fmla="*/ 897390 w 4375053"/>
              <a:gd name="connsiteY6" fmla="*/ 2839932 h 2839932"/>
              <a:gd name="connsiteX7" fmla="*/ 0 w 4375053"/>
              <a:gd name="connsiteY7" fmla="*/ 1942542 h 2839932"/>
              <a:gd name="connsiteX8" fmla="*/ 0 w 4375053"/>
              <a:gd name="connsiteY8" fmla="*/ 897390 h 2839932"/>
              <a:gd name="connsiteX0" fmla="*/ 0 w 4375053"/>
              <a:gd name="connsiteY0" fmla="*/ 897390 h 2839932"/>
              <a:gd name="connsiteX1" fmla="*/ 656090 w 4375053"/>
              <a:gd name="connsiteY1" fmla="*/ 0 h 2839932"/>
              <a:gd name="connsiteX2" fmla="*/ 3477663 w 4375053"/>
              <a:gd name="connsiteY2" fmla="*/ 0 h 2839932"/>
              <a:gd name="connsiteX3" fmla="*/ 4375053 w 4375053"/>
              <a:gd name="connsiteY3" fmla="*/ 897390 h 2839932"/>
              <a:gd name="connsiteX4" fmla="*/ 4375053 w 4375053"/>
              <a:gd name="connsiteY4" fmla="*/ 1942542 h 2839932"/>
              <a:gd name="connsiteX5" fmla="*/ 3477663 w 4375053"/>
              <a:gd name="connsiteY5" fmla="*/ 2839932 h 2839932"/>
              <a:gd name="connsiteX6" fmla="*/ 897390 w 4375053"/>
              <a:gd name="connsiteY6" fmla="*/ 2839932 h 2839932"/>
              <a:gd name="connsiteX7" fmla="*/ 0 w 4375053"/>
              <a:gd name="connsiteY7" fmla="*/ 1942542 h 2839932"/>
              <a:gd name="connsiteX8" fmla="*/ 0 w 4375053"/>
              <a:gd name="connsiteY8" fmla="*/ 897390 h 2839932"/>
              <a:gd name="connsiteX0" fmla="*/ 0 w 4375053"/>
              <a:gd name="connsiteY0" fmla="*/ 897390 h 2839932"/>
              <a:gd name="connsiteX1" fmla="*/ 656090 w 4375053"/>
              <a:gd name="connsiteY1" fmla="*/ 0 h 2839932"/>
              <a:gd name="connsiteX2" fmla="*/ 3477663 w 4375053"/>
              <a:gd name="connsiteY2" fmla="*/ 0 h 2839932"/>
              <a:gd name="connsiteX3" fmla="*/ 4375053 w 4375053"/>
              <a:gd name="connsiteY3" fmla="*/ 897390 h 2839932"/>
              <a:gd name="connsiteX4" fmla="*/ 4375053 w 4375053"/>
              <a:gd name="connsiteY4" fmla="*/ 1942542 h 2839932"/>
              <a:gd name="connsiteX5" fmla="*/ 3477663 w 4375053"/>
              <a:gd name="connsiteY5" fmla="*/ 2839932 h 2839932"/>
              <a:gd name="connsiteX6" fmla="*/ 656090 w 4375053"/>
              <a:gd name="connsiteY6" fmla="*/ 2833582 h 2839932"/>
              <a:gd name="connsiteX7" fmla="*/ 0 w 4375053"/>
              <a:gd name="connsiteY7" fmla="*/ 1942542 h 2839932"/>
              <a:gd name="connsiteX8" fmla="*/ 0 w 4375053"/>
              <a:gd name="connsiteY8" fmla="*/ 897390 h 2839932"/>
              <a:gd name="connsiteX0" fmla="*/ 0 w 4375053"/>
              <a:gd name="connsiteY0" fmla="*/ 897390 h 2839932"/>
              <a:gd name="connsiteX1" fmla="*/ 656090 w 4375053"/>
              <a:gd name="connsiteY1" fmla="*/ 0 h 2839932"/>
              <a:gd name="connsiteX2" fmla="*/ 3477663 w 4375053"/>
              <a:gd name="connsiteY2" fmla="*/ 0 h 2839932"/>
              <a:gd name="connsiteX3" fmla="*/ 4375053 w 4375053"/>
              <a:gd name="connsiteY3" fmla="*/ 897390 h 2839932"/>
              <a:gd name="connsiteX4" fmla="*/ 4375053 w 4375053"/>
              <a:gd name="connsiteY4" fmla="*/ 1942542 h 2839932"/>
              <a:gd name="connsiteX5" fmla="*/ 3477663 w 4375053"/>
              <a:gd name="connsiteY5" fmla="*/ 2839932 h 2839932"/>
              <a:gd name="connsiteX6" fmla="*/ 656090 w 4375053"/>
              <a:gd name="connsiteY6" fmla="*/ 2833582 h 2839932"/>
              <a:gd name="connsiteX7" fmla="*/ 0 w 4375053"/>
              <a:gd name="connsiteY7" fmla="*/ 897390 h 2839932"/>
              <a:gd name="connsiteX0" fmla="*/ 352697 w 4071660"/>
              <a:gd name="connsiteY0" fmla="*/ 2833582 h 2839932"/>
              <a:gd name="connsiteX1" fmla="*/ 352697 w 4071660"/>
              <a:gd name="connsiteY1" fmla="*/ 0 h 2839932"/>
              <a:gd name="connsiteX2" fmla="*/ 3174270 w 4071660"/>
              <a:gd name="connsiteY2" fmla="*/ 0 h 2839932"/>
              <a:gd name="connsiteX3" fmla="*/ 4071660 w 4071660"/>
              <a:gd name="connsiteY3" fmla="*/ 897390 h 2839932"/>
              <a:gd name="connsiteX4" fmla="*/ 4071660 w 4071660"/>
              <a:gd name="connsiteY4" fmla="*/ 1942542 h 2839932"/>
              <a:gd name="connsiteX5" fmla="*/ 3174270 w 4071660"/>
              <a:gd name="connsiteY5" fmla="*/ 2839932 h 2839932"/>
              <a:gd name="connsiteX6" fmla="*/ 352697 w 4071660"/>
              <a:gd name="connsiteY6" fmla="*/ 2833582 h 2839932"/>
              <a:gd name="connsiteX0" fmla="*/ 207682 w 3926645"/>
              <a:gd name="connsiteY0" fmla="*/ 2833582 h 2839932"/>
              <a:gd name="connsiteX1" fmla="*/ 207682 w 3926645"/>
              <a:gd name="connsiteY1" fmla="*/ 0 h 2839932"/>
              <a:gd name="connsiteX2" fmla="*/ 3029255 w 3926645"/>
              <a:gd name="connsiteY2" fmla="*/ 0 h 2839932"/>
              <a:gd name="connsiteX3" fmla="*/ 3926645 w 3926645"/>
              <a:gd name="connsiteY3" fmla="*/ 897390 h 2839932"/>
              <a:gd name="connsiteX4" fmla="*/ 3926645 w 3926645"/>
              <a:gd name="connsiteY4" fmla="*/ 1942542 h 2839932"/>
              <a:gd name="connsiteX5" fmla="*/ 3029255 w 3926645"/>
              <a:gd name="connsiteY5" fmla="*/ 2839932 h 2839932"/>
              <a:gd name="connsiteX6" fmla="*/ 207682 w 3926645"/>
              <a:gd name="connsiteY6" fmla="*/ 2833582 h 2839932"/>
              <a:gd name="connsiteX0" fmla="*/ 16 w 3718979"/>
              <a:gd name="connsiteY0" fmla="*/ 2833582 h 2839932"/>
              <a:gd name="connsiteX1" fmla="*/ 16 w 3718979"/>
              <a:gd name="connsiteY1" fmla="*/ 0 h 2839932"/>
              <a:gd name="connsiteX2" fmla="*/ 2821589 w 3718979"/>
              <a:gd name="connsiteY2" fmla="*/ 0 h 2839932"/>
              <a:gd name="connsiteX3" fmla="*/ 3718979 w 3718979"/>
              <a:gd name="connsiteY3" fmla="*/ 897390 h 2839932"/>
              <a:gd name="connsiteX4" fmla="*/ 3718979 w 3718979"/>
              <a:gd name="connsiteY4" fmla="*/ 1942542 h 2839932"/>
              <a:gd name="connsiteX5" fmla="*/ 2821589 w 3718979"/>
              <a:gd name="connsiteY5" fmla="*/ 2839932 h 2839932"/>
              <a:gd name="connsiteX6" fmla="*/ 16 w 3718979"/>
              <a:gd name="connsiteY6" fmla="*/ 2833582 h 2839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8979" h="2839932">
                <a:moveTo>
                  <a:pt x="16" y="2833582"/>
                </a:moveTo>
                <a:cubicBezTo>
                  <a:pt x="-346" y="2817460"/>
                  <a:pt x="6004" y="2364"/>
                  <a:pt x="16" y="0"/>
                </a:cubicBezTo>
                <a:lnTo>
                  <a:pt x="2821589" y="0"/>
                </a:lnTo>
                <a:cubicBezTo>
                  <a:pt x="3317204" y="0"/>
                  <a:pt x="3718979" y="401775"/>
                  <a:pt x="3718979" y="897390"/>
                </a:cubicBezTo>
                <a:lnTo>
                  <a:pt x="3718979" y="1942542"/>
                </a:lnTo>
                <a:cubicBezTo>
                  <a:pt x="3718979" y="2438157"/>
                  <a:pt x="3317204" y="2839932"/>
                  <a:pt x="2821589" y="2839932"/>
                </a:cubicBezTo>
                <a:lnTo>
                  <a:pt x="16" y="2833582"/>
                </a:lnTo>
                <a:close/>
              </a:path>
            </a:pathLst>
          </a:custGeom>
          <a:blipFill dpi="0" rotWithShape="1">
            <a:blip r:embed="rId3">
              <a:extLst>
                <a:ext uri="{28A0092B-C50C-407E-A947-70E740481C1C}">
                  <a14:useLocalDpi xmlns:a14="http://schemas.microsoft.com/office/drawing/2010/main" val="0"/>
                </a:ext>
              </a:extLst>
            </a:blip>
            <a:srcRect/>
            <a:stretch>
              <a:fillRect l="-13222" t="-18829" r="-29398" b="-5811"/>
            </a:stretch>
          </a:blipFill>
          <a:ln w="50800">
            <a:noFill/>
          </a:ln>
        </p:spPr>
        <p:txBody>
          <a:bodyPr/>
          <a:lstStyle/>
          <a:p>
            <a:r>
              <a:rPr lang="en-US" dirty="0"/>
              <a:t>Click icon to add picture</a:t>
            </a:r>
          </a:p>
        </p:txBody>
      </p:sp>
    </p:spTree>
    <p:extLst>
      <p:ext uri="{BB962C8B-B14F-4D97-AF65-F5344CB8AC3E}">
        <p14:creationId xmlns:p14="http://schemas.microsoft.com/office/powerpoint/2010/main" val="39520176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8" name="Footer Placeholder 7"/>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9" name="Slide Number Placeholder 8"/>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439671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4" name="Footer Placeholder 3"/>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5" name="Slide Number Placeholder 4"/>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2271159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3" name="Footer Placeholder 2"/>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4" name="Slide Number Placeholder 3"/>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11060108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9"/>
            <a:ext cx="5111750" cy="438983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7"/>
            <a:ext cx="3008313" cy="351829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21792686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4"/>
            <a:ext cx="5486400" cy="60364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6" name="Footer Placeholder 5"/>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7" name="Slide Number Placeholder 6"/>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8058888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8"/>
            <a:ext cx="8229600" cy="85725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200151"/>
            <a:ext cx="8229600" cy="3394472"/>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956978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AA59CCCC-B4BC-384B-8831-7552B00ED877}" type="datetimeFigureOut">
              <a:rPr lang="en-US" smtClean="0"/>
              <a:pPr/>
              <a:t>5/16/2024</a:t>
            </a:fld>
            <a:endParaRPr lang="en-US" dirty="0"/>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2458C1E7-C433-1A40-B5BE-206B7BA422C4}" type="slidenum">
              <a:rPr lang="en-US" smtClean="0"/>
              <a:pPr/>
              <a:t>‹#›</a:t>
            </a:fld>
            <a:endParaRPr lang="en-US" dirty="0"/>
          </a:p>
        </p:txBody>
      </p:sp>
    </p:spTree>
    <p:extLst>
      <p:ext uri="{BB962C8B-B14F-4D97-AF65-F5344CB8AC3E}">
        <p14:creationId xmlns:p14="http://schemas.microsoft.com/office/powerpoint/2010/main" val="523930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 Multiple Photos">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812BF5E-00E4-4C77-B4AC-EC45477B7C5F}"/>
              </a:ext>
            </a:extLst>
          </p:cNvPr>
          <p:cNvSpPr/>
          <p:nvPr userDrawn="1"/>
        </p:nvSpPr>
        <p:spPr>
          <a:xfrm>
            <a:off x="0" y="0"/>
            <a:ext cx="914400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itle 1">
            <a:extLst>
              <a:ext uri="{FF2B5EF4-FFF2-40B4-BE49-F238E27FC236}">
                <a16:creationId xmlns:a16="http://schemas.microsoft.com/office/drawing/2014/main" id="{C38F555A-E2CC-4FBB-8569-D9457A031DC9}"/>
              </a:ext>
            </a:extLst>
          </p:cNvPr>
          <p:cNvSpPr>
            <a:spLocks noGrp="1"/>
          </p:cNvSpPr>
          <p:nvPr>
            <p:ph type="ctrTitle" hasCustomPrompt="1"/>
          </p:nvPr>
        </p:nvSpPr>
        <p:spPr>
          <a:xfrm>
            <a:off x="2192894" y="3031323"/>
            <a:ext cx="4758213" cy="690656"/>
          </a:xfrm>
        </p:spPr>
        <p:txBody>
          <a:bodyPr anchor="b">
            <a:noAutofit/>
          </a:bodyPr>
          <a:lstStyle>
            <a:lvl1pPr algn="ctr">
              <a:defRPr sz="2800" b="1">
                <a:solidFill>
                  <a:schemeClr val="bg1"/>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3" name="Subtitle 2">
            <a:extLst>
              <a:ext uri="{FF2B5EF4-FFF2-40B4-BE49-F238E27FC236}">
                <a16:creationId xmlns:a16="http://schemas.microsoft.com/office/drawing/2014/main" id="{8720CE1B-6E42-427F-BB4F-26299D87AAF7}"/>
              </a:ext>
            </a:extLst>
          </p:cNvPr>
          <p:cNvSpPr>
            <a:spLocks noGrp="1"/>
          </p:cNvSpPr>
          <p:nvPr>
            <p:ph type="subTitle" idx="1" hasCustomPrompt="1"/>
          </p:nvPr>
        </p:nvSpPr>
        <p:spPr>
          <a:xfrm>
            <a:off x="2204928" y="3729391"/>
            <a:ext cx="4734144" cy="596476"/>
          </a:xfrm>
        </p:spPr>
        <p:txBody>
          <a:bodyPr>
            <a:normAutofit/>
          </a:bodyPr>
          <a:lstStyle>
            <a:lvl1pPr marL="0" indent="0" algn="ctr">
              <a:buNone/>
              <a:defRPr sz="1700">
                <a:solidFill>
                  <a:schemeClr val="bg2"/>
                </a:solidFill>
                <a:latin typeface="Arial" panose="020B0604020202020204" pitchFamily="34" charset="0"/>
                <a:cs typeface="Arial" panose="020B0604020202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Picture Placeholder 2">
            <a:extLst>
              <a:ext uri="{FF2B5EF4-FFF2-40B4-BE49-F238E27FC236}">
                <a16:creationId xmlns:a16="http://schemas.microsoft.com/office/drawing/2014/main" id="{AFDD0996-655C-479B-8917-A0A74470A05E}"/>
              </a:ext>
            </a:extLst>
          </p:cNvPr>
          <p:cNvSpPr>
            <a:spLocks noGrp="1"/>
          </p:cNvSpPr>
          <p:nvPr>
            <p:ph type="pic" sz="quarter" idx="10"/>
          </p:nvPr>
        </p:nvSpPr>
        <p:spPr>
          <a:xfrm>
            <a:off x="0" y="4148"/>
            <a:ext cx="1680744" cy="1361102"/>
          </a:xfrm>
          <a:blipFill dpi="0" rotWithShape="1">
            <a:blip r:embed="rId2"/>
            <a:srcRect/>
            <a:stretch>
              <a:fillRect l="-10737" r="-10737"/>
            </a:stretch>
          </a:blipFill>
          <a:ln w="19050">
            <a:noFill/>
          </a:ln>
        </p:spPr>
        <p:txBody>
          <a:bodyPr/>
          <a:lstStyle/>
          <a:p>
            <a:r>
              <a:rPr lang="en-US" dirty="0"/>
              <a:t>Click icon to add picture</a:t>
            </a:r>
          </a:p>
        </p:txBody>
      </p:sp>
      <p:sp>
        <p:nvSpPr>
          <p:cNvPr id="8" name="Picture Placeholder 2">
            <a:extLst>
              <a:ext uri="{FF2B5EF4-FFF2-40B4-BE49-F238E27FC236}">
                <a16:creationId xmlns:a16="http://schemas.microsoft.com/office/drawing/2014/main" id="{8ADAD2B2-5B66-4F93-ABE4-0923605296A8}"/>
              </a:ext>
            </a:extLst>
          </p:cNvPr>
          <p:cNvSpPr>
            <a:spLocks noGrp="1"/>
          </p:cNvSpPr>
          <p:nvPr>
            <p:ph type="pic" sz="quarter" idx="11"/>
          </p:nvPr>
        </p:nvSpPr>
        <p:spPr>
          <a:xfrm>
            <a:off x="1680744" y="0"/>
            <a:ext cx="1680744" cy="1361102"/>
          </a:xfrm>
          <a:blipFill>
            <a:blip r:embed="rId3"/>
            <a:srcRect/>
            <a:stretch>
              <a:fillRect l="-10258" r="-10258"/>
            </a:stretch>
          </a:blipFill>
          <a:ln w="19050">
            <a:noFill/>
          </a:ln>
        </p:spPr>
        <p:txBody>
          <a:bodyPr/>
          <a:lstStyle/>
          <a:p>
            <a:r>
              <a:rPr lang="en-US" dirty="0"/>
              <a:t>Click icon to add picture</a:t>
            </a:r>
          </a:p>
        </p:txBody>
      </p:sp>
      <p:sp>
        <p:nvSpPr>
          <p:cNvPr id="9" name="Picture Placeholder 2">
            <a:extLst>
              <a:ext uri="{FF2B5EF4-FFF2-40B4-BE49-F238E27FC236}">
                <a16:creationId xmlns:a16="http://schemas.microsoft.com/office/drawing/2014/main" id="{6D170C36-075E-4318-8AE9-988F82084394}"/>
              </a:ext>
            </a:extLst>
          </p:cNvPr>
          <p:cNvSpPr>
            <a:spLocks noGrp="1"/>
          </p:cNvSpPr>
          <p:nvPr>
            <p:ph type="pic" sz="quarter" idx="12"/>
          </p:nvPr>
        </p:nvSpPr>
        <p:spPr>
          <a:xfrm>
            <a:off x="5779008" y="6058"/>
            <a:ext cx="1682496" cy="1362456"/>
          </a:xfrm>
          <a:blipFill>
            <a:blip r:embed="rId4"/>
            <a:stretch>
              <a:fillRect l="-10258" r="-10258"/>
            </a:stretch>
          </a:blipFill>
          <a:ln w="19050">
            <a:noFill/>
          </a:ln>
        </p:spPr>
        <p:txBody>
          <a:bodyPr/>
          <a:lstStyle/>
          <a:p>
            <a:r>
              <a:rPr lang="en-US" dirty="0"/>
              <a:t>Click icon to add picture</a:t>
            </a:r>
          </a:p>
        </p:txBody>
      </p:sp>
      <p:sp>
        <p:nvSpPr>
          <p:cNvPr id="10" name="Picture Placeholder 2">
            <a:extLst>
              <a:ext uri="{FF2B5EF4-FFF2-40B4-BE49-F238E27FC236}">
                <a16:creationId xmlns:a16="http://schemas.microsoft.com/office/drawing/2014/main" id="{85D3020E-19B3-4DE3-B745-DEC6AEADA594}"/>
              </a:ext>
            </a:extLst>
          </p:cNvPr>
          <p:cNvSpPr>
            <a:spLocks noGrp="1"/>
          </p:cNvSpPr>
          <p:nvPr>
            <p:ph type="pic" sz="quarter" idx="13"/>
          </p:nvPr>
        </p:nvSpPr>
        <p:spPr>
          <a:xfrm>
            <a:off x="7461504" y="-1354"/>
            <a:ext cx="1682496" cy="1362456"/>
          </a:xfrm>
          <a:blipFill dpi="0" rotWithShape="1">
            <a:blip r:embed="rId5"/>
            <a:srcRect/>
            <a:stretch>
              <a:fillRect l="-10000" r="-10258"/>
            </a:stretch>
          </a:blipFill>
          <a:ln w="19050">
            <a:noFill/>
          </a:ln>
        </p:spPr>
        <p:txBody>
          <a:bodyPr/>
          <a:lstStyle/>
          <a:p>
            <a:r>
              <a:rPr lang="en-US" dirty="0"/>
              <a:t>Click icon to add picture</a:t>
            </a:r>
          </a:p>
        </p:txBody>
      </p:sp>
      <p:pic>
        <p:nvPicPr>
          <p:cNvPr id="11" name="Graphic 10">
            <a:extLst>
              <a:ext uri="{FF2B5EF4-FFF2-40B4-BE49-F238E27FC236}">
                <a16:creationId xmlns:a16="http://schemas.microsoft.com/office/drawing/2014/main" id="{F72E494E-99C7-44A6-A4E5-731C6B9E644A}"/>
              </a:ext>
            </a:extLst>
          </p:cNvPr>
          <p:cNvPicPr>
            <a:picLocks noChangeAspect="1"/>
          </p:cNvPicPr>
          <p:nvPr userDrawn="1"/>
        </p:nvPicPr>
        <p:blipFill rotWithShape="1">
          <a:blip r:embed="rId6">
            <a:extLst>
              <a:ext uri="{96DAC541-7B7A-43D3-8B79-37D633B846F1}">
                <asvg:svgBlip xmlns:asvg="http://schemas.microsoft.com/office/drawing/2016/SVG/main" r:embed="rId7"/>
              </a:ext>
            </a:extLst>
          </a:blip>
          <a:srcRect b="25641"/>
          <a:stretch/>
        </p:blipFill>
        <p:spPr>
          <a:xfrm rot="10800000">
            <a:off x="3317188" y="-1355"/>
            <a:ext cx="2509624" cy="2438649"/>
          </a:xfrm>
          <a:prstGeom prst="rect">
            <a:avLst/>
          </a:prstGeom>
        </p:spPr>
      </p:pic>
      <p:pic>
        <p:nvPicPr>
          <p:cNvPr id="25" name="Picture 24">
            <a:extLst>
              <a:ext uri="{FF2B5EF4-FFF2-40B4-BE49-F238E27FC236}">
                <a16:creationId xmlns:a16="http://schemas.microsoft.com/office/drawing/2014/main" id="{771E6631-0578-47DC-911F-A021CB495FA4}"/>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417131" y="127557"/>
            <a:ext cx="2309738" cy="2309738"/>
          </a:xfrm>
          <a:prstGeom prst="rect">
            <a:avLst/>
          </a:prstGeom>
        </p:spPr>
      </p:pic>
      <p:sp>
        <p:nvSpPr>
          <p:cNvPr id="12" name="Rectangle 11">
            <a:extLst>
              <a:ext uri="{FF2B5EF4-FFF2-40B4-BE49-F238E27FC236}">
                <a16:creationId xmlns:a16="http://schemas.microsoft.com/office/drawing/2014/main" id="{58003B41-953A-4DFA-B9D4-480EFCD4B3AA}"/>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478028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Light Blue Vertical Slide">
    <p:bg>
      <p:bgPr>
        <a:solidFill>
          <a:schemeClr val="accent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C788E67F-028E-4F8C-B663-81497F817433}"/>
              </a:ext>
            </a:extLst>
          </p:cNvPr>
          <p:cNvSpPr/>
          <p:nvPr userDrawn="1"/>
        </p:nvSpPr>
        <p:spPr>
          <a:xfrm>
            <a:off x="0" y="0"/>
            <a:ext cx="7924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Graphic 3">
            <a:extLst>
              <a:ext uri="{FF2B5EF4-FFF2-40B4-BE49-F238E27FC236}">
                <a16:creationId xmlns:a16="http://schemas.microsoft.com/office/drawing/2014/main" id="{16B3D451-DF17-4D40-B8B4-080142574B7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6974"/>
          <a:stretch/>
        </p:blipFill>
        <p:spPr>
          <a:xfrm>
            <a:off x="191406" y="3970361"/>
            <a:ext cx="1195796" cy="1173139"/>
          </a:xfrm>
          <a:prstGeom prst="rect">
            <a:avLst/>
          </a:prstGeom>
        </p:spPr>
      </p:pic>
      <p:sp>
        <p:nvSpPr>
          <p:cNvPr id="3" name="Text Placeholder 2"/>
          <p:cNvSpPr>
            <a:spLocks noGrp="1"/>
          </p:cNvSpPr>
          <p:nvPr>
            <p:ph type="body" idx="1"/>
          </p:nvPr>
        </p:nvSpPr>
        <p:spPr>
          <a:xfrm>
            <a:off x="1387203" y="1202849"/>
            <a:ext cx="7068984" cy="2670651"/>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 name="Title 1"/>
          <p:cNvSpPr>
            <a:spLocks noGrp="1"/>
          </p:cNvSpPr>
          <p:nvPr>
            <p:ph type="title" hasCustomPrompt="1"/>
          </p:nvPr>
        </p:nvSpPr>
        <p:spPr>
          <a:xfrm>
            <a:off x="1379003"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22" name="Picture 21">
            <a:extLst>
              <a:ext uri="{FF2B5EF4-FFF2-40B4-BE49-F238E27FC236}">
                <a16:creationId xmlns:a16="http://schemas.microsoft.com/office/drawing/2014/main" id="{6AF94F85-1F49-4212-B133-DBCB4E89CA4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076" y="4071826"/>
            <a:ext cx="1064456" cy="1064456"/>
          </a:xfrm>
          <a:prstGeom prst="rect">
            <a:avLst/>
          </a:prstGeom>
        </p:spPr>
      </p:pic>
    </p:spTree>
    <p:extLst>
      <p:ext uri="{BB962C8B-B14F-4D97-AF65-F5344CB8AC3E}">
        <p14:creationId xmlns:p14="http://schemas.microsoft.com/office/powerpoint/2010/main" val="2071870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Blue Horizontal Slide">
    <p:bg>
      <p:bgPr>
        <a:solidFill>
          <a:schemeClr val="bg2"/>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686764" y="1202850"/>
            <a:ext cx="7068983" cy="2459440"/>
          </a:xfrm>
        </p:spPr>
        <p:txBody>
          <a:bodyPr/>
          <a:lstStyle>
            <a:lvl1pPr marL="285750" indent="-285750">
              <a:buClr>
                <a:schemeClr val="accent5"/>
              </a:buClr>
              <a:buSzPct val="120000"/>
              <a:buFont typeface="Wingdings" panose="05000000000000000000" pitchFamily="2" charset="2"/>
              <a:buChar char="§"/>
              <a:defRPr sz="1800">
                <a:solidFill>
                  <a:schemeClr val="tx1"/>
                </a:solidFill>
              </a:defRPr>
            </a:lvl1pPr>
            <a:lvl2pPr marL="342900" indent="0">
              <a:buNone/>
              <a:defRPr sz="1500">
                <a:solidFill>
                  <a:schemeClr val="tx1"/>
                </a:solidFill>
              </a:defRPr>
            </a:lvl2pPr>
            <a:lvl3pPr marL="685800" indent="0">
              <a:buNone/>
              <a:defRPr sz="1350">
                <a:solidFill>
                  <a:schemeClr val="tx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678565" y="341762"/>
            <a:ext cx="7068983" cy="858292"/>
          </a:xfrm>
        </p:spPr>
        <p:txBody>
          <a:bodyPr anchor="ctr">
            <a:normAutofit/>
          </a:bodyPr>
          <a:lstStyle>
            <a:lvl1pPr>
              <a:defRPr sz="2800" b="1">
                <a:solidFill>
                  <a:schemeClr val="accent5"/>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7" name="Graphic 6">
            <a:extLst>
              <a:ext uri="{FF2B5EF4-FFF2-40B4-BE49-F238E27FC236}">
                <a16:creationId xmlns:a16="http://schemas.microsoft.com/office/drawing/2014/main" id="{029B9F0D-BBF1-48FF-80AF-37A9878C30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7920260" y="3765662"/>
            <a:ext cx="1067254" cy="1396276"/>
          </a:xfrm>
          <a:prstGeom prst="rect">
            <a:avLst/>
          </a:prstGeom>
        </p:spPr>
      </p:pic>
      <p:pic>
        <p:nvPicPr>
          <p:cNvPr id="8" name="Picture 7">
            <a:extLst>
              <a:ext uri="{FF2B5EF4-FFF2-40B4-BE49-F238E27FC236}">
                <a16:creationId xmlns:a16="http://schemas.microsoft.com/office/drawing/2014/main" id="{75F31C48-743B-44E0-B45A-0CBAB64CB1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extLst>
      <p:ext uri="{BB962C8B-B14F-4D97-AF65-F5344CB8AC3E}">
        <p14:creationId xmlns:p14="http://schemas.microsoft.com/office/powerpoint/2010/main" val="41731565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dium Blue Vertical Slide">
    <p:bg>
      <p:bgPr>
        <a:solidFill>
          <a:schemeClr val="accent5"/>
        </a:solidFill>
        <a:effectLst/>
      </p:bgPr>
    </p:bg>
    <p:spTree>
      <p:nvGrpSpPr>
        <p:cNvPr id="1" name=""/>
        <p:cNvGrpSpPr/>
        <p:nvPr/>
      </p:nvGrpSpPr>
      <p:grpSpPr>
        <a:xfrm>
          <a:off x="0" y="0"/>
          <a:ext cx="0" cy="0"/>
          <a:chOff x="0" y="0"/>
          <a:chExt cx="0" cy="0"/>
        </a:xfrm>
      </p:grpSpPr>
      <p:sp>
        <p:nvSpPr>
          <p:cNvPr id="22" name="Text Placeholder 2">
            <a:extLst>
              <a:ext uri="{FF2B5EF4-FFF2-40B4-BE49-F238E27FC236}">
                <a16:creationId xmlns:a16="http://schemas.microsoft.com/office/drawing/2014/main" id="{AE49F387-66B8-4602-B4B3-E4B63BC41452}"/>
              </a:ext>
            </a:extLst>
          </p:cNvPr>
          <p:cNvSpPr>
            <a:spLocks noGrp="1"/>
          </p:cNvSpPr>
          <p:nvPr>
            <p:ph type="body" idx="1"/>
          </p:nvPr>
        </p:nvSpPr>
        <p:spPr>
          <a:xfrm>
            <a:off x="1387203" y="1202849"/>
            <a:ext cx="7068984" cy="2767512"/>
          </a:xfrm>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3" name="Title 1">
            <a:extLst>
              <a:ext uri="{FF2B5EF4-FFF2-40B4-BE49-F238E27FC236}">
                <a16:creationId xmlns:a16="http://schemas.microsoft.com/office/drawing/2014/main" id="{92D4777B-F6D3-4BE2-9B25-ED0DB18DDF54}"/>
              </a:ext>
            </a:extLst>
          </p:cNvPr>
          <p:cNvSpPr>
            <a:spLocks noGrp="1"/>
          </p:cNvSpPr>
          <p:nvPr>
            <p:ph type="title" hasCustomPrompt="1"/>
          </p:nvPr>
        </p:nvSpPr>
        <p:spPr>
          <a:xfrm>
            <a:off x="1379003" y="341762"/>
            <a:ext cx="7068983" cy="858292"/>
          </a:xfrm>
        </p:spPr>
        <p:txBody>
          <a:bodyPr anchor="ctr">
            <a:normAutofit/>
          </a:bodyPr>
          <a:lstStyle>
            <a:lvl1pPr>
              <a:defRPr sz="2800" b="1">
                <a:solidFill>
                  <a:schemeClr val="bg2"/>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7" name="Rectangle 26">
            <a:extLst>
              <a:ext uri="{FF2B5EF4-FFF2-40B4-BE49-F238E27FC236}">
                <a16:creationId xmlns:a16="http://schemas.microsoft.com/office/drawing/2014/main" id="{7652954D-361E-4E05-91B0-47143B3478BF}"/>
              </a:ext>
            </a:extLst>
          </p:cNvPr>
          <p:cNvSpPr/>
          <p:nvPr userDrawn="1"/>
        </p:nvSpPr>
        <p:spPr>
          <a:xfrm>
            <a:off x="0" y="0"/>
            <a:ext cx="79248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CD755A59-F179-4BAA-A22A-A3CE826FBD2B}"/>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6974"/>
          <a:stretch/>
        </p:blipFill>
        <p:spPr>
          <a:xfrm>
            <a:off x="191406" y="3970361"/>
            <a:ext cx="1195796" cy="1173139"/>
          </a:xfrm>
          <a:prstGeom prst="rect">
            <a:avLst/>
          </a:prstGeom>
        </p:spPr>
      </p:pic>
      <p:pic>
        <p:nvPicPr>
          <p:cNvPr id="8" name="Picture 7">
            <a:extLst>
              <a:ext uri="{FF2B5EF4-FFF2-40B4-BE49-F238E27FC236}">
                <a16:creationId xmlns:a16="http://schemas.microsoft.com/office/drawing/2014/main" id="{740451E5-29DD-4478-9603-0ABAA4D221E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076" y="4071826"/>
            <a:ext cx="1064456" cy="1064456"/>
          </a:xfrm>
          <a:prstGeom prst="rect">
            <a:avLst/>
          </a:prstGeom>
        </p:spPr>
      </p:pic>
    </p:spTree>
    <p:extLst>
      <p:ext uri="{BB962C8B-B14F-4D97-AF65-F5344CB8AC3E}">
        <p14:creationId xmlns:p14="http://schemas.microsoft.com/office/powerpoint/2010/main" val="4058567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edium Blue Horizontal Slide">
    <p:bg>
      <p:bgPr>
        <a:solidFill>
          <a:schemeClr val="accent5"/>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4452844"/>
            <a:ext cx="9152022" cy="6906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686764" y="1202850"/>
            <a:ext cx="7068983" cy="2459440"/>
          </a:xfrm>
        </p:spPr>
        <p:txBody>
          <a:bodyPr/>
          <a:lstStyle>
            <a:lvl1pPr marL="285750" indent="-285750">
              <a:buClr>
                <a:schemeClr val="bg2"/>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678565" y="341762"/>
            <a:ext cx="7068983" cy="858292"/>
          </a:xfrm>
        </p:spPr>
        <p:txBody>
          <a:bodyPr anchor="ctr">
            <a:normAutofit/>
          </a:bodyPr>
          <a:lstStyle>
            <a:lvl1pPr>
              <a:defRPr sz="2800" b="1">
                <a:solidFill>
                  <a:schemeClr val="bg2"/>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9" name="Graphic 8">
            <a:extLst>
              <a:ext uri="{FF2B5EF4-FFF2-40B4-BE49-F238E27FC236}">
                <a16:creationId xmlns:a16="http://schemas.microsoft.com/office/drawing/2014/main" id="{11F9B886-16C6-42CD-8747-D3C456096D5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7920260" y="3765662"/>
            <a:ext cx="1067254" cy="1396276"/>
          </a:xfrm>
          <a:prstGeom prst="rect">
            <a:avLst/>
          </a:prstGeom>
        </p:spPr>
      </p:pic>
      <p:pic>
        <p:nvPicPr>
          <p:cNvPr id="10" name="Picture 9">
            <a:extLst>
              <a:ext uri="{FF2B5EF4-FFF2-40B4-BE49-F238E27FC236}">
                <a16:creationId xmlns:a16="http://schemas.microsoft.com/office/drawing/2014/main" id="{FA77B65A-B414-4D42-A4C8-EE62BAF5CB1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extLst>
      <p:ext uri="{BB962C8B-B14F-4D97-AF65-F5344CB8AC3E}">
        <p14:creationId xmlns:p14="http://schemas.microsoft.com/office/powerpoint/2010/main" val="18936004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 Blue Vertical Slide">
    <p:bg>
      <p:bgPr>
        <a:solidFill>
          <a:schemeClr val="tx1"/>
        </a:solidFill>
        <a:effectLst/>
      </p:bgPr>
    </p:bg>
    <p:spTree>
      <p:nvGrpSpPr>
        <p:cNvPr id="1" name=""/>
        <p:cNvGrpSpPr/>
        <p:nvPr/>
      </p:nvGrpSpPr>
      <p:grpSpPr>
        <a:xfrm>
          <a:off x="0" y="0"/>
          <a:ext cx="0" cy="0"/>
          <a:chOff x="0" y="0"/>
          <a:chExt cx="0" cy="0"/>
        </a:xfrm>
      </p:grpSpPr>
      <p:sp>
        <p:nvSpPr>
          <p:cNvPr id="23" name="Text Placeholder 2">
            <a:extLst>
              <a:ext uri="{FF2B5EF4-FFF2-40B4-BE49-F238E27FC236}">
                <a16:creationId xmlns:a16="http://schemas.microsoft.com/office/drawing/2014/main" id="{0433E645-DFC3-4E96-B58F-4C4A7026B52F}"/>
              </a:ext>
            </a:extLst>
          </p:cNvPr>
          <p:cNvSpPr>
            <a:spLocks noGrp="1"/>
          </p:cNvSpPr>
          <p:nvPr>
            <p:ph type="body" idx="1"/>
          </p:nvPr>
        </p:nvSpPr>
        <p:spPr>
          <a:xfrm>
            <a:off x="1387202" y="1202849"/>
            <a:ext cx="7060784" cy="2660233"/>
          </a:xfrm>
          <a:noFill/>
        </p:spPr>
        <p:txBody>
          <a:bodyPr/>
          <a:lstStyle>
            <a:lvl1pPr marL="285750" indent="-285750">
              <a:buClr>
                <a:schemeClr val="accent1"/>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4" name="Title 1">
            <a:extLst>
              <a:ext uri="{FF2B5EF4-FFF2-40B4-BE49-F238E27FC236}">
                <a16:creationId xmlns:a16="http://schemas.microsoft.com/office/drawing/2014/main" id="{1B603FA1-AA97-49DF-BFC9-90E00E0DD67F}"/>
              </a:ext>
            </a:extLst>
          </p:cNvPr>
          <p:cNvSpPr>
            <a:spLocks noGrp="1"/>
          </p:cNvSpPr>
          <p:nvPr>
            <p:ph type="title" hasCustomPrompt="1"/>
          </p:nvPr>
        </p:nvSpPr>
        <p:spPr>
          <a:xfrm>
            <a:off x="1379003" y="341762"/>
            <a:ext cx="7068983" cy="858292"/>
          </a:xfrm>
        </p:spPr>
        <p:txBody>
          <a:bodyPr anchor="ctr">
            <a:normAutofit/>
          </a:bodyPr>
          <a:lstStyle>
            <a:lvl1pPr>
              <a:defRPr sz="2800" b="1">
                <a:solidFill>
                  <a:schemeClr val="bg2"/>
                </a:solidFill>
                <a:latin typeface="Georgia" panose="02040502050405020303" pitchFamily="18" charset="0"/>
                <a:cs typeface="Arial" panose="020B0604020202020204" pitchFamily="34" charset="0"/>
              </a:defRPr>
            </a:lvl1pPr>
          </a:lstStyle>
          <a:p>
            <a:r>
              <a:rPr lang="en-US" dirty="0"/>
              <a:t>Click To Edit Master Title Style</a:t>
            </a:r>
          </a:p>
        </p:txBody>
      </p:sp>
      <p:sp>
        <p:nvSpPr>
          <p:cNvPr id="25" name="Rectangle 24">
            <a:extLst>
              <a:ext uri="{FF2B5EF4-FFF2-40B4-BE49-F238E27FC236}">
                <a16:creationId xmlns:a16="http://schemas.microsoft.com/office/drawing/2014/main" id="{F09C3B74-94D6-4631-9A99-88C20F7E709F}"/>
              </a:ext>
            </a:extLst>
          </p:cNvPr>
          <p:cNvSpPr/>
          <p:nvPr userDrawn="1"/>
        </p:nvSpPr>
        <p:spPr>
          <a:xfrm>
            <a:off x="0" y="0"/>
            <a:ext cx="792480" cy="51435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747D0266-3065-4A21-AF62-9168C350AD4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26974"/>
          <a:stretch/>
        </p:blipFill>
        <p:spPr>
          <a:xfrm>
            <a:off x="191406" y="3970361"/>
            <a:ext cx="1195796" cy="1173139"/>
          </a:xfrm>
          <a:prstGeom prst="rect">
            <a:avLst/>
          </a:prstGeom>
        </p:spPr>
      </p:pic>
      <p:pic>
        <p:nvPicPr>
          <p:cNvPr id="8" name="Picture 7">
            <a:extLst>
              <a:ext uri="{FF2B5EF4-FFF2-40B4-BE49-F238E27FC236}">
                <a16:creationId xmlns:a16="http://schemas.microsoft.com/office/drawing/2014/main" id="{4F583455-C7AB-4BCE-8FAF-6B7D27D115D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7076" y="4071826"/>
            <a:ext cx="1064456" cy="1064456"/>
          </a:xfrm>
          <a:prstGeom prst="rect">
            <a:avLst/>
          </a:prstGeom>
        </p:spPr>
      </p:pic>
    </p:spTree>
    <p:extLst>
      <p:ext uri="{BB962C8B-B14F-4D97-AF65-F5344CB8AC3E}">
        <p14:creationId xmlns:p14="http://schemas.microsoft.com/office/powerpoint/2010/main" val="25292271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 Blue Horizontal Slide">
    <p:bg>
      <p:bgPr>
        <a:solidFill>
          <a:schemeClr val="tx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74C85C6D-9829-4F8F-948C-4CB75FD5CA45}"/>
              </a:ext>
            </a:extLst>
          </p:cNvPr>
          <p:cNvSpPr/>
          <p:nvPr userDrawn="1"/>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2">
            <a:extLst>
              <a:ext uri="{FF2B5EF4-FFF2-40B4-BE49-F238E27FC236}">
                <a16:creationId xmlns:a16="http://schemas.microsoft.com/office/drawing/2014/main" id="{AF4292E4-44E0-42E6-B854-9ECCF4510BFA}"/>
              </a:ext>
            </a:extLst>
          </p:cNvPr>
          <p:cNvSpPr>
            <a:spLocks noGrp="1"/>
          </p:cNvSpPr>
          <p:nvPr>
            <p:ph type="body" idx="1"/>
          </p:nvPr>
        </p:nvSpPr>
        <p:spPr>
          <a:xfrm>
            <a:off x="686764" y="1202850"/>
            <a:ext cx="7068983" cy="2459440"/>
          </a:xfrm>
        </p:spPr>
        <p:txBody>
          <a:bodyPr/>
          <a:lstStyle>
            <a:lvl1pPr marL="285750" indent="-285750">
              <a:buClr>
                <a:schemeClr val="bg2"/>
              </a:buClr>
              <a:buSzPct val="120000"/>
              <a:buFont typeface="Wingdings" panose="05000000000000000000" pitchFamily="2" charset="2"/>
              <a:buChar char="§"/>
              <a:defRPr sz="1800">
                <a:solidFill>
                  <a:schemeClr val="bg1"/>
                </a:solidFill>
              </a:defRPr>
            </a:lvl1pPr>
            <a:lvl2pPr marL="342900" indent="0">
              <a:buNone/>
              <a:defRPr sz="1500">
                <a:solidFill>
                  <a:schemeClr val="bg1"/>
                </a:solidFill>
              </a:defRPr>
            </a:lvl2pPr>
            <a:lvl3pPr marL="685800" indent="0">
              <a:buNone/>
              <a:defRPr sz="1350">
                <a:solidFill>
                  <a:schemeClr val="bg1"/>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a:p>
            <a:pPr lvl="1"/>
            <a:r>
              <a:rPr lang="en-US"/>
              <a:t>Second level</a:t>
            </a:r>
          </a:p>
          <a:p>
            <a:pPr lvl="2"/>
            <a:r>
              <a:rPr lang="en-US"/>
              <a:t>Third level</a:t>
            </a:r>
          </a:p>
        </p:txBody>
      </p:sp>
      <p:sp>
        <p:nvSpPr>
          <p:cNvPr id="22" name="Title 1">
            <a:extLst>
              <a:ext uri="{FF2B5EF4-FFF2-40B4-BE49-F238E27FC236}">
                <a16:creationId xmlns:a16="http://schemas.microsoft.com/office/drawing/2014/main" id="{B785E701-4333-4658-8D76-A1C50AD9E376}"/>
              </a:ext>
            </a:extLst>
          </p:cNvPr>
          <p:cNvSpPr>
            <a:spLocks noGrp="1"/>
          </p:cNvSpPr>
          <p:nvPr>
            <p:ph type="title" hasCustomPrompt="1"/>
          </p:nvPr>
        </p:nvSpPr>
        <p:spPr>
          <a:xfrm>
            <a:off x="678565" y="341762"/>
            <a:ext cx="7068983" cy="858292"/>
          </a:xfrm>
        </p:spPr>
        <p:txBody>
          <a:bodyPr anchor="ctr">
            <a:normAutofit/>
          </a:bodyPr>
          <a:lstStyle>
            <a:lvl1pPr>
              <a:defRPr sz="2800" b="1">
                <a:solidFill>
                  <a:schemeClr val="bg2"/>
                </a:solidFill>
                <a:latin typeface="Georgia" panose="02040502050405020303" pitchFamily="18" charset="0"/>
                <a:cs typeface="Arial" panose="020B0604020202020204" pitchFamily="34" charset="0"/>
              </a:defRPr>
            </a:lvl1pPr>
          </a:lstStyle>
          <a:p>
            <a:r>
              <a:rPr lang="en-US" dirty="0"/>
              <a:t>Click To Edit Master Title Style</a:t>
            </a:r>
          </a:p>
        </p:txBody>
      </p:sp>
      <p:pic>
        <p:nvPicPr>
          <p:cNvPr id="7" name="Graphic 6">
            <a:extLst>
              <a:ext uri="{FF2B5EF4-FFF2-40B4-BE49-F238E27FC236}">
                <a16:creationId xmlns:a16="http://schemas.microsoft.com/office/drawing/2014/main" id="{2407AF79-C5AB-4342-8EF3-4F6674B6126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3084"/>
          <a:stretch/>
        </p:blipFill>
        <p:spPr>
          <a:xfrm rot="16200000">
            <a:off x="7920260" y="3765662"/>
            <a:ext cx="1067254" cy="1396276"/>
          </a:xfrm>
          <a:prstGeom prst="rect">
            <a:avLst/>
          </a:prstGeom>
        </p:spPr>
      </p:pic>
      <p:pic>
        <p:nvPicPr>
          <p:cNvPr id="8" name="Picture 7">
            <a:extLst>
              <a:ext uri="{FF2B5EF4-FFF2-40B4-BE49-F238E27FC236}">
                <a16:creationId xmlns:a16="http://schemas.microsoft.com/office/drawing/2014/main" id="{FBC8A2CA-50AC-4305-8F72-455BC1C159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extLst>
      <p:ext uri="{BB962C8B-B14F-4D97-AF65-F5344CB8AC3E}">
        <p14:creationId xmlns:p14="http://schemas.microsoft.com/office/powerpoint/2010/main" val="40302162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0.jp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F3EDB37-4D6F-4469-8C62-495A070331C5}" type="datetimeFigureOut">
              <a:rPr lang="en-US" smtClean="0"/>
              <a:t>5/16/2024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B603113-8C22-4FC8-ACE9-61503917764B}" type="slidenum">
              <a:rPr lang="en-US" smtClean="0"/>
              <a:t>‹#›</a:t>
            </a:fld>
            <a:endParaRPr lang="en-US" dirty="0"/>
          </a:p>
        </p:txBody>
      </p:sp>
    </p:spTree>
    <p:extLst>
      <p:ext uri="{BB962C8B-B14F-4D97-AF65-F5344CB8AC3E}">
        <p14:creationId xmlns:p14="http://schemas.microsoft.com/office/powerpoint/2010/main" val="25722268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3" r:id="rId3"/>
    <p:sldLayoutId id="2147483663" r:id="rId4"/>
    <p:sldLayoutId id="2147483668" r:id="rId5"/>
    <p:sldLayoutId id="2147483664" r:id="rId6"/>
    <p:sldLayoutId id="2147483669" r:id="rId7"/>
    <p:sldLayoutId id="2147483665" r:id="rId8"/>
    <p:sldLayoutId id="2147483670" r:id="rId9"/>
    <p:sldLayoutId id="2147483671" r:id="rId10"/>
    <p:sldLayoutId id="2147483666" r:id="rId11"/>
    <p:sldLayoutId id="2147483672" r:id="rId12"/>
    <p:sldLayoutId id="2147483667" r:id="rId13"/>
    <p:sldLayoutId id="2147483686" r:id="rId14"/>
    <p:sldLayoutId id="2147483687" r:id="rId15"/>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bg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bg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bg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0" y="952"/>
            <a:ext cx="9144000" cy="5141596"/>
          </a:xfrm>
          <a:prstGeom prst="rect">
            <a:avLst/>
          </a:prstGeom>
        </p:spPr>
      </p:pic>
    </p:spTree>
    <p:extLst>
      <p:ext uri="{BB962C8B-B14F-4D97-AF65-F5344CB8AC3E}">
        <p14:creationId xmlns:p14="http://schemas.microsoft.com/office/powerpoint/2010/main" val="188548906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6.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www.ers.usda.gov/data-products/poverty-area-measures/descriptions-and-maps/" TargetMode="External"/><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0.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hyperlink" Target="mailto:cbuerstatte@eda.gov" TargetMode="Externa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1.xml"/><Relationship Id="rId1" Type="http://schemas.openxmlformats.org/officeDocument/2006/relationships/tags" Target="../tags/tag9.xml"/><Relationship Id="rId4" Type="http://schemas.openxmlformats.org/officeDocument/2006/relationships/hyperlink" Target="mailto:cbuerstatte@eda.gov" TargetMode="Externa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37.png"/><Relationship Id="rId1" Type="http://schemas.openxmlformats.org/officeDocument/2006/relationships/slideLayout" Target="../slideLayouts/slideLayout14.xml"/><Relationship Id="rId4" Type="http://schemas.openxmlformats.org/officeDocument/2006/relationships/image" Target="../media/image38.wmf"/></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xml"/><Relationship Id="rId1" Type="http://schemas.openxmlformats.org/officeDocument/2006/relationships/tags" Target="../tags/tag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2.xml"/><Relationship Id="rId7" Type="http://schemas.openxmlformats.org/officeDocument/2006/relationships/diagramColors" Target="../diagrams/colors1.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3.xml"/><Relationship Id="rId7" Type="http://schemas.openxmlformats.org/officeDocument/2006/relationships/diagramColors" Target="../diagrams/colors2.xml"/><Relationship Id="rId2" Type="http://schemas.openxmlformats.org/officeDocument/2006/relationships/slideLayout" Target="../slideLayouts/slideLayout11.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D7FC64F3-9A98-4C2E-8AD7-646880D9345B}"/>
              </a:ext>
            </a:extLst>
          </p:cNvPr>
          <p:cNvSpPr>
            <a:spLocks noGrp="1"/>
          </p:cNvSpPr>
          <p:nvPr>
            <p:ph type="subTitle" idx="1"/>
          </p:nvPr>
        </p:nvSpPr>
        <p:spPr/>
        <p:txBody>
          <a:bodyPr>
            <a:normAutofit/>
          </a:bodyPr>
          <a:lstStyle/>
          <a:p>
            <a:r>
              <a:rPr lang="en-US" sz="1800" dirty="0">
                <a:solidFill>
                  <a:srgbClr val="63B1E5"/>
                </a:solidFill>
                <a:latin typeface="+mj-lt"/>
              </a:rPr>
              <a:t>16 MAY 2024</a:t>
            </a:r>
          </a:p>
        </p:txBody>
      </p:sp>
      <p:sp>
        <p:nvSpPr>
          <p:cNvPr id="6" name="Title 5">
            <a:extLst>
              <a:ext uri="{FF2B5EF4-FFF2-40B4-BE49-F238E27FC236}">
                <a16:creationId xmlns:a16="http://schemas.microsoft.com/office/drawing/2014/main" id="{2166CE5D-9E54-4D8C-B18D-A8CFEB11C0B8}"/>
              </a:ext>
            </a:extLst>
          </p:cNvPr>
          <p:cNvSpPr>
            <a:spLocks noGrp="1"/>
          </p:cNvSpPr>
          <p:nvPr>
            <p:ph type="ctrTitle"/>
          </p:nvPr>
        </p:nvSpPr>
        <p:spPr/>
        <p:txBody>
          <a:bodyPr/>
          <a:lstStyle/>
          <a:p>
            <a:r>
              <a:rPr lang="en-US" dirty="0">
                <a:solidFill>
                  <a:srgbClr val="005A8B"/>
                </a:solidFill>
              </a:rPr>
              <a:t> </a:t>
            </a:r>
            <a:r>
              <a:rPr lang="en-US" i="1" dirty="0">
                <a:solidFill>
                  <a:srgbClr val="005A8B"/>
                </a:solidFill>
              </a:rPr>
              <a:t>SWREDA 2024</a:t>
            </a:r>
            <a:endParaRPr lang="en-US" dirty="0">
              <a:solidFill>
                <a:srgbClr val="005A8B"/>
              </a:solidFill>
            </a:endParaRPr>
          </a:p>
        </p:txBody>
      </p:sp>
    </p:spTree>
    <p:extLst>
      <p:ext uri="{BB962C8B-B14F-4D97-AF65-F5344CB8AC3E}">
        <p14:creationId xmlns:p14="http://schemas.microsoft.com/office/powerpoint/2010/main" val="9752096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BB7D84-739E-475C-8AFD-370DA94140CB}"/>
              </a:ext>
            </a:extLst>
          </p:cNvPr>
          <p:cNvSpPr>
            <a:spLocks noGrp="1"/>
          </p:cNvSpPr>
          <p:nvPr>
            <p:ph type="title"/>
          </p:nvPr>
        </p:nvSpPr>
        <p:spPr>
          <a:xfrm>
            <a:off x="1207009" y="246888"/>
            <a:ext cx="7068983" cy="858292"/>
          </a:xfrm>
        </p:spPr>
        <p:txBody>
          <a:bodyPr>
            <a:noAutofit/>
          </a:bodyPr>
          <a:lstStyle/>
          <a:p>
            <a:r>
              <a:rPr lang="en-US" dirty="0">
                <a:solidFill>
                  <a:srgbClr val="005A8B"/>
                </a:solidFill>
              </a:rPr>
              <a:t>Technology Infrastructure</a:t>
            </a:r>
          </a:p>
        </p:txBody>
      </p:sp>
      <p:grpSp>
        <p:nvGrpSpPr>
          <p:cNvPr id="20" name="Group 19">
            <a:extLst>
              <a:ext uri="{FF2B5EF4-FFF2-40B4-BE49-F238E27FC236}">
                <a16:creationId xmlns:a16="http://schemas.microsoft.com/office/drawing/2014/main" id="{8D0BEE2F-6B78-44F9-BBC5-6BF02E69B1B4}"/>
              </a:ext>
            </a:extLst>
          </p:cNvPr>
          <p:cNvGrpSpPr/>
          <p:nvPr/>
        </p:nvGrpSpPr>
        <p:grpSpPr>
          <a:xfrm>
            <a:off x="907552" y="931584"/>
            <a:ext cx="8129624" cy="3965029"/>
            <a:chOff x="996804" y="1295046"/>
            <a:chExt cx="7499288" cy="3657600"/>
          </a:xfrm>
        </p:grpSpPr>
        <p:graphicFrame>
          <p:nvGraphicFramePr>
            <p:cNvPr id="21" name="Diagram 20">
              <a:extLst>
                <a:ext uri="{FF2B5EF4-FFF2-40B4-BE49-F238E27FC236}">
                  <a16:creationId xmlns:a16="http://schemas.microsoft.com/office/drawing/2014/main" id="{ABC05655-BF60-44F0-9E7C-0A197B1C508E}"/>
                </a:ext>
              </a:extLst>
            </p:cNvPr>
            <p:cNvGraphicFramePr/>
            <p:nvPr>
              <p:extLst>
                <p:ext uri="{D42A27DB-BD31-4B8C-83A1-F6EECF244321}">
                  <p14:modId xmlns:p14="http://schemas.microsoft.com/office/powerpoint/2010/main" val="810510724"/>
                </p:ext>
              </p:extLst>
            </p:nvPr>
          </p:nvGraphicFramePr>
          <p:xfrm>
            <a:off x="1524317" y="1295046"/>
            <a:ext cx="67516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7" name="Straight Arrow Connector 46">
              <a:extLst>
                <a:ext uri="{FF2B5EF4-FFF2-40B4-BE49-F238E27FC236}">
                  <a16:creationId xmlns:a16="http://schemas.microsoft.com/office/drawing/2014/main" id="{5B533006-708B-4774-BFAC-E7A4F33ECCCF}"/>
                </a:ext>
              </a:extLst>
            </p:cNvPr>
            <p:cNvCxnSpPr>
              <a:cxnSpLocks/>
            </p:cNvCxnSpPr>
            <p:nvPr/>
          </p:nvCxnSpPr>
          <p:spPr>
            <a:xfrm flipH="1">
              <a:off x="6405712" y="3436716"/>
              <a:ext cx="1068293" cy="379955"/>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65F66C6-F5C2-4EB7-93FF-92B45C8B5552}"/>
                </a:ext>
              </a:extLst>
            </p:cNvPr>
            <p:cNvCxnSpPr>
              <a:cxnSpLocks/>
            </p:cNvCxnSpPr>
            <p:nvPr/>
          </p:nvCxnSpPr>
          <p:spPr>
            <a:xfrm>
              <a:off x="1569638" y="3971541"/>
              <a:ext cx="2131294" cy="53976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ED6BA052-EE2C-4EB1-891F-99B4B9B5AC73}"/>
                </a:ext>
              </a:extLst>
            </p:cNvPr>
            <p:cNvSpPr/>
            <p:nvPr/>
          </p:nvSpPr>
          <p:spPr>
            <a:xfrm>
              <a:off x="7091761" y="2681643"/>
              <a:ext cx="1404331"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Broadband</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Cellular</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Wireless</a:t>
              </a:r>
            </a:p>
          </p:txBody>
        </p:sp>
        <p:sp>
          <p:nvSpPr>
            <p:cNvPr id="52" name="Rectangle 51">
              <a:extLst>
                <a:ext uri="{FF2B5EF4-FFF2-40B4-BE49-F238E27FC236}">
                  <a16:creationId xmlns:a16="http://schemas.microsoft.com/office/drawing/2014/main" id="{380B8C7A-FC0B-4C82-A284-CA63D9FA6272}"/>
                </a:ext>
              </a:extLst>
            </p:cNvPr>
            <p:cNvSpPr/>
            <p:nvPr/>
          </p:nvSpPr>
          <p:spPr>
            <a:xfrm>
              <a:off x="996804" y="3222713"/>
              <a:ext cx="1250653"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Transportation</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Utilities</a:t>
              </a:r>
            </a:p>
          </p:txBody>
        </p:sp>
      </p:grpSp>
    </p:spTree>
    <p:extLst>
      <p:ext uri="{BB962C8B-B14F-4D97-AF65-F5344CB8AC3E}">
        <p14:creationId xmlns:p14="http://schemas.microsoft.com/office/powerpoint/2010/main" val="1523135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5213" y="203801"/>
            <a:ext cx="4668787" cy="623248"/>
          </a:xfrm>
          <a:prstGeom prst="rect">
            <a:avLst/>
          </a:prstGeom>
          <a:noFill/>
        </p:spPr>
        <p:txBody>
          <a:bodyPr wrap="square" lIns="0" tIns="0" rIns="0" bIns="0">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2400" b="1" i="0" u="none" strike="noStrike" kern="1200" cap="all" spc="250" normalizeH="0" baseline="0" noProof="0" dirty="0">
              <a:ln>
                <a:noFill/>
              </a:ln>
              <a:solidFill>
                <a:srgbClr val="005A8B"/>
              </a:solidFill>
              <a:effectLst/>
              <a:uLnTx/>
              <a:uFillTx/>
              <a:latin typeface="Arial Narrow"/>
              <a:ea typeface="ＭＳ Ｐゴシック" pitchFamily="-108" charset="-128"/>
              <a:cs typeface="Arial Narrow"/>
            </a:endParaRP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1400" b="1" i="1" u="none" strike="noStrike" kern="1200" cap="none" spc="0" normalizeH="0" baseline="0" noProof="0" dirty="0">
              <a:ln>
                <a:noFill/>
              </a:ln>
              <a:solidFill>
                <a:srgbClr val="723D14"/>
              </a:solidFill>
              <a:effectLst/>
              <a:uLnTx/>
              <a:uFillTx/>
              <a:latin typeface="Arial Narrow" pitchFamily="-108" charset="0"/>
              <a:ea typeface="ＭＳ Ｐゴシック" pitchFamily="-108" charset="-128"/>
            </a:endParaRPr>
          </a:p>
        </p:txBody>
      </p:sp>
      <p:pic>
        <p:nvPicPr>
          <p:cNvPr id="2" name="Picture 1"/>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0" y="-934720"/>
            <a:ext cx="9144000" cy="6079787"/>
          </a:xfrm>
          <a:prstGeom prst="rect">
            <a:avLst/>
          </a:prstGeom>
        </p:spPr>
      </p:pic>
      <p:sp>
        <p:nvSpPr>
          <p:cNvPr id="6" name="Rectangle 5">
            <a:extLst>
              <a:ext uri="{FF2B5EF4-FFF2-40B4-BE49-F238E27FC236}">
                <a16:creationId xmlns:a16="http://schemas.microsoft.com/office/drawing/2014/main" id="{3EFE9DAD-30E2-4B75-89F0-166B8D263575}"/>
              </a:ext>
            </a:extLst>
          </p:cNvPr>
          <p:cNvSpPr/>
          <p:nvPr/>
        </p:nvSpPr>
        <p:spPr>
          <a:xfrm>
            <a:off x="0" y="445284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E185D0B4-0A57-4E79-935E-DC1141020836}"/>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3084"/>
          <a:stretch/>
        </p:blipFill>
        <p:spPr>
          <a:xfrm rot="16200000">
            <a:off x="7920260" y="3765662"/>
            <a:ext cx="1067254" cy="1396276"/>
          </a:xfrm>
          <a:prstGeom prst="rect">
            <a:avLst/>
          </a:prstGeom>
        </p:spPr>
      </p:pic>
      <p:pic>
        <p:nvPicPr>
          <p:cNvPr id="8" name="Picture 7">
            <a:extLst>
              <a:ext uri="{FF2B5EF4-FFF2-40B4-BE49-F238E27FC236}">
                <a16:creationId xmlns:a16="http://schemas.microsoft.com/office/drawing/2014/main" id="{04F43BDD-E43B-403A-A426-C6540EC38E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111" y="3931571"/>
            <a:ext cx="1064456" cy="1064456"/>
          </a:xfrm>
          <a:prstGeom prst="rect">
            <a:avLst/>
          </a:prstGeom>
        </p:spPr>
      </p:pic>
    </p:spTree>
    <p:custDataLst>
      <p:tags r:id="rId1"/>
    </p:custDataLst>
    <p:extLst>
      <p:ext uri="{BB962C8B-B14F-4D97-AF65-F5344CB8AC3E}">
        <p14:creationId xmlns:p14="http://schemas.microsoft.com/office/powerpoint/2010/main" val="1633230452"/>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BB7D84-739E-475C-8AFD-370DA94140CB}"/>
              </a:ext>
            </a:extLst>
          </p:cNvPr>
          <p:cNvSpPr>
            <a:spLocks noGrp="1"/>
          </p:cNvSpPr>
          <p:nvPr>
            <p:ph type="title"/>
          </p:nvPr>
        </p:nvSpPr>
        <p:spPr>
          <a:xfrm>
            <a:off x="1207009" y="246888"/>
            <a:ext cx="7068983" cy="858292"/>
          </a:xfrm>
        </p:spPr>
        <p:txBody>
          <a:bodyPr>
            <a:noAutofit/>
          </a:bodyPr>
          <a:lstStyle/>
          <a:p>
            <a:r>
              <a:rPr lang="en-US" dirty="0">
                <a:solidFill>
                  <a:srgbClr val="005A8B"/>
                </a:solidFill>
              </a:rPr>
              <a:t>Business Support </a:t>
            </a:r>
          </a:p>
        </p:txBody>
      </p:sp>
      <p:grpSp>
        <p:nvGrpSpPr>
          <p:cNvPr id="20" name="Group 19">
            <a:extLst>
              <a:ext uri="{FF2B5EF4-FFF2-40B4-BE49-F238E27FC236}">
                <a16:creationId xmlns:a16="http://schemas.microsoft.com/office/drawing/2014/main" id="{8D0BEE2F-6B78-44F9-BBC5-6BF02E69B1B4}"/>
              </a:ext>
            </a:extLst>
          </p:cNvPr>
          <p:cNvGrpSpPr/>
          <p:nvPr/>
        </p:nvGrpSpPr>
        <p:grpSpPr>
          <a:xfrm>
            <a:off x="907552" y="931584"/>
            <a:ext cx="8129624" cy="3965029"/>
            <a:chOff x="996804" y="1295046"/>
            <a:chExt cx="7499288" cy="3657600"/>
          </a:xfrm>
        </p:grpSpPr>
        <p:graphicFrame>
          <p:nvGraphicFramePr>
            <p:cNvPr id="21" name="Diagram 20">
              <a:extLst>
                <a:ext uri="{FF2B5EF4-FFF2-40B4-BE49-F238E27FC236}">
                  <a16:creationId xmlns:a16="http://schemas.microsoft.com/office/drawing/2014/main" id="{ABC05655-BF60-44F0-9E7C-0A197B1C508E}"/>
                </a:ext>
              </a:extLst>
            </p:cNvPr>
            <p:cNvGraphicFramePr/>
            <p:nvPr>
              <p:extLst>
                <p:ext uri="{D42A27DB-BD31-4B8C-83A1-F6EECF244321}">
                  <p14:modId xmlns:p14="http://schemas.microsoft.com/office/powerpoint/2010/main" val="1857369927"/>
                </p:ext>
              </p:extLst>
            </p:nvPr>
          </p:nvGraphicFramePr>
          <p:xfrm>
            <a:off x="1524317" y="1295046"/>
            <a:ext cx="67516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6" name="Straight Arrow Connector 45">
              <a:extLst>
                <a:ext uri="{FF2B5EF4-FFF2-40B4-BE49-F238E27FC236}">
                  <a16:creationId xmlns:a16="http://schemas.microsoft.com/office/drawing/2014/main" id="{57DC139D-C723-49BB-9A9F-A372FD5FFEA3}"/>
                </a:ext>
              </a:extLst>
            </p:cNvPr>
            <p:cNvCxnSpPr>
              <a:cxnSpLocks/>
            </p:cNvCxnSpPr>
            <p:nvPr/>
          </p:nvCxnSpPr>
          <p:spPr>
            <a:xfrm>
              <a:off x="2933307" y="2471389"/>
              <a:ext cx="1025554" cy="587790"/>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B533006-708B-4774-BFAC-E7A4F33ECCCF}"/>
                </a:ext>
              </a:extLst>
            </p:cNvPr>
            <p:cNvCxnSpPr>
              <a:cxnSpLocks/>
            </p:cNvCxnSpPr>
            <p:nvPr/>
          </p:nvCxnSpPr>
          <p:spPr>
            <a:xfrm flipH="1">
              <a:off x="6405712" y="3436716"/>
              <a:ext cx="1068293" cy="379955"/>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65F66C6-F5C2-4EB7-93FF-92B45C8B5552}"/>
                </a:ext>
              </a:extLst>
            </p:cNvPr>
            <p:cNvCxnSpPr>
              <a:cxnSpLocks/>
            </p:cNvCxnSpPr>
            <p:nvPr/>
          </p:nvCxnSpPr>
          <p:spPr>
            <a:xfrm>
              <a:off x="1569638" y="3971541"/>
              <a:ext cx="2131294" cy="53976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ED6BA052-EE2C-4EB1-891F-99B4B9B5AC73}"/>
                </a:ext>
              </a:extLst>
            </p:cNvPr>
            <p:cNvSpPr/>
            <p:nvPr/>
          </p:nvSpPr>
          <p:spPr>
            <a:xfrm>
              <a:off x="7091761" y="2681643"/>
              <a:ext cx="1404331"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Broadband</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Cellular</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Wireless</a:t>
              </a:r>
            </a:p>
          </p:txBody>
        </p:sp>
        <p:sp>
          <p:nvSpPr>
            <p:cNvPr id="52" name="Rectangle 51">
              <a:extLst>
                <a:ext uri="{FF2B5EF4-FFF2-40B4-BE49-F238E27FC236}">
                  <a16:creationId xmlns:a16="http://schemas.microsoft.com/office/drawing/2014/main" id="{380B8C7A-FC0B-4C82-A284-CA63D9FA6272}"/>
                </a:ext>
              </a:extLst>
            </p:cNvPr>
            <p:cNvSpPr/>
            <p:nvPr/>
          </p:nvSpPr>
          <p:spPr>
            <a:xfrm>
              <a:off x="996804" y="3222713"/>
              <a:ext cx="1250653"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Transportation</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Utilities</a:t>
              </a:r>
            </a:p>
          </p:txBody>
        </p:sp>
        <p:sp>
          <p:nvSpPr>
            <p:cNvPr id="53" name="Rectangle 52">
              <a:extLst>
                <a:ext uri="{FF2B5EF4-FFF2-40B4-BE49-F238E27FC236}">
                  <a16:creationId xmlns:a16="http://schemas.microsoft.com/office/drawing/2014/main" id="{FA04A7E8-2669-4648-9166-9951539FC725}"/>
                </a:ext>
              </a:extLst>
            </p:cNvPr>
            <p:cNvSpPr/>
            <p:nvPr/>
          </p:nvSpPr>
          <p:spPr>
            <a:xfrm>
              <a:off x="1651302" y="1453194"/>
              <a:ext cx="1831538" cy="1018825"/>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marL="214313" indent="-214313" defTabSz="457189">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Educational Institutions  </a:t>
              </a:r>
              <a:endParaRPr lang="en-US" sz="1350" dirty="0"/>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Workforce development</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Access to capital</a:t>
              </a:r>
            </a:p>
          </p:txBody>
        </p:sp>
      </p:grpSp>
    </p:spTree>
    <p:extLst>
      <p:ext uri="{BB962C8B-B14F-4D97-AF65-F5344CB8AC3E}">
        <p14:creationId xmlns:p14="http://schemas.microsoft.com/office/powerpoint/2010/main" val="2976509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BB7D84-739E-475C-8AFD-370DA94140CB}"/>
              </a:ext>
            </a:extLst>
          </p:cNvPr>
          <p:cNvSpPr>
            <a:spLocks noGrp="1"/>
          </p:cNvSpPr>
          <p:nvPr>
            <p:ph type="title"/>
          </p:nvPr>
        </p:nvSpPr>
        <p:spPr>
          <a:xfrm>
            <a:off x="1207009" y="246888"/>
            <a:ext cx="7068983" cy="858292"/>
          </a:xfrm>
        </p:spPr>
        <p:txBody>
          <a:bodyPr>
            <a:noAutofit/>
          </a:bodyPr>
          <a:lstStyle/>
          <a:p>
            <a:r>
              <a:rPr lang="en-US" dirty="0">
                <a:solidFill>
                  <a:srgbClr val="005A8B"/>
                </a:solidFill>
              </a:rPr>
              <a:t>Innovation Engines </a:t>
            </a:r>
          </a:p>
        </p:txBody>
      </p:sp>
      <p:grpSp>
        <p:nvGrpSpPr>
          <p:cNvPr id="20" name="Group 19">
            <a:extLst>
              <a:ext uri="{FF2B5EF4-FFF2-40B4-BE49-F238E27FC236}">
                <a16:creationId xmlns:a16="http://schemas.microsoft.com/office/drawing/2014/main" id="{8D0BEE2F-6B78-44F9-BBC5-6BF02E69B1B4}"/>
              </a:ext>
            </a:extLst>
          </p:cNvPr>
          <p:cNvGrpSpPr/>
          <p:nvPr/>
        </p:nvGrpSpPr>
        <p:grpSpPr>
          <a:xfrm>
            <a:off x="907552" y="943616"/>
            <a:ext cx="8129624" cy="3965029"/>
            <a:chOff x="996804" y="1295046"/>
            <a:chExt cx="7499288" cy="3657600"/>
          </a:xfrm>
        </p:grpSpPr>
        <p:graphicFrame>
          <p:nvGraphicFramePr>
            <p:cNvPr id="21" name="Diagram 20">
              <a:extLst>
                <a:ext uri="{FF2B5EF4-FFF2-40B4-BE49-F238E27FC236}">
                  <a16:creationId xmlns:a16="http://schemas.microsoft.com/office/drawing/2014/main" id="{ABC05655-BF60-44F0-9E7C-0A197B1C508E}"/>
                </a:ext>
              </a:extLst>
            </p:cNvPr>
            <p:cNvGraphicFramePr/>
            <p:nvPr>
              <p:extLst>
                <p:ext uri="{D42A27DB-BD31-4B8C-83A1-F6EECF244321}">
                  <p14:modId xmlns:p14="http://schemas.microsoft.com/office/powerpoint/2010/main" val="99419684"/>
                </p:ext>
              </p:extLst>
            </p:nvPr>
          </p:nvGraphicFramePr>
          <p:xfrm>
            <a:off x="1524317" y="1295046"/>
            <a:ext cx="67516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6" name="Straight Arrow Connector 45">
              <a:extLst>
                <a:ext uri="{FF2B5EF4-FFF2-40B4-BE49-F238E27FC236}">
                  <a16:creationId xmlns:a16="http://schemas.microsoft.com/office/drawing/2014/main" id="{57DC139D-C723-49BB-9A9F-A372FD5FFEA3}"/>
                </a:ext>
              </a:extLst>
            </p:cNvPr>
            <p:cNvCxnSpPr>
              <a:cxnSpLocks/>
            </p:cNvCxnSpPr>
            <p:nvPr/>
          </p:nvCxnSpPr>
          <p:spPr>
            <a:xfrm>
              <a:off x="2933307" y="2471389"/>
              <a:ext cx="1025554" cy="587790"/>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B533006-708B-4774-BFAC-E7A4F33ECCCF}"/>
                </a:ext>
              </a:extLst>
            </p:cNvPr>
            <p:cNvCxnSpPr>
              <a:cxnSpLocks/>
            </p:cNvCxnSpPr>
            <p:nvPr/>
          </p:nvCxnSpPr>
          <p:spPr>
            <a:xfrm flipH="1">
              <a:off x="6405712" y="3436716"/>
              <a:ext cx="1068293" cy="379955"/>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65F66C6-F5C2-4EB7-93FF-92B45C8B5552}"/>
                </a:ext>
              </a:extLst>
            </p:cNvPr>
            <p:cNvCxnSpPr>
              <a:cxnSpLocks/>
            </p:cNvCxnSpPr>
            <p:nvPr/>
          </p:nvCxnSpPr>
          <p:spPr>
            <a:xfrm>
              <a:off x="1569638" y="3971541"/>
              <a:ext cx="2131294" cy="53976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ED6BA052-EE2C-4EB1-891F-99B4B9B5AC73}"/>
                </a:ext>
              </a:extLst>
            </p:cNvPr>
            <p:cNvSpPr/>
            <p:nvPr/>
          </p:nvSpPr>
          <p:spPr>
            <a:xfrm>
              <a:off x="7091761" y="2681643"/>
              <a:ext cx="1404331"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Broadband</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Cellular</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Wireless</a:t>
              </a:r>
            </a:p>
          </p:txBody>
        </p:sp>
        <p:sp>
          <p:nvSpPr>
            <p:cNvPr id="52" name="Rectangle 51">
              <a:extLst>
                <a:ext uri="{FF2B5EF4-FFF2-40B4-BE49-F238E27FC236}">
                  <a16:creationId xmlns:a16="http://schemas.microsoft.com/office/drawing/2014/main" id="{380B8C7A-FC0B-4C82-A284-CA63D9FA6272}"/>
                </a:ext>
              </a:extLst>
            </p:cNvPr>
            <p:cNvSpPr/>
            <p:nvPr/>
          </p:nvSpPr>
          <p:spPr>
            <a:xfrm>
              <a:off x="996804" y="3222713"/>
              <a:ext cx="1250653"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Transportation</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Utilities</a:t>
              </a:r>
            </a:p>
          </p:txBody>
        </p:sp>
        <p:sp>
          <p:nvSpPr>
            <p:cNvPr id="53" name="Rectangle 52">
              <a:extLst>
                <a:ext uri="{FF2B5EF4-FFF2-40B4-BE49-F238E27FC236}">
                  <a16:creationId xmlns:a16="http://schemas.microsoft.com/office/drawing/2014/main" id="{FA04A7E8-2669-4648-9166-9951539FC725}"/>
                </a:ext>
              </a:extLst>
            </p:cNvPr>
            <p:cNvSpPr/>
            <p:nvPr/>
          </p:nvSpPr>
          <p:spPr>
            <a:xfrm>
              <a:off x="1651302" y="1453194"/>
              <a:ext cx="1831538" cy="1018825"/>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marL="214313" indent="-214313" defTabSz="457189">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Educational Institutions </a:t>
              </a:r>
              <a:endParaRPr lang="en-US" sz="1350" dirty="0"/>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Workforce development</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Access to capital</a:t>
              </a:r>
            </a:p>
          </p:txBody>
        </p:sp>
      </p:grpSp>
      <p:sp>
        <p:nvSpPr>
          <p:cNvPr id="2" name="Rectangle 1">
            <a:extLst>
              <a:ext uri="{FF2B5EF4-FFF2-40B4-BE49-F238E27FC236}">
                <a16:creationId xmlns:a16="http://schemas.microsoft.com/office/drawing/2014/main" id="{A3236C51-DDA6-7E8A-7E97-7335EEDE9AF9}"/>
              </a:ext>
            </a:extLst>
          </p:cNvPr>
          <p:cNvSpPr/>
          <p:nvPr/>
        </p:nvSpPr>
        <p:spPr>
          <a:xfrm>
            <a:off x="6163248" y="791380"/>
            <a:ext cx="1501348" cy="818539"/>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Incubators</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Accelerators</a:t>
            </a:r>
          </a:p>
        </p:txBody>
      </p:sp>
      <p:cxnSp>
        <p:nvCxnSpPr>
          <p:cNvPr id="3" name="Straight Arrow Connector 2">
            <a:extLst>
              <a:ext uri="{FF2B5EF4-FFF2-40B4-BE49-F238E27FC236}">
                <a16:creationId xmlns:a16="http://schemas.microsoft.com/office/drawing/2014/main" id="{355BA865-842A-A4A4-797D-0425A8D6AC95}"/>
              </a:ext>
            </a:extLst>
          </p:cNvPr>
          <p:cNvCxnSpPr>
            <a:cxnSpLocks/>
          </p:cNvCxnSpPr>
          <p:nvPr/>
        </p:nvCxnSpPr>
        <p:spPr>
          <a:xfrm flipH="1">
            <a:off x="5773567" y="1609919"/>
            <a:ext cx="1140355" cy="544492"/>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29159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5213" y="203801"/>
            <a:ext cx="4668787" cy="623248"/>
          </a:xfrm>
          <a:prstGeom prst="rect">
            <a:avLst/>
          </a:prstGeom>
          <a:noFill/>
        </p:spPr>
        <p:txBody>
          <a:bodyPr wrap="square" lIns="0" tIns="0" rIns="0" bIns="0">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2400" b="1" i="0" u="none" strike="noStrike" kern="1200" cap="all" spc="250" normalizeH="0" baseline="0" noProof="0" dirty="0">
              <a:ln>
                <a:noFill/>
              </a:ln>
              <a:solidFill>
                <a:srgbClr val="005A8B"/>
              </a:solidFill>
              <a:effectLst/>
              <a:uLnTx/>
              <a:uFillTx/>
              <a:latin typeface="Arial Narrow"/>
              <a:ea typeface="ＭＳ Ｐゴシック" pitchFamily="-108" charset="-128"/>
              <a:cs typeface="Arial Narrow"/>
            </a:endParaRP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1400" b="1" i="1" u="none" strike="noStrike" kern="1200" cap="none" spc="0" normalizeH="0" baseline="0" noProof="0" dirty="0">
              <a:ln>
                <a:noFill/>
              </a:ln>
              <a:solidFill>
                <a:srgbClr val="723D14"/>
              </a:solidFill>
              <a:effectLst/>
              <a:uLnTx/>
              <a:uFillTx/>
              <a:latin typeface="Arial Narrow" pitchFamily="-108" charset="0"/>
              <a:ea typeface="ＭＳ Ｐゴシック" pitchFamily="-108" charset="-128"/>
            </a:endParaRPr>
          </a:p>
        </p:txBody>
      </p:sp>
      <p:pic>
        <p:nvPicPr>
          <p:cNvPr id="3" name="Picture 2"/>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138" y="-1891652"/>
            <a:ext cx="9144000" cy="6338584"/>
          </a:xfrm>
          <a:prstGeom prst="rect">
            <a:avLst/>
          </a:prstGeom>
        </p:spPr>
      </p:pic>
      <p:sp>
        <p:nvSpPr>
          <p:cNvPr id="6" name="Rectangle 5">
            <a:extLst>
              <a:ext uri="{FF2B5EF4-FFF2-40B4-BE49-F238E27FC236}">
                <a16:creationId xmlns:a16="http://schemas.microsoft.com/office/drawing/2014/main" id="{109757E6-4DAD-429F-AA42-1E47F9FC6B7B}"/>
              </a:ext>
            </a:extLst>
          </p:cNvPr>
          <p:cNvSpPr/>
          <p:nvPr/>
        </p:nvSpPr>
        <p:spPr>
          <a:xfrm>
            <a:off x="10160" y="444268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EF0871BA-86FF-4427-BD66-460A9B0FC86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3084"/>
          <a:stretch/>
        </p:blipFill>
        <p:spPr>
          <a:xfrm rot="16200000">
            <a:off x="7930420" y="3755502"/>
            <a:ext cx="1067254" cy="1396276"/>
          </a:xfrm>
          <a:prstGeom prst="rect">
            <a:avLst/>
          </a:prstGeom>
        </p:spPr>
      </p:pic>
      <p:pic>
        <p:nvPicPr>
          <p:cNvPr id="8" name="Picture 7">
            <a:extLst>
              <a:ext uri="{FF2B5EF4-FFF2-40B4-BE49-F238E27FC236}">
                <a16:creationId xmlns:a16="http://schemas.microsoft.com/office/drawing/2014/main" id="{3814EE8A-DB3A-4910-B083-F4E635064BB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30271" y="3921411"/>
            <a:ext cx="1064456" cy="1064456"/>
          </a:xfrm>
          <a:prstGeom prst="rect">
            <a:avLst/>
          </a:prstGeom>
        </p:spPr>
      </p:pic>
    </p:spTree>
    <p:custDataLst>
      <p:tags r:id="rId1"/>
    </p:custDataLst>
    <p:extLst>
      <p:ext uri="{BB962C8B-B14F-4D97-AF65-F5344CB8AC3E}">
        <p14:creationId xmlns:p14="http://schemas.microsoft.com/office/powerpoint/2010/main" val="165811011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BB7D84-739E-475C-8AFD-370DA94140CB}"/>
              </a:ext>
            </a:extLst>
          </p:cNvPr>
          <p:cNvSpPr>
            <a:spLocks noGrp="1"/>
          </p:cNvSpPr>
          <p:nvPr>
            <p:ph type="title"/>
          </p:nvPr>
        </p:nvSpPr>
        <p:spPr>
          <a:xfrm>
            <a:off x="1207009" y="246888"/>
            <a:ext cx="7068983" cy="858292"/>
          </a:xfrm>
        </p:spPr>
        <p:txBody>
          <a:bodyPr>
            <a:noAutofit/>
          </a:bodyPr>
          <a:lstStyle/>
          <a:p>
            <a:r>
              <a:rPr lang="en-US" dirty="0">
                <a:solidFill>
                  <a:srgbClr val="005A8B"/>
                </a:solidFill>
              </a:rPr>
              <a:t>EDA Supports Local and Regional Economies</a:t>
            </a:r>
          </a:p>
        </p:txBody>
      </p:sp>
      <p:grpSp>
        <p:nvGrpSpPr>
          <p:cNvPr id="20" name="Group 19">
            <a:extLst>
              <a:ext uri="{FF2B5EF4-FFF2-40B4-BE49-F238E27FC236}">
                <a16:creationId xmlns:a16="http://schemas.microsoft.com/office/drawing/2014/main" id="{8D0BEE2F-6B78-44F9-BBC5-6BF02E69B1B4}"/>
              </a:ext>
            </a:extLst>
          </p:cNvPr>
          <p:cNvGrpSpPr/>
          <p:nvPr/>
        </p:nvGrpSpPr>
        <p:grpSpPr>
          <a:xfrm>
            <a:off x="907552" y="791380"/>
            <a:ext cx="8129624" cy="4105233"/>
            <a:chOff x="996804" y="1165713"/>
            <a:chExt cx="7499288" cy="3786933"/>
          </a:xfrm>
        </p:grpSpPr>
        <p:graphicFrame>
          <p:nvGraphicFramePr>
            <p:cNvPr id="21" name="Diagram 20">
              <a:extLst>
                <a:ext uri="{FF2B5EF4-FFF2-40B4-BE49-F238E27FC236}">
                  <a16:creationId xmlns:a16="http://schemas.microsoft.com/office/drawing/2014/main" id="{ABC05655-BF60-44F0-9E7C-0A197B1C508E}"/>
                </a:ext>
              </a:extLst>
            </p:cNvPr>
            <p:cNvGraphicFramePr/>
            <p:nvPr>
              <p:extLst>
                <p:ext uri="{D42A27DB-BD31-4B8C-83A1-F6EECF244321}">
                  <p14:modId xmlns:p14="http://schemas.microsoft.com/office/powerpoint/2010/main" val="1960118994"/>
                </p:ext>
              </p:extLst>
            </p:nvPr>
          </p:nvGraphicFramePr>
          <p:xfrm>
            <a:off x="1524317" y="1295046"/>
            <a:ext cx="67516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6" name="Straight Arrow Connector 45">
              <a:extLst>
                <a:ext uri="{FF2B5EF4-FFF2-40B4-BE49-F238E27FC236}">
                  <a16:creationId xmlns:a16="http://schemas.microsoft.com/office/drawing/2014/main" id="{57DC139D-C723-49BB-9A9F-A372FD5FFEA3}"/>
                </a:ext>
              </a:extLst>
            </p:cNvPr>
            <p:cNvCxnSpPr>
              <a:cxnSpLocks/>
            </p:cNvCxnSpPr>
            <p:nvPr/>
          </p:nvCxnSpPr>
          <p:spPr>
            <a:xfrm>
              <a:off x="2933307" y="2471389"/>
              <a:ext cx="1025554" cy="587790"/>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7" name="Straight Arrow Connector 46">
              <a:extLst>
                <a:ext uri="{FF2B5EF4-FFF2-40B4-BE49-F238E27FC236}">
                  <a16:creationId xmlns:a16="http://schemas.microsoft.com/office/drawing/2014/main" id="{5B533006-708B-4774-BFAC-E7A4F33ECCCF}"/>
                </a:ext>
              </a:extLst>
            </p:cNvPr>
            <p:cNvCxnSpPr>
              <a:cxnSpLocks/>
            </p:cNvCxnSpPr>
            <p:nvPr/>
          </p:nvCxnSpPr>
          <p:spPr>
            <a:xfrm flipH="1">
              <a:off x="6405712" y="3436716"/>
              <a:ext cx="1068293" cy="379955"/>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8" name="Straight Arrow Connector 47">
              <a:extLst>
                <a:ext uri="{FF2B5EF4-FFF2-40B4-BE49-F238E27FC236}">
                  <a16:creationId xmlns:a16="http://schemas.microsoft.com/office/drawing/2014/main" id="{339A9CEB-A2DF-498B-AB03-2A64DE17C70B}"/>
                </a:ext>
              </a:extLst>
            </p:cNvPr>
            <p:cNvCxnSpPr>
              <a:cxnSpLocks/>
              <a:stCxn id="51" idx="2"/>
            </p:cNvCxnSpPr>
            <p:nvPr/>
          </p:nvCxnSpPr>
          <p:spPr>
            <a:xfrm flipH="1">
              <a:off x="5485529" y="1920786"/>
              <a:ext cx="1051937" cy="502275"/>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65F66C6-F5C2-4EB7-93FF-92B45C8B5552}"/>
                </a:ext>
              </a:extLst>
            </p:cNvPr>
            <p:cNvCxnSpPr>
              <a:cxnSpLocks/>
            </p:cNvCxnSpPr>
            <p:nvPr/>
          </p:nvCxnSpPr>
          <p:spPr>
            <a:xfrm>
              <a:off x="1569638" y="3971541"/>
              <a:ext cx="2131294" cy="53976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0" name="Rectangle 49">
              <a:extLst>
                <a:ext uri="{FF2B5EF4-FFF2-40B4-BE49-F238E27FC236}">
                  <a16:creationId xmlns:a16="http://schemas.microsoft.com/office/drawing/2014/main" id="{ED6BA052-EE2C-4EB1-891F-99B4B9B5AC73}"/>
                </a:ext>
              </a:extLst>
            </p:cNvPr>
            <p:cNvSpPr/>
            <p:nvPr/>
          </p:nvSpPr>
          <p:spPr>
            <a:xfrm>
              <a:off x="7091761" y="2681643"/>
              <a:ext cx="1404331"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Broadband</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Cellular</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Wireless</a:t>
              </a:r>
            </a:p>
          </p:txBody>
        </p:sp>
        <p:sp>
          <p:nvSpPr>
            <p:cNvPr id="51" name="Rectangle 50">
              <a:extLst>
                <a:ext uri="{FF2B5EF4-FFF2-40B4-BE49-F238E27FC236}">
                  <a16:creationId xmlns:a16="http://schemas.microsoft.com/office/drawing/2014/main" id="{F69F3091-0990-4D26-B057-E6A39CF4FFD9}"/>
                </a:ext>
              </a:extLst>
            </p:cNvPr>
            <p:cNvSpPr/>
            <p:nvPr/>
          </p:nvSpPr>
          <p:spPr>
            <a:xfrm>
              <a:off x="5844996" y="1165713"/>
              <a:ext cx="1384940"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Incubators</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Accelerators</a:t>
              </a:r>
            </a:p>
          </p:txBody>
        </p:sp>
        <p:sp>
          <p:nvSpPr>
            <p:cNvPr id="52" name="Rectangle 51">
              <a:extLst>
                <a:ext uri="{FF2B5EF4-FFF2-40B4-BE49-F238E27FC236}">
                  <a16:creationId xmlns:a16="http://schemas.microsoft.com/office/drawing/2014/main" id="{380B8C7A-FC0B-4C82-A284-CA63D9FA6272}"/>
                </a:ext>
              </a:extLst>
            </p:cNvPr>
            <p:cNvSpPr/>
            <p:nvPr/>
          </p:nvSpPr>
          <p:spPr>
            <a:xfrm>
              <a:off x="996804" y="3222713"/>
              <a:ext cx="1250653"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Transportation</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Utilities</a:t>
              </a:r>
            </a:p>
          </p:txBody>
        </p:sp>
        <p:sp>
          <p:nvSpPr>
            <p:cNvPr id="53" name="Rectangle 52">
              <a:extLst>
                <a:ext uri="{FF2B5EF4-FFF2-40B4-BE49-F238E27FC236}">
                  <a16:creationId xmlns:a16="http://schemas.microsoft.com/office/drawing/2014/main" id="{FA04A7E8-2669-4648-9166-9951539FC725}"/>
                </a:ext>
              </a:extLst>
            </p:cNvPr>
            <p:cNvSpPr/>
            <p:nvPr/>
          </p:nvSpPr>
          <p:spPr>
            <a:xfrm>
              <a:off x="1651302" y="1453194"/>
              <a:ext cx="1831538" cy="1018825"/>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lIns="68580" tIns="34290" rIns="68580" bIns="34290" anchor="ctr"/>
            <a:lstStyle/>
            <a:p>
              <a:pPr marL="214313" indent="-214313" defTabSz="457189">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Educational Institutions </a:t>
              </a:r>
              <a:endParaRPr lang="en-US" sz="1350" dirty="0"/>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Workforce development</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Access to capital</a:t>
              </a:r>
            </a:p>
          </p:txBody>
        </p:sp>
      </p:grpSp>
    </p:spTree>
    <p:extLst>
      <p:ext uri="{BB962C8B-B14F-4D97-AF65-F5344CB8AC3E}">
        <p14:creationId xmlns:p14="http://schemas.microsoft.com/office/powerpoint/2010/main" val="234180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2DE4B23-AF6E-5477-EA25-5D0273FAE515}"/>
              </a:ext>
            </a:extLst>
          </p:cNvPr>
          <p:cNvSpPr>
            <a:spLocks noGrp="1"/>
          </p:cNvSpPr>
          <p:nvPr>
            <p:ph type="title"/>
          </p:nvPr>
        </p:nvSpPr>
        <p:spPr>
          <a:xfrm>
            <a:off x="1" y="0"/>
            <a:ext cx="7068983" cy="858292"/>
          </a:xfrm>
        </p:spPr>
        <p:txBody>
          <a:bodyPr>
            <a:normAutofit/>
          </a:bodyPr>
          <a:lstStyle/>
          <a:p>
            <a:r>
              <a:rPr lang="en-US" sz="2250"/>
              <a:t>CY 2021 – 2022 Declared Disasters</a:t>
            </a:r>
          </a:p>
        </p:txBody>
      </p:sp>
      <p:sp>
        <p:nvSpPr>
          <p:cNvPr id="5" name="Text Placeholder 4">
            <a:extLst>
              <a:ext uri="{FF2B5EF4-FFF2-40B4-BE49-F238E27FC236}">
                <a16:creationId xmlns:a16="http://schemas.microsoft.com/office/drawing/2014/main" id="{505BC25D-A251-0D4C-60B3-F88373967CF9}"/>
              </a:ext>
            </a:extLst>
          </p:cNvPr>
          <p:cNvSpPr>
            <a:spLocks noGrp="1"/>
          </p:cNvSpPr>
          <p:nvPr>
            <p:ph type="body" idx="1"/>
          </p:nvPr>
        </p:nvSpPr>
        <p:spPr>
          <a:xfrm>
            <a:off x="46759" y="4473286"/>
            <a:ext cx="7624850" cy="632807"/>
          </a:xfrm>
        </p:spPr>
        <p:txBody>
          <a:bodyPr>
            <a:normAutofit/>
          </a:bodyPr>
          <a:lstStyle/>
          <a:p>
            <a:pPr marL="0" indent="0">
              <a:buNone/>
            </a:pPr>
            <a:r>
              <a:rPr lang="en-US" sz="1200">
                <a:solidFill>
                  <a:schemeClr val="bg1"/>
                </a:solidFill>
                <a:latin typeface="Gill Sans MT" panose="020B0502020104020203" pitchFamily="34" charset="0"/>
              </a:rPr>
              <a:t>*Note,  due to visualization limitations, this map is not inclusive of disasters impacting Puerto Rico and America Samoa </a:t>
            </a:r>
          </a:p>
        </p:txBody>
      </p:sp>
      <p:pic>
        <p:nvPicPr>
          <p:cNvPr id="4" name="Picture 3">
            <a:extLst>
              <a:ext uri="{FF2B5EF4-FFF2-40B4-BE49-F238E27FC236}">
                <a16:creationId xmlns:a16="http://schemas.microsoft.com/office/drawing/2014/main" id="{E9BF2CAE-C2A6-7DC3-815B-FF25BEA0C00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16379" y="908645"/>
            <a:ext cx="6158167" cy="3246901"/>
          </a:xfrm>
          <a:prstGeom prst="rect">
            <a:avLst/>
          </a:prstGeom>
          <a:ln>
            <a:solidFill>
              <a:schemeClr val="tx2">
                <a:lumMod val="85000"/>
                <a:lumOff val="15000"/>
              </a:schemeClr>
            </a:solidFill>
          </a:ln>
        </p:spPr>
      </p:pic>
      <p:sp>
        <p:nvSpPr>
          <p:cNvPr id="6" name="Rectangle 5">
            <a:extLst>
              <a:ext uri="{FF2B5EF4-FFF2-40B4-BE49-F238E27FC236}">
                <a16:creationId xmlns:a16="http://schemas.microsoft.com/office/drawing/2014/main" id="{C0375B4A-80BF-15D4-A7F9-FEF52177B26A}"/>
              </a:ext>
            </a:extLst>
          </p:cNvPr>
          <p:cNvSpPr/>
          <p:nvPr/>
        </p:nvSpPr>
        <p:spPr>
          <a:xfrm>
            <a:off x="6412231" y="980202"/>
            <a:ext cx="380307" cy="229636"/>
          </a:xfrm>
          <a:prstGeom prst="rect">
            <a:avLst/>
          </a:prstGeom>
          <a:solidFill>
            <a:srgbClr val="7D460B"/>
          </a:solidFill>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7" name="TextBox 6">
            <a:extLst>
              <a:ext uri="{FF2B5EF4-FFF2-40B4-BE49-F238E27FC236}">
                <a16:creationId xmlns:a16="http://schemas.microsoft.com/office/drawing/2014/main" id="{2BF6B02E-9E2B-7F86-35D1-E01DDD4EF301}"/>
              </a:ext>
            </a:extLst>
          </p:cNvPr>
          <p:cNvSpPr txBox="1"/>
          <p:nvPr/>
        </p:nvSpPr>
        <p:spPr>
          <a:xfrm>
            <a:off x="6826827" y="924757"/>
            <a:ext cx="2200794" cy="346249"/>
          </a:xfrm>
          <a:prstGeom prst="rect">
            <a:avLst/>
          </a:prstGeom>
          <a:noFill/>
        </p:spPr>
        <p:txBody>
          <a:bodyPr wrap="square" rtlCol="0">
            <a:spAutoFit/>
          </a:bodyPr>
          <a:lstStyle/>
          <a:p>
            <a:r>
              <a:rPr lang="en-US" sz="825"/>
              <a:t>FEMA CY2021/CY2022 Major Disaster Declared Area</a:t>
            </a:r>
            <a:endParaRPr lang="en-US" sz="825" b="1"/>
          </a:p>
        </p:txBody>
      </p:sp>
      <p:sp>
        <p:nvSpPr>
          <p:cNvPr id="12" name="Rectangle 11">
            <a:extLst>
              <a:ext uri="{FF2B5EF4-FFF2-40B4-BE49-F238E27FC236}">
                <a16:creationId xmlns:a16="http://schemas.microsoft.com/office/drawing/2014/main" id="{CBF2602A-80A1-8783-3E07-427687A4894D}"/>
              </a:ext>
            </a:extLst>
          </p:cNvPr>
          <p:cNvSpPr/>
          <p:nvPr/>
        </p:nvSpPr>
        <p:spPr>
          <a:xfrm>
            <a:off x="6409115" y="1383013"/>
            <a:ext cx="380307" cy="229636"/>
          </a:xfrm>
          <a:prstGeom prst="rect">
            <a:avLst/>
          </a:prstGeom>
          <a:noFill/>
          <a:ln>
            <a:solidFill>
              <a:schemeClr val="tx2">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a:extLst>
              <a:ext uri="{FF2B5EF4-FFF2-40B4-BE49-F238E27FC236}">
                <a16:creationId xmlns:a16="http://schemas.microsoft.com/office/drawing/2014/main" id="{4E5E43B0-12EE-22AC-9E04-2844F84A01F3}"/>
              </a:ext>
            </a:extLst>
          </p:cNvPr>
          <p:cNvSpPr txBox="1"/>
          <p:nvPr/>
        </p:nvSpPr>
        <p:spPr>
          <a:xfrm>
            <a:off x="6826827" y="1374331"/>
            <a:ext cx="2200795" cy="219291"/>
          </a:xfrm>
          <a:prstGeom prst="rect">
            <a:avLst/>
          </a:prstGeom>
          <a:noFill/>
        </p:spPr>
        <p:txBody>
          <a:bodyPr wrap="square" rtlCol="0">
            <a:spAutoFit/>
          </a:bodyPr>
          <a:lstStyle/>
          <a:p>
            <a:r>
              <a:rPr lang="en-US" sz="825"/>
              <a:t>Not a FEMA Declared Area</a:t>
            </a:r>
            <a:endParaRPr lang="en-US" sz="825" b="1"/>
          </a:p>
        </p:txBody>
      </p:sp>
      <p:pic>
        <p:nvPicPr>
          <p:cNvPr id="15" name="Picture 14">
            <a:extLst>
              <a:ext uri="{FF2B5EF4-FFF2-40B4-BE49-F238E27FC236}">
                <a16:creationId xmlns:a16="http://schemas.microsoft.com/office/drawing/2014/main" id="{94A6112C-AF88-F27B-5D49-F33B42D00B2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410121" y="2698256"/>
            <a:ext cx="1138909" cy="890666"/>
          </a:xfrm>
          <a:prstGeom prst="rect">
            <a:avLst/>
          </a:prstGeom>
          <a:ln>
            <a:solidFill>
              <a:schemeClr val="tx2">
                <a:lumMod val="85000"/>
                <a:lumOff val="15000"/>
              </a:schemeClr>
            </a:solidFill>
          </a:ln>
        </p:spPr>
      </p:pic>
      <p:pic>
        <p:nvPicPr>
          <p:cNvPr id="17" name="Picture 16">
            <a:extLst>
              <a:ext uri="{FF2B5EF4-FFF2-40B4-BE49-F238E27FC236}">
                <a16:creationId xmlns:a16="http://schemas.microsoft.com/office/drawing/2014/main" id="{BCB3EDB5-1B19-61DD-5292-5FA56D1BD43A}"/>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409116" y="3635436"/>
            <a:ext cx="775253" cy="527863"/>
          </a:xfrm>
          <a:prstGeom prst="rect">
            <a:avLst/>
          </a:prstGeom>
          <a:ln>
            <a:solidFill>
              <a:schemeClr val="tx2">
                <a:lumMod val="85000"/>
                <a:lumOff val="15000"/>
              </a:schemeClr>
            </a:solidFill>
          </a:ln>
        </p:spPr>
      </p:pic>
      <p:sp>
        <p:nvSpPr>
          <p:cNvPr id="2" name="TextBox 1">
            <a:extLst>
              <a:ext uri="{FF2B5EF4-FFF2-40B4-BE49-F238E27FC236}">
                <a16:creationId xmlns:a16="http://schemas.microsoft.com/office/drawing/2014/main" id="{5003BD2E-CE1B-9D64-2696-C313FC67559D}"/>
              </a:ext>
            </a:extLst>
          </p:cNvPr>
          <p:cNvSpPr txBox="1"/>
          <p:nvPr/>
        </p:nvSpPr>
        <p:spPr>
          <a:xfrm>
            <a:off x="6409116" y="1786514"/>
            <a:ext cx="2571361" cy="877163"/>
          </a:xfrm>
          <a:prstGeom prst="rect">
            <a:avLst/>
          </a:prstGeom>
          <a:noFill/>
          <a:ln w="12700">
            <a:solidFill>
              <a:schemeClr val="accent5"/>
            </a:solidFill>
          </a:ln>
        </p:spPr>
        <p:txBody>
          <a:bodyPr wrap="square" lIns="68580" tIns="34290" rIns="68580" bIns="34290" rtlCol="0" anchor="t">
            <a:spAutoFit/>
          </a:bodyPr>
          <a:lstStyle/>
          <a:p>
            <a:pPr marL="214313" indent="-214313">
              <a:buFont typeface="Wingdings"/>
              <a:buChar char="§"/>
            </a:pPr>
            <a:r>
              <a:rPr lang="en-US" sz="1050"/>
              <a:t>Some regions are hit more frequently and harder than others by disasters. Planning and infrastructure are important for recovery and resilience of disasters</a:t>
            </a:r>
            <a:endParaRPr lang="en-US" sz="1050">
              <a:cs typeface="Arial" panose="020B0604020202020204"/>
            </a:endParaRPr>
          </a:p>
        </p:txBody>
      </p:sp>
      <p:graphicFrame>
        <p:nvGraphicFramePr>
          <p:cNvPr id="8" name="Table 7">
            <a:extLst>
              <a:ext uri="{FF2B5EF4-FFF2-40B4-BE49-F238E27FC236}">
                <a16:creationId xmlns:a16="http://schemas.microsoft.com/office/drawing/2014/main" id="{082F6ACF-B6A3-37D2-A214-656DCDB1C2F8}"/>
              </a:ext>
            </a:extLst>
          </p:cNvPr>
          <p:cNvGraphicFramePr>
            <a:graphicFrameLocks noGrp="1"/>
          </p:cNvGraphicFramePr>
          <p:nvPr/>
        </p:nvGraphicFramePr>
        <p:xfrm>
          <a:off x="930471" y="4698621"/>
          <a:ext cx="1643886" cy="407472"/>
        </p:xfrm>
        <a:graphic>
          <a:graphicData uri="http://schemas.openxmlformats.org/drawingml/2006/table">
            <a:tbl>
              <a:tblPr>
                <a:tableStyleId>{5C22544A-7EE6-4342-B048-85BDC9FD1C3A}</a:tableStyleId>
              </a:tblPr>
              <a:tblGrid>
                <a:gridCol w="499319">
                  <a:extLst>
                    <a:ext uri="{9D8B030D-6E8A-4147-A177-3AD203B41FA5}">
                      <a16:colId xmlns:a16="http://schemas.microsoft.com/office/drawing/2014/main" val="339385518"/>
                    </a:ext>
                  </a:extLst>
                </a:gridCol>
                <a:gridCol w="499319">
                  <a:extLst>
                    <a:ext uri="{9D8B030D-6E8A-4147-A177-3AD203B41FA5}">
                      <a16:colId xmlns:a16="http://schemas.microsoft.com/office/drawing/2014/main" val="471483492"/>
                    </a:ext>
                  </a:extLst>
                </a:gridCol>
                <a:gridCol w="645248">
                  <a:extLst>
                    <a:ext uri="{9D8B030D-6E8A-4147-A177-3AD203B41FA5}">
                      <a16:colId xmlns:a16="http://schemas.microsoft.com/office/drawing/2014/main" val="365626116"/>
                    </a:ext>
                  </a:extLst>
                </a:gridCol>
              </a:tblGrid>
              <a:tr h="135824">
                <a:tc rowSpan="3">
                  <a:txBody>
                    <a:bodyPr/>
                    <a:lstStyle/>
                    <a:p>
                      <a:pPr algn="ctr" fontAlgn="b"/>
                      <a:r>
                        <a:rPr lang="en-US" sz="800" b="0" i="0" u="none" strike="noStrike">
                          <a:solidFill>
                            <a:schemeClr val="tx2"/>
                          </a:solidFill>
                          <a:effectLst/>
                          <a:latin typeface="Gill Sans MT" panose="020B0502020104020203" pitchFamily="34" charset="0"/>
                        </a:rPr>
                        <a:t>FY 23 Allocations</a:t>
                      </a: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700" b="1" u="none" strike="noStrike">
                          <a:solidFill>
                            <a:schemeClr val="tx2"/>
                          </a:solidFill>
                          <a:effectLst/>
                        </a:rPr>
                        <a:t>Atlanta</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$160,000,000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4212896288"/>
                  </a:ext>
                </a:extLst>
              </a:tr>
              <a:tr h="135824">
                <a:tc vMerge="1">
                  <a:txBody>
                    <a:bodyPr/>
                    <a:lstStyle/>
                    <a:p>
                      <a:pPr algn="l" fontAlgn="b"/>
                      <a:endParaRPr lang="en-US" sz="900" b="0" i="0" u="none" strike="noStrike">
                        <a:solidFill>
                          <a:schemeClr val="tx2"/>
                        </a:solidFill>
                        <a:effectLst/>
                        <a:latin typeface="Gill Sans MT" panose="020B0502020104020203" pitchFamily="34" charset="0"/>
                      </a:endParaRPr>
                    </a:p>
                  </a:txBody>
                  <a:tcPr marL="4881" marR="4881" marT="488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algn="l" fontAlgn="b"/>
                      <a:r>
                        <a:rPr lang="en-US" sz="700" b="1" u="none" strike="noStrike">
                          <a:solidFill>
                            <a:schemeClr val="tx2"/>
                          </a:solidFill>
                          <a:effectLst/>
                        </a:rPr>
                        <a:t>Austin</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$110,000,000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3118583927"/>
                  </a:ext>
                </a:extLst>
              </a:tr>
              <a:tr h="135824">
                <a:tc vMerge="1">
                  <a:txBody>
                    <a:bodyPr/>
                    <a:lstStyle/>
                    <a:p>
                      <a:pPr algn="l" fontAlgn="b"/>
                      <a:endParaRPr lang="en-US" sz="900" b="0" i="0" u="none" strike="noStrike">
                        <a:solidFill>
                          <a:schemeClr val="tx2"/>
                        </a:solidFill>
                        <a:effectLst/>
                        <a:latin typeface="Gill Sans MT" panose="020B0502020104020203" pitchFamily="34" charset="0"/>
                      </a:endParaRPr>
                    </a:p>
                  </a:txBody>
                  <a:tcPr marL="4881" marR="4881" marT="488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algn="l" fontAlgn="b"/>
                      <a:r>
                        <a:rPr lang="en-US" sz="700" b="1" u="none" strike="noStrike">
                          <a:solidFill>
                            <a:schemeClr val="tx2"/>
                          </a:solidFill>
                          <a:effectLst/>
                        </a:rPr>
                        <a:t>Chicago</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$18,000,000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3066421436"/>
                  </a:ext>
                </a:extLst>
              </a:tr>
            </a:tbl>
          </a:graphicData>
        </a:graphic>
      </p:graphicFrame>
      <p:graphicFrame>
        <p:nvGraphicFramePr>
          <p:cNvPr id="9" name="Table 8">
            <a:extLst>
              <a:ext uri="{FF2B5EF4-FFF2-40B4-BE49-F238E27FC236}">
                <a16:creationId xmlns:a16="http://schemas.microsoft.com/office/drawing/2014/main" id="{E2596CE2-D818-9116-AFEE-4441AB8A62ED}"/>
              </a:ext>
            </a:extLst>
          </p:cNvPr>
          <p:cNvGraphicFramePr>
            <a:graphicFrameLocks noGrp="1"/>
          </p:cNvGraphicFramePr>
          <p:nvPr/>
        </p:nvGraphicFramePr>
        <p:xfrm>
          <a:off x="2574355" y="4698620"/>
          <a:ext cx="1643884" cy="407257"/>
        </p:xfrm>
        <a:graphic>
          <a:graphicData uri="http://schemas.openxmlformats.org/drawingml/2006/table">
            <a:tbl>
              <a:tblPr>
                <a:tableStyleId>{5C22544A-7EE6-4342-B048-85BDC9FD1C3A}</a:tableStyleId>
              </a:tblPr>
              <a:tblGrid>
                <a:gridCol w="717146">
                  <a:extLst>
                    <a:ext uri="{9D8B030D-6E8A-4147-A177-3AD203B41FA5}">
                      <a16:colId xmlns:a16="http://schemas.microsoft.com/office/drawing/2014/main" val="531998739"/>
                    </a:ext>
                  </a:extLst>
                </a:gridCol>
                <a:gridCol w="926738">
                  <a:extLst>
                    <a:ext uri="{9D8B030D-6E8A-4147-A177-3AD203B41FA5}">
                      <a16:colId xmlns:a16="http://schemas.microsoft.com/office/drawing/2014/main" val="984944859"/>
                    </a:ext>
                  </a:extLst>
                </a:gridCol>
              </a:tblGrid>
              <a:tr h="132015">
                <a:tc>
                  <a:txBody>
                    <a:bodyPr/>
                    <a:lstStyle/>
                    <a:p>
                      <a:pPr algn="l" fontAlgn="b"/>
                      <a:r>
                        <a:rPr lang="en-US" sz="700" b="1" u="none" strike="noStrike">
                          <a:solidFill>
                            <a:schemeClr val="tx2"/>
                          </a:solidFill>
                          <a:effectLst/>
                        </a:rPr>
                        <a:t>Denver</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$57,000,000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848022904"/>
                  </a:ext>
                </a:extLst>
              </a:tr>
              <a:tr h="145169">
                <a:tc>
                  <a:txBody>
                    <a:bodyPr/>
                    <a:lstStyle/>
                    <a:p>
                      <a:pPr algn="l" fontAlgn="b"/>
                      <a:r>
                        <a:rPr lang="en-US" sz="700" b="1" u="none" strike="noStrike">
                          <a:solidFill>
                            <a:schemeClr val="tx2"/>
                          </a:solidFill>
                          <a:effectLst/>
                        </a:rPr>
                        <a:t>Philadelphia</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$103,000,000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66370516"/>
                  </a:ext>
                </a:extLst>
              </a:tr>
              <a:tr h="130073">
                <a:tc>
                  <a:txBody>
                    <a:bodyPr/>
                    <a:lstStyle/>
                    <a:p>
                      <a:pPr algn="l" fontAlgn="b"/>
                      <a:r>
                        <a:rPr lang="en-US" sz="700" b="1" u="none" strike="noStrike">
                          <a:solidFill>
                            <a:schemeClr val="tx2"/>
                          </a:solidFill>
                          <a:effectLst/>
                        </a:rPr>
                        <a:t>Seattle</a:t>
                      </a:r>
                      <a:endParaRPr lang="en-US" sz="700" b="0" i="0" u="none" strike="noStrike">
                        <a:solidFill>
                          <a:schemeClr val="tx2"/>
                        </a:solidFill>
                        <a:effectLst/>
                        <a:latin typeface="Gill Sans MT" panose="020B0502020104020203" pitchFamily="34" charset="0"/>
                      </a:endParaRPr>
                    </a:p>
                  </a:txBody>
                  <a:tcPr marL="3661" marR="3661" marT="3661"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tc>
                  <a:txBody>
                    <a:bodyPr/>
                    <a:lstStyle/>
                    <a:p>
                      <a:pPr marL="0" algn="ctr" defTabSz="914377" rtl="0" eaLnBrk="1" fontAlgn="b" latinLnBrk="0" hangingPunct="1"/>
                      <a:r>
                        <a:rPr lang="en-US" sz="700" u="none" strike="noStrike" kern="1200">
                          <a:solidFill>
                            <a:schemeClr val="tx2"/>
                          </a:solidFill>
                          <a:effectLst/>
                          <a:latin typeface="+mn-lt"/>
                          <a:ea typeface="+mn-ea"/>
                          <a:cs typeface="+mn-cs"/>
                        </a:rPr>
                        <a:t>$35,000,000</a:t>
                      </a:r>
                    </a:p>
                  </a:txBody>
                  <a:tcPr marL="4763" marR="4763" marT="4763" marB="0" anchor="b">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54435678"/>
                  </a:ext>
                </a:extLst>
              </a:tr>
            </a:tbl>
          </a:graphicData>
        </a:graphic>
      </p:graphicFrame>
      <p:sp>
        <p:nvSpPr>
          <p:cNvPr id="10" name="Slide Number Placeholder 9">
            <a:extLst>
              <a:ext uri="{FF2B5EF4-FFF2-40B4-BE49-F238E27FC236}">
                <a16:creationId xmlns:a16="http://schemas.microsoft.com/office/drawing/2014/main" id="{5076B967-AEDB-F217-8F9D-9E39A3631888}"/>
              </a:ext>
            </a:extLst>
          </p:cNvPr>
          <p:cNvSpPr>
            <a:spLocks noGrp="1"/>
          </p:cNvSpPr>
          <p:nvPr>
            <p:ph type="sldNum" sz="quarter" idx="4"/>
          </p:nvPr>
        </p:nvSpPr>
        <p:spPr>
          <a:xfrm>
            <a:off x="9331570" y="94532"/>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603113-8C22-4FC8-ACE9-61503917764B}" type="slidenum">
              <a:rPr lang="en-US" smtClean="0"/>
              <a:pPr/>
              <a:t>16</a:t>
            </a:fld>
            <a:endParaRPr lang="en-US"/>
          </a:p>
        </p:txBody>
      </p:sp>
    </p:spTree>
    <p:extLst>
      <p:ext uri="{BB962C8B-B14F-4D97-AF65-F5344CB8AC3E}">
        <p14:creationId xmlns:p14="http://schemas.microsoft.com/office/powerpoint/2010/main" val="2156179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96977-3034-D183-72BE-42F49D40AF7C}"/>
              </a:ext>
            </a:extLst>
          </p:cNvPr>
          <p:cNvSpPr>
            <a:spLocks noGrp="1"/>
          </p:cNvSpPr>
          <p:nvPr>
            <p:ph type="title"/>
          </p:nvPr>
        </p:nvSpPr>
        <p:spPr>
          <a:xfrm>
            <a:off x="1379003" y="-84438"/>
            <a:ext cx="7068983" cy="858292"/>
          </a:xfrm>
        </p:spPr>
        <p:txBody>
          <a:bodyPr>
            <a:normAutofit/>
          </a:bodyPr>
          <a:lstStyle/>
          <a:p>
            <a:pPr algn="ctr"/>
            <a:r>
              <a:rPr lang="en-US" sz="2250" dirty="0"/>
              <a:t>Persistent Poverty Counties &amp; Tracts</a:t>
            </a:r>
          </a:p>
        </p:txBody>
      </p:sp>
      <p:pic>
        <p:nvPicPr>
          <p:cNvPr id="5" name="Picture 4" descr="Map&#10;&#10;Description automatically generated">
            <a:extLst>
              <a:ext uri="{FF2B5EF4-FFF2-40B4-BE49-F238E27FC236}">
                <a16:creationId xmlns:a16="http://schemas.microsoft.com/office/drawing/2014/main" id="{1192BA37-4FEB-CDE7-5E7B-7CB5D144556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11" t="9415" r="742" b="18619"/>
          <a:stretch/>
        </p:blipFill>
        <p:spPr>
          <a:xfrm>
            <a:off x="1270403" y="451957"/>
            <a:ext cx="7099034" cy="4703214"/>
          </a:xfrm>
          <a:prstGeom prst="rect">
            <a:avLst/>
          </a:prstGeom>
        </p:spPr>
      </p:pic>
      <p:sp>
        <p:nvSpPr>
          <p:cNvPr id="6" name="TextBox 5">
            <a:extLst>
              <a:ext uri="{FF2B5EF4-FFF2-40B4-BE49-F238E27FC236}">
                <a16:creationId xmlns:a16="http://schemas.microsoft.com/office/drawing/2014/main" id="{6B81C140-27C7-BCA2-10B5-FA6EAE0B0DC5}"/>
              </a:ext>
            </a:extLst>
          </p:cNvPr>
          <p:cNvSpPr txBox="1"/>
          <p:nvPr/>
        </p:nvSpPr>
        <p:spPr>
          <a:xfrm>
            <a:off x="1379004" y="4820335"/>
            <a:ext cx="1674845" cy="334835"/>
          </a:xfrm>
          <a:prstGeom prst="rect">
            <a:avLst/>
          </a:prstGeom>
          <a:noFill/>
        </p:spPr>
        <p:txBody>
          <a:bodyPr wrap="square" rtlCol="0">
            <a:spAutoFit/>
          </a:bodyPr>
          <a:lstStyle/>
          <a:p>
            <a:r>
              <a:rPr lang="en-US" sz="788">
                <a:hlinkClick r:id="rId3"/>
              </a:rPr>
              <a:t>Source: USDA ERS - Descriptions and Maps</a:t>
            </a:r>
            <a:endParaRPr lang="en-US" sz="788"/>
          </a:p>
        </p:txBody>
      </p:sp>
      <p:sp>
        <p:nvSpPr>
          <p:cNvPr id="4" name="Slide Number Placeholder 3">
            <a:extLst>
              <a:ext uri="{FF2B5EF4-FFF2-40B4-BE49-F238E27FC236}">
                <a16:creationId xmlns:a16="http://schemas.microsoft.com/office/drawing/2014/main" id="{EAB2D543-F7D1-1FFD-6E92-74070EE16383}"/>
              </a:ext>
            </a:extLst>
          </p:cNvPr>
          <p:cNvSpPr>
            <a:spLocks noGrp="1"/>
          </p:cNvSpPr>
          <p:nvPr>
            <p:ph type="sldNum" sz="quarter" idx="4"/>
          </p:nvPr>
        </p:nvSpPr>
        <p:spPr>
          <a:xfrm>
            <a:off x="9313985" y="8683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603113-8C22-4FC8-ACE9-61503917764B}" type="slidenum">
              <a:rPr lang="en-US" smtClean="0"/>
              <a:pPr/>
              <a:t>17</a:t>
            </a:fld>
            <a:endParaRPr lang="en-US"/>
          </a:p>
        </p:txBody>
      </p:sp>
    </p:spTree>
    <p:extLst>
      <p:ext uri="{BB962C8B-B14F-4D97-AF65-F5344CB8AC3E}">
        <p14:creationId xmlns:p14="http://schemas.microsoft.com/office/powerpoint/2010/main" val="7417941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96977-3034-D183-72BE-42F49D40AF7C}"/>
              </a:ext>
            </a:extLst>
          </p:cNvPr>
          <p:cNvSpPr>
            <a:spLocks noGrp="1"/>
          </p:cNvSpPr>
          <p:nvPr>
            <p:ph type="title"/>
          </p:nvPr>
        </p:nvSpPr>
        <p:spPr/>
        <p:txBody>
          <a:bodyPr>
            <a:normAutofit/>
          </a:bodyPr>
          <a:lstStyle/>
          <a:p>
            <a:pPr algn="ctr"/>
            <a:r>
              <a:rPr lang="en-US" sz="2250" dirty="0"/>
              <a:t>Economic Development Districts -</a:t>
            </a:r>
            <a:br>
              <a:rPr lang="en-US" sz="2250" dirty="0"/>
            </a:br>
            <a:r>
              <a:rPr lang="en-US" sz="2250" dirty="0"/>
              <a:t>403 Total – 86% of Nation</a:t>
            </a:r>
          </a:p>
        </p:txBody>
      </p:sp>
      <p:pic>
        <p:nvPicPr>
          <p:cNvPr id="6" name="Picture 5" descr="Map&#10;&#10;Description automatically generated">
            <a:extLst>
              <a:ext uri="{FF2B5EF4-FFF2-40B4-BE49-F238E27FC236}">
                <a16:creationId xmlns:a16="http://schemas.microsoft.com/office/drawing/2014/main" id="{D5EA932A-D02A-F67F-9519-572A642311B3}"/>
              </a:ext>
            </a:extLst>
          </p:cNvPr>
          <p:cNvPicPr>
            <a:picLocks noChangeAspect="1"/>
          </p:cNvPicPr>
          <p:nvPr/>
        </p:nvPicPr>
        <p:blipFill rotWithShape="1">
          <a:blip r:embed="rId2">
            <a:extLst>
              <a:ext uri="{28A0092B-C50C-407E-A947-70E740481C1C}">
                <a14:useLocalDpi xmlns:a14="http://schemas.microsoft.com/office/drawing/2010/main" val="0"/>
              </a:ext>
            </a:extLst>
          </a:blip>
          <a:srcRect t="9564"/>
          <a:stretch/>
        </p:blipFill>
        <p:spPr>
          <a:xfrm>
            <a:off x="1410884" y="1524702"/>
            <a:ext cx="5113500" cy="3277035"/>
          </a:xfrm>
          <a:prstGeom prst="rect">
            <a:avLst/>
          </a:prstGeom>
        </p:spPr>
      </p:pic>
      <p:sp>
        <p:nvSpPr>
          <p:cNvPr id="7" name="TextBox 6">
            <a:extLst>
              <a:ext uri="{FF2B5EF4-FFF2-40B4-BE49-F238E27FC236}">
                <a16:creationId xmlns:a16="http://schemas.microsoft.com/office/drawing/2014/main" id="{1665432C-E79F-CA3E-E921-8426170FE647}"/>
              </a:ext>
            </a:extLst>
          </p:cNvPr>
          <p:cNvSpPr txBox="1"/>
          <p:nvPr/>
        </p:nvSpPr>
        <p:spPr>
          <a:xfrm>
            <a:off x="3845140" y="4881146"/>
            <a:ext cx="2136710" cy="219291"/>
          </a:xfrm>
          <a:prstGeom prst="rect">
            <a:avLst/>
          </a:prstGeom>
          <a:noFill/>
        </p:spPr>
        <p:txBody>
          <a:bodyPr wrap="square" rtlCol="0">
            <a:spAutoFit/>
          </a:bodyPr>
          <a:lstStyle/>
          <a:p>
            <a:pPr algn="ctr"/>
            <a:r>
              <a:rPr lang="en-US" sz="825"/>
              <a:t>Updated February 2023</a:t>
            </a:r>
          </a:p>
        </p:txBody>
      </p:sp>
      <p:sp>
        <p:nvSpPr>
          <p:cNvPr id="2" name="TextBox 1">
            <a:extLst>
              <a:ext uri="{FF2B5EF4-FFF2-40B4-BE49-F238E27FC236}">
                <a16:creationId xmlns:a16="http://schemas.microsoft.com/office/drawing/2014/main" id="{AB1E1677-C128-724C-AD61-4C222B275C00}"/>
              </a:ext>
            </a:extLst>
          </p:cNvPr>
          <p:cNvSpPr txBox="1"/>
          <p:nvPr/>
        </p:nvSpPr>
        <p:spPr>
          <a:xfrm>
            <a:off x="2530714" y="1132288"/>
            <a:ext cx="4765559" cy="553998"/>
          </a:xfrm>
          <a:prstGeom prst="rect">
            <a:avLst/>
          </a:prstGeom>
          <a:noFill/>
        </p:spPr>
        <p:txBody>
          <a:bodyPr wrap="square" lIns="68580" tIns="34290" rIns="68580" bIns="34290" rtlCol="0" anchor="t">
            <a:spAutoFit/>
          </a:bodyPr>
          <a:lstStyle/>
          <a:p>
            <a:pPr algn="ctr"/>
            <a:r>
              <a:rPr lang="en-US" sz="1050"/>
              <a:t>Strategic partners providing comprehensive economic development planning and technical assistance to communities across the nation to provide capacity to underserved areas</a:t>
            </a:r>
          </a:p>
        </p:txBody>
      </p:sp>
      <p:sp>
        <p:nvSpPr>
          <p:cNvPr id="8" name="Rectangle 7">
            <a:extLst>
              <a:ext uri="{FF2B5EF4-FFF2-40B4-BE49-F238E27FC236}">
                <a16:creationId xmlns:a16="http://schemas.microsoft.com/office/drawing/2014/main" id="{5C622212-F981-03F8-6770-04A6AE76E720}"/>
              </a:ext>
            </a:extLst>
          </p:cNvPr>
          <p:cNvSpPr/>
          <p:nvPr/>
        </p:nvSpPr>
        <p:spPr>
          <a:xfrm>
            <a:off x="6749512" y="1871900"/>
            <a:ext cx="2182082" cy="2929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endParaRPr lang="en-US" sz="900" dirty="0">
              <a:solidFill>
                <a:schemeClr val="tx1"/>
              </a:solidFill>
              <a:cs typeface="Arial" panose="020B0604020202020204"/>
            </a:endParaRPr>
          </a:p>
          <a:p>
            <a:pPr marL="214313" indent="-214313">
              <a:spcAft>
                <a:spcPts val="450"/>
              </a:spcAft>
              <a:buFont typeface="Wingdings" panose="020B0604020202020204" pitchFamily="34" charset="0"/>
              <a:buChar char="§"/>
            </a:pPr>
            <a:r>
              <a:rPr lang="en-US" sz="1050" dirty="0">
                <a:solidFill>
                  <a:schemeClr val="tx1"/>
                </a:solidFill>
                <a:cs typeface="Arial" panose="020B0604020202020204"/>
              </a:rPr>
              <a:t>EDDs are key partners in helping navigate economic shifts from business closures, disasters, and industry transition</a:t>
            </a:r>
          </a:p>
          <a:p>
            <a:pPr marL="214313" indent="-214313">
              <a:spcAft>
                <a:spcPts val="450"/>
              </a:spcAft>
              <a:buFont typeface="Wingdings" panose="020B0604020202020204" pitchFamily="34" charset="0"/>
              <a:buChar char="§"/>
            </a:pPr>
            <a:r>
              <a:rPr lang="en-US" sz="1050" dirty="0">
                <a:solidFill>
                  <a:schemeClr val="tx1"/>
                </a:solidFill>
                <a:cs typeface="Arial" panose="020B0604020202020204"/>
              </a:rPr>
              <a:t>While they are non-federal organizations – they are critical to EDA’s mission</a:t>
            </a:r>
          </a:p>
          <a:p>
            <a:pPr marL="214313" indent="-214313">
              <a:spcAft>
                <a:spcPts val="450"/>
              </a:spcAft>
              <a:buFont typeface="Wingdings" panose="020B0604020202020204" pitchFamily="34" charset="0"/>
              <a:buChar char="§"/>
            </a:pPr>
            <a:r>
              <a:rPr lang="en-US" sz="1050" dirty="0">
                <a:solidFill>
                  <a:schemeClr val="tx1"/>
                </a:solidFill>
                <a:cs typeface="Arial" panose="020B0604020202020204"/>
              </a:rPr>
              <a:t>Where gaps exist, economic development capacity *might* be limited and hinder readiness and resiliency </a:t>
            </a:r>
          </a:p>
        </p:txBody>
      </p:sp>
      <p:sp>
        <p:nvSpPr>
          <p:cNvPr id="4" name="Slide Number Placeholder 3">
            <a:extLst>
              <a:ext uri="{FF2B5EF4-FFF2-40B4-BE49-F238E27FC236}">
                <a16:creationId xmlns:a16="http://schemas.microsoft.com/office/drawing/2014/main" id="{92CAFCED-2CB6-31F7-3375-8435A7B9CFE5}"/>
              </a:ext>
            </a:extLst>
          </p:cNvPr>
          <p:cNvSpPr>
            <a:spLocks noGrp="1"/>
          </p:cNvSpPr>
          <p:nvPr>
            <p:ph type="sldNum" sz="quarter" idx="4"/>
          </p:nvPr>
        </p:nvSpPr>
        <p:spPr>
          <a:xfrm>
            <a:off x="9313985" y="8683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603113-8C22-4FC8-ACE9-61503917764B}" type="slidenum">
              <a:rPr lang="en-US" smtClean="0"/>
              <a:pPr/>
              <a:t>18</a:t>
            </a:fld>
            <a:endParaRPr lang="en-US"/>
          </a:p>
        </p:txBody>
      </p:sp>
      <p:sp>
        <p:nvSpPr>
          <p:cNvPr id="9" name="TextBox 8">
            <a:extLst>
              <a:ext uri="{FF2B5EF4-FFF2-40B4-BE49-F238E27FC236}">
                <a16:creationId xmlns:a16="http://schemas.microsoft.com/office/drawing/2014/main" id="{972E2CE0-9E97-30F1-E9A6-55AF910538EE}"/>
              </a:ext>
            </a:extLst>
          </p:cNvPr>
          <p:cNvSpPr txBox="1"/>
          <p:nvPr/>
        </p:nvSpPr>
        <p:spPr>
          <a:xfrm>
            <a:off x="6651578" y="1524703"/>
            <a:ext cx="2606908" cy="311624"/>
          </a:xfrm>
          <a:prstGeom prst="rect">
            <a:avLst/>
          </a:prstGeom>
          <a:noFill/>
        </p:spPr>
        <p:txBody>
          <a:bodyPr wrap="square" rtlCol="0">
            <a:spAutoFit/>
          </a:bodyPr>
          <a:lstStyle/>
          <a:p>
            <a:r>
              <a:rPr lang="en-US" sz="1425" b="1" dirty="0"/>
              <a:t>Key Takeaways</a:t>
            </a:r>
          </a:p>
        </p:txBody>
      </p:sp>
    </p:spTree>
    <p:extLst>
      <p:ext uri="{BB962C8B-B14F-4D97-AF65-F5344CB8AC3E}">
        <p14:creationId xmlns:p14="http://schemas.microsoft.com/office/powerpoint/2010/main" val="53929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996977-3034-D183-72BE-42F49D40AF7C}"/>
              </a:ext>
            </a:extLst>
          </p:cNvPr>
          <p:cNvSpPr>
            <a:spLocks noGrp="1"/>
          </p:cNvSpPr>
          <p:nvPr>
            <p:ph type="title"/>
          </p:nvPr>
        </p:nvSpPr>
        <p:spPr>
          <a:xfrm>
            <a:off x="1379004" y="201230"/>
            <a:ext cx="7068983" cy="858292"/>
          </a:xfrm>
        </p:spPr>
        <p:txBody>
          <a:bodyPr>
            <a:normAutofit/>
          </a:bodyPr>
          <a:lstStyle/>
          <a:p>
            <a:pPr algn="ctr"/>
            <a:r>
              <a:rPr lang="en-US" sz="2250">
                <a:latin typeface="Georgia"/>
                <a:cs typeface="Arial"/>
              </a:rPr>
              <a:t>University Centers</a:t>
            </a:r>
          </a:p>
        </p:txBody>
      </p:sp>
      <p:sp>
        <p:nvSpPr>
          <p:cNvPr id="7" name="TextBox 6">
            <a:extLst>
              <a:ext uri="{FF2B5EF4-FFF2-40B4-BE49-F238E27FC236}">
                <a16:creationId xmlns:a16="http://schemas.microsoft.com/office/drawing/2014/main" id="{1665432C-E79F-CA3E-E921-8426170FE647}"/>
              </a:ext>
            </a:extLst>
          </p:cNvPr>
          <p:cNvSpPr txBox="1"/>
          <p:nvPr/>
        </p:nvSpPr>
        <p:spPr>
          <a:xfrm>
            <a:off x="3845140" y="4881146"/>
            <a:ext cx="2136710" cy="219291"/>
          </a:xfrm>
          <a:prstGeom prst="rect">
            <a:avLst/>
          </a:prstGeom>
          <a:noFill/>
        </p:spPr>
        <p:txBody>
          <a:bodyPr wrap="square" rtlCol="0">
            <a:spAutoFit/>
          </a:bodyPr>
          <a:lstStyle/>
          <a:p>
            <a:pPr algn="ctr"/>
            <a:r>
              <a:rPr lang="en-US" sz="825"/>
              <a:t>Updated February 2023</a:t>
            </a:r>
          </a:p>
        </p:txBody>
      </p:sp>
      <p:sp>
        <p:nvSpPr>
          <p:cNvPr id="2" name="TextBox 1">
            <a:extLst>
              <a:ext uri="{FF2B5EF4-FFF2-40B4-BE49-F238E27FC236}">
                <a16:creationId xmlns:a16="http://schemas.microsoft.com/office/drawing/2014/main" id="{AB1E1677-C128-724C-AD61-4C222B275C00}"/>
              </a:ext>
            </a:extLst>
          </p:cNvPr>
          <p:cNvSpPr txBox="1"/>
          <p:nvPr/>
        </p:nvSpPr>
        <p:spPr>
          <a:xfrm>
            <a:off x="2530714" y="898066"/>
            <a:ext cx="5109678" cy="392415"/>
          </a:xfrm>
          <a:prstGeom prst="rect">
            <a:avLst/>
          </a:prstGeom>
          <a:noFill/>
        </p:spPr>
        <p:txBody>
          <a:bodyPr wrap="square" lIns="68580" tIns="34290" rIns="68580" bIns="34290" rtlCol="0" anchor="t">
            <a:spAutoFit/>
          </a:bodyPr>
          <a:lstStyle/>
          <a:p>
            <a:pPr algn="ctr"/>
            <a:r>
              <a:rPr lang="en-US" sz="1050">
                <a:cs typeface="Arial"/>
              </a:rPr>
              <a:t>University Centers complement and collaborate with other EDA partners by providing expertise, applied research, and data to their service area.</a:t>
            </a:r>
          </a:p>
        </p:txBody>
      </p:sp>
      <p:sp>
        <p:nvSpPr>
          <p:cNvPr id="8" name="Rectangle 7">
            <a:extLst>
              <a:ext uri="{FF2B5EF4-FFF2-40B4-BE49-F238E27FC236}">
                <a16:creationId xmlns:a16="http://schemas.microsoft.com/office/drawing/2014/main" id="{5C622212-F981-03F8-6770-04A6AE76E720}"/>
              </a:ext>
            </a:extLst>
          </p:cNvPr>
          <p:cNvSpPr/>
          <p:nvPr/>
        </p:nvSpPr>
        <p:spPr>
          <a:xfrm>
            <a:off x="6495585" y="1868902"/>
            <a:ext cx="2461986" cy="205732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endParaRPr lang="en-US" sz="900">
              <a:solidFill>
                <a:schemeClr val="tx1"/>
              </a:solidFill>
              <a:cs typeface="Arial" panose="020B0604020202020204"/>
            </a:endParaRPr>
          </a:p>
          <a:p>
            <a:pPr marL="214313" indent="-214313">
              <a:buFont typeface="Arial" panose="020B0604020202020204" pitchFamily="34" charset="0"/>
              <a:buChar char="•"/>
            </a:pPr>
            <a:r>
              <a:rPr lang="en-US" sz="900">
                <a:solidFill>
                  <a:schemeClr val="tx1"/>
                </a:solidFill>
                <a:cs typeface="Arial" panose="020B0604020202020204"/>
              </a:rPr>
              <a:t>University Centers are key EDA partners that help by filling knowledge gaps in specific industries and economic development needs. </a:t>
            </a:r>
          </a:p>
          <a:p>
            <a:endParaRPr lang="en-US" sz="900">
              <a:solidFill>
                <a:schemeClr val="tx1"/>
              </a:solidFill>
              <a:cs typeface="Arial" panose="020B0604020202020204"/>
            </a:endParaRPr>
          </a:p>
          <a:p>
            <a:pPr marL="214313" indent="-214313">
              <a:buFont typeface="Arial" panose="020B0604020202020204" pitchFamily="34" charset="0"/>
              <a:buChar char="•"/>
            </a:pPr>
            <a:r>
              <a:rPr lang="en-US" sz="900">
                <a:solidFill>
                  <a:schemeClr val="tx1"/>
                </a:solidFill>
              </a:rPr>
              <a:t>Focus on providing technical assistance, data and insights, and program resources to help regions realize their full economic development potential.</a:t>
            </a:r>
            <a:endParaRPr lang="en-US" sz="900">
              <a:solidFill>
                <a:schemeClr val="tx1"/>
              </a:solidFill>
              <a:cs typeface="Arial" panose="020B0604020202020204"/>
            </a:endParaRPr>
          </a:p>
          <a:p>
            <a:pPr marL="214313" indent="-214313">
              <a:buFont typeface="Arial" panose="020B0604020202020204" pitchFamily="34" charset="0"/>
              <a:buChar char="•"/>
            </a:pPr>
            <a:endParaRPr lang="en-US" sz="900">
              <a:solidFill>
                <a:schemeClr val="tx1"/>
              </a:solidFill>
              <a:cs typeface="Arial" panose="020B0604020202020204"/>
            </a:endParaRPr>
          </a:p>
          <a:p>
            <a:pPr marL="214313" indent="-214313">
              <a:buFont typeface="Arial" panose="020B0604020202020204" pitchFamily="34" charset="0"/>
              <a:buChar char="•"/>
            </a:pPr>
            <a:r>
              <a:rPr lang="en-US" sz="900">
                <a:solidFill>
                  <a:schemeClr val="tx1"/>
                </a:solidFill>
                <a:cs typeface="Arial" panose="020B0604020202020204"/>
              </a:rPr>
              <a:t>EDA funds 71 University Centers on a 3-year cycle.</a:t>
            </a:r>
          </a:p>
          <a:p>
            <a:endParaRPr lang="en-US" sz="900">
              <a:solidFill>
                <a:schemeClr val="tx1"/>
              </a:solidFill>
              <a:cs typeface="Arial" panose="020B0604020202020204"/>
            </a:endParaRPr>
          </a:p>
          <a:p>
            <a:pPr marL="214313" indent="-214313">
              <a:buFont typeface="Arial" panose="020B0604020202020204" pitchFamily="34" charset="0"/>
              <a:buChar char="•"/>
            </a:pPr>
            <a:endParaRPr lang="en-US" sz="900">
              <a:solidFill>
                <a:schemeClr val="tx1"/>
              </a:solidFill>
              <a:cs typeface="Arial" panose="020B0604020202020204"/>
            </a:endParaRPr>
          </a:p>
        </p:txBody>
      </p:sp>
      <p:pic>
        <p:nvPicPr>
          <p:cNvPr id="4" name="Picture 4">
            <a:extLst>
              <a:ext uri="{FF2B5EF4-FFF2-40B4-BE49-F238E27FC236}">
                <a16:creationId xmlns:a16="http://schemas.microsoft.com/office/drawing/2014/main" id="{A3769C75-99D6-38F4-A3ED-F4A49A1863F7}"/>
              </a:ext>
            </a:extLst>
          </p:cNvPr>
          <p:cNvPicPr>
            <a:picLocks noChangeAspect="1"/>
          </p:cNvPicPr>
          <p:nvPr/>
        </p:nvPicPr>
        <p:blipFill>
          <a:blip r:embed="rId2"/>
          <a:stretch>
            <a:fillRect/>
          </a:stretch>
        </p:blipFill>
        <p:spPr>
          <a:xfrm>
            <a:off x="1585210" y="1524758"/>
            <a:ext cx="4764998" cy="2403155"/>
          </a:xfrm>
          <a:prstGeom prst="rect">
            <a:avLst/>
          </a:prstGeom>
        </p:spPr>
      </p:pic>
      <p:pic>
        <p:nvPicPr>
          <p:cNvPr id="5" name="Picture 8">
            <a:extLst>
              <a:ext uri="{FF2B5EF4-FFF2-40B4-BE49-F238E27FC236}">
                <a16:creationId xmlns:a16="http://schemas.microsoft.com/office/drawing/2014/main" id="{013EABDA-15AF-2D62-A311-C029B5A261D6}"/>
              </a:ext>
            </a:extLst>
          </p:cNvPr>
          <p:cNvPicPr>
            <a:picLocks noChangeAspect="1"/>
          </p:cNvPicPr>
          <p:nvPr/>
        </p:nvPicPr>
        <p:blipFill>
          <a:blip r:embed="rId3"/>
          <a:stretch>
            <a:fillRect/>
          </a:stretch>
        </p:blipFill>
        <p:spPr>
          <a:xfrm>
            <a:off x="1586849" y="3360959"/>
            <a:ext cx="925175" cy="1241608"/>
          </a:xfrm>
          <a:prstGeom prst="rect">
            <a:avLst/>
          </a:prstGeom>
        </p:spPr>
      </p:pic>
      <p:pic>
        <p:nvPicPr>
          <p:cNvPr id="9" name="Picture 9">
            <a:extLst>
              <a:ext uri="{FF2B5EF4-FFF2-40B4-BE49-F238E27FC236}">
                <a16:creationId xmlns:a16="http://schemas.microsoft.com/office/drawing/2014/main" id="{D8378E2D-E505-D4B3-633B-49339AF82BD2}"/>
              </a:ext>
            </a:extLst>
          </p:cNvPr>
          <p:cNvPicPr>
            <a:picLocks noChangeAspect="1"/>
          </p:cNvPicPr>
          <p:nvPr/>
        </p:nvPicPr>
        <p:blipFill>
          <a:blip r:embed="rId4"/>
          <a:stretch>
            <a:fillRect/>
          </a:stretch>
        </p:blipFill>
        <p:spPr>
          <a:xfrm>
            <a:off x="3664627" y="3930643"/>
            <a:ext cx="638956" cy="439517"/>
          </a:xfrm>
          <a:prstGeom prst="rect">
            <a:avLst/>
          </a:prstGeom>
        </p:spPr>
      </p:pic>
      <p:pic>
        <p:nvPicPr>
          <p:cNvPr id="10" name="Picture 10">
            <a:extLst>
              <a:ext uri="{FF2B5EF4-FFF2-40B4-BE49-F238E27FC236}">
                <a16:creationId xmlns:a16="http://schemas.microsoft.com/office/drawing/2014/main" id="{33DF1CA6-453D-9678-666C-D5F2C071F51D}"/>
              </a:ext>
            </a:extLst>
          </p:cNvPr>
          <p:cNvPicPr>
            <a:picLocks noChangeAspect="1"/>
          </p:cNvPicPr>
          <p:nvPr/>
        </p:nvPicPr>
        <p:blipFill>
          <a:blip r:embed="rId5"/>
          <a:stretch>
            <a:fillRect/>
          </a:stretch>
        </p:blipFill>
        <p:spPr>
          <a:xfrm>
            <a:off x="2508042" y="3931786"/>
            <a:ext cx="1153306" cy="662084"/>
          </a:xfrm>
          <a:prstGeom prst="rect">
            <a:avLst/>
          </a:prstGeom>
        </p:spPr>
      </p:pic>
      <p:sp>
        <p:nvSpPr>
          <p:cNvPr id="6" name="Slide Number Placeholder 5">
            <a:extLst>
              <a:ext uri="{FF2B5EF4-FFF2-40B4-BE49-F238E27FC236}">
                <a16:creationId xmlns:a16="http://schemas.microsoft.com/office/drawing/2014/main" id="{1CF16B25-4C6E-F5D7-6B2B-14D74298D573}"/>
              </a:ext>
            </a:extLst>
          </p:cNvPr>
          <p:cNvSpPr>
            <a:spLocks noGrp="1"/>
          </p:cNvSpPr>
          <p:nvPr>
            <p:ph type="sldNum" sz="quarter" idx="4"/>
          </p:nvPr>
        </p:nvSpPr>
        <p:spPr>
          <a:xfrm>
            <a:off x="9313985" y="8683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603113-8C22-4FC8-ACE9-61503917764B}" type="slidenum">
              <a:rPr lang="en-US" smtClean="0"/>
              <a:pPr/>
              <a:t>19</a:t>
            </a:fld>
            <a:endParaRPr lang="en-US"/>
          </a:p>
        </p:txBody>
      </p:sp>
      <p:sp>
        <p:nvSpPr>
          <p:cNvPr id="12" name="TextBox 11">
            <a:extLst>
              <a:ext uri="{FF2B5EF4-FFF2-40B4-BE49-F238E27FC236}">
                <a16:creationId xmlns:a16="http://schemas.microsoft.com/office/drawing/2014/main" id="{58ED1F66-89FE-323A-11EB-F5D3B3405FCB}"/>
              </a:ext>
            </a:extLst>
          </p:cNvPr>
          <p:cNvSpPr txBox="1"/>
          <p:nvPr/>
        </p:nvSpPr>
        <p:spPr>
          <a:xfrm>
            <a:off x="6421833" y="1582590"/>
            <a:ext cx="2606908" cy="311624"/>
          </a:xfrm>
          <a:prstGeom prst="rect">
            <a:avLst/>
          </a:prstGeom>
          <a:noFill/>
        </p:spPr>
        <p:txBody>
          <a:bodyPr wrap="square" rtlCol="0">
            <a:spAutoFit/>
          </a:bodyPr>
          <a:lstStyle/>
          <a:p>
            <a:r>
              <a:rPr lang="en-US" sz="1425" b="1"/>
              <a:t>Key Takeaways</a:t>
            </a:r>
          </a:p>
        </p:txBody>
      </p:sp>
    </p:spTree>
    <p:extLst>
      <p:ext uri="{BB962C8B-B14F-4D97-AF65-F5344CB8AC3E}">
        <p14:creationId xmlns:p14="http://schemas.microsoft.com/office/powerpoint/2010/main" val="1153236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BCB71-E2A1-4237-9B44-5863C833F57D}"/>
              </a:ext>
            </a:extLst>
          </p:cNvPr>
          <p:cNvSpPr>
            <a:spLocks noGrp="1"/>
          </p:cNvSpPr>
          <p:nvPr>
            <p:ph type="title"/>
          </p:nvPr>
        </p:nvSpPr>
        <p:spPr>
          <a:xfrm>
            <a:off x="678565" y="246888"/>
            <a:ext cx="7068983" cy="858292"/>
          </a:xfrm>
        </p:spPr>
        <p:txBody>
          <a:bodyPr/>
          <a:lstStyle/>
          <a:p>
            <a:r>
              <a:rPr lang="en-US" i="1" dirty="0">
                <a:solidFill>
                  <a:srgbClr val="005A8B"/>
                </a:solidFill>
              </a:rPr>
              <a:t>Let’s Connect!</a:t>
            </a:r>
          </a:p>
        </p:txBody>
      </p:sp>
      <p:sp>
        <p:nvSpPr>
          <p:cNvPr id="7" name="TextBox 6">
            <a:extLst>
              <a:ext uri="{FF2B5EF4-FFF2-40B4-BE49-F238E27FC236}">
                <a16:creationId xmlns:a16="http://schemas.microsoft.com/office/drawing/2014/main" id="{5C7E8192-B353-4B01-B7D9-35063430D345}"/>
              </a:ext>
            </a:extLst>
          </p:cNvPr>
          <p:cNvSpPr txBox="1"/>
          <p:nvPr/>
        </p:nvSpPr>
        <p:spPr>
          <a:xfrm>
            <a:off x="742669" y="877005"/>
            <a:ext cx="7658661" cy="3270741"/>
          </a:xfrm>
          <a:prstGeom prst="rect">
            <a:avLst/>
          </a:prstGeom>
          <a:noFill/>
        </p:spPr>
        <p:txBody>
          <a:bodyPr wrap="square" rtlCol="0">
            <a:noAutofit/>
          </a:bodyPr>
          <a:lstStyle/>
          <a:p>
            <a:pPr algn="ctr"/>
            <a:endParaRPr lang="en-US" sz="2400" dirty="0">
              <a:solidFill>
                <a:srgbClr val="005A8B"/>
              </a:solidFill>
              <a:latin typeface="+mj-lt"/>
            </a:endParaRPr>
          </a:p>
          <a:p>
            <a:pPr algn="ctr"/>
            <a:endParaRPr lang="en-US" sz="2400" dirty="0">
              <a:solidFill>
                <a:srgbClr val="005A8B"/>
              </a:solidFill>
              <a:latin typeface="+mj-lt"/>
            </a:endParaRPr>
          </a:p>
          <a:p>
            <a:pPr algn="ctr"/>
            <a:r>
              <a:rPr lang="en-US" sz="2400" b="1" dirty="0">
                <a:solidFill>
                  <a:srgbClr val="005A8B"/>
                </a:solidFill>
                <a:latin typeface="+mj-lt"/>
              </a:rPr>
              <a:t>Craig Buerstatte</a:t>
            </a:r>
          </a:p>
          <a:p>
            <a:pPr algn="ctr"/>
            <a:r>
              <a:rPr lang="en-US" sz="2400" dirty="0">
                <a:solidFill>
                  <a:srgbClr val="005A8B"/>
                </a:solidFill>
                <a:latin typeface="+mj-lt"/>
              </a:rPr>
              <a:t>Deputy Assistant Secretary for Regional Affairs</a:t>
            </a:r>
          </a:p>
          <a:p>
            <a:pPr algn="ctr"/>
            <a:endParaRPr lang="en-US" sz="2400" dirty="0">
              <a:solidFill>
                <a:srgbClr val="005A8B"/>
              </a:solidFill>
              <a:latin typeface="+mj-lt"/>
              <a:hlinkClick r:id="rId2"/>
            </a:endParaRPr>
          </a:p>
          <a:p>
            <a:pPr algn="ctr"/>
            <a:r>
              <a:rPr lang="en-US" sz="2400" dirty="0">
                <a:solidFill>
                  <a:srgbClr val="005A8B"/>
                </a:solidFill>
                <a:latin typeface="+mj-lt"/>
                <a:hlinkClick r:id="rId2"/>
              </a:rPr>
              <a:t>cbuerstatte@eda.gov</a:t>
            </a:r>
            <a:endParaRPr lang="en-US" sz="2400" dirty="0">
              <a:solidFill>
                <a:srgbClr val="005A8B"/>
              </a:solidFill>
              <a:latin typeface="+mj-lt"/>
            </a:endParaRPr>
          </a:p>
          <a:p>
            <a:pPr algn="ctr"/>
            <a:r>
              <a:rPr lang="en-US" sz="2400" dirty="0">
                <a:solidFill>
                  <a:srgbClr val="005A8B"/>
                </a:solidFill>
                <a:latin typeface="+mj-lt"/>
              </a:rPr>
              <a:t>or</a:t>
            </a:r>
            <a:endParaRPr lang="en-US" sz="2000" dirty="0">
              <a:solidFill>
                <a:srgbClr val="005A8B"/>
              </a:solidFill>
              <a:latin typeface="+mj-lt"/>
            </a:endParaRPr>
          </a:p>
          <a:p>
            <a:pPr algn="ctr"/>
            <a:r>
              <a:rPr lang="en-US" sz="2400" i="1" dirty="0">
                <a:solidFill>
                  <a:srgbClr val="005A8B"/>
                </a:solidFill>
                <a:latin typeface="+mj-lt"/>
              </a:rPr>
              <a:t>www.linkedin.com/in/CraigBuerstatte/</a:t>
            </a:r>
          </a:p>
          <a:p>
            <a:pPr algn="ctr"/>
            <a:endParaRPr lang="en-US" sz="2400" dirty="0">
              <a:solidFill>
                <a:srgbClr val="005A8B"/>
              </a:solidFill>
              <a:latin typeface="+mj-lt"/>
            </a:endParaRPr>
          </a:p>
        </p:txBody>
      </p:sp>
    </p:spTree>
    <p:extLst>
      <p:ext uri="{BB962C8B-B14F-4D97-AF65-F5344CB8AC3E}">
        <p14:creationId xmlns:p14="http://schemas.microsoft.com/office/powerpoint/2010/main" val="25628575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C5CA42-62FA-F976-BE6F-7DFB1B085E06}"/>
              </a:ext>
            </a:extLst>
          </p:cNvPr>
          <p:cNvSpPr>
            <a:spLocks noGrp="1"/>
          </p:cNvSpPr>
          <p:nvPr/>
        </p:nvSpPr>
        <p:spPr>
          <a:xfrm>
            <a:off x="1345819" y="259685"/>
            <a:ext cx="7522973" cy="802839"/>
          </a:xfrm>
          <a:prstGeom prst="rect">
            <a:avLst/>
          </a:prstGeom>
        </p:spPr>
        <p:txBody>
          <a:bodyPr vert="horz" lIns="91440" tIns="45720" rIns="91440" bIns="45720" rtlCol="0" anchor="ctr">
            <a:normAutofit fontScale="97500"/>
          </a:bodyPr>
          <a:lstStyle>
            <a:lvl1pPr algn="l" defTabSz="914354" rtl="0" eaLnBrk="1" latinLnBrk="0" hangingPunct="1">
              <a:lnSpc>
                <a:spcPct val="90000"/>
              </a:lnSpc>
              <a:spcBef>
                <a:spcPct val="0"/>
              </a:spcBef>
              <a:buNone/>
              <a:defRPr sz="3733" b="1" kern="1200">
                <a:solidFill>
                  <a:schemeClr val="accent5"/>
                </a:solidFill>
                <a:latin typeface="Georgia" panose="02040502050405020303" pitchFamily="18" charset="0"/>
                <a:ea typeface="+mj-ea"/>
                <a:cs typeface="Arial" panose="020B0604020202020204" pitchFamily="34" charset="0"/>
              </a:defRPr>
            </a:lvl1pPr>
          </a:lstStyle>
          <a:p>
            <a:r>
              <a:rPr lang="en-US" sz="2250" dirty="0">
                <a:latin typeface="Georgia"/>
                <a:cs typeface="Arial"/>
              </a:rPr>
              <a:t>Recent disasters have surged EDA’s investments </a:t>
            </a:r>
            <a:endParaRPr lang="en-US" sz="2250" dirty="0"/>
          </a:p>
        </p:txBody>
      </p:sp>
      <p:sp>
        <p:nvSpPr>
          <p:cNvPr id="5" name="Rectangle 4">
            <a:extLst>
              <a:ext uri="{FF2B5EF4-FFF2-40B4-BE49-F238E27FC236}">
                <a16:creationId xmlns:a16="http://schemas.microsoft.com/office/drawing/2014/main" id="{3CFD0B45-9BEF-A1BD-A46D-BA01109A0D97}"/>
              </a:ext>
            </a:extLst>
          </p:cNvPr>
          <p:cNvSpPr/>
          <p:nvPr/>
        </p:nvSpPr>
        <p:spPr>
          <a:xfrm>
            <a:off x="6490567" y="1257085"/>
            <a:ext cx="2552322" cy="3510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t"/>
          <a:lstStyle/>
          <a:p>
            <a:pPr marL="68580" indent="-68580">
              <a:spcAft>
                <a:spcPts val="900"/>
              </a:spcAft>
              <a:buFont typeface="Arial" panose="020B0604020202020204" pitchFamily="34" charset="0"/>
              <a:buChar char="•"/>
            </a:pPr>
            <a:r>
              <a:rPr lang="en-US" sz="1125" b="1" dirty="0">
                <a:solidFill>
                  <a:schemeClr val="tx1"/>
                </a:solidFill>
                <a:ea typeface="+mn-lt"/>
                <a:cs typeface="+mn-lt"/>
              </a:rPr>
              <a:t>New approaches – </a:t>
            </a:r>
            <a:r>
              <a:rPr lang="en-US" sz="1125" dirty="0">
                <a:solidFill>
                  <a:schemeClr val="tx1"/>
                </a:solidFill>
                <a:ea typeface="+mn-lt"/>
                <a:cs typeface="+mn-lt"/>
              </a:rPr>
              <a:t>Build Back Better, Regional Economic Coordination Officers, Economic Recovery Corps</a:t>
            </a:r>
          </a:p>
          <a:p>
            <a:pPr marL="68580" indent="-68580">
              <a:spcAft>
                <a:spcPts val="900"/>
              </a:spcAft>
              <a:buFont typeface="Arial" panose="020B0604020202020204" pitchFamily="34" charset="0"/>
              <a:buChar char="•"/>
            </a:pPr>
            <a:r>
              <a:rPr lang="en-US" sz="1125" dirty="0">
                <a:solidFill>
                  <a:schemeClr val="tx1"/>
                </a:solidFill>
              </a:rPr>
              <a:t>Greater emphasis on </a:t>
            </a:r>
            <a:r>
              <a:rPr lang="en-US" sz="1125" b="1" dirty="0">
                <a:solidFill>
                  <a:schemeClr val="tx1"/>
                </a:solidFill>
              </a:rPr>
              <a:t>Regionalism </a:t>
            </a:r>
          </a:p>
          <a:p>
            <a:pPr marL="68580" indent="-68580">
              <a:spcAft>
                <a:spcPts val="900"/>
              </a:spcAft>
              <a:buFont typeface="Arial" panose="020B0604020202020204" pitchFamily="34" charset="0"/>
              <a:buChar char="•"/>
            </a:pPr>
            <a:r>
              <a:rPr lang="en-US" sz="1125" dirty="0">
                <a:solidFill>
                  <a:schemeClr val="tx1"/>
                </a:solidFill>
                <a:cs typeface="Arial"/>
              </a:rPr>
              <a:t>New stakeholders entered the economic development field  </a:t>
            </a:r>
          </a:p>
          <a:p>
            <a:pPr marL="68580" indent="-68580">
              <a:spcAft>
                <a:spcPts val="900"/>
              </a:spcAft>
              <a:buFont typeface="Arial" panose="020B0604020202020204" pitchFamily="34" charset="0"/>
              <a:buChar char="•"/>
            </a:pPr>
            <a:r>
              <a:rPr lang="en-US" sz="1125" b="1" dirty="0">
                <a:solidFill>
                  <a:schemeClr val="tx1"/>
                </a:solidFill>
              </a:rPr>
              <a:t>Capacity Building </a:t>
            </a:r>
            <a:r>
              <a:rPr lang="en-US" sz="1125" dirty="0">
                <a:solidFill>
                  <a:schemeClr val="tx1"/>
                </a:solidFill>
              </a:rPr>
              <a:t>is becoming hugely important </a:t>
            </a:r>
          </a:p>
          <a:p>
            <a:pPr marL="68580" indent="-68580">
              <a:spcAft>
                <a:spcPts val="900"/>
              </a:spcAft>
              <a:buFont typeface="Arial" panose="020B0604020202020204" pitchFamily="34" charset="0"/>
              <a:buChar char="•"/>
            </a:pPr>
            <a:r>
              <a:rPr lang="en-US" sz="1125" b="1" dirty="0">
                <a:solidFill>
                  <a:schemeClr val="tx1"/>
                </a:solidFill>
              </a:rPr>
              <a:t>Largest economic development infrastructure </a:t>
            </a:r>
            <a:r>
              <a:rPr lang="en-US" sz="1125">
                <a:solidFill>
                  <a:schemeClr val="tx1"/>
                </a:solidFill>
              </a:rPr>
              <a:t>in decades</a:t>
            </a:r>
            <a:endParaRPr lang="en-US" sz="1125" b="1" dirty="0">
              <a:solidFill>
                <a:schemeClr val="tx1"/>
              </a:solidFill>
            </a:endParaRPr>
          </a:p>
          <a:p>
            <a:pPr marL="214313" indent="-214313">
              <a:buFont typeface="Wingdings" panose="05000000000000000000" pitchFamily="2" charset="2"/>
              <a:buChar char="§"/>
            </a:pPr>
            <a:endParaRPr lang="en-US" sz="1050" dirty="0">
              <a:solidFill>
                <a:schemeClr val="tx1"/>
              </a:solidFill>
            </a:endParaRPr>
          </a:p>
          <a:p>
            <a:pPr marL="128588" indent="-128588">
              <a:buFont typeface="Arial" panose="020B0604020202020204" pitchFamily="34" charset="0"/>
              <a:buChar char="•"/>
            </a:pPr>
            <a:endParaRPr lang="en-US" sz="1050" dirty="0">
              <a:solidFill>
                <a:schemeClr val="tx1"/>
              </a:solidFill>
              <a:ea typeface="+mn-lt"/>
              <a:cs typeface="+mn-lt"/>
            </a:endParaRPr>
          </a:p>
        </p:txBody>
      </p:sp>
      <p:sp>
        <p:nvSpPr>
          <p:cNvPr id="2" name="Slide Number Placeholder 1">
            <a:extLst>
              <a:ext uri="{FF2B5EF4-FFF2-40B4-BE49-F238E27FC236}">
                <a16:creationId xmlns:a16="http://schemas.microsoft.com/office/drawing/2014/main" id="{D9C4A135-8581-EFBC-19CF-5CD6EF4BC9EC}"/>
              </a:ext>
            </a:extLst>
          </p:cNvPr>
          <p:cNvSpPr>
            <a:spLocks noGrp="1"/>
          </p:cNvSpPr>
          <p:nvPr>
            <p:ph type="sldNum" sz="quarter" idx="4"/>
          </p:nvPr>
        </p:nvSpPr>
        <p:spPr>
          <a:xfrm>
            <a:off x="9313985" y="86831"/>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B603113-8C22-4FC8-ACE9-61503917764B}" type="slidenum">
              <a:rPr lang="en-US" smtClean="0"/>
              <a:pPr/>
              <a:t>20</a:t>
            </a:fld>
            <a:endParaRPr lang="en-US"/>
          </a:p>
        </p:txBody>
      </p:sp>
      <p:grpSp>
        <p:nvGrpSpPr>
          <p:cNvPr id="15" name="Group 14">
            <a:extLst>
              <a:ext uri="{FF2B5EF4-FFF2-40B4-BE49-F238E27FC236}">
                <a16:creationId xmlns:a16="http://schemas.microsoft.com/office/drawing/2014/main" id="{59AA8BD0-4388-7C7C-EDBF-DD256CF23E90}"/>
              </a:ext>
            </a:extLst>
          </p:cNvPr>
          <p:cNvGrpSpPr/>
          <p:nvPr/>
        </p:nvGrpSpPr>
        <p:grpSpPr>
          <a:xfrm>
            <a:off x="967318" y="1257085"/>
            <a:ext cx="5394736" cy="3369159"/>
            <a:chOff x="1296360" y="1875546"/>
            <a:chExt cx="7982114" cy="3858693"/>
          </a:xfrm>
        </p:grpSpPr>
        <p:graphicFrame>
          <p:nvGraphicFramePr>
            <p:cNvPr id="4" name="Chart 3">
              <a:extLst>
                <a:ext uri="{FF2B5EF4-FFF2-40B4-BE49-F238E27FC236}">
                  <a16:creationId xmlns:a16="http://schemas.microsoft.com/office/drawing/2014/main" id="{63112F25-8DAF-319B-1C0E-FC912773EF03}"/>
                </a:ext>
              </a:extLst>
            </p:cNvPr>
            <p:cNvGraphicFramePr>
              <a:graphicFrameLocks/>
            </p:cNvGraphicFramePr>
            <p:nvPr/>
          </p:nvGraphicFramePr>
          <p:xfrm>
            <a:off x="1296360" y="1875546"/>
            <a:ext cx="7982114" cy="3858693"/>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Connector 8">
              <a:extLst>
                <a:ext uri="{FF2B5EF4-FFF2-40B4-BE49-F238E27FC236}">
                  <a16:creationId xmlns:a16="http://schemas.microsoft.com/office/drawing/2014/main" id="{41DE0C0A-399F-78B8-9A84-2E184EA23934}"/>
                </a:ext>
              </a:extLst>
            </p:cNvPr>
            <p:cNvCxnSpPr>
              <a:cxnSpLocks/>
            </p:cNvCxnSpPr>
            <p:nvPr/>
          </p:nvCxnSpPr>
          <p:spPr>
            <a:xfrm flipH="1" flipV="1">
              <a:off x="6631474" y="2650259"/>
              <a:ext cx="6144" cy="2089906"/>
            </a:xfrm>
            <a:prstGeom prst="line">
              <a:avLst/>
            </a:prstGeom>
          </p:spPr>
          <p:style>
            <a:lnRef idx="3">
              <a:schemeClr val="accent6"/>
            </a:lnRef>
            <a:fillRef idx="0">
              <a:schemeClr val="accent6"/>
            </a:fillRef>
            <a:effectRef idx="2">
              <a:schemeClr val="accent6"/>
            </a:effectRef>
            <a:fontRef idx="minor">
              <a:schemeClr val="tx1"/>
            </a:fontRef>
          </p:style>
        </p:cxnSp>
        <p:sp>
          <p:nvSpPr>
            <p:cNvPr id="10" name="TextBox 9">
              <a:extLst>
                <a:ext uri="{FF2B5EF4-FFF2-40B4-BE49-F238E27FC236}">
                  <a16:creationId xmlns:a16="http://schemas.microsoft.com/office/drawing/2014/main" id="{BC1891F3-026D-7B02-1352-782DBF37A494}"/>
                </a:ext>
              </a:extLst>
            </p:cNvPr>
            <p:cNvSpPr txBox="1"/>
            <p:nvPr/>
          </p:nvSpPr>
          <p:spPr>
            <a:xfrm>
              <a:off x="5947637" y="2143772"/>
              <a:ext cx="1193677" cy="497591"/>
            </a:xfrm>
            <a:prstGeom prst="rect">
              <a:avLst/>
            </a:prstGeom>
            <a:noFill/>
          </p:spPr>
          <p:txBody>
            <a:bodyPr wrap="square" lIns="68580" tIns="34290" rIns="68580" bIns="34290" rtlCol="0" anchor="t">
              <a:spAutoFit/>
            </a:bodyPr>
            <a:lstStyle/>
            <a:p>
              <a:pPr algn="ctr"/>
              <a:r>
                <a:rPr lang="en-US" sz="1050"/>
                <a:t>CARES Act</a:t>
              </a:r>
            </a:p>
          </p:txBody>
        </p:sp>
        <p:cxnSp>
          <p:nvCxnSpPr>
            <p:cNvPr id="11" name="Straight Connector 10">
              <a:extLst>
                <a:ext uri="{FF2B5EF4-FFF2-40B4-BE49-F238E27FC236}">
                  <a16:creationId xmlns:a16="http://schemas.microsoft.com/office/drawing/2014/main" id="{74F0C3EC-A373-5D68-D623-4D0BFD0B581F}"/>
                </a:ext>
              </a:extLst>
            </p:cNvPr>
            <p:cNvCxnSpPr>
              <a:cxnSpLocks/>
            </p:cNvCxnSpPr>
            <p:nvPr/>
          </p:nvCxnSpPr>
          <p:spPr>
            <a:xfrm flipV="1">
              <a:off x="8641909" y="2650259"/>
              <a:ext cx="0" cy="2104054"/>
            </a:xfrm>
            <a:prstGeom prst="line">
              <a:avLst/>
            </a:prstGeom>
          </p:spPr>
          <p:style>
            <a:lnRef idx="3">
              <a:schemeClr val="accent6"/>
            </a:lnRef>
            <a:fillRef idx="0">
              <a:schemeClr val="accent6"/>
            </a:fillRef>
            <a:effectRef idx="2">
              <a:schemeClr val="accent6"/>
            </a:effectRef>
            <a:fontRef idx="minor">
              <a:schemeClr val="tx1"/>
            </a:fontRef>
          </p:style>
        </p:cxnSp>
        <p:sp>
          <p:nvSpPr>
            <p:cNvPr id="12" name="TextBox 11">
              <a:extLst>
                <a:ext uri="{FF2B5EF4-FFF2-40B4-BE49-F238E27FC236}">
                  <a16:creationId xmlns:a16="http://schemas.microsoft.com/office/drawing/2014/main" id="{F435BADB-1080-8876-BA4D-0CBD1DDB54F3}"/>
                </a:ext>
              </a:extLst>
            </p:cNvPr>
            <p:cNvSpPr txBox="1"/>
            <p:nvPr/>
          </p:nvSpPr>
          <p:spPr>
            <a:xfrm>
              <a:off x="8084797" y="2225783"/>
              <a:ext cx="1193677" cy="292700"/>
            </a:xfrm>
            <a:prstGeom prst="rect">
              <a:avLst/>
            </a:prstGeom>
            <a:noFill/>
          </p:spPr>
          <p:txBody>
            <a:bodyPr wrap="square" lIns="68580" tIns="34290" rIns="68580" bIns="34290" rtlCol="0" anchor="t">
              <a:spAutoFit/>
            </a:bodyPr>
            <a:lstStyle/>
            <a:p>
              <a:r>
                <a:rPr lang="en-US" sz="1050"/>
                <a:t>ARP Act</a:t>
              </a:r>
              <a:endParaRPr lang="en-US" sz="1050">
                <a:cs typeface="Arial"/>
              </a:endParaRPr>
            </a:p>
          </p:txBody>
        </p:sp>
      </p:grpSp>
    </p:spTree>
    <p:extLst>
      <p:ext uri="{BB962C8B-B14F-4D97-AF65-F5344CB8AC3E}">
        <p14:creationId xmlns:p14="http://schemas.microsoft.com/office/powerpoint/2010/main" val="2785419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6C89C8-C27E-A57D-C0E7-C9A3984113BF}"/>
              </a:ext>
            </a:extLst>
          </p:cNvPr>
          <p:cNvSpPr/>
          <p:nvPr/>
        </p:nvSpPr>
        <p:spPr>
          <a:xfrm>
            <a:off x="66123" y="629905"/>
            <a:ext cx="9011753" cy="95470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B Build Back Better Regional Challenge | U.S. Economic Development  Administration">
            <a:extLst>
              <a:ext uri="{FF2B5EF4-FFF2-40B4-BE49-F238E27FC236}">
                <a16:creationId xmlns:a16="http://schemas.microsoft.com/office/drawing/2014/main" id="{F72BBF7D-1492-1F07-06A5-F894F1883C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679284"/>
            <a:ext cx="5072195" cy="33627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C62926D-3E0B-AFAF-B28A-39DD0860C2E1}"/>
              </a:ext>
            </a:extLst>
          </p:cNvPr>
          <p:cNvSpPr txBox="1"/>
          <p:nvPr/>
        </p:nvSpPr>
        <p:spPr>
          <a:xfrm>
            <a:off x="5549774" y="679284"/>
            <a:ext cx="3232277" cy="3139321"/>
          </a:xfrm>
          <a:prstGeom prst="rect">
            <a:avLst/>
          </a:prstGeom>
          <a:noFill/>
        </p:spPr>
        <p:txBody>
          <a:bodyPr wrap="square" lIns="91440" tIns="45720" rIns="91440" bIns="45720" anchor="t">
            <a:spAutoFit/>
          </a:bodyPr>
          <a:lstStyle/>
          <a:p>
            <a:r>
              <a:rPr lang="en-US" dirty="0"/>
              <a:t>The </a:t>
            </a:r>
            <a:r>
              <a:rPr lang="en-US" b="1" dirty="0">
                <a:solidFill>
                  <a:schemeClr val="accent1">
                    <a:lumMod val="60000"/>
                    <a:lumOff val="40000"/>
                  </a:schemeClr>
                </a:solidFill>
              </a:rPr>
              <a:t>Build Back Better Regional Challenge </a:t>
            </a:r>
            <a:r>
              <a:rPr lang="en-US" dirty="0"/>
              <a:t>is boosting economic recovery from the pandemic, rebuilding American communities and advancing industries of the future to increase American competitiveness and create good jobs, including in regions grappling with decades of disinvestment.</a:t>
            </a:r>
          </a:p>
        </p:txBody>
      </p:sp>
    </p:spTree>
    <p:extLst>
      <p:ext uri="{BB962C8B-B14F-4D97-AF65-F5344CB8AC3E}">
        <p14:creationId xmlns:p14="http://schemas.microsoft.com/office/powerpoint/2010/main" val="36888829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6C89C8-C27E-A57D-C0E7-C9A3984113BF}"/>
              </a:ext>
            </a:extLst>
          </p:cNvPr>
          <p:cNvSpPr/>
          <p:nvPr/>
        </p:nvSpPr>
        <p:spPr>
          <a:xfrm>
            <a:off x="67235" y="468556"/>
            <a:ext cx="8984043" cy="926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Good Jobs Challenge Awardees | U.S. Economic Development Administration">
            <a:extLst>
              <a:ext uri="{FF2B5EF4-FFF2-40B4-BE49-F238E27FC236}">
                <a16:creationId xmlns:a16="http://schemas.microsoft.com/office/drawing/2014/main" id="{4F84FF26-385D-6203-0CC9-A3F2F3A4D9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0743" y="2988566"/>
            <a:ext cx="2290807" cy="151876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merican Rescue Plan Good Jobs Challenge – Frequently Asked Questions -  American Rescue Plan | U.S. Economic Development Administration">
            <a:extLst>
              <a:ext uri="{FF2B5EF4-FFF2-40B4-BE49-F238E27FC236}">
                <a16:creationId xmlns:a16="http://schemas.microsoft.com/office/drawing/2014/main" id="{DA7174AF-FEAE-03F4-ADF8-A158027A48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2541" y="2988565"/>
            <a:ext cx="2290806" cy="15187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A53E28-1662-AA70-1DCD-66C22BA6D7AD}"/>
              </a:ext>
            </a:extLst>
          </p:cNvPr>
          <p:cNvSpPr txBox="1"/>
          <p:nvPr/>
        </p:nvSpPr>
        <p:spPr>
          <a:xfrm>
            <a:off x="4378036" y="468556"/>
            <a:ext cx="4673242" cy="2185214"/>
          </a:xfrm>
          <a:prstGeom prst="rect">
            <a:avLst/>
          </a:prstGeom>
          <a:noFill/>
        </p:spPr>
        <p:txBody>
          <a:bodyPr wrap="square">
            <a:spAutoFit/>
          </a:bodyPr>
          <a:lstStyle/>
          <a:p>
            <a:r>
              <a:rPr lang="en-US" sz="1700" b="0" i="0" dirty="0">
                <a:solidFill>
                  <a:srgbClr val="171716"/>
                </a:solidFill>
                <a:effectLst/>
              </a:rPr>
              <a:t>With a focus on equity, the </a:t>
            </a:r>
            <a:r>
              <a:rPr lang="en-US" sz="1700" b="1" dirty="0">
                <a:solidFill>
                  <a:schemeClr val="accent1">
                    <a:lumMod val="60000"/>
                    <a:lumOff val="40000"/>
                  </a:schemeClr>
                </a:solidFill>
              </a:rPr>
              <a:t>Good Jobs Challenge</a:t>
            </a:r>
            <a:r>
              <a:rPr lang="en-US" sz="1700" b="1" i="0" dirty="0">
                <a:solidFill>
                  <a:schemeClr val="accent1">
                    <a:lumMod val="60000"/>
                    <a:lumOff val="40000"/>
                  </a:schemeClr>
                </a:solidFill>
                <a:effectLst/>
              </a:rPr>
              <a:t> </a:t>
            </a:r>
            <a:r>
              <a:rPr lang="en-US" sz="1700" dirty="0">
                <a:solidFill>
                  <a:srgbClr val="171716"/>
                </a:solidFill>
              </a:rPr>
              <a:t>P</a:t>
            </a:r>
            <a:r>
              <a:rPr lang="en-US" sz="1700" b="0" i="0" dirty="0">
                <a:solidFill>
                  <a:srgbClr val="171716"/>
                </a:solidFill>
                <a:effectLst/>
              </a:rPr>
              <a:t>rogram is expanding career opportunities for more Americans to reach their full potential and secure good-paying jobs while producing a skilled workforce to ensure the United States is prepared to innovate, compete, and succeed in a 21st Century global economy.</a:t>
            </a:r>
            <a:endParaRPr lang="en-US" sz="1700" dirty="0"/>
          </a:p>
        </p:txBody>
      </p:sp>
      <p:pic>
        <p:nvPicPr>
          <p:cNvPr id="1026" name="Picture 17">
            <a:extLst>
              <a:ext uri="{FF2B5EF4-FFF2-40B4-BE49-F238E27FC236}">
                <a16:creationId xmlns:a16="http://schemas.microsoft.com/office/drawing/2014/main" id="{D40C0C6F-3B5C-B4CC-55F5-7AB54A2F5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66" y="468556"/>
            <a:ext cx="3605261" cy="238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0637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D3C92F-7D2A-644A-9FE8-44FF8008A2CF}"/>
              </a:ext>
            </a:extLst>
          </p:cNvPr>
          <p:cNvSpPr/>
          <p:nvPr/>
        </p:nvSpPr>
        <p:spPr>
          <a:xfrm>
            <a:off x="153029" y="638175"/>
            <a:ext cx="8695695"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B24F31F5-0CE2-1365-2ED6-2ACE0F9982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6" y="220640"/>
            <a:ext cx="2247271" cy="835069"/>
          </a:xfrm>
          <a:prstGeom prst="rect">
            <a:avLst/>
          </a:prstGeom>
        </p:spPr>
      </p:pic>
      <p:pic>
        <p:nvPicPr>
          <p:cNvPr id="1026" name="Picture 2" descr="A map of the united states&#10;&#10;Description automatically generated">
            <a:extLst>
              <a:ext uri="{FF2B5EF4-FFF2-40B4-BE49-F238E27FC236}">
                <a16:creationId xmlns:a16="http://schemas.microsoft.com/office/drawing/2014/main" id="{B2E34DBC-AAFA-FFE6-ACE7-E91D8B8005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029" y="1090531"/>
            <a:ext cx="5578459" cy="29624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D2E09459-D528-B9DB-54E7-599F722AB7C4}"/>
              </a:ext>
            </a:extLst>
          </p:cNvPr>
          <p:cNvSpPr txBox="1"/>
          <p:nvPr/>
        </p:nvSpPr>
        <p:spPr>
          <a:xfrm>
            <a:off x="5771757" y="618182"/>
            <a:ext cx="3244486" cy="3908762"/>
          </a:xfrm>
          <a:prstGeom prst="rect">
            <a:avLst/>
          </a:prstGeom>
          <a:noFill/>
        </p:spPr>
        <p:txBody>
          <a:bodyPr wrap="square" lIns="91440" tIns="45720" rIns="91440" bIns="45720" rtlCol="0" anchor="t">
            <a:spAutoFit/>
          </a:bodyPr>
          <a:lstStyle/>
          <a:p>
            <a:r>
              <a:rPr lang="en-US" sz="1550" b="0" i="0" u="none" strike="noStrike">
                <a:effectLst/>
                <a:latin typeface="Arial"/>
                <a:cs typeface="Arial"/>
              </a:rPr>
              <a:t>The </a:t>
            </a:r>
            <a:r>
              <a:rPr lang="en-US" sz="1550" b="1" i="0" u="none" strike="noStrike">
                <a:solidFill>
                  <a:schemeClr val="accent1">
                    <a:lumMod val="60000"/>
                    <a:lumOff val="40000"/>
                  </a:schemeClr>
                </a:solidFill>
                <a:effectLst/>
                <a:latin typeface="Arial"/>
                <a:cs typeface="Arial"/>
              </a:rPr>
              <a:t>Tech Hubs </a:t>
            </a:r>
            <a:r>
              <a:rPr lang="en-US" sz="1550" b="0" i="0" u="none" strike="noStrike">
                <a:effectLst/>
                <a:latin typeface="Arial"/>
                <a:cs typeface="Arial"/>
              </a:rPr>
              <a:t>Program aims to </a:t>
            </a:r>
            <a:r>
              <a:rPr lang="en-US" sz="1550" i="0" u="none" strike="noStrike">
                <a:effectLst/>
                <a:latin typeface="Arial"/>
                <a:cs typeface="Arial"/>
              </a:rPr>
              <a:t>strengthen U.S. economic and national security by investing in geographically diverse regions across the country to ensure the technologies, industries, and jobs of the future start, grow, and remain in the United States.</a:t>
            </a:r>
            <a:r>
              <a:rPr lang="en-US" sz="1550" b="0" i="0">
                <a:effectLst/>
                <a:latin typeface="Arial"/>
                <a:cs typeface="Arial"/>
              </a:rPr>
              <a:t>​</a:t>
            </a:r>
            <a:r>
              <a:rPr lang="en-US" sz="1550">
                <a:latin typeface="Arial"/>
                <a:cs typeface="Arial"/>
              </a:rPr>
              <a:t> </a:t>
            </a:r>
            <a:endParaRPr lang="en-US" sz="1550" b="0" i="0">
              <a:effectLst/>
              <a:latin typeface="Arial" panose="020B0604020202020204" pitchFamily="34" charset="0"/>
              <a:cs typeface="Arial"/>
            </a:endParaRPr>
          </a:p>
          <a:p>
            <a:endParaRPr lang="en-US" sz="1550">
              <a:latin typeface="Arial" panose="020B0604020202020204" pitchFamily="34" charset="0"/>
              <a:cs typeface="Arial"/>
            </a:endParaRPr>
          </a:p>
          <a:p>
            <a:r>
              <a:rPr lang="en-US" sz="1550">
                <a:latin typeface="Arial"/>
                <a:cs typeface="Arial"/>
              </a:rPr>
              <a:t>The program is designed to </a:t>
            </a:r>
            <a:r>
              <a:rPr lang="en-US" sz="1550">
                <a:solidFill>
                  <a:srgbClr val="000000"/>
                </a:solidFill>
                <a:latin typeface="Arial"/>
                <a:cs typeface="Arial"/>
              </a:rPr>
              <a:t>strengthen a region’s capacity to commercialize technology </a:t>
            </a:r>
            <a:r>
              <a:rPr lang="en-US" sz="1550">
                <a:cs typeface="Arial"/>
              </a:rPr>
              <a:t>and grow the supply chains and supporting businesses that help these Hubs run.</a:t>
            </a:r>
            <a:endParaRPr lang="en-US" sz="155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6405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D3C92F-7D2A-644A-9FE8-44FF8008A2CF}"/>
              </a:ext>
            </a:extLst>
          </p:cNvPr>
          <p:cNvSpPr/>
          <p:nvPr/>
        </p:nvSpPr>
        <p:spPr>
          <a:xfrm>
            <a:off x="153029" y="638175"/>
            <a:ext cx="8695695" cy="6858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7AE31E-CCD3-84E7-15BA-1B78F299E8F1}"/>
              </a:ext>
            </a:extLst>
          </p:cNvPr>
          <p:cNvSpPr txBox="1"/>
          <p:nvPr/>
        </p:nvSpPr>
        <p:spPr>
          <a:xfrm>
            <a:off x="5825671" y="488916"/>
            <a:ext cx="3023053" cy="4031873"/>
          </a:xfrm>
          <a:prstGeom prst="rect">
            <a:avLst/>
          </a:prstGeom>
          <a:noFill/>
        </p:spPr>
        <p:txBody>
          <a:bodyPr wrap="square" lIns="91440" tIns="45720" rIns="91440" bIns="45720" anchor="t">
            <a:spAutoFit/>
          </a:bodyPr>
          <a:lstStyle/>
          <a:p>
            <a:r>
              <a:rPr lang="en-US" sz="1600" b="1">
                <a:solidFill>
                  <a:schemeClr val="accent1">
                    <a:lumMod val="60000"/>
                    <a:lumOff val="40000"/>
                  </a:schemeClr>
                </a:solidFill>
                <a:ea typeface="+mn-lt"/>
                <a:cs typeface="Times New Roman"/>
              </a:rPr>
              <a:t>Recompete</a:t>
            </a:r>
            <a:r>
              <a:rPr lang="en-US" sz="1600">
                <a:solidFill>
                  <a:schemeClr val="accent1">
                    <a:lumMod val="60000"/>
                    <a:lumOff val="40000"/>
                  </a:schemeClr>
                </a:solidFill>
                <a:ea typeface="+mn-lt"/>
                <a:cs typeface="Times New Roman"/>
              </a:rPr>
              <a:t> </a:t>
            </a:r>
            <a:r>
              <a:rPr lang="en-US" sz="1600">
                <a:ea typeface="+mn-lt"/>
                <a:cs typeface="Times New Roman"/>
              </a:rPr>
              <a:t>offers targeted, highly flexible grant opportunities to address the root causes of distress in United States in places that have seen persistent underinvestment. </a:t>
            </a:r>
          </a:p>
          <a:p>
            <a:endParaRPr lang="en-US" sz="1600">
              <a:ea typeface="+mn-lt"/>
              <a:cs typeface="Times New Roman"/>
            </a:endParaRPr>
          </a:p>
          <a:p>
            <a:r>
              <a:rPr lang="en-US" sz="1600">
                <a:ea typeface="+mn-lt"/>
                <a:cs typeface="Times New Roman"/>
              </a:rPr>
              <a:t>The program is designed to invest in communities that make up some of the most economically distressed areas of the country—so they can actively grow and chart a new path to prosperity in the modern economy. </a:t>
            </a:r>
            <a:endParaRPr lang="en-US" sz="1600">
              <a:cs typeface="Arial"/>
            </a:endParaRPr>
          </a:p>
        </p:txBody>
      </p:sp>
      <p:pic>
        <p:nvPicPr>
          <p:cNvPr id="2052" name="Picture 4" descr="A map of the united states&#10;&#10;Description automatically generated">
            <a:extLst>
              <a:ext uri="{FF2B5EF4-FFF2-40B4-BE49-F238E27FC236}">
                <a16:creationId xmlns:a16="http://schemas.microsoft.com/office/drawing/2014/main" id="{CA3FD86F-2EB8-6FC1-0D56-A4C053F9B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6" y="569598"/>
            <a:ext cx="5388148" cy="35543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8900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6E1559-AF9D-FE5F-73DD-E4CC03F7F9E0}"/>
              </a:ext>
            </a:extLst>
          </p:cNvPr>
          <p:cNvSpPr txBox="1"/>
          <p:nvPr/>
        </p:nvSpPr>
        <p:spPr>
          <a:xfrm>
            <a:off x="837488" y="460855"/>
            <a:ext cx="7923271" cy="400110"/>
          </a:xfrm>
          <a:prstGeom prst="rect">
            <a:avLst/>
          </a:prstGeom>
          <a:noFill/>
        </p:spPr>
        <p:txBody>
          <a:bodyPr wrap="square" rtlCol="0">
            <a:spAutoFit/>
          </a:bodyPr>
          <a:lstStyle/>
          <a:p>
            <a:pPr algn="l"/>
            <a:r>
              <a:rPr lang="en-US" sz="2000" b="1">
                <a:solidFill>
                  <a:srgbClr val="63B1E5"/>
                </a:solidFill>
              </a:rPr>
              <a:t>EDA’s American Rescue Plan Impacts Are Broad-Reaching</a:t>
            </a:r>
          </a:p>
        </p:txBody>
      </p:sp>
      <p:sp>
        <p:nvSpPr>
          <p:cNvPr id="5" name="Subtitle 2">
            <a:extLst>
              <a:ext uri="{FF2B5EF4-FFF2-40B4-BE49-F238E27FC236}">
                <a16:creationId xmlns:a16="http://schemas.microsoft.com/office/drawing/2014/main" id="{52B293CD-EDCB-FEBA-5E5C-D3DF0BB138C0}"/>
              </a:ext>
            </a:extLst>
          </p:cNvPr>
          <p:cNvSpPr txBox="1">
            <a:spLocks/>
          </p:cNvSpPr>
          <p:nvPr/>
        </p:nvSpPr>
        <p:spPr>
          <a:xfrm>
            <a:off x="837488" y="828385"/>
            <a:ext cx="5395224" cy="267334"/>
          </a:xfrm>
          <a:prstGeom prst="rect">
            <a:avLst/>
          </a:prstGeom>
        </p:spPr>
        <p:txBody>
          <a:bodyPr>
            <a:normAutofit fontScale="92500"/>
          </a:bodyPr>
          <a:lstStyle>
            <a:lvl1pPr marL="0" indent="0" algn="l" defTabSz="685800" rtl="0" eaLnBrk="1" latinLnBrk="0" hangingPunct="1">
              <a:lnSpc>
                <a:spcPct val="90000"/>
              </a:lnSpc>
              <a:spcBef>
                <a:spcPts val="750"/>
              </a:spcBef>
              <a:buFont typeface="Arial" panose="020B0604020202020204" pitchFamily="34" charset="0"/>
              <a:buNone/>
              <a:defRPr sz="1200" i="1"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bg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a:t>EDA INVESTMENTS HAVE IMPACTED ALL 50 STATES AND U.S. TERRITORIES</a:t>
            </a:r>
          </a:p>
        </p:txBody>
      </p:sp>
      <p:pic>
        <p:nvPicPr>
          <p:cNvPr id="3" name="Picture 2">
            <a:extLst>
              <a:ext uri="{FF2B5EF4-FFF2-40B4-BE49-F238E27FC236}">
                <a16:creationId xmlns:a16="http://schemas.microsoft.com/office/drawing/2014/main" id="{D04D8C71-CBB3-4B8F-06C1-2FDF0174DFF6}"/>
              </a:ext>
            </a:extLst>
          </p:cNvPr>
          <p:cNvPicPr>
            <a:picLocks noChangeAspect="1"/>
          </p:cNvPicPr>
          <p:nvPr/>
        </p:nvPicPr>
        <p:blipFill>
          <a:blip r:embed="rId2"/>
          <a:stretch>
            <a:fillRect/>
          </a:stretch>
        </p:blipFill>
        <p:spPr>
          <a:xfrm>
            <a:off x="1544782" y="1198760"/>
            <a:ext cx="1231433" cy="3116356"/>
          </a:xfrm>
          <a:prstGeom prst="rect">
            <a:avLst/>
          </a:prstGeom>
        </p:spPr>
      </p:pic>
      <p:pic>
        <p:nvPicPr>
          <p:cNvPr id="8" name="Picture 7">
            <a:extLst>
              <a:ext uri="{FF2B5EF4-FFF2-40B4-BE49-F238E27FC236}">
                <a16:creationId xmlns:a16="http://schemas.microsoft.com/office/drawing/2014/main" id="{7AB7E934-DCB4-6B6F-9B82-D08290F3BD8B}"/>
              </a:ext>
            </a:extLst>
          </p:cNvPr>
          <p:cNvPicPr>
            <a:picLocks noChangeAspect="1"/>
          </p:cNvPicPr>
          <p:nvPr/>
        </p:nvPicPr>
        <p:blipFill>
          <a:blip r:embed="rId3"/>
          <a:stretch>
            <a:fillRect/>
          </a:stretch>
        </p:blipFill>
        <p:spPr>
          <a:xfrm>
            <a:off x="2800908" y="1198493"/>
            <a:ext cx="4715184" cy="3116622"/>
          </a:xfrm>
          <a:prstGeom prst="rect">
            <a:avLst/>
          </a:prstGeom>
        </p:spPr>
      </p:pic>
    </p:spTree>
    <p:extLst>
      <p:ext uri="{BB962C8B-B14F-4D97-AF65-F5344CB8AC3E}">
        <p14:creationId xmlns:p14="http://schemas.microsoft.com/office/powerpoint/2010/main" val="3191310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DB35-27A7-4E81-BA04-5EFAAF3CE63E}"/>
              </a:ext>
            </a:extLst>
          </p:cNvPr>
          <p:cNvSpPr>
            <a:spLocks noGrp="1"/>
          </p:cNvSpPr>
          <p:nvPr>
            <p:ph type="title"/>
          </p:nvPr>
        </p:nvSpPr>
        <p:spPr>
          <a:xfrm>
            <a:off x="678565" y="246888"/>
            <a:ext cx="7068983" cy="3912882"/>
          </a:xfrm>
        </p:spPr>
        <p:txBody>
          <a:bodyPr>
            <a:normAutofit/>
          </a:bodyPr>
          <a:lstStyle/>
          <a:p>
            <a:r>
              <a:rPr lang="en-US" dirty="0">
                <a:solidFill>
                  <a:srgbClr val="005A8B"/>
                </a:solidFill>
              </a:rPr>
              <a:t>Ideas?</a:t>
            </a:r>
            <a:br>
              <a:rPr lang="en-US" dirty="0">
                <a:solidFill>
                  <a:srgbClr val="005A8B"/>
                </a:solidFill>
              </a:rPr>
            </a:br>
            <a:r>
              <a:rPr lang="en-US" dirty="0">
                <a:solidFill>
                  <a:srgbClr val="005A8B"/>
                </a:solidFill>
              </a:rPr>
              <a:t>	</a:t>
            </a:r>
            <a:br>
              <a:rPr lang="en-US" dirty="0">
                <a:solidFill>
                  <a:srgbClr val="005A8B"/>
                </a:solidFill>
              </a:rPr>
            </a:br>
            <a:r>
              <a:rPr lang="en-US" dirty="0">
                <a:solidFill>
                  <a:srgbClr val="005A8B"/>
                </a:solidFill>
              </a:rPr>
              <a:t>	What’s next?</a:t>
            </a:r>
            <a:br>
              <a:rPr lang="en-US" dirty="0">
                <a:solidFill>
                  <a:srgbClr val="005A8B"/>
                </a:solidFill>
              </a:rPr>
            </a:br>
            <a:br>
              <a:rPr lang="en-US" dirty="0">
                <a:solidFill>
                  <a:srgbClr val="005A8B"/>
                </a:solidFill>
              </a:rPr>
            </a:br>
            <a:r>
              <a:rPr lang="en-US" dirty="0">
                <a:solidFill>
                  <a:srgbClr val="005A8B"/>
                </a:solidFill>
              </a:rPr>
              <a:t>			Impacts today?</a:t>
            </a:r>
            <a:br>
              <a:rPr lang="en-US" dirty="0">
                <a:solidFill>
                  <a:srgbClr val="005A8B"/>
                </a:solidFill>
              </a:rPr>
            </a:br>
            <a:r>
              <a:rPr lang="en-US" dirty="0">
                <a:solidFill>
                  <a:srgbClr val="005A8B"/>
                </a:solidFill>
              </a:rPr>
              <a:t>			Impacts tomorrow?  </a:t>
            </a:r>
            <a:br>
              <a:rPr lang="en-US" dirty="0">
                <a:solidFill>
                  <a:srgbClr val="005A8B"/>
                </a:solidFill>
              </a:rPr>
            </a:br>
            <a:r>
              <a:rPr lang="en-US" dirty="0">
                <a:solidFill>
                  <a:srgbClr val="005A8B"/>
                </a:solidFill>
              </a:rPr>
              <a:t> </a:t>
            </a:r>
          </a:p>
        </p:txBody>
      </p:sp>
    </p:spTree>
    <p:custDataLst>
      <p:tags r:id="rId1"/>
    </p:custDataLst>
    <p:extLst>
      <p:ext uri="{BB962C8B-B14F-4D97-AF65-F5344CB8AC3E}">
        <p14:creationId xmlns:p14="http://schemas.microsoft.com/office/powerpoint/2010/main" val="143891978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ADB35-27A7-4E81-BA04-5EFAAF3CE63E}"/>
              </a:ext>
            </a:extLst>
          </p:cNvPr>
          <p:cNvSpPr>
            <a:spLocks noGrp="1"/>
          </p:cNvSpPr>
          <p:nvPr>
            <p:ph type="title"/>
          </p:nvPr>
        </p:nvSpPr>
        <p:spPr>
          <a:xfrm>
            <a:off x="678565" y="246888"/>
            <a:ext cx="7068983" cy="858292"/>
          </a:xfrm>
        </p:spPr>
        <p:txBody>
          <a:bodyPr/>
          <a:lstStyle/>
          <a:p>
            <a:r>
              <a:rPr lang="en-US" dirty="0">
                <a:solidFill>
                  <a:srgbClr val="005A8B"/>
                </a:solidFill>
              </a:rPr>
              <a:t>QUESTIONS? </a:t>
            </a:r>
          </a:p>
        </p:txBody>
      </p:sp>
      <p:sp>
        <p:nvSpPr>
          <p:cNvPr id="4" name="TextBox 3">
            <a:extLst>
              <a:ext uri="{FF2B5EF4-FFF2-40B4-BE49-F238E27FC236}">
                <a16:creationId xmlns:a16="http://schemas.microsoft.com/office/drawing/2014/main" id="{E860DC4B-57AB-F3D0-9603-5BA49C9DA1DA}"/>
              </a:ext>
            </a:extLst>
          </p:cNvPr>
          <p:cNvSpPr txBox="1"/>
          <p:nvPr/>
        </p:nvSpPr>
        <p:spPr>
          <a:xfrm>
            <a:off x="1483219" y="1495190"/>
            <a:ext cx="5459674" cy="1754326"/>
          </a:xfrm>
          <a:prstGeom prst="rect">
            <a:avLst/>
          </a:prstGeom>
          <a:noFill/>
        </p:spPr>
        <p:txBody>
          <a:bodyPr wrap="square">
            <a:spAutoFit/>
          </a:bodyPr>
          <a:lstStyle/>
          <a:p>
            <a:pPr algn="ctr"/>
            <a:r>
              <a:rPr lang="en-US" sz="1800" b="1" dirty="0">
                <a:solidFill>
                  <a:srgbClr val="005A8B"/>
                </a:solidFill>
                <a:latin typeface="+mj-lt"/>
              </a:rPr>
              <a:t>Craig Buerstatte</a:t>
            </a:r>
          </a:p>
          <a:p>
            <a:pPr algn="ctr"/>
            <a:r>
              <a:rPr lang="en-US" sz="1800" dirty="0">
                <a:solidFill>
                  <a:srgbClr val="005A8B"/>
                </a:solidFill>
                <a:latin typeface="+mj-lt"/>
              </a:rPr>
              <a:t>Deputy Assistant Secretary for Regional Affairs</a:t>
            </a:r>
          </a:p>
          <a:p>
            <a:pPr algn="ctr"/>
            <a:endParaRPr lang="en-US" sz="1800" dirty="0">
              <a:solidFill>
                <a:srgbClr val="005A8B"/>
              </a:solidFill>
              <a:latin typeface="+mj-lt"/>
              <a:hlinkClick r:id="rId4"/>
            </a:endParaRPr>
          </a:p>
          <a:p>
            <a:pPr algn="ctr"/>
            <a:r>
              <a:rPr lang="en-US" sz="1800" dirty="0">
                <a:solidFill>
                  <a:srgbClr val="005A8B"/>
                </a:solidFill>
                <a:latin typeface="+mj-lt"/>
                <a:hlinkClick r:id="rId4"/>
              </a:rPr>
              <a:t>cbuerstatte@eda.gov</a:t>
            </a:r>
            <a:endParaRPr lang="en-US" sz="1800" dirty="0">
              <a:solidFill>
                <a:srgbClr val="005A8B"/>
              </a:solidFill>
              <a:latin typeface="+mj-lt"/>
            </a:endParaRPr>
          </a:p>
          <a:p>
            <a:pPr algn="ctr"/>
            <a:r>
              <a:rPr lang="en-US" sz="1800" dirty="0">
                <a:solidFill>
                  <a:srgbClr val="005A8B"/>
                </a:solidFill>
                <a:latin typeface="+mj-lt"/>
              </a:rPr>
              <a:t>or</a:t>
            </a:r>
            <a:endParaRPr lang="en-US" sz="1600" dirty="0">
              <a:solidFill>
                <a:srgbClr val="005A8B"/>
              </a:solidFill>
              <a:latin typeface="+mj-lt"/>
            </a:endParaRPr>
          </a:p>
          <a:p>
            <a:pPr algn="ctr"/>
            <a:r>
              <a:rPr lang="en-US" sz="1800" i="1" dirty="0">
                <a:solidFill>
                  <a:srgbClr val="005A8B"/>
                </a:solidFill>
                <a:latin typeface="+mj-lt"/>
              </a:rPr>
              <a:t>www.linkedin.com/in/CraigBuerstatte/</a:t>
            </a:r>
          </a:p>
        </p:txBody>
      </p:sp>
    </p:spTree>
    <p:custDataLst>
      <p:tags r:id="rId1"/>
    </p:custDataLst>
    <p:extLst>
      <p:ext uri="{BB962C8B-B14F-4D97-AF65-F5344CB8AC3E}">
        <p14:creationId xmlns:p14="http://schemas.microsoft.com/office/powerpoint/2010/main" val="3778585373"/>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414B3B-FC31-1699-8CE3-7ED8C21DA0D0}"/>
              </a:ext>
            </a:extLst>
          </p:cNvPr>
          <p:cNvSpPr txBox="1"/>
          <p:nvPr/>
        </p:nvSpPr>
        <p:spPr>
          <a:xfrm>
            <a:off x="769120" y="436668"/>
            <a:ext cx="7654443" cy="461665"/>
          </a:xfrm>
          <a:prstGeom prst="rect">
            <a:avLst/>
          </a:prstGeom>
          <a:noFill/>
        </p:spPr>
        <p:txBody>
          <a:bodyPr wrap="square" rtlCol="0">
            <a:spAutoFit/>
          </a:bodyPr>
          <a:lstStyle/>
          <a:p>
            <a:pPr algn="l"/>
            <a:r>
              <a:rPr lang="en-US" sz="2400" b="1">
                <a:solidFill>
                  <a:srgbClr val="63B1E5"/>
                </a:solidFill>
              </a:rPr>
              <a:t>The EDA Regions: Help Wherever You Need It</a:t>
            </a:r>
          </a:p>
        </p:txBody>
      </p:sp>
      <p:pic>
        <p:nvPicPr>
          <p:cNvPr id="4" name="Picture 3">
            <a:extLst>
              <a:ext uri="{FF2B5EF4-FFF2-40B4-BE49-F238E27FC236}">
                <a16:creationId xmlns:a16="http://schemas.microsoft.com/office/drawing/2014/main" id="{25486BE8-C689-A757-1E52-A54E9C5B08B4}"/>
              </a:ext>
            </a:extLst>
          </p:cNvPr>
          <p:cNvPicPr>
            <a:picLocks noChangeAspect="1"/>
          </p:cNvPicPr>
          <p:nvPr/>
        </p:nvPicPr>
        <p:blipFill rotWithShape="1">
          <a:blip r:embed="rId2"/>
          <a:srcRect l="4244" t="8489" b="29839"/>
          <a:stretch/>
        </p:blipFill>
        <p:spPr>
          <a:xfrm>
            <a:off x="1580029" y="928518"/>
            <a:ext cx="6051177" cy="2900711"/>
          </a:xfrm>
          <a:prstGeom prst="rect">
            <a:avLst/>
          </a:prstGeom>
        </p:spPr>
      </p:pic>
      <p:graphicFrame>
        <p:nvGraphicFramePr>
          <p:cNvPr id="7" name="Object 6">
            <a:extLst>
              <a:ext uri="{FF2B5EF4-FFF2-40B4-BE49-F238E27FC236}">
                <a16:creationId xmlns:a16="http://schemas.microsoft.com/office/drawing/2014/main" id="{76CD079B-D958-91EA-A701-4114A3FF2647}"/>
              </a:ext>
            </a:extLst>
          </p:cNvPr>
          <p:cNvGraphicFramePr>
            <a:graphicFrameLocks noChangeAspect="1"/>
          </p:cNvGraphicFramePr>
          <p:nvPr/>
        </p:nvGraphicFramePr>
        <p:xfrm>
          <a:off x="1233767" y="3936374"/>
          <a:ext cx="6676465" cy="655475"/>
        </p:xfrm>
        <a:graphic>
          <a:graphicData uri="http://schemas.openxmlformats.org/presentationml/2006/ole">
            <mc:AlternateContent xmlns:mc="http://schemas.openxmlformats.org/markup-compatibility/2006">
              <mc:Choice xmlns:v="urn:schemas-microsoft-com:vml" Requires="v">
                <p:oleObj r:id="rId3" imgW="13485600" imgH="1320480" progId="">
                  <p:embed/>
                </p:oleObj>
              </mc:Choice>
              <mc:Fallback>
                <p:oleObj r:id="rId3" imgW="13485600" imgH="1320480" progId="">
                  <p:embed/>
                  <p:pic>
                    <p:nvPicPr>
                      <p:cNvPr id="7" name="Object 6">
                        <a:extLst>
                          <a:ext uri="{FF2B5EF4-FFF2-40B4-BE49-F238E27FC236}">
                            <a16:creationId xmlns:a16="http://schemas.microsoft.com/office/drawing/2014/main" id="{76CD079B-D958-91EA-A701-4114A3FF2647}"/>
                          </a:ext>
                        </a:extLst>
                      </p:cNvPr>
                      <p:cNvPicPr/>
                      <p:nvPr/>
                    </p:nvPicPr>
                    <p:blipFill>
                      <a:blip r:embed="rId4"/>
                      <a:stretch>
                        <a:fillRect/>
                      </a:stretch>
                    </p:blipFill>
                    <p:spPr>
                      <a:xfrm>
                        <a:off x="1233767" y="3936374"/>
                        <a:ext cx="6676465" cy="655475"/>
                      </a:xfrm>
                      <a:prstGeom prst="rect">
                        <a:avLst/>
                      </a:prstGeom>
                    </p:spPr>
                  </p:pic>
                </p:oleObj>
              </mc:Fallback>
            </mc:AlternateContent>
          </a:graphicData>
        </a:graphic>
      </p:graphicFrame>
    </p:spTree>
    <p:extLst>
      <p:ext uri="{BB962C8B-B14F-4D97-AF65-F5344CB8AC3E}">
        <p14:creationId xmlns:p14="http://schemas.microsoft.com/office/powerpoint/2010/main" val="2696509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7564" y="1095839"/>
            <a:ext cx="1812852" cy="276999"/>
          </a:xfrm>
          <a:prstGeom prst="rect">
            <a:avLst/>
          </a:prstGeom>
          <a:noFill/>
        </p:spPr>
        <p:txBody>
          <a:bodyPr wrap="square" lIns="0" tIns="0" rIns="0" bIns="0">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r>
              <a:rPr kumimoji="0" lang="en-US" sz="1800" b="1" i="1" u="none" strike="noStrike" kern="1200" cap="none" spc="250" normalizeH="0" baseline="0" noProof="0" dirty="0">
                <a:ln>
                  <a:noFill/>
                </a:ln>
                <a:solidFill>
                  <a:srgbClr val="63B1E5"/>
                </a:solidFill>
                <a:effectLst/>
                <a:uLnTx/>
                <a:uFillTx/>
                <a:latin typeface="+mj-lt"/>
                <a:ea typeface="ＭＳ Ｐゴシック" pitchFamily="-108" charset="-128"/>
              </a:rPr>
              <a:t>Our Mission</a:t>
            </a:r>
            <a:endParaRPr kumimoji="0" lang="en-US" sz="1100" b="1" i="1" u="none" strike="noStrike" kern="1200" cap="none" spc="0" normalizeH="0" baseline="0" noProof="0" dirty="0">
              <a:ln>
                <a:noFill/>
              </a:ln>
              <a:solidFill>
                <a:srgbClr val="63B1E5"/>
              </a:solidFill>
              <a:effectLst/>
              <a:uLnTx/>
              <a:uFillTx/>
              <a:latin typeface="+mj-lt"/>
              <a:ea typeface="ＭＳ Ｐゴシック" pitchFamily="-108" charset="-128"/>
            </a:endParaRPr>
          </a:p>
        </p:txBody>
      </p:sp>
      <p:sp>
        <p:nvSpPr>
          <p:cNvPr id="2" name="Rectangle 1">
            <a:extLst>
              <a:ext uri="{FF2B5EF4-FFF2-40B4-BE49-F238E27FC236}">
                <a16:creationId xmlns:a16="http://schemas.microsoft.com/office/drawing/2014/main" id="{3C5A4B69-4115-4726-B37E-9BECC4F4D153}"/>
              </a:ext>
            </a:extLst>
          </p:cNvPr>
          <p:cNvSpPr/>
          <p:nvPr/>
        </p:nvSpPr>
        <p:spPr>
          <a:xfrm>
            <a:off x="517564" y="1389834"/>
            <a:ext cx="8108872" cy="1015663"/>
          </a:xfrm>
          <a:prstGeom prst="rect">
            <a:avLst/>
          </a:prstGeom>
        </p:spPr>
        <p:txBody>
          <a:bodyPr wrap="square">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5A8B"/>
                </a:solidFill>
                <a:effectLst/>
                <a:uLnTx/>
                <a:uFillTx/>
                <a:latin typeface="+mj-lt"/>
                <a:ea typeface="ＭＳ Ｐゴシック" pitchFamily="-108" charset="-128"/>
              </a:rPr>
              <a:t>To lead the federal economic development agenda by promoting innovation and competitiveness, preparing American regions for growth and success in the worldwide economy.</a:t>
            </a:r>
          </a:p>
        </p:txBody>
      </p:sp>
      <p:sp>
        <p:nvSpPr>
          <p:cNvPr id="5" name="Title 4">
            <a:extLst>
              <a:ext uri="{FF2B5EF4-FFF2-40B4-BE49-F238E27FC236}">
                <a16:creationId xmlns:a16="http://schemas.microsoft.com/office/drawing/2014/main" id="{211B4E69-884B-4C7B-881A-69A10F4AC91E}"/>
              </a:ext>
            </a:extLst>
          </p:cNvPr>
          <p:cNvSpPr>
            <a:spLocks noGrp="1"/>
          </p:cNvSpPr>
          <p:nvPr>
            <p:ph type="title"/>
          </p:nvPr>
        </p:nvSpPr>
        <p:spPr>
          <a:xfrm>
            <a:off x="678565" y="246888"/>
            <a:ext cx="7068983" cy="858292"/>
          </a:xfrm>
        </p:spPr>
        <p:txBody>
          <a:bodyPr/>
          <a:lstStyle/>
          <a:p>
            <a:r>
              <a:rPr lang="en-US" dirty="0">
                <a:solidFill>
                  <a:srgbClr val="005A8B"/>
                </a:solidFill>
              </a:rPr>
              <a:t>WHY WE DO WHAT WE DO</a:t>
            </a:r>
          </a:p>
        </p:txBody>
      </p:sp>
      <p:sp>
        <p:nvSpPr>
          <p:cNvPr id="6" name="TextBox 5">
            <a:extLst>
              <a:ext uri="{FF2B5EF4-FFF2-40B4-BE49-F238E27FC236}">
                <a16:creationId xmlns:a16="http://schemas.microsoft.com/office/drawing/2014/main" id="{BD9B9406-D4CF-41D9-87F1-8089E6958951}"/>
              </a:ext>
            </a:extLst>
          </p:cNvPr>
          <p:cNvSpPr txBox="1"/>
          <p:nvPr/>
        </p:nvSpPr>
        <p:spPr>
          <a:xfrm>
            <a:off x="517564" y="2583801"/>
            <a:ext cx="10034465" cy="2373723"/>
          </a:xfrm>
          <a:prstGeom prst="rect">
            <a:avLst/>
          </a:prstGeom>
          <a:noFill/>
        </p:spPr>
        <p:txBody>
          <a:bodyPr wrap="none" rtlCol="0">
            <a:noAutofit/>
          </a:bodyPr>
          <a:lstStyle/>
          <a:p>
            <a:pPr marL="609585" indent="-609585" defTabSz="609585" fontAlgn="base">
              <a:spcBef>
                <a:spcPct val="0"/>
              </a:spcBef>
              <a:spcAft>
                <a:spcPct val="0"/>
              </a:spcAft>
              <a:buClr>
                <a:schemeClr val="bg2">
                  <a:lumMod val="50000"/>
                </a:schemeClr>
              </a:buClr>
              <a:buFont typeface="Wingdings" panose="05000000000000000000" pitchFamily="2" charset="2"/>
              <a:buChar char="Ø"/>
              <a:defRPr/>
            </a:pPr>
            <a:r>
              <a:rPr lang="en-US" dirty="0">
                <a:solidFill>
                  <a:schemeClr val="accent5">
                    <a:lumMod val="75000"/>
                  </a:schemeClr>
                </a:solidFill>
                <a:latin typeface="Arial" panose="020B0604020202020204"/>
                <a:ea typeface="Georgia" charset="0"/>
                <a:cs typeface="Georgia" charset="0"/>
              </a:rPr>
              <a:t>Increase </a:t>
            </a:r>
            <a:r>
              <a:rPr lang="en-US" dirty="0">
                <a:solidFill>
                  <a:schemeClr val="accent5">
                    <a:lumMod val="75000"/>
                  </a:schemeClr>
                </a:solidFill>
                <a:latin typeface="Arial" panose="020B0604020202020204"/>
              </a:rPr>
              <a:t>America’s global </a:t>
            </a:r>
            <a:r>
              <a:rPr lang="en-US" b="1" u="sng" cap="small" dirty="0">
                <a:solidFill>
                  <a:schemeClr val="accent5">
                    <a:lumMod val="75000"/>
                  </a:schemeClr>
                </a:solidFill>
                <a:latin typeface="Arial" panose="020B0604020202020204"/>
                <a:ea typeface="ＭＳ Ｐゴシック" pitchFamily="-108" charset="-128"/>
              </a:rPr>
              <a:t>economic competitiveness</a:t>
            </a:r>
            <a:endParaRPr lang="en-US" cap="small" dirty="0">
              <a:solidFill>
                <a:schemeClr val="accent5">
                  <a:lumMod val="75000"/>
                </a:schemeClr>
              </a:solidFill>
              <a:latin typeface="Arial" panose="020B0604020202020204"/>
              <a:ea typeface="ＭＳ Ｐゴシック" pitchFamily="-108" charset="-128"/>
            </a:endParaRPr>
          </a:p>
          <a:p>
            <a:pPr marL="609585" indent="-609585" defTabSz="609585" fontAlgn="base">
              <a:spcBef>
                <a:spcPct val="0"/>
              </a:spcBef>
              <a:spcAft>
                <a:spcPct val="0"/>
              </a:spcAft>
              <a:buFont typeface="Wingdings" panose="05000000000000000000" pitchFamily="2" charset="2"/>
              <a:buChar char="Ø"/>
              <a:defRPr/>
            </a:pPr>
            <a:endParaRPr lang="en-US" dirty="0">
              <a:solidFill>
                <a:schemeClr val="accent5">
                  <a:lumMod val="75000"/>
                </a:schemeClr>
              </a:solidFill>
              <a:latin typeface="Arial" panose="020B0604020202020204"/>
              <a:ea typeface="ＭＳ Ｐゴシック" pitchFamily="-108" charset="-128"/>
            </a:endParaRPr>
          </a:p>
          <a:p>
            <a:pPr marL="609585" indent="-609585" defTabSz="609585" fontAlgn="base">
              <a:spcBef>
                <a:spcPct val="0"/>
              </a:spcBef>
              <a:spcAft>
                <a:spcPct val="0"/>
              </a:spcAft>
              <a:buFont typeface="Wingdings" panose="05000000000000000000" pitchFamily="2" charset="2"/>
              <a:buChar char="Ø"/>
              <a:defRPr/>
            </a:pPr>
            <a:r>
              <a:rPr lang="en-US" dirty="0">
                <a:solidFill>
                  <a:schemeClr val="accent5">
                    <a:lumMod val="75000"/>
                  </a:schemeClr>
                </a:solidFill>
                <a:latin typeface="Arial" panose="020B0604020202020204"/>
                <a:ea typeface="ＭＳ Ｐゴシック" pitchFamily="-108" charset="-128"/>
              </a:rPr>
              <a:t>Support </a:t>
            </a:r>
            <a:r>
              <a:rPr lang="en-US" b="1" u="sng" cap="small" dirty="0">
                <a:solidFill>
                  <a:schemeClr val="accent5">
                    <a:lumMod val="75000"/>
                  </a:schemeClr>
                </a:solidFill>
                <a:latin typeface="Arial" panose="020B0604020202020204"/>
                <a:ea typeface="ＭＳ Ｐゴシック" pitchFamily="-108" charset="-128"/>
              </a:rPr>
              <a:t>community-led economic development</a:t>
            </a:r>
          </a:p>
          <a:p>
            <a:pPr marL="609585" indent="-609585" defTabSz="609585" fontAlgn="base">
              <a:spcBef>
                <a:spcPct val="0"/>
              </a:spcBef>
              <a:spcAft>
                <a:spcPct val="0"/>
              </a:spcAft>
              <a:buFont typeface="Wingdings" panose="05000000000000000000" pitchFamily="2" charset="2"/>
              <a:buChar char="Ø"/>
              <a:defRPr/>
            </a:pPr>
            <a:endParaRPr lang="en-US" dirty="0">
              <a:solidFill>
                <a:schemeClr val="accent5">
                  <a:lumMod val="75000"/>
                </a:schemeClr>
              </a:solidFill>
              <a:latin typeface="Arial" panose="020B0604020202020204"/>
              <a:ea typeface="ＭＳ Ｐゴシック" pitchFamily="-108" charset="-128"/>
            </a:endParaRPr>
          </a:p>
          <a:p>
            <a:pPr marL="609585" indent="-609585" defTabSz="609585" fontAlgn="base">
              <a:spcBef>
                <a:spcPct val="0"/>
              </a:spcBef>
              <a:spcAft>
                <a:spcPct val="0"/>
              </a:spcAft>
              <a:buFont typeface="Wingdings" panose="05000000000000000000" pitchFamily="2" charset="2"/>
              <a:buChar char="Ø"/>
              <a:defRPr/>
            </a:pPr>
            <a:r>
              <a:rPr lang="en-US" dirty="0">
                <a:solidFill>
                  <a:schemeClr val="accent5">
                    <a:lumMod val="75000"/>
                  </a:schemeClr>
                </a:solidFill>
                <a:latin typeface="Arial" panose="020B0604020202020204"/>
                <a:ea typeface="Georgia" charset="0"/>
                <a:cs typeface="Georgia" charset="0"/>
              </a:rPr>
              <a:t>Help communities develop </a:t>
            </a:r>
            <a:r>
              <a:rPr lang="en-US" b="1" u="sng" cap="small" dirty="0">
                <a:solidFill>
                  <a:schemeClr val="accent5">
                    <a:lumMod val="75000"/>
                  </a:schemeClr>
                </a:solidFill>
                <a:latin typeface="Arial" panose="020B0604020202020204"/>
                <a:ea typeface="ＭＳ Ｐゴシック" pitchFamily="-108" charset="-128"/>
              </a:rPr>
              <a:t>resilient and agile</a:t>
            </a:r>
            <a:r>
              <a:rPr lang="en-US" b="1" cap="small" dirty="0">
                <a:solidFill>
                  <a:schemeClr val="accent5">
                    <a:lumMod val="75000"/>
                  </a:schemeClr>
                </a:solidFill>
                <a:latin typeface="Arial" panose="020B0604020202020204"/>
                <a:ea typeface="ＭＳ Ｐゴシック" pitchFamily="-108" charset="-128"/>
              </a:rPr>
              <a:t> </a:t>
            </a:r>
            <a:r>
              <a:rPr lang="en-US" dirty="0">
                <a:solidFill>
                  <a:schemeClr val="accent5">
                    <a:lumMod val="75000"/>
                  </a:schemeClr>
                </a:solidFill>
                <a:ea typeface="Georgia" charset="0"/>
                <a:cs typeface="Georgia" charset="0"/>
              </a:rPr>
              <a:t>local economies</a:t>
            </a:r>
            <a:endParaRPr lang="en-US" b="1" u="sng" cap="small" dirty="0">
              <a:solidFill>
                <a:schemeClr val="accent5">
                  <a:lumMod val="75000"/>
                </a:schemeClr>
              </a:solidFill>
              <a:latin typeface="Arial" panose="020B0604020202020204"/>
              <a:ea typeface="ＭＳ Ｐゴシック" pitchFamily="-108" charset="-128"/>
            </a:endParaRPr>
          </a:p>
        </p:txBody>
      </p:sp>
    </p:spTree>
    <p:custDataLst>
      <p:tags r:id="rId1"/>
    </p:custDataLst>
    <p:extLst>
      <p:ext uri="{BB962C8B-B14F-4D97-AF65-F5344CB8AC3E}">
        <p14:creationId xmlns:p14="http://schemas.microsoft.com/office/powerpoint/2010/main" val="111641222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41BCB71-E2A1-4237-9B44-5863C833F57D}"/>
              </a:ext>
            </a:extLst>
          </p:cNvPr>
          <p:cNvSpPr>
            <a:spLocks noGrp="1"/>
          </p:cNvSpPr>
          <p:nvPr>
            <p:ph type="title"/>
          </p:nvPr>
        </p:nvSpPr>
        <p:spPr>
          <a:xfrm>
            <a:off x="678565" y="246888"/>
            <a:ext cx="7068983" cy="858292"/>
          </a:xfrm>
        </p:spPr>
        <p:txBody>
          <a:bodyPr/>
          <a:lstStyle/>
          <a:p>
            <a:r>
              <a:rPr lang="en-US" dirty="0">
                <a:solidFill>
                  <a:srgbClr val="005A8B"/>
                </a:solidFill>
              </a:rPr>
              <a:t>SELF-ACTUALIZATION</a:t>
            </a:r>
          </a:p>
        </p:txBody>
      </p:sp>
      <p:sp>
        <p:nvSpPr>
          <p:cNvPr id="7" name="TextBox 6">
            <a:extLst>
              <a:ext uri="{FF2B5EF4-FFF2-40B4-BE49-F238E27FC236}">
                <a16:creationId xmlns:a16="http://schemas.microsoft.com/office/drawing/2014/main" id="{5C7E8192-B353-4B01-B7D9-35063430D345}"/>
              </a:ext>
            </a:extLst>
          </p:cNvPr>
          <p:cNvSpPr txBox="1"/>
          <p:nvPr/>
        </p:nvSpPr>
        <p:spPr>
          <a:xfrm>
            <a:off x="742669" y="877005"/>
            <a:ext cx="7658661" cy="3270741"/>
          </a:xfrm>
          <a:prstGeom prst="rect">
            <a:avLst/>
          </a:prstGeom>
          <a:noFill/>
        </p:spPr>
        <p:txBody>
          <a:bodyPr wrap="square" rtlCol="0">
            <a:noAutofit/>
          </a:bodyPr>
          <a:lstStyle/>
          <a:p>
            <a:pPr algn="ctr"/>
            <a:endParaRPr lang="en-US" sz="2400" dirty="0">
              <a:solidFill>
                <a:srgbClr val="005A8B"/>
              </a:solidFill>
              <a:latin typeface="+mj-lt"/>
            </a:endParaRPr>
          </a:p>
          <a:p>
            <a:pPr algn="ctr"/>
            <a:endParaRPr lang="en-US" sz="2400" dirty="0">
              <a:solidFill>
                <a:srgbClr val="005A8B"/>
              </a:solidFill>
              <a:latin typeface="+mj-lt"/>
            </a:endParaRPr>
          </a:p>
          <a:p>
            <a:pPr algn="ctr"/>
            <a:r>
              <a:rPr lang="en-US" sz="2400" dirty="0">
                <a:solidFill>
                  <a:srgbClr val="005A8B"/>
                </a:solidFill>
                <a:latin typeface="+mj-lt"/>
                <a:ea typeface="Georgia" charset="0"/>
                <a:cs typeface="Georgia" charset="0"/>
              </a:rPr>
              <a:t>“A musician must make music, an artist must paint, a poet must write, if he is to ultimately be at peace with himself.”</a:t>
            </a:r>
          </a:p>
          <a:p>
            <a:pPr algn="ctr"/>
            <a:endParaRPr lang="en-US" sz="2400" dirty="0">
              <a:solidFill>
                <a:srgbClr val="005A8B"/>
              </a:solidFill>
              <a:latin typeface="+mj-lt"/>
            </a:endParaRPr>
          </a:p>
          <a:p>
            <a:pPr algn="ctr"/>
            <a:r>
              <a:rPr lang="en-US" sz="2400" b="1" cap="small" dirty="0">
                <a:solidFill>
                  <a:srgbClr val="005A8B"/>
                </a:solidFill>
                <a:latin typeface="+mj-lt"/>
              </a:rPr>
              <a:t>abraham maslow</a:t>
            </a:r>
          </a:p>
        </p:txBody>
      </p:sp>
    </p:spTree>
    <p:extLst>
      <p:ext uri="{BB962C8B-B14F-4D97-AF65-F5344CB8AC3E}">
        <p14:creationId xmlns:p14="http://schemas.microsoft.com/office/powerpoint/2010/main" val="2600097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4074112590"/>
              </p:ext>
            </p:extLst>
          </p:nvPr>
        </p:nvGraphicFramePr>
        <p:xfrm>
          <a:off x="1524000" y="915414"/>
          <a:ext cx="7327900" cy="413918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5" name="Right Brace 24"/>
          <p:cNvSpPr/>
          <p:nvPr/>
        </p:nvSpPr>
        <p:spPr>
          <a:xfrm>
            <a:off x="7709314" y="3449095"/>
            <a:ext cx="349649" cy="1512908"/>
          </a:xfrm>
          <a:prstGeom prst="rightBrace">
            <a:avLst/>
          </a:prstGeom>
          <a:ln>
            <a:solidFill>
              <a:srgbClr val="311A0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6" name="Right Brace 25"/>
          <p:cNvSpPr/>
          <p:nvPr/>
        </p:nvSpPr>
        <p:spPr>
          <a:xfrm>
            <a:off x="7709314" y="1750048"/>
            <a:ext cx="349649" cy="1618003"/>
          </a:xfrm>
          <a:prstGeom prst="rightBrace">
            <a:avLst/>
          </a:prstGeom>
          <a:ln>
            <a:solidFill>
              <a:srgbClr val="311A0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7" name="Right Brace 26"/>
          <p:cNvSpPr/>
          <p:nvPr/>
        </p:nvSpPr>
        <p:spPr>
          <a:xfrm>
            <a:off x="7709314" y="970297"/>
            <a:ext cx="349649" cy="685897"/>
          </a:xfrm>
          <a:prstGeom prst="rightBrace">
            <a:avLst/>
          </a:prstGeom>
          <a:ln>
            <a:solidFill>
              <a:srgbClr val="311A09"/>
            </a:solidFill>
          </a:ln>
          <a:effectLst/>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8" name="TextBox 27"/>
          <p:cNvSpPr txBox="1"/>
          <p:nvPr/>
        </p:nvSpPr>
        <p:spPr>
          <a:xfrm>
            <a:off x="7998004" y="1100607"/>
            <a:ext cx="1206956" cy="364774"/>
          </a:xfrm>
          <a:prstGeom prst="rect">
            <a:avLst/>
          </a:prstGeom>
          <a:noFill/>
        </p:spPr>
        <p:txBody>
          <a:bodyPr wrap="square"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311A09"/>
                </a:solidFill>
                <a:effectLst/>
                <a:uLnTx/>
                <a:uFillTx/>
                <a:latin typeface="+mj-lt"/>
                <a:ea typeface="ＭＳ Ｐゴシック" pitchFamily="-108" charset="-128"/>
              </a:rPr>
              <a:t>Self-Fulfillment Needs</a:t>
            </a:r>
          </a:p>
        </p:txBody>
      </p:sp>
      <p:sp>
        <p:nvSpPr>
          <p:cNvPr id="29" name="TextBox 28"/>
          <p:cNvSpPr txBox="1"/>
          <p:nvPr/>
        </p:nvSpPr>
        <p:spPr>
          <a:xfrm>
            <a:off x="7998004" y="2411701"/>
            <a:ext cx="1206955" cy="364774"/>
          </a:xfrm>
          <a:prstGeom prst="rect">
            <a:avLst/>
          </a:prstGeom>
          <a:noFill/>
        </p:spPr>
        <p:txBody>
          <a:bodyPr wrap="square"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mj-lt"/>
                <a:ea typeface="ＭＳ Ｐゴシック" pitchFamily="-108" charset="-128"/>
              </a:rPr>
              <a:t>Psychological </a:t>
            </a:r>
            <a:r>
              <a:rPr kumimoji="0" lang="en-US" sz="1000" b="0" i="1" u="none" strike="noStrike" kern="1200" cap="none" spc="0" normalizeH="0" baseline="0" noProof="0" dirty="0">
                <a:ln>
                  <a:noFill/>
                </a:ln>
                <a:solidFill>
                  <a:srgbClr val="311A09"/>
                </a:solidFill>
                <a:effectLst/>
                <a:uLnTx/>
                <a:uFillTx/>
                <a:latin typeface="+mj-lt"/>
                <a:ea typeface="ＭＳ Ｐゴシック" pitchFamily="-108" charset="-128"/>
              </a:rPr>
              <a:t>Needs</a:t>
            </a:r>
          </a:p>
        </p:txBody>
      </p:sp>
      <p:sp>
        <p:nvSpPr>
          <p:cNvPr id="30" name="TextBox 29"/>
          <p:cNvSpPr txBox="1"/>
          <p:nvPr/>
        </p:nvSpPr>
        <p:spPr>
          <a:xfrm>
            <a:off x="7947204" y="4028411"/>
            <a:ext cx="1206956" cy="364774"/>
          </a:xfrm>
          <a:prstGeom prst="rect">
            <a:avLst/>
          </a:prstGeom>
          <a:noFill/>
        </p:spPr>
        <p:txBody>
          <a:bodyPr wrap="square" anchor="ctr">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000" b="0" i="1" u="none" strike="noStrike" kern="1200" cap="none" spc="0" normalizeH="0" baseline="0" noProof="0" dirty="0">
                <a:ln>
                  <a:noFill/>
                </a:ln>
                <a:solidFill>
                  <a:srgbClr val="311A09"/>
                </a:solidFill>
                <a:effectLst/>
                <a:uLnTx/>
                <a:uFillTx/>
                <a:latin typeface="+mj-lt"/>
                <a:ea typeface="ＭＳ Ｐゴシック" pitchFamily="-108" charset="-128"/>
              </a:rPr>
              <a:t>Basic</a:t>
            </a:r>
            <a:br>
              <a:rPr kumimoji="0" lang="en-US" sz="1000" b="0" i="1" u="none" strike="noStrike" kern="1200" cap="none" spc="0" normalizeH="0" baseline="0" noProof="0" dirty="0">
                <a:ln>
                  <a:noFill/>
                </a:ln>
                <a:solidFill>
                  <a:srgbClr val="311A09"/>
                </a:solidFill>
                <a:effectLst/>
                <a:uLnTx/>
                <a:uFillTx/>
                <a:latin typeface="+mj-lt"/>
                <a:ea typeface="ＭＳ Ｐゴシック" pitchFamily="-108" charset="-128"/>
              </a:rPr>
            </a:br>
            <a:r>
              <a:rPr kumimoji="0" lang="en-US" sz="1000" b="0" i="1" u="none" strike="noStrike" kern="1200" cap="none" spc="0" normalizeH="0" baseline="0" noProof="0" dirty="0">
                <a:ln>
                  <a:noFill/>
                </a:ln>
                <a:solidFill>
                  <a:srgbClr val="311A09"/>
                </a:solidFill>
                <a:effectLst/>
                <a:uLnTx/>
                <a:uFillTx/>
                <a:latin typeface="+mj-lt"/>
                <a:ea typeface="ＭＳ Ｐゴシック" pitchFamily="-108" charset="-128"/>
              </a:rPr>
              <a:t>Needs</a:t>
            </a:r>
          </a:p>
        </p:txBody>
      </p:sp>
      <p:sp>
        <p:nvSpPr>
          <p:cNvPr id="2" name="Title 1">
            <a:extLst>
              <a:ext uri="{FF2B5EF4-FFF2-40B4-BE49-F238E27FC236}">
                <a16:creationId xmlns:a16="http://schemas.microsoft.com/office/drawing/2014/main" id="{30D4A9FD-99C1-4B06-8343-2184A2A3D02B}"/>
              </a:ext>
            </a:extLst>
          </p:cNvPr>
          <p:cNvSpPr>
            <a:spLocks noGrp="1"/>
          </p:cNvSpPr>
          <p:nvPr>
            <p:ph type="title"/>
          </p:nvPr>
        </p:nvSpPr>
        <p:spPr>
          <a:xfrm>
            <a:off x="1207008" y="246888"/>
            <a:ext cx="7068983" cy="858292"/>
          </a:xfrm>
        </p:spPr>
        <p:txBody>
          <a:bodyPr/>
          <a:lstStyle/>
          <a:p>
            <a:r>
              <a:rPr lang="en-US" dirty="0">
                <a:solidFill>
                  <a:srgbClr val="005A8B"/>
                </a:solidFill>
              </a:rPr>
              <a:t>HIERARCHY OF NEEDS</a:t>
            </a:r>
          </a:p>
        </p:txBody>
      </p:sp>
    </p:spTree>
    <p:custDataLst>
      <p:tags r:id="rId1"/>
    </p:custDataLst>
    <p:extLst>
      <p:ext uri="{BB962C8B-B14F-4D97-AF65-F5344CB8AC3E}">
        <p14:creationId xmlns:p14="http://schemas.microsoft.com/office/powerpoint/2010/main" val="4091408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237606" y="1512972"/>
            <a:ext cx="4668787" cy="1058778"/>
          </a:xfrm>
          <a:prstGeom prst="rect">
            <a:avLst/>
          </a:prstGeom>
          <a:noFill/>
        </p:spPr>
        <p:txBody>
          <a:bodyPr wrap="square" rtlCol="0">
            <a:no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5A8B"/>
              </a:solidFill>
              <a:effectLst/>
              <a:uLnTx/>
              <a:uFillTx/>
              <a:latin typeface="Arial Narrow" panose="020B0606020202030204" pitchFamily="34" charset="0"/>
              <a:ea typeface="ＭＳ Ｐゴシック" pitchFamily="-108" charset="-128"/>
            </a:endParaRPr>
          </a:p>
        </p:txBody>
      </p:sp>
      <p:graphicFrame>
        <p:nvGraphicFramePr>
          <p:cNvPr id="6" name="Diagram 5">
            <a:extLst>
              <a:ext uri="{FF2B5EF4-FFF2-40B4-BE49-F238E27FC236}">
                <a16:creationId xmlns:a16="http://schemas.microsoft.com/office/drawing/2014/main" id="{49DA34FA-DAFF-402D-B55C-B7A1983C17E0}"/>
              </a:ext>
            </a:extLst>
          </p:cNvPr>
          <p:cNvGraphicFramePr/>
          <p:nvPr>
            <p:extLst>
              <p:ext uri="{D42A27DB-BD31-4B8C-83A1-F6EECF244321}">
                <p14:modId xmlns:p14="http://schemas.microsoft.com/office/powerpoint/2010/main" val="4053557864"/>
              </p:ext>
            </p:extLst>
          </p:nvPr>
        </p:nvGraphicFramePr>
        <p:xfrm>
          <a:off x="-215301" y="1303929"/>
          <a:ext cx="9034181" cy="279494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a:extLst>
              <a:ext uri="{FF2B5EF4-FFF2-40B4-BE49-F238E27FC236}">
                <a16:creationId xmlns:a16="http://schemas.microsoft.com/office/drawing/2014/main" id="{5D81658B-549E-4198-A2F4-357FF128018A}"/>
              </a:ext>
            </a:extLst>
          </p:cNvPr>
          <p:cNvSpPr>
            <a:spLocks noGrp="1"/>
          </p:cNvSpPr>
          <p:nvPr>
            <p:ph type="title"/>
          </p:nvPr>
        </p:nvSpPr>
        <p:spPr>
          <a:xfrm>
            <a:off x="678565" y="246888"/>
            <a:ext cx="7068983" cy="858292"/>
          </a:xfrm>
        </p:spPr>
        <p:txBody>
          <a:bodyPr/>
          <a:lstStyle/>
          <a:p>
            <a:r>
              <a:rPr lang="en-US" dirty="0">
                <a:solidFill>
                  <a:srgbClr val="005A8B"/>
                </a:solidFill>
              </a:rPr>
              <a:t>COMMUNITY ACTUALIZATION</a:t>
            </a:r>
          </a:p>
        </p:txBody>
      </p:sp>
    </p:spTree>
    <p:custDataLst>
      <p:tags r:id="rId1"/>
    </p:custDataLst>
    <p:extLst>
      <p:ext uri="{BB962C8B-B14F-4D97-AF65-F5344CB8AC3E}">
        <p14:creationId xmlns:p14="http://schemas.microsoft.com/office/powerpoint/2010/main" val="974963684"/>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5213" y="203801"/>
            <a:ext cx="4668787" cy="623248"/>
          </a:xfrm>
          <a:prstGeom prst="rect">
            <a:avLst/>
          </a:prstGeom>
          <a:noFill/>
        </p:spPr>
        <p:txBody>
          <a:bodyPr wrap="square" lIns="0" tIns="0" rIns="0" bIns="0">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2400" b="1" i="0" u="none" strike="noStrike" kern="1200" cap="all" spc="250" normalizeH="0" baseline="0" noProof="0" dirty="0">
              <a:ln>
                <a:noFill/>
              </a:ln>
              <a:solidFill>
                <a:srgbClr val="005A8B"/>
              </a:solidFill>
              <a:effectLst/>
              <a:uLnTx/>
              <a:uFillTx/>
              <a:latin typeface="Arial Narrow"/>
              <a:ea typeface="ＭＳ Ｐゴシック" pitchFamily="-108" charset="-128"/>
              <a:cs typeface="Arial Narrow"/>
            </a:endParaRP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1400" b="1" i="1" u="none" strike="noStrike" kern="1200" cap="none" spc="0" normalizeH="0" baseline="0" noProof="0" dirty="0">
              <a:ln>
                <a:noFill/>
              </a:ln>
              <a:solidFill>
                <a:srgbClr val="723D14"/>
              </a:solidFill>
              <a:effectLst/>
              <a:uLnTx/>
              <a:uFillTx/>
              <a:latin typeface="Arial Narrow" pitchFamily="-108" charset="0"/>
              <a:ea typeface="ＭＳ Ｐゴシック" pitchFamily="-108" charset="-128"/>
            </a:endParaRP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b="19197"/>
          <a:stretch/>
        </p:blipFill>
        <p:spPr>
          <a:xfrm>
            <a:off x="0" y="-472694"/>
            <a:ext cx="9152022" cy="4916945"/>
          </a:xfrm>
          <a:prstGeom prst="rect">
            <a:avLst/>
          </a:prstGeom>
        </p:spPr>
      </p:pic>
      <p:sp>
        <p:nvSpPr>
          <p:cNvPr id="6" name="Rectangle 5">
            <a:extLst>
              <a:ext uri="{FF2B5EF4-FFF2-40B4-BE49-F238E27FC236}">
                <a16:creationId xmlns:a16="http://schemas.microsoft.com/office/drawing/2014/main" id="{36E409F6-6E9F-4F61-B8E7-4BA9F9270EEF}"/>
              </a:ext>
            </a:extLst>
          </p:cNvPr>
          <p:cNvSpPr/>
          <p:nvPr/>
        </p:nvSpPr>
        <p:spPr>
          <a:xfrm>
            <a:off x="0" y="4444251"/>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2847F12F-BF53-4DF0-BB42-62A2F869FE1F}"/>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3084"/>
          <a:stretch/>
        </p:blipFill>
        <p:spPr>
          <a:xfrm rot="16200000">
            <a:off x="7920260" y="3757069"/>
            <a:ext cx="1067254" cy="1396276"/>
          </a:xfrm>
          <a:prstGeom prst="rect">
            <a:avLst/>
          </a:prstGeom>
        </p:spPr>
      </p:pic>
      <p:pic>
        <p:nvPicPr>
          <p:cNvPr id="8" name="Picture 7">
            <a:extLst>
              <a:ext uri="{FF2B5EF4-FFF2-40B4-BE49-F238E27FC236}">
                <a16:creationId xmlns:a16="http://schemas.microsoft.com/office/drawing/2014/main" id="{D95083BF-9787-4EBF-816A-D246E80A8C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111" y="3922978"/>
            <a:ext cx="1064456" cy="1064456"/>
          </a:xfrm>
          <a:prstGeom prst="rect">
            <a:avLst/>
          </a:prstGeom>
        </p:spPr>
      </p:pic>
    </p:spTree>
    <p:custDataLst>
      <p:tags r:id="rId1"/>
    </p:custDataLst>
    <p:extLst>
      <p:ext uri="{BB962C8B-B14F-4D97-AF65-F5344CB8AC3E}">
        <p14:creationId xmlns:p14="http://schemas.microsoft.com/office/powerpoint/2010/main" val="1387684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FBB7D84-739E-475C-8AFD-370DA94140CB}"/>
              </a:ext>
            </a:extLst>
          </p:cNvPr>
          <p:cNvSpPr>
            <a:spLocks noGrp="1"/>
          </p:cNvSpPr>
          <p:nvPr>
            <p:ph type="title"/>
          </p:nvPr>
        </p:nvSpPr>
        <p:spPr>
          <a:xfrm>
            <a:off x="1207009" y="246888"/>
            <a:ext cx="7068983" cy="858292"/>
          </a:xfrm>
        </p:spPr>
        <p:txBody>
          <a:bodyPr>
            <a:noAutofit/>
          </a:bodyPr>
          <a:lstStyle/>
          <a:p>
            <a:r>
              <a:rPr lang="en-US" dirty="0">
                <a:solidFill>
                  <a:srgbClr val="005A8B"/>
                </a:solidFill>
              </a:rPr>
              <a:t>Basic Infrastructure</a:t>
            </a:r>
          </a:p>
        </p:txBody>
      </p:sp>
      <p:grpSp>
        <p:nvGrpSpPr>
          <p:cNvPr id="20" name="Group 19">
            <a:extLst>
              <a:ext uri="{FF2B5EF4-FFF2-40B4-BE49-F238E27FC236}">
                <a16:creationId xmlns:a16="http://schemas.microsoft.com/office/drawing/2014/main" id="{8D0BEE2F-6B78-44F9-BBC5-6BF02E69B1B4}"/>
              </a:ext>
            </a:extLst>
          </p:cNvPr>
          <p:cNvGrpSpPr/>
          <p:nvPr/>
        </p:nvGrpSpPr>
        <p:grpSpPr>
          <a:xfrm>
            <a:off x="907552" y="931584"/>
            <a:ext cx="7891023" cy="3965029"/>
            <a:chOff x="996804" y="1295046"/>
            <a:chExt cx="7279187" cy="3657600"/>
          </a:xfrm>
        </p:grpSpPr>
        <p:graphicFrame>
          <p:nvGraphicFramePr>
            <p:cNvPr id="21" name="Diagram 20">
              <a:extLst>
                <a:ext uri="{FF2B5EF4-FFF2-40B4-BE49-F238E27FC236}">
                  <a16:creationId xmlns:a16="http://schemas.microsoft.com/office/drawing/2014/main" id="{ABC05655-BF60-44F0-9E7C-0A197B1C508E}"/>
                </a:ext>
              </a:extLst>
            </p:cNvPr>
            <p:cNvGraphicFramePr/>
            <p:nvPr>
              <p:extLst>
                <p:ext uri="{D42A27DB-BD31-4B8C-83A1-F6EECF244321}">
                  <p14:modId xmlns:p14="http://schemas.microsoft.com/office/powerpoint/2010/main" val="2523814700"/>
                </p:ext>
              </p:extLst>
            </p:nvPr>
          </p:nvGraphicFramePr>
          <p:xfrm>
            <a:off x="1524317" y="1295046"/>
            <a:ext cx="6751674"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49" name="Straight Arrow Connector 48">
              <a:extLst>
                <a:ext uri="{FF2B5EF4-FFF2-40B4-BE49-F238E27FC236}">
                  <a16:creationId xmlns:a16="http://schemas.microsoft.com/office/drawing/2014/main" id="{465F66C6-F5C2-4EB7-93FF-92B45C8B5552}"/>
                </a:ext>
              </a:extLst>
            </p:cNvPr>
            <p:cNvCxnSpPr>
              <a:cxnSpLocks/>
            </p:cNvCxnSpPr>
            <p:nvPr/>
          </p:nvCxnSpPr>
          <p:spPr>
            <a:xfrm>
              <a:off x="1569638" y="3971541"/>
              <a:ext cx="2131294" cy="539768"/>
            </a:xfrm>
            <a:prstGeom prst="straightConnector1">
              <a:avLst/>
            </a:prstGeom>
            <a:ln>
              <a:headEnd type="none" w="med" len="med"/>
              <a:tailEnd type="triangle" w="lg" len="med"/>
            </a:ln>
          </p:spPr>
          <p:style>
            <a:lnRef idx="1">
              <a:schemeClr val="dk1"/>
            </a:lnRef>
            <a:fillRef idx="0">
              <a:schemeClr val="dk1"/>
            </a:fillRef>
            <a:effectRef idx="0">
              <a:schemeClr val="dk1"/>
            </a:effectRef>
            <a:fontRef idx="minor">
              <a:schemeClr val="tx1"/>
            </a:fontRef>
          </p:style>
        </p:cxnSp>
        <p:sp>
          <p:nvSpPr>
            <p:cNvPr id="52" name="Rectangle 51">
              <a:extLst>
                <a:ext uri="{FF2B5EF4-FFF2-40B4-BE49-F238E27FC236}">
                  <a16:creationId xmlns:a16="http://schemas.microsoft.com/office/drawing/2014/main" id="{380B8C7A-FC0B-4C82-A284-CA63D9FA6272}"/>
                </a:ext>
              </a:extLst>
            </p:cNvPr>
            <p:cNvSpPr/>
            <p:nvPr/>
          </p:nvSpPr>
          <p:spPr>
            <a:xfrm>
              <a:off x="996804" y="3222713"/>
              <a:ext cx="1250653" cy="755073"/>
            </a:xfrm>
            <a:prstGeom prst="rect">
              <a:avLst/>
            </a:prstGeom>
            <a:solidFill>
              <a:schemeClr val="accent2">
                <a:alpha val="50000"/>
              </a:schemeClr>
            </a:solidFill>
            <a:ln>
              <a:noFill/>
            </a:ln>
            <a:effectLst/>
          </p:spPr>
          <p:style>
            <a:lnRef idx="1">
              <a:schemeClr val="accent1"/>
            </a:lnRef>
            <a:fillRef idx="2">
              <a:schemeClr val="accent1"/>
            </a:fillRef>
            <a:effectRef idx="1">
              <a:schemeClr val="accent1"/>
            </a:effectRef>
            <a:fontRef idx="minor">
              <a:schemeClr val="dk1"/>
            </a:fontRef>
          </p:style>
          <p:txBody>
            <a:bodyPr anchor="ctr"/>
            <a:lstStyle/>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Transportation</a:t>
              </a:r>
            </a:p>
            <a:p>
              <a:pPr marL="214313" indent="-214313" defTabSz="457189" fontAlgn="base">
                <a:spcBef>
                  <a:spcPct val="0"/>
                </a:spcBef>
                <a:spcAft>
                  <a:spcPct val="0"/>
                </a:spcAft>
                <a:buFont typeface="Arial" panose="020B0604020202020204" pitchFamily="34" charset="0"/>
                <a:buChar char="•"/>
                <a:defRPr/>
              </a:pPr>
              <a:r>
                <a:rPr lang="en-US" sz="1050" i="1" dirty="0">
                  <a:solidFill>
                    <a:srgbClr val="311A09"/>
                  </a:solidFill>
                  <a:latin typeface="Arial" panose="020B0604020202020204"/>
                </a:rPr>
                <a:t>Utilities</a:t>
              </a:r>
            </a:p>
          </p:txBody>
        </p:sp>
      </p:grpSp>
    </p:spTree>
    <p:extLst>
      <p:ext uri="{BB962C8B-B14F-4D97-AF65-F5344CB8AC3E}">
        <p14:creationId xmlns:p14="http://schemas.microsoft.com/office/powerpoint/2010/main" val="109375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05213" y="203801"/>
            <a:ext cx="4668787" cy="623248"/>
          </a:xfrm>
          <a:prstGeom prst="rect">
            <a:avLst/>
          </a:prstGeom>
          <a:noFill/>
        </p:spPr>
        <p:txBody>
          <a:bodyPr wrap="square" lIns="0" tIns="0" rIns="0" bIns="0">
            <a:spAutoFit/>
          </a:bodyPr>
          <a:lstStyle/>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2400" b="1" i="0" u="none" strike="noStrike" kern="1200" cap="all" spc="250" normalizeH="0" baseline="0" noProof="0" dirty="0">
              <a:ln>
                <a:noFill/>
              </a:ln>
              <a:solidFill>
                <a:srgbClr val="005A8B"/>
              </a:solidFill>
              <a:effectLst/>
              <a:uLnTx/>
              <a:uFillTx/>
              <a:latin typeface="Arial Narrow"/>
              <a:ea typeface="ＭＳ Ｐゴシック" pitchFamily="-108" charset="-128"/>
              <a:cs typeface="Arial Narrow"/>
            </a:endParaRPr>
          </a:p>
          <a:p>
            <a:pPr marL="0" marR="0" lvl="0" indent="0" algn="r" defTabSz="457200" rtl="0" eaLnBrk="1" fontAlgn="auto" latinLnBrk="0" hangingPunct="1">
              <a:lnSpc>
                <a:spcPct val="100000"/>
              </a:lnSpc>
              <a:spcBef>
                <a:spcPts val="0"/>
              </a:spcBef>
              <a:spcAft>
                <a:spcPts val="300"/>
              </a:spcAft>
              <a:buClrTx/>
              <a:buSzTx/>
              <a:buFontTx/>
              <a:buNone/>
              <a:tabLst/>
              <a:defRPr/>
            </a:pPr>
            <a:endParaRPr kumimoji="0" lang="en-US" sz="1400" b="1" i="1" u="none" strike="noStrike" kern="1200" cap="none" spc="0" normalizeH="0" baseline="0" noProof="0" dirty="0">
              <a:ln>
                <a:noFill/>
              </a:ln>
              <a:solidFill>
                <a:srgbClr val="723D14"/>
              </a:solidFill>
              <a:effectLst/>
              <a:uLnTx/>
              <a:uFillTx/>
              <a:latin typeface="Arial Narrow" pitchFamily="-108" charset="0"/>
              <a:ea typeface="ＭＳ Ｐゴシック" pitchFamily="-108" charset="-128"/>
            </a:endParaRPr>
          </a:p>
        </p:txBody>
      </p:sp>
      <p:pic>
        <p:nvPicPr>
          <p:cNvPr id="2" name="Picture 1"/>
          <p:cNvPicPr>
            <a:picLocks noChangeAspect="1"/>
          </p:cNvPicPr>
          <p:nvPr/>
        </p:nvPicPr>
        <p:blipFill rotWithShape="1">
          <a:blip r:embed="rId4" cstate="hqprint">
            <a:extLst>
              <a:ext uri="{28A0092B-C50C-407E-A947-70E740481C1C}">
                <a14:useLocalDpi xmlns:a14="http://schemas.microsoft.com/office/drawing/2010/main"/>
              </a:ext>
            </a:extLst>
          </a:blip>
          <a:srcRect t="19103" r="8537"/>
          <a:stretch/>
        </p:blipFill>
        <p:spPr>
          <a:xfrm>
            <a:off x="0" y="-934720"/>
            <a:ext cx="9144000" cy="5377404"/>
          </a:xfrm>
          <a:prstGeom prst="rect">
            <a:avLst/>
          </a:prstGeom>
        </p:spPr>
      </p:pic>
      <p:sp>
        <p:nvSpPr>
          <p:cNvPr id="6" name="Rectangle 5">
            <a:extLst>
              <a:ext uri="{FF2B5EF4-FFF2-40B4-BE49-F238E27FC236}">
                <a16:creationId xmlns:a16="http://schemas.microsoft.com/office/drawing/2014/main" id="{5FDA27E9-3D3D-4796-A950-32B441BB440A}"/>
              </a:ext>
            </a:extLst>
          </p:cNvPr>
          <p:cNvSpPr/>
          <p:nvPr/>
        </p:nvSpPr>
        <p:spPr>
          <a:xfrm>
            <a:off x="0" y="4442684"/>
            <a:ext cx="9152022" cy="690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a:extLst>
              <a:ext uri="{FF2B5EF4-FFF2-40B4-BE49-F238E27FC236}">
                <a16:creationId xmlns:a16="http://schemas.microsoft.com/office/drawing/2014/main" id="{DF10CB5B-0005-4209-BED8-191E669AEA79}"/>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b="13084"/>
          <a:stretch/>
        </p:blipFill>
        <p:spPr>
          <a:xfrm rot="16200000">
            <a:off x="7920260" y="3755502"/>
            <a:ext cx="1067254" cy="1396276"/>
          </a:xfrm>
          <a:prstGeom prst="rect">
            <a:avLst/>
          </a:prstGeom>
        </p:spPr>
      </p:pic>
      <p:pic>
        <p:nvPicPr>
          <p:cNvPr id="8" name="Picture 7">
            <a:extLst>
              <a:ext uri="{FF2B5EF4-FFF2-40B4-BE49-F238E27FC236}">
                <a16:creationId xmlns:a16="http://schemas.microsoft.com/office/drawing/2014/main" id="{F8A9B35C-F840-42E9-A6A3-D5E3752E5D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111" y="3921411"/>
            <a:ext cx="1064456" cy="1064456"/>
          </a:xfrm>
          <a:prstGeom prst="rect">
            <a:avLst/>
          </a:prstGeom>
        </p:spPr>
      </p:pic>
    </p:spTree>
    <p:custDataLst>
      <p:tags r:id="rId1"/>
    </p:custDataLst>
    <p:extLst>
      <p:ext uri="{BB962C8B-B14F-4D97-AF65-F5344CB8AC3E}">
        <p14:creationId xmlns:p14="http://schemas.microsoft.com/office/powerpoint/2010/main" val="395445461"/>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2B51"/>
      </a:dk1>
      <a:lt1>
        <a:srgbClr val="FFFFFF"/>
      </a:lt1>
      <a:dk2>
        <a:srgbClr val="000000"/>
      </a:dk2>
      <a:lt2>
        <a:srgbClr val="5CB7E7"/>
      </a:lt2>
      <a:accent1>
        <a:srgbClr val="5CB7E7"/>
      </a:accent1>
      <a:accent2>
        <a:srgbClr val="FFE090"/>
      </a:accent2>
      <a:accent3>
        <a:srgbClr val="6FC284"/>
      </a:accent3>
      <a:accent4>
        <a:srgbClr val="DBA628"/>
      </a:accent4>
      <a:accent5>
        <a:srgbClr val="005C90"/>
      </a:accent5>
      <a:accent6>
        <a:srgbClr val="A02A1D"/>
      </a:accent6>
      <a:hlink>
        <a:srgbClr val="5CB7E7"/>
      </a:hlink>
      <a:folHlink>
        <a:srgbClr val="3E8EC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C8ABCE61-F454-4844-B75B-1D7FC89DD2A3}" vid="{B874EE9E-5A16-434F-B922-8E0D8F7F4BBB}"/>
    </a:ext>
  </a:extLst>
</a:theme>
</file>

<file path=ppt/theme/theme2.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cdfa8df-b8b4-43cb-8225-bf88ba9c224a">
      <UserInfo>
        <DisplayName>Ostenso, Laura (Federal)</DisplayName>
        <AccountId>11</AccountId>
        <AccountType/>
      </UserInfo>
    </SharedWithUsers>
    <TaxCatchAll xmlns="9cdfa8df-b8b4-43cb-8225-bf88ba9c224a" xsi:nil="true"/>
    <lcf76f155ced4ddcb4097134ff3c332f xmlns="6fbc7519-fbb7-41e7-ac0f-23e8c8c3387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C9F5C1626BAD54FB8090BB087B192F0" ma:contentTypeVersion="10" ma:contentTypeDescription="Create a new document." ma:contentTypeScope="" ma:versionID="f5c8651d94b36683eb090a5bfb908cba">
  <xsd:schema xmlns:xsd="http://www.w3.org/2001/XMLSchema" xmlns:xs="http://www.w3.org/2001/XMLSchema" xmlns:p="http://schemas.microsoft.com/office/2006/metadata/properties" xmlns:ns2="6fbc7519-fbb7-41e7-ac0f-23e8c8c3387d" xmlns:ns3="9cdfa8df-b8b4-43cb-8225-bf88ba9c224a" targetNamespace="http://schemas.microsoft.com/office/2006/metadata/properties" ma:root="true" ma:fieldsID="9cb4c157490426c6b9861e89b678dc6e" ns2:_="" ns3:_="">
    <xsd:import namespace="6fbc7519-fbb7-41e7-ac0f-23e8c8c3387d"/>
    <xsd:import namespace="9cdfa8df-b8b4-43cb-8225-bf88ba9c224a"/>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fbc7519-fbb7-41e7-ac0f-23e8c8c338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0d4ad75-a42b-4783-84ed-a698db182b06"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dfa8df-b8b4-43cb-8225-bf88ba9c224a"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76d6f174-2b23-4565-89d6-cbb1b19c2a7a}" ma:internalName="TaxCatchAll" ma:showField="CatchAllData" ma:web="9cdfa8df-b8b4-43cb-8225-bf88ba9c224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ECBA7F1-8BE9-4389-8B0F-D4073BA43EFF}">
  <ds:schemaRefs>
    <ds:schemaRef ds:uri="http://schemas.microsoft.com/sharepoint/v3/contenttype/forms"/>
  </ds:schemaRefs>
</ds:datastoreItem>
</file>

<file path=customXml/itemProps2.xml><?xml version="1.0" encoding="utf-8"?>
<ds:datastoreItem xmlns:ds="http://schemas.openxmlformats.org/officeDocument/2006/customXml" ds:itemID="{FF1744FD-74DB-44BA-BBEE-76BB6FF63644}">
  <ds:schemaRefs>
    <ds:schemaRef ds:uri="http://purl.org/dc/elements/1.1/"/>
    <ds:schemaRef ds:uri="http://www.w3.org/XML/1998/namespace"/>
    <ds:schemaRef ds:uri="9cdfa8df-b8b4-43cb-8225-bf88ba9c224a"/>
    <ds:schemaRef ds:uri="http://schemas.microsoft.com/office/2006/documentManagement/types"/>
    <ds:schemaRef ds:uri="6fbc7519-fbb7-41e7-ac0f-23e8c8c3387d"/>
    <ds:schemaRef ds:uri="http://schemas.microsoft.com/office/infopath/2007/PartnerControls"/>
    <ds:schemaRef ds:uri="http://purl.org/dc/terms/"/>
    <ds:schemaRef ds:uri="http://schemas.openxmlformats.org/package/2006/metadata/core-propertie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207C9E9F-B7AA-49AC-973D-A323A6BE59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fbc7519-fbb7-41e7-ac0f-23e8c8c3387d"/>
    <ds:schemaRef ds:uri="9cdfa8df-b8b4-43cb-8225-bf88ba9c224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EDA PowerPoint Template_Logo</Template>
  <TotalTime>41069</TotalTime>
  <Words>941</Words>
  <Application>Microsoft Office PowerPoint</Application>
  <PresentationFormat>On-screen Show (16:9)</PresentationFormat>
  <Paragraphs>185</Paragraphs>
  <Slides>28</Slides>
  <Notes>16</Notes>
  <HiddenSlides>0</HiddenSlides>
  <MMClips>0</MMClips>
  <ScaleCrop>false</ScaleCrop>
  <HeadingPairs>
    <vt:vector size="8" baseType="variant">
      <vt:variant>
        <vt:lpstr>Fonts Used</vt:lpstr>
      </vt:variant>
      <vt:variant>
        <vt:i4>6</vt:i4>
      </vt:variant>
      <vt:variant>
        <vt:lpstr>Theme</vt:lpstr>
      </vt:variant>
      <vt:variant>
        <vt:i4>2</vt:i4>
      </vt:variant>
      <vt:variant>
        <vt:lpstr>Embedded OLE Servers</vt:lpstr>
      </vt:variant>
      <vt:variant>
        <vt:i4>0</vt:i4>
      </vt:variant>
      <vt:variant>
        <vt:lpstr>Slide Titles</vt:lpstr>
      </vt:variant>
      <vt:variant>
        <vt:i4>28</vt:i4>
      </vt:variant>
    </vt:vector>
  </HeadingPairs>
  <TitlesOfParts>
    <vt:vector size="36" baseType="lpstr">
      <vt:lpstr>Arial</vt:lpstr>
      <vt:lpstr>Arial Narrow</vt:lpstr>
      <vt:lpstr>Calibri</vt:lpstr>
      <vt:lpstr>Georgia</vt:lpstr>
      <vt:lpstr>Gill Sans MT</vt:lpstr>
      <vt:lpstr>Wingdings</vt:lpstr>
      <vt:lpstr>Office Theme</vt:lpstr>
      <vt:lpstr>3_Custom Design</vt:lpstr>
      <vt:lpstr> SWREDA 2024</vt:lpstr>
      <vt:lpstr>Let’s Connect!</vt:lpstr>
      <vt:lpstr>WHY WE DO WHAT WE DO</vt:lpstr>
      <vt:lpstr>SELF-ACTUALIZATION</vt:lpstr>
      <vt:lpstr>HIERARCHY OF NEEDS</vt:lpstr>
      <vt:lpstr>COMMUNITY ACTUALIZATION</vt:lpstr>
      <vt:lpstr>PowerPoint Presentation</vt:lpstr>
      <vt:lpstr>Basic Infrastructure</vt:lpstr>
      <vt:lpstr>PowerPoint Presentation</vt:lpstr>
      <vt:lpstr>Technology Infrastructure</vt:lpstr>
      <vt:lpstr>PowerPoint Presentation</vt:lpstr>
      <vt:lpstr>Business Support </vt:lpstr>
      <vt:lpstr>Innovation Engines </vt:lpstr>
      <vt:lpstr>PowerPoint Presentation</vt:lpstr>
      <vt:lpstr>EDA Supports Local and Regional Economies</vt:lpstr>
      <vt:lpstr>CY 2021 – 2022 Declared Disasters</vt:lpstr>
      <vt:lpstr>Persistent Poverty Counties &amp; Tracts</vt:lpstr>
      <vt:lpstr>Economic Development Districts - 403 Total – 86% of Nation</vt:lpstr>
      <vt:lpstr>University Centers</vt:lpstr>
      <vt:lpstr>PowerPoint Presentation</vt:lpstr>
      <vt:lpstr>PowerPoint Presentation</vt:lpstr>
      <vt:lpstr>PowerPoint Presentation</vt:lpstr>
      <vt:lpstr>PowerPoint Presentation</vt:lpstr>
      <vt:lpstr>PowerPoint Presentation</vt:lpstr>
      <vt:lpstr>PowerPoint Presentation</vt:lpstr>
      <vt:lpstr>Ideas?    What’s next?     Impacts today?    Impacts tomorrow?    </vt:lpstr>
      <vt:lpstr>QUESTIONS?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Economic Development Agency 101</dc:title>
  <dc:creator>Gumann, Cydney (Federal)</dc:creator>
  <cp:lastModifiedBy>Laurie Thompson</cp:lastModifiedBy>
  <cp:revision>55</cp:revision>
  <dcterms:created xsi:type="dcterms:W3CDTF">2021-05-13T15:16:30Z</dcterms:created>
  <dcterms:modified xsi:type="dcterms:W3CDTF">2024-05-16T12:25:31Z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0x0101005C9F5C1626BAD54FB8090BB087B192F0</vt:lpwstr>
  </property>
  <property fmtid="{D5CDD505-2E9C-101B-9397-08002B2CF9AE}" pid="3" name="MediaServiceImageTags">
    <vt:lpwstr/>
  </property>
</Properties>
</file>