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66" r:id="rId5"/>
    <p:sldId id="321" r:id="rId6"/>
    <p:sldId id="459" r:id="rId7"/>
    <p:sldId id="461" r:id="rId8"/>
    <p:sldId id="460" r:id="rId9"/>
    <p:sldId id="462" r:id="rId10"/>
    <p:sldId id="463" r:id="rId11"/>
    <p:sldId id="457" r:id="rId12"/>
    <p:sldId id="458" r:id="rId13"/>
    <p:sldId id="326"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F0C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242D2-2EE1-41FC-9619-EA0E64F8BAA2}" v="77" dt="2022-07-20T15:13:58.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595" autoAdjust="0"/>
  </p:normalViewPr>
  <p:slideViewPr>
    <p:cSldViewPr snapToGrid="0">
      <p:cViewPr varScale="1">
        <p:scale>
          <a:sx n="56" d="100"/>
          <a:sy n="56" d="100"/>
        </p:scale>
        <p:origin x="569" y="2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2A035-656C-4C13-8756-0308B7DABE7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5E7894A-8530-43F7-B3D9-25A6E4142D56}">
      <dgm:prSet phldrT="[Text]" custT="1"/>
      <dgm:spPr/>
      <dgm:t>
        <a:bodyPr/>
        <a:lstStyle/>
        <a:p>
          <a:r>
            <a:rPr lang="en-US" sz="1800" dirty="0"/>
            <a:t>Goals</a:t>
          </a:r>
        </a:p>
      </dgm:t>
    </dgm:pt>
    <dgm:pt modelId="{9CE7088D-9939-4C0E-AC7E-C082FAD97595}" type="parTrans" cxnId="{80710F26-DA75-46D4-876B-839C004CCE69}">
      <dgm:prSet/>
      <dgm:spPr/>
      <dgm:t>
        <a:bodyPr/>
        <a:lstStyle/>
        <a:p>
          <a:endParaRPr lang="en-US"/>
        </a:p>
      </dgm:t>
    </dgm:pt>
    <dgm:pt modelId="{4300F72C-6229-4A3D-B1E1-7FCEB017DA3F}" type="sibTrans" cxnId="{80710F26-DA75-46D4-876B-839C004CCE69}">
      <dgm:prSet/>
      <dgm:spPr/>
      <dgm:t>
        <a:bodyPr/>
        <a:lstStyle/>
        <a:p>
          <a:endParaRPr lang="en-US"/>
        </a:p>
      </dgm:t>
    </dgm:pt>
    <dgm:pt modelId="{4440FD2E-5F3B-4479-B350-074A18AC799A}">
      <dgm:prSet phldrT="[Text]" custT="1"/>
      <dgm:spPr/>
      <dgm:t>
        <a:bodyPr/>
        <a:lstStyle/>
        <a:p>
          <a:r>
            <a:rPr lang="en-US" sz="1800" dirty="0"/>
            <a:t>Broad, primary regional expectations</a:t>
          </a:r>
        </a:p>
      </dgm:t>
    </dgm:pt>
    <dgm:pt modelId="{E80E768E-0F3F-4885-A542-B253E8F835AC}" type="parTrans" cxnId="{2950F112-06EA-4B3A-8593-2D2D3DAAEA31}">
      <dgm:prSet/>
      <dgm:spPr/>
      <dgm:t>
        <a:bodyPr/>
        <a:lstStyle/>
        <a:p>
          <a:endParaRPr lang="en-US"/>
        </a:p>
      </dgm:t>
    </dgm:pt>
    <dgm:pt modelId="{3A70AD9D-B76D-4EA9-83AB-DA5E7DB60A10}" type="sibTrans" cxnId="{2950F112-06EA-4B3A-8593-2D2D3DAAEA31}">
      <dgm:prSet/>
      <dgm:spPr/>
      <dgm:t>
        <a:bodyPr/>
        <a:lstStyle/>
        <a:p>
          <a:endParaRPr lang="en-US"/>
        </a:p>
      </dgm:t>
    </dgm:pt>
    <dgm:pt modelId="{35EB1291-E397-4330-8EC3-9512B32F4200}">
      <dgm:prSet phldrT="[Text]" custT="1"/>
      <dgm:spPr/>
      <dgm:t>
        <a:bodyPr/>
        <a:lstStyle/>
        <a:p>
          <a:r>
            <a:rPr lang="en-US" sz="1800" dirty="0"/>
            <a:t>Objectives</a:t>
          </a:r>
        </a:p>
      </dgm:t>
    </dgm:pt>
    <dgm:pt modelId="{10365BAA-BCB4-418C-9B64-510EA716AA73}" type="parTrans" cxnId="{D9596BE0-D9F8-4102-9D22-40F86871F730}">
      <dgm:prSet/>
      <dgm:spPr/>
      <dgm:t>
        <a:bodyPr/>
        <a:lstStyle/>
        <a:p>
          <a:endParaRPr lang="en-US"/>
        </a:p>
      </dgm:t>
    </dgm:pt>
    <dgm:pt modelId="{4C8F464D-A13F-4097-8F25-1AC312E14331}" type="sibTrans" cxnId="{D9596BE0-D9F8-4102-9D22-40F86871F730}">
      <dgm:prSet/>
      <dgm:spPr/>
      <dgm:t>
        <a:bodyPr/>
        <a:lstStyle/>
        <a:p>
          <a:endParaRPr lang="en-US"/>
        </a:p>
      </dgm:t>
    </dgm:pt>
    <dgm:pt modelId="{ABB00E9A-5D72-4273-A68C-14158C886951}">
      <dgm:prSet phldrT="[Text]" custT="1"/>
      <dgm:spPr/>
      <dgm:t>
        <a:bodyPr/>
        <a:lstStyle/>
        <a:p>
          <a:r>
            <a:rPr lang="en-US" sz="1800" dirty="0"/>
            <a:t>More specific than goals, clearly measurable, stated in realistic terms</a:t>
          </a:r>
        </a:p>
      </dgm:t>
    </dgm:pt>
    <dgm:pt modelId="{145FD7AF-2A7D-40FD-82DB-0DE0FECAB74B}" type="parTrans" cxnId="{7FC876BB-9FC9-44F2-8AC5-9533A8687417}">
      <dgm:prSet/>
      <dgm:spPr/>
      <dgm:t>
        <a:bodyPr/>
        <a:lstStyle/>
        <a:p>
          <a:endParaRPr lang="en-US"/>
        </a:p>
      </dgm:t>
    </dgm:pt>
    <dgm:pt modelId="{07E6F1EB-73B0-4EB4-A1A0-24182E2DB3E2}" type="sibTrans" cxnId="{7FC876BB-9FC9-44F2-8AC5-9533A8687417}">
      <dgm:prSet/>
      <dgm:spPr/>
      <dgm:t>
        <a:bodyPr/>
        <a:lstStyle/>
        <a:p>
          <a:endParaRPr lang="en-US"/>
        </a:p>
      </dgm:t>
    </dgm:pt>
    <dgm:pt modelId="{A79ABC2C-0001-45E3-9C44-1F550F5866BD}">
      <dgm:prSet phldrT="[Text]" custT="1"/>
      <dgm:spPr/>
      <dgm:t>
        <a:bodyPr/>
        <a:lstStyle/>
        <a:p>
          <a:r>
            <a:rPr lang="en-US" sz="1800" dirty="0"/>
            <a:t>Strategies</a:t>
          </a:r>
        </a:p>
      </dgm:t>
    </dgm:pt>
    <dgm:pt modelId="{A5054CF5-A9B8-425E-9A14-014ABB6BCF58}" type="parTrans" cxnId="{D126E874-13F2-4E8C-9FFD-F664A1E11947}">
      <dgm:prSet/>
      <dgm:spPr/>
      <dgm:t>
        <a:bodyPr/>
        <a:lstStyle/>
        <a:p>
          <a:endParaRPr lang="en-US"/>
        </a:p>
      </dgm:t>
    </dgm:pt>
    <dgm:pt modelId="{3CAEC99A-07B5-44FF-8AC6-702435DDEDB4}" type="sibTrans" cxnId="{D126E874-13F2-4E8C-9FFD-F664A1E11947}">
      <dgm:prSet/>
      <dgm:spPr/>
      <dgm:t>
        <a:bodyPr/>
        <a:lstStyle/>
        <a:p>
          <a:endParaRPr lang="en-US"/>
        </a:p>
      </dgm:t>
    </dgm:pt>
    <dgm:pt modelId="{1A3940CC-CF26-4B8B-A050-C544BA8C2B5C}">
      <dgm:prSet phldrT="[Text]" custT="1"/>
      <dgm:spPr/>
      <dgm:t>
        <a:bodyPr/>
        <a:lstStyle/>
        <a:p>
          <a:r>
            <a:rPr lang="en-US" sz="1800" dirty="0"/>
            <a:t>Identifies specific programs and activities to implement the goals and objectives</a:t>
          </a:r>
        </a:p>
      </dgm:t>
    </dgm:pt>
    <dgm:pt modelId="{B52DF205-B9F8-4823-B8B9-4DD9BC1A292D}" type="parTrans" cxnId="{0D82E1F0-B685-4898-BC3D-EB3CFC441B38}">
      <dgm:prSet/>
      <dgm:spPr/>
      <dgm:t>
        <a:bodyPr/>
        <a:lstStyle/>
        <a:p>
          <a:endParaRPr lang="en-US"/>
        </a:p>
      </dgm:t>
    </dgm:pt>
    <dgm:pt modelId="{B8C3B40D-E013-46C3-AF9E-7141C14B461B}" type="sibTrans" cxnId="{0D82E1F0-B685-4898-BC3D-EB3CFC441B38}">
      <dgm:prSet/>
      <dgm:spPr/>
      <dgm:t>
        <a:bodyPr/>
        <a:lstStyle/>
        <a:p>
          <a:endParaRPr lang="en-US"/>
        </a:p>
      </dgm:t>
    </dgm:pt>
    <dgm:pt modelId="{3A1BF13C-8E5E-45F3-85AC-CFE79C4AB35D}">
      <dgm:prSet phldrT="[Text]" custT="1"/>
      <dgm:spPr/>
      <dgm:t>
        <a:bodyPr/>
        <a:lstStyle/>
        <a:p>
          <a:r>
            <a:rPr lang="en-US" sz="1800" dirty="0"/>
            <a:t>Measures</a:t>
          </a:r>
        </a:p>
      </dgm:t>
    </dgm:pt>
    <dgm:pt modelId="{76E76A31-871D-435D-99A5-8415900DFFA9}" type="parTrans" cxnId="{79D5B856-B602-4D45-8E18-9951188196D3}">
      <dgm:prSet/>
      <dgm:spPr/>
      <dgm:t>
        <a:bodyPr/>
        <a:lstStyle/>
        <a:p>
          <a:endParaRPr lang="en-US"/>
        </a:p>
      </dgm:t>
    </dgm:pt>
    <dgm:pt modelId="{462EDCEA-DD63-4139-961C-9E2120AD14D7}" type="sibTrans" cxnId="{79D5B856-B602-4D45-8E18-9951188196D3}">
      <dgm:prSet/>
      <dgm:spPr/>
      <dgm:t>
        <a:bodyPr/>
        <a:lstStyle/>
        <a:p>
          <a:endParaRPr lang="en-US"/>
        </a:p>
      </dgm:t>
    </dgm:pt>
    <dgm:pt modelId="{CDC47944-154C-4390-B9B4-006D74C2309C}">
      <dgm:prSet phldrT="[Text]" custT="1"/>
      <dgm:spPr/>
      <dgm:t>
        <a:bodyPr/>
        <a:lstStyle/>
        <a:p>
          <a:r>
            <a:rPr lang="en-US" sz="1800" dirty="0"/>
            <a:t>Vision</a:t>
          </a:r>
        </a:p>
      </dgm:t>
    </dgm:pt>
    <dgm:pt modelId="{EB2DBAA1-3A38-4421-A643-46424A56C777}" type="parTrans" cxnId="{014D465D-AA37-4701-A047-93493AEEECEB}">
      <dgm:prSet/>
      <dgm:spPr/>
      <dgm:t>
        <a:bodyPr/>
        <a:lstStyle/>
        <a:p>
          <a:endParaRPr lang="en-US"/>
        </a:p>
      </dgm:t>
    </dgm:pt>
    <dgm:pt modelId="{E277433C-5B6E-44B1-A8ED-3564AA4C95B3}" type="sibTrans" cxnId="{014D465D-AA37-4701-A047-93493AEEECEB}">
      <dgm:prSet/>
      <dgm:spPr/>
      <dgm:t>
        <a:bodyPr/>
        <a:lstStyle/>
        <a:p>
          <a:endParaRPr lang="en-US"/>
        </a:p>
      </dgm:t>
    </dgm:pt>
    <dgm:pt modelId="{E832FBAC-13CD-4E57-9D2E-617C63D1C5D9}">
      <dgm:prSet phldrT="[Text]" custT="1"/>
      <dgm:spPr/>
      <dgm:t>
        <a:bodyPr/>
        <a:lstStyle/>
        <a:p>
          <a:r>
            <a:rPr lang="en-US" sz="1800" dirty="0"/>
            <a:t>SWOT Analysis</a:t>
          </a:r>
        </a:p>
      </dgm:t>
    </dgm:pt>
    <dgm:pt modelId="{CB0F316C-AA35-41DC-A966-49FB06CBCFF8}" type="parTrans" cxnId="{E0044A99-AC93-43D4-AD02-5D1A90A0BD30}">
      <dgm:prSet/>
      <dgm:spPr/>
      <dgm:t>
        <a:bodyPr/>
        <a:lstStyle/>
        <a:p>
          <a:endParaRPr lang="en-US"/>
        </a:p>
      </dgm:t>
    </dgm:pt>
    <dgm:pt modelId="{E188CB57-53FF-44B6-8C64-F735BCA513CC}" type="sibTrans" cxnId="{E0044A99-AC93-43D4-AD02-5D1A90A0BD30}">
      <dgm:prSet/>
      <dgm:spPr/>
      <dgm:t>
        <a:bodyPr/>
        <a:lstStyle/>
        <a:p>
          <a:endParaRPr lang="en-US"/>
        </a:p>
      </dgm:t>
    </dgm:pt>
    <dgm:pt modelId="{E93C641D-7C8C-404A-BF47-E3E527AAD3E5}">
      <dgm:prSet phldrT="[Text]" custT="1"/>
      <dgm:spPr/>
      <dgm:t>
        <a:bodyPr/>
        <a:lstStyle/>
        <a:p>
          <a:r>
            <a:rPr lang="en-US" sz="1800" dirty="0"/>
            <a:t>Controllable elements that influence the goal</a:t>
          </a:r>
        </a:p>
      </dgm:t>
    </dgm:pt>
    <dgm:pt modelId="{4A679258-4C81-4343-A81A-C1B443923E2F}" type="parTrans" cxnId="{AEC7975B-3A97-40F1-9CB0-F4A328B31599}">
      <dgm:prSet/>
      <dgm:spPr/>
      <dgm:t>
        <a:bodyPr/>
        <a:lstStyle/>
        <a:p>
          <a:endParaRPr lang="en-US"/>
        </a:p>
      </dgm:t>
    </dgm:pt>
    <dgm:pt modelId="{0671B719-2E27-45E7-AD43-B047843F436E}" type="sibTrans" cxnId="{AEC7975B-3A97-40F1-9CB0-F4A328B31599}">
      <dgm:prSet/>
      <dgm:spPr/>
      <dgm:t>
        <a:bodyPr/>
        <a:lstStyle/>
        <a:p>
          <a:endParaRPr lang="en-US"/>
        </a:p>
      </dgm:t>
    </dgm:pt>
    <dgm:pt modelId="{FBA4A50D-2B7D-4193-8269-5C51567039CC}">
      <dgm:prSet phldrT="[Text]" custT="1"/>
      <dgm:spPr/>
      <dgm:t>
        <a:bodyPr/>
        <a:lstStyle/>
        <a:p>
          <a:r>
            <a:rPr lang="en-US" sz="1800" i="1" dirty="0">
              <a:solidFill>
                <a:schemeClr val="bg1">
                  <a:lumMod val="65000"/>
                </a:schemeClr>
              </a:solidFill>
            </a:rPr>
            <a:t>Where do we want to be in the next 10 -20 years?</a:t>
          </a:r>
        </a:p>
      </dgm:t>
    </dgm:pt>
    <dgm:pt modelId="{F9573ED4-A018-4D67-8CE9-6F4D985A8E84}" type="parTrans" cxnId="{7C4EA8C6-33B0-4506-B4AA-76BC29EC8B7D}">
      <dgm:prSet/>
      <dgm:spPr/>
      <dgm:t>
        <a:bodyPr/>
        <a:lstStyle/>
        <a:p>
          <a:endParaRPr lang="en-US"/>
        </a:p>
      </dgm:t>
    </dgm:pt>
    <dgm:pt modelId="{01365EB2-7AB5-491D-BBDD-3CA35A96D5CB}" type="sibTrans" cxnId="{7C4EA8C6-33B0-4506-B4AA-76BC29EC8B7D}">
      <dgm:prSet/>
      <dgm:spPr/>
      <dgm:t>
        <a:bodyPr/>
        <a:lstStyle/>
        <a:p>
          <a:endParaRPr lang="en-US"/>
        </a:p>
      </dgm:t>
    </dgm:pt>
    <dgm:pt modelId="{41E068A8-DBC2-4663-8963-781C27F34C8A}">
      <dgm:prSet phldrT="[Text]" custT="1"/>
      <dgm:spPr/>
      <dgm:t>
        <a:bodyPr/>
        <a:lstStyle/>
        <a:p>
          <a:r>
            <a:rPr lang="en-US" sz="1800" i="1" dirty="0">
              <a:solidFill>
                <a:schemeClr val="bg1">
                  <a:lumMod val="65000"/>
                </a:schemeClr>
              </a:solidFill>
            </a:rPr>
            <a:t>Where are we now?</a:t>
          </a:r>
        </a:p>
      </dgm:t>
    </dgm:pt>
    <dgm:pt modelId="{7D80F80A-6DC3-4E85-919F-7734805F4C8E}" type="parTrans" cxnId="{6D328434-5684-4848-92E1-A61646315038}">
      <dgm:prSet/>
      <dgm:spPr/>
      <dgm:t>
        <a:bodyPr/>
        <a:lstStyle/>
        <a:p>
          <a:endParaRPr lang="en-US"/>
        </a:p>
      </dgm:t>
    </dgm:pt>
    <dgm:pt modelId="{474E7A9C-4B20-45F0-8F4E-5F96061DCF8C}" type="sibTrans" cxnId="{6D328434-5684-4848-92E1-A61646315038}">
      <dgm:prSet/>
      <dgm:spPr/>
      <dgm:t>
        <a:bodyPr/>
        <a:lstStyle/>
        <a:p>
          <a:endParaRPr lang="en-US"/>
        </a:p>
      </dgm:t>
    </dgm:pt>
    <dgm:pt modelId="{12D5A5DA-09D3-44A5-B4EA-7861E1725107}">
      <dgm:prSet phldrT="[Text]" custT="1"/>
      <dgm:spPr/>
      <dgm:t>
        <a:bodyPr/>
        <a:lstStyle/>
        <a:p>
          <a:r>
            <a:rPr lang="en-US" sz="1800" i="1" dirty="0"/>
            <a:t>How do we get there?</a:t>
          </a:r>
        </a:p>
      </dgm:t>
    </dgm:pt>
    <dgm:pt modelId="{143345E5-C487-4812-8645-7E66BDDCF262}" type="parTrans" cxnId="{A9F0649B-7479-4681-A05B-955A19A21E20}">
      <dgm:prSet/>
      <dgm:spPr/>
      <dgm:t>
        <a:bodyPr/>
        <a:lstStyle/>
        <a:p>
          <a:endParaRPr lang="en-US"/>
        </a:p>
      </dgm:t>
    </dgm:pt>
    <dgm:pt modelId="{B02554EF-77E0-4450-8FD1-7E2E636AA1F0}" type="sibTrans" cxnId="{A9F0649B-7479-4681-A05B-955A19A21E20}">
      <dgm:prSet/>
      <dgm:spPr/>
      <dgm:t>
        <a:bodyPr/>
        <a:lstStyle/>
        <a:p>
          <a:endParaRPr lang="en-US"/>
        </a:p>
      </dgm:t>
    </dgm:pt>
    <dgm:pt modelId="{00591B31-FABE-4591-A1DA-BBF9E2704773}">
      <dgm:prSet phldrT="[Text]" custT="1"/>
      <dgm:spPr/>
      <dgm:t>
        <a:bodyPr/>
        <a:lstStyle/>
        <a:p>
          <a:r>
            <a:rPr lang="en-US" sz="1800" dirty="0"/>
            <a:t>Not merely a list of projects</a:t>
          </a:r>
        </a:p>
      </dgm:t>
    </dgm:pt>
    <dgm:pt modelId="{D79A287F-E38E-4B7E-A7C4-0A30379E8851}" type="parTrans" cxnId="{CD481DCF-E10F-4D92-911B-9B85B2F2873B}">
      <dgm:prSet/>
      <dgm:spPr/>
      <dgm:t>
        <a:bodyPr/>
        <a:lstStyle/>
        <a:p>
          <a:endParaRPr lang="en-US"/>
        </a:p>
      </dgm:t>
    </dgm:pt>
    <dgm:pt modelId="{41CB87CB-5989-4A1C-AD61-C0DABCE51954}" type="sibTrans" cxnId="{CD481DCF-E10F-4D92-911B-9B85B2F2873B}">
      <dgm:prSet/>
      <dgm:spPr/>
      <dgm:t>
        <a:bodyPr/>
        <a:lstStyle/>
        <a:p>
          <a:endParaRPr lang="en-US"/>
        </a:p>
      </dgm:t>
    </dgm:pt>
    <dgm:pt modelId="{62A48E41-F9EE-4C38-8942-EC4A9A0B7C6D}">
      <dgm:prSet phldrT="[Text]" custT="1"/>
      <dgm:spPr/>
      <dgm:t>
        <a:bodyPr/>
        <a:lstStyle/>
        <a:p>
          <a:r>
            <a:rPr lang="en-US" sz="1800" i="1" dirty="0">
              <a:solidFill>
                <a:schemeClr val="bg1">
                  <a:lumMod val="65000"/>
                </a:schemeClr>
              </a:solidFill>
            </a:rPr>
            <a:t>How are we doing?</a:t>
          </a:r>
        </a:p>
      </dgm:t>
    </dgm:pt>
    <dgm:pt modelId="{3BC0B470-1E58-4435-B2FE-8D56677572B3}" type="parTrans" cxnId="{781CC4A8-99AF-4680-A958-563E65BC650F}">
      <dgm:prSet/>
      <dgm:spPr/>
      <dgm:t>
        <a:bodyPr/>
        <a:lstStyle/>
        <a:p>
          <a:endParaRPr lang="en-US"/>
        </a:p>
      </dgm:t>
    </dgm:pt>
    <dgm:pt modelId="{CEE4B3D5-7021-4147-BFB6-744029D053FE}" type="sibTrans" cxnId="{781CC4A8-99AF-4680-A958-563E65BC650F}">
      <dgm:prSet/>
      <dgm:spPr/>
      <dgm:t>
        <a:bodyPr/>
        <a:lstStyle/>
        <a:p>
          <a:endParaRPr lang="en-US"/>
        </a:p>
      </dgm:t>
    </dgm:pt>
    <dgm:pt modelId="{E5291FFB-E984-4766-BCC1-B6FABFC143AC}">
      <dgm:prSet phldrT="[Text]" custT="1"/>
      <dgm:spPr/>
      <dgm:t>
        <a:bodyPr/>
        <a:lstStyle/>
        <a:p>
          <a:r>
            <a:rPr lang="en-US" sz="1800" i="1" dirty="0">
              <a:solidFill>
                <a:schemeClr val="bg1">
                  <a:lumMod val="65000"/>
                </a:schemeClr>
              </a:solidFill>
            </a:rPr>
            <a:t>What can we do better?</a:t>
          </a:r>
        </a:p>
      </dgm:t>
    </dgm:pt>
    <dgm:pt modelId="{DE0985DA-CE8A-4F7C-8794-E88F8744F6A4}" type="parTrans" cxnId="{2CA9D0C3-35F8-4CF9-8239-520F34E50DB2}">
      <dgm:prSet/>
      <dgm:spPr/>
      <dgm:t>
        <a:bodyPr/>
        <a:lstStyle/>
        <a:p>
          <a:endParaRPr lang="en-US"/>
        </a:p>
      </dgm:t>
    </dgm:pt>
    <dgm:pt modelId="{CE349586-CF3A-4F14-A2AA-41CDB614474C}" type="sibTrans" cxnId="{2CA9D0C3-35F8-4CF9-8239-520F34E50DB2}">
      <dgm:prSet/>
      <dgm:spPr/>
      <dgm:t>
        <a:bodyPr/>
        <a:lstStyle/>
        <a:p>
          <a:endParaRPr lang="en-US"/>
        </a:p>
      </dgm:t>
    </dgm:pt>
    <dgm:pt modelId="{F0310FCC-FEB7-45AB-8389-72B3122A59F4}">
      <dgm:prSet phldrT="[Text]" custT="1"/>
      <dgm:spPr/>
      <dgm:t>
        <a:bodyPr/>
        <a:lstStyle/>
        <a:p>
          <a:r>
            <a:rPr lang="en-US" sz="1800" i="1" dirty="0"/>
            <a:t>Where do we want to go</a:t>
          </a:r>
          <a:r>
            <a:rPr lang="en-US" sz="1800" dirty="0"/>
            <a:t>?</a:t>
          </a:r>
        </a:p>
      </dgm:t>
    </dgm:pt>
    <dgm:pt modelId="{5EC52B09-CDEC-4B57-AE49-8626A8EEE02E}" type="parTrans" cxnId="{4FA32893-8845-48E6-9A2E-2ED8B9244AB6}">
      <dgm:prSet/>
      <dgm:spPr/>
      <dgm:t>
        <a:bodyPr/>
        <a:lstStyle/>
        <a:p>
          <a:endParaRPr lang="en-US"/>
        </a:p>
      </dgm:t>
    </dgm:pt>
    <dgm:pt modelId="{18F3A8DB-F154-42A2-812A-09A356E7A2D5}" type="sibTrans" cxnId="{4FA32893-8845-48E6-9A2E-2ED8B9244AB6}">
      <dgm:prSet/>
      <dgm:spPr/>
      <dgm:t>
        <a:bodyPr/>
        <a:lstStyle/>
        <a:p>
          <a:endParaRPr lang="en-US"/>
        </a:p>
      </dgm:t>
    </dgm:pt>
    <dgm:pt modelId="{DF686945-19ED-4226-A444-F1CA7B39DF69}" type="pres">
      <dgm:prSet presAssocID="{2862A035-656C-4C13-8756-0308B7DABE72}" presName="Name0" presStyleCnt="0">
        <dgm:presLayoutVars>
          <dgm:dir/>
          <dgm:animLvl val="lvl"/>
          <dgm:resizeHandles val="exact"/>
        </dgm:presLayoutVars>
      </dgm:prSet>
      <dgm:spPr/>
    </dgm:pt>
    <dgm:pt modelId="{3E5985AD-F3E9-4A2C-A25A-EDB97B11E246}" type="pres">
      <dgm:prSet presAssocID="{CDC47944-154C-4390-B9B4-006D74C2309C}" presName="composite" presStyleCnt="0"/>
      <dgm:spPr/>
    </dgm:pt>
    <dgm:pt modelId="{2BEFB830-80B0-4EA5-89CF-2D3C58A6F91A}" type="pres">
      <dgm:prSet presAssocID="{CDC47944-154C-4390-B9B4-006D74C2309C}" presName="parTx" presStyleLbl="node1" presStyleIdx="0" presStyleCnt="6">
        <dgm:presLayoutVars>
          <dgm:chMax val="0"/>
          <dgm:chPref val="0"/>
          <dgm:bulletEnabled val="1"/>
        </dgm:presLayoutVars>
      </dgm:prSet>
      <dgm:spPr/>
    </dgm:pt>
    <dgm:pt modelId="{36D026D7-EE06-4DA1-80B5-0834C5319110}" type="pres">
      <dgm:prSet presAssocID="{CDC47944-154C-4390-B9B4-006D74C2309C}" presName="desTx" presStyleLbl="revTx" presStyleIdx="0" presStyleCnt="6">
        <dgm:presLayoutVars>
          <dgm:bulletEnabled val="1"/>
        </dgm:presLayoutVars>
      </dgm:prSet>
      <dgm:spPr/>
    </dgm:pt>
    <dgm:pt modelId="{0DCEB8A4-CD14-45FE-A8CF-D413EF4E3A98}" type="pres">
      <dgm:prSet presAssocID="{E277433C-5B6E-44B1-A8ED-3564AA4C95B3}" presName="space" presStyleCnt="0"/>
      <dgm:spPr/>
    </dgm:pt>
    <dgm:pt modelId="{396E2C1F-CF2D-4F6C-8DBB-867CD0945966}" type="pres">
      <dgm:prSet presAssocID="{E832FBAC-13CD-4E57-9D2E-617C63D1C5D9}" presName="composite" presStyleCnt="0"/>
      <dgm:spPr/>
    </dgm:pt>
    <dgm:pt modelId="{E9D1A278-6243-461F-8B5E-0AE52CD60830}" type="pres">
      <dgm:prSet presAssocID="{E832FBAC-13CD-4E57-9D2E-617C63D1C5D9}" presName="parTx" presStyleLbl="node1" presStyleIdx="1" presStyleCnt="6">
        <dgm:presLayoutVars>
          <dgm:chMax val="0"/>
          <dgm:chPref val="0"/>
          <dgm:bulletEnabled val="1"/>
        </dgm:presLayoutVars>
      </dgm:prSet>
      <dgm:spPr/>
    </dgm:pt>
    <dgm:pt modelId="{9F7B0F36-D4D4-4881-A67B-3745CE256310}" type="pres">
      <dgm:prSet presAssocID="{E832FBAC-13CD-4E57-9D2E-617C63D1C5D9}" presName="desTx" presStyleLbl="revTx" presStyleIdx="1" presStyleCnt="6">
        <dgm:presLayoutVars>
          <dgm:bulletEnabled val="1"/>
        </dgm:presLayoutVars>
      </dgm:prSet>
      <dgm:spPr/>
    </dgm:pt>
    <dgm:pt modelId="{29A6ED1C-7DC2-4399-A045-09566AEC13E8}" type="pres">
      <dgm:prSet presAssocID="{E188CB57-53FF-44B6-8C64-F735BCA513CC}" presName="space" presStyleCnt="0"/>
      <dgm:spPr/>
    </dgm:pt>
    <dgm:pt modelId="{96475064-4D61-4445-B083-E4C4FF7C2839}" type="pres">
      <dgm:prSet presAssocID="{05E7894A-8530-43F7-B3D9-25A6E4142D56}" presName="composite" presStyleCnt="0"/>
      <dgm:spPr/>
    </dgm:pt>
    <dgm:pt modelId="{0905B836-AED7-488C-B282-0E079A9BD9FD}" type="pres">
      <dgm:prSet presAssocID="{05E7894A-8530-43F7-B3D9-25A6E4142D56}" presName="parTx" presStyleLbl="node1" presStyleIdx="2" presStyleCnt="6">
        <dgm:presLayoutVars>
          <dgm:chMax val="0"/>
          <dgm:chPref val="0"/>
          <dgm:bulletEnabled val="1"/>
        </dgm:presLayoutVars>
      </dgm:prSet>
      <dgm:spPr/>
    </dgm:pt>
    <dgm:pt modelId="{C60474AC-60A4-402A-ACB3-ED6F5FB9DF39}" type="pres">
      <dgm:prSet presAssocID="{05E7894A-8530-43F7-B3D9-25A6E4142D56}" presName="desTx" presStyleLbl="revTx" presStyleIdx="2" presStyleCnt="6" custScaleX="112358">
        <dgm:presLayoutVars>
          <dgm:bulletEnabled val="1"/>
        </dgm:presLayoutVars>
      </dgm:prSet>
      <dgm:spPr/>
    </dgm:pt>
    <dgm:pt modelId="{BA32D72A-C999-4D21-A779-7FE77488A958}" type="pres">
      <dgm:prSet presAssocID="{4300F72C-6229-4A3D-B1E1-7FCEB017DA3F}" presName="space" presStyleCnt="0"/>
      <dgm:spPr/>
    </dgm:pt>
    <dgm:pt modelId="{C01EBF2E-F668-4EF1-991C-D96819715A04}" type="pres">
      <dgm:prSet presAssocID="{35EB1291-E397-4330-8EC3-9512B32F4200}" presName="composite" presStyleCnt="0"/>
      <dgm:spPr/>
    </dgm:pt>
    <dgm:pt modelId="{023DBC42-EA05-4574-8B6C-7279ACF2709B}" type="pres">
      <dgm:prSet presAssocID="{35EB1291-E397-4330-8EC3-9512B32F4200}" presName="parTx" presStyleLbl="node1" presStyleIdx="3" presStyleCnt="6">
        <dgm:presLayoutVars>
          <dgm:chMax val="0"/>
          <dgm:chPref val="0"/>
          <dgm:bulletEnabled val="1"/>
        </dgm:presLayoutVars>
      </dgm:prSet>
      <dgm:spPr/>
    </dgm:pt>
    <dgm:pt modelId="{CA7214C5-B0D8-4316-9144-488E62BB81D0}" type="pres">
      <dgm:prSet presAssocID="{35EB1291-E397-4330-8EC3-9512B32F4200}" presName="desTx" presStyleLbl="revTx" presStyleIdx="3" presStyleCnt="6">
        <dgm:presLayoutVars>
          <dgm:bulletEnabled val="1"/>
        </dgm:presLayoutVars>
      </dgm:prSet>
      <dgm:spPr/>
    </dgm:pt>
    <dgm:pt modelId="{EEC19A26-B3D8-45C5-979A-3F95154EBA64}" type="pres">
      <dgm:prSet presAssocID="{4C8F464D-A13F-4097-8F25-1AC312E14331}" presName="space" presStyleCnt="0"/>
      <dgm:spPr/>
    </dgm:pt>
    <dgm:pt modelId="{3073AA1B-B3AA-4455-B76E-985611312C91}" type="pres">
      <dgm:prSet presAssocID="{A79ABC2C-0001-45E3-9C44-1F550F5866BD}" presName="composite" presStyleCnt="0"/>
      <dgm:spPr/>
    </dgm:pt>
    <dgm:pt modelId="{CFA664E0-D64F-4EA8-B121-B1473B95E48D}" type="pres">
      <dgm:prSet presAssocID="{A79ABC2C-0001-45E3-9C44-1F550F5866BD}" presName="parTx" presStyleLbl="node1" presStyleIdx="4" presStyleCnt="6">
        <dgm:presLayoutVars>
          <dgm:chMax val="0"/>
          <dgm:chPref val="0"/>
          <dgm:bulletEnabled val="1"/>
        </dgm:presLayoutVars>
      </dgm:prSet>
      <dgm:spPr/>
    </dgm:pt>
    <dgm:pt modelId="{69A9E5AC-6EBE-4810-9AEF-3D3571351879}" type="pres">
      <dgm:prSet presAssocID="{A79ABC2C-0001-45E3-9C44-1F550F5866BD}" presName="desTx" presStyleLbl="revTx" presStyleIdx="4" presStyleCnt="6">
        <dgm:presLayoutVars>
          <dgm:bulletEnabled val="1"/>
        </dgm:presLayoutVars>
      </dgm:prSet>
      <dgm:spPr/>
    </dgm:pt>
    <dgm:pt modelId="{A4C1A990-4454-47F3-A1C3-D77602E5B40C}" type="pres">
      <dgm:prSet presAssocID="{3CAEC99A-07B5-44FF-8AC6-702435DDEDB4}" presName="space" presStyleCnt="0"/>
      <dgm:spPr/>
    </dgm:pt>
    <dgm:pt modelId="{817F71F8-3FBC-4FAA-8D72-56134B9B84CF}" type="pres">
      <dgm:prSet presAssocID="{3A1BF13C-8E5E-45F3-85AC-CFE79C4AB35D}" presName="composite" presStyleCnt="0"/>
      <dgm:spPr/>
    </dgm:pt>
    <dgm:pt modelId="{4EA2267F-0EB1-4D2E-A262-3D41CFDBF930}" type="pres">
      <dgm:prSet presAssocID="{3A1BF13C-8E5E-45F3-85AC-CFE79C4AB35D}" presName="parTx" presStyleLbl="node1" presStyleIdx="5" presStyleCnt="6">
        <dgm:presLayoutVars>
          <dgm:chMax val="0"/>
          <dgm:chPref val="0"/>
          <dgm:bulletEnabled val="1"/>
        </dgm:presLayoutVars>
      </dgm:prSet>
      <dgm:spPr/>
    </dgm:pt>
    <dgm:pt modelId="{72806BB4-558D-4C5E-A8C3-38FE91DE0FB2}" type="pres">
      <dgm:prSet presAssocID="{3A1BF13C-8E5E-45F3-85AC-CFE79C4AB35D}" presName="desTx" presStyleLbl="revTx" presStyleIdx="5" presStyleCnt="6">
        <dgm:presLayoutVars>
          <dgm:bulletEnabled val="1"/>
        </dgm:presLayoutVars>
      </dgm:prSet>
      <dgm:spPr/>
    </dgm:pt>
  </dgm:ptLst>
  <dgm:cxnLst>
    <dgm:cxn modelId="{40013E00-D981-46CD-B245-3863BBD58EA8}" type="presOf" srcId="{12D5A5DA-09D3-44A5-B4EA-7861E1725107}" destId="{69A9E5AC-6EBE-4810-9AEF-3D3571351879}" srcOrd="0" destOrd="2" presId="urn:microsoft.com/office/officeart/2005/8/layout/chevron1"/>
    <dgm:cxn modelId="{9F418200-6567-4596-A698-FFAE2D8EB187}" type="presOf" srcId="{1A3940CC-CF26-4B8B-A050-C544BA8C2B5C}" destId="{69A9E5AC-6EBE-4810-9AEF-3D3571351879}" srcOrd="0" destOrd="0" presId="urn:microsoft.com/office/officeart/2005/8/layout/chevron1"/>
    <dgm:cxn modelId="{7C964708-E27E-4BD3-BD24-8BEAF63352FB}" type="presOf" srcId="{E5291FFB-E984-4766-BCC1-B6FABFC143AC}" destId="{72806BB4-558D-4C5E-A8C3-38FE91DE0FB2}" srcOrd="0" destOrd="1" presId="urn:microsoft.com/office/officeart/2005/8/layout/chevron1"/>
    <dgm:cxn modelId="{2950F112-06EA-4B3A-8593-2D2D3DAAEA31}" srcId="{05E7894A-8530-43F7-B3D9-25A6E4142D56}" destId="{4440FD2E-5F3B-4479-B350-074A18AC799A}" srcOrd="0" destOrd="0" parTransId="{E80E768E-0F3F-4885-A542-B253E8F835AC}" sibTransId="{3A70AD9D-B76D-4EA9-83AB-DA5E7DB60A10}"/>
    <dgm:cxn modelId="{634DBF1B-7BC8-4B2F-A1F3-0CBA9C723E7B}" type="presOf" srcId="{FBA4A50D-2B7D-4193-8269-5C51567039CC}" destId="{36D026D7-EE06-4DA1-80B5-0834C5319110}" srcOrd="0" destOrd="0" presId="urn:microsoft.com/office/officeart/2005/8/layout/chevron1"/>
    <dgm:cxn modelId="{80710F26-DA75-46D4-876B-839C004CCE69}" srcId="{2862A035-656C-4C13-8756-0308B7DABE72}" destId="{05E7894A-8530-43F7-B3D9-25A6E4142D56}" srcOrd="2" destOrd="0" parTransId="{9CE7088D-9939-4C0E-AC7E-C082FAD97595}" sibTransId="{4300F72C-6229-4A3D-B1E1-7FCEB017DA3F}"/>
    <dgm:cxn modelId="{2EE1B02E-C77B-4942-8263-39C024F9F9A0}" type="presOf" srcId="{CDC47944-154C-4390-B9B4-006D74C2309C}" destId="{2BEFB830-80B0-4EA5-89CF-2D3C58A6F91A}" srcOrd="0" destOrd="0" presId="urn:microsoft.com/office/officeart/2005/8/layout/chevron1"/>
    <dgm:cxn modelId="{6D328434-5684-4848-92E1-A61646315038}" srcId="{E832FBAC-13CD-4E57-9D2E-617C63D1C5D9}" destId="{41E068A8-DBC2-4663-8963-781C27F34C8A}" srcOrd="0" destOrd="0" parTransId="{7D80F80A-6DC3-4E85-919F-7734805F4C8E}" sibTransId="{474E7A9C-4B20-45F0-8F4E-5F96061DCF8C}"/>
    <dgm:cxn modelId="{1D214837-13C1-4136-A087-168779CF3AFE}" type="presOf" srcId="{E832FBAC-13CD-4E57-9D2E-617C63D1C5D9}" destId="{E9D1A278-6243-461F-8B5E-0AE52CD60830}" srcOrd="0" destOrd="0" presId="urn:microsoft.com/office/officeart/2005/8/layout/chevron1"/>
    <dgm:cxn modelId="{FB09F237-F3B3-4541-9856-9E1E643BB168}" type="presOf" srcId="{41E068A8-DBC2-4663-8963-781C27F34C8A}" destId="{9F7B0F36-D4D4-4881-A67B-3745CE256310}" srcOrd="0" destOrd="0" presId="urn:microsoft.com/office/officeart/2005/8/layout/chevron1"/>
    <dgm:cxn modelId="{AEC7975B-3A97-40F1-9CB0-F4A328B31599}" srcId="{35EB1291-E397-4330-8EC3-9512B32F4200}" destId="{E93C641D-7C8C-404A-BF47-E3E527AAD3E5}" srcOrd="1" destOrd="0" parTransId="{4A679258-4C81-4343-A81A-C1B443923E2F}" sibTransId="{0671B719-2E27-45E7-AD43-B047843F436E}"/>
    <dgm:cxn modelId="{014D465D-AA37-4701-A047-93493AEEECEB}" srcId="{2862A035-656C-4C13-8756-0308B7DABE72}" destId="{CDC47944-154C-4390-B9B4-006D74C2309C}" srcOrd="0" destOrd="0" parTransId="{EB2DBAA1-3A38-4421-A643-46424A56C777}" sibTransId="{E277433C-5B6E-44B1-A8ED-3564AA4C95B3}"/>
    <dgm:cxn modelId="{BBEB3041-3EAD-4A6A-907E-80318B0E3765}" type="presOf" srcId="{A79ABC2C-0001-45E3-9C44-1F550F5866BD}" destId="{CFA664E0-D64F-4EA8-B121-B1473B95E48D}" srcOrd="0" destOrd="0" presId="urn:microsoft.com/office/officeart/2005/8/layout/chevron1"/>
    <dgm:cxn modelId="{2DECB449-1F59-4FB0-8A1C-2CA1D796FE77}" type="presOf" srcId="{35EB1291-E397-4330-8EC3-9512B32F4200}" destId="{023DBC42-EA05-4574-8B6C-7279ACF2709B}" srcOrd="0" destOrd="0" presId="urn:microsoft.com/office/officeart/2005/8/layout/chevron1"/>
    <dgm:cxn modelId="{6CA1844A-F42A-49C2-B67D-2EA0A821DE6F}" type="presOf" srcId="{E93C641D-7C8C-404A-BF47-E3E527AAD3E5}" destId="{CA7214C5-B0D8-4316-9144-488E62BB81D0}" srcOrd="0" destOrd="1" presId="urn:microsoft.com/office/officeart/2005/8/layout/chevron1"/>
    <dgm:cxn modelId="{585E144B-EB96-4841-B604-F2057BD16EE8}" type="presOf" srcId="{2862A035-656C-4C13-8756-0308B7DABE72}" destId="{DF686945-19ED-4226-A444-F1CA7B39DF69}" srcOrd="0" destOrd="0" presId="urn:microsoft.com/office/officeart/2005/8/layout/chevron1"/>
    <dgm:cxn modelId="{9B9EB570-6789-40D6-A8B4-82A0FAE7FF7A}" type="presOf" srcId="{3A1BF13C-8E5E-45F3-85AC-CFE79C4AB35D}" destId="{4EA2267F-0EB1-4D2E-A262-3D41CFDBF930}" srcOrd="0" destOrd="0" presId="urn:microsoft.com/office/officeart/2005/8/layout/chevron1"/>
    <dgm:cxn modelId="{D126E874-13F2-4E8C-9FFD-F664A1E11947}" srcId="{2862A035-656C-4C13-8756-0308B7DABE72}" destId="{A79ABC2C-0001-45E3-9C44-1F550F5866BD}" srcOrd="4" destOrd="0" parTransId="{A5054CF5-A9B8-425E-9A14-014ABB6BCF58}" sibTransId="{3CAEC99A-07B5-44FF-8AC6-702435DDEDB4}"/>
    <dgm:cxn modelId="{79D5B856-B602-4D45-8E18-9951188196D3}" srcId="{2862A035-656C-4C13-8756-0308B7DABE72}" destId="{3A1BF13C-8E5E-45F3-85AC-CFE79C4AB35D}" srcOrd="5" destOrd="0" parTransId="{76E76A31-871D-435D-99A5-8415900DFFA9}" sibTransId="{462EDCEA-DD63-4139-961C-9E2120AD14D7}"/>
    <dgm:cxn modelId="{A9676E7F-BCFB-4386-A159-43D2E6CAF174}" type="presOf" srcId="{00591B31-FABE-4591-A1DA-BBF9E2704773}" destId="{69A9E5AC-6EBE-4810-9AEF-3D3571351879}" srcOrd="0" destOrd="1" presId="urn:microsoft.com/office/officeart/2005/8/layout/chevron1"/>
    <dgm:cxn modelId="{4FA32893-8845-48E6-9A2E-2ED8B9244AB6}" srcId="{05E7894A-8530-43F7-B3D9-25A6E4142D56}" destId="{F0310FCC-FEB7-45AB-8389-72B3122A59F4}" srcOrd="1" destOrd="0" parTransId="{5EC52B09-CDEC-4B57-AE49-8626A8EEE02E}" sibTransId="{18F3A8DB-F154-42A2-812A-09A356E7A2D5}"/>
    <dgm:cxn modelId="{E0044A99-AC93-43D4-AD02-5D1A90A0BD30}" srcId="{2862A035-656C-4C13-8756-0308B7DABE72}" destId="{E832FBAC-13CD-4E57-9D2E-617C63D1C5D9}" srcOrd="1" destOrd="0" parTransId="{CB0F316C-AA35-41DC-A966-49FB06CBCFF8}" sibTransId="{E188CB57-53FF-44B6-8C64-F735BCA513CC}"/>
    <dgm:cxn modelId="{A9F0649B-7479-4681-A05B-955A19A21E20}" srcId="{A79ABC2C-0001-45E3-9C44-1F550F5866BD}" destId="{12D5A5DA-09D3-44A5-B4EA-7861E1725107}" srcOrd="2" destOrd="0" parTransId="{143345E5-C487-4812-8645-7E66BDDCF262}" sibTransId="{B02554EF-77E0-4450-8FD1-7E2E636AA1F0}"/>
    <dgm:cxn modelId="{781CC4A8-99AF-4680-A958-563E65BC650F}" srcId="{3A1BF13C-8E5E-45F3-85AC-CFE79C4AB35D}" destId="{62A48E41-F9EE-4C38-8942-EC4A9A0B7C6D}" srcOrd="0" destOrd="0" parTransId="{3BC0B470-1E58-4435-B2FE-8D56677572B3}" sibTransId="{CEE4B3D5-7021-4147-BFB6-744029D053FE}"/>
    <dgm:cxn modelId="{7FC876BB-9FC9-44F2-8AC5-9533A8687417}" srcId="{35EB1291-E397-4330-8EC3-9512B32F4200}" destId="{ABB00E9A-5D72-4273-A68C-14158C886951}" srcOrd="0" destOrd="0" parTransId="{145FD7AF-2A7D-40FD-82DB-0DE0FECAB74B}" sibTransId="{07E6F1EB-73B0-4EB4-A1A0-24182E2DB3E2}"/>
    <dgm:cxn modelId="{54666AC1-42E8-42EA-8E7E-CBB2EF224D97}" type="presOf" srcId="{4440FD2E-5F3B-4479-B350-074A18AC799A}" destId="{C60474AC-60A4-402A-ACB3-ED6F5FB9DF39}" srcOrd="0" destOrd="0" presId="urn:microsoft.com/office/officeart/2005/8/layout/chevron1"/>
    <dgm:cxn modelId="{2CA9D0C3-35F8-4CF9-8239-520F34E50DB2}" srcId="{3A1BF13C-8E5E-45F3-85AC-CFE79C4AB35D}" destId="{E5291FFB-E984-4766-BCC1-B6FABFC143AC}" srcOrd="1" destOrd="0" parTransId="{DE0985DA-CE8A-4F7C-8794-E88F8744F6A4}" sibTransId="{CE349586-CF3A-4F14-A2AA-41CDB614474C}"/>
    <dgm:cxn modelId="{7C4EA8C6-33B0-4506-B4AA-76BC29EC8B7D}" srcId="{CDC47944-154C-4390-B9B4-006D74C2309C}" destId="{FBA4A50D-2B7D-4193-8269-5C51567039CC}" srcOrd="0" destOrd="0" parTransId="{F9573ED4-A018-4D67-8CE9-6F4D985A8E84}" sibTransId="{01365EB2-7AB5-491D-BBDD-3CA35A96D5CB}"/>
    <dgm:cxn modelId="{CD481DCF-E10F-4D92-911B-9B85B2F2873B}" srcId="{A79ABC2C-0001-45E3-9C44-1F550F5866BD}" destId="{00591B31-FABE-4591-A1DA-BBF9E2704773}" srcOrd="1" destOrd="0" parTransId="{D79A287F-E38E-4B7E-A7C4-0A30379E8851}" sibTransId="{41CB87CB-5989-4A1C-AD61-C0DABCE51954}"/>
    <dgm:cxn modelId="{833403D1-CE1A-4083-9A1D-A0F8DBE064FB}" type="presOf" srcId="{F0310FCC-FEB7-45AB-8389-72B3122A59F4}" destId="{C60474AC-60A4-402A-ACB3-ED6F5FB9DF39}" srcOrd="0" destOrd="1" presId="urn:microsoft.com/office/officeart/2005/8/layout/chevron1"/>
    <dgm:cxn modelId="{D9596BE0-D9F8-4102-9D22-40F86871F730}" srcId="{2862A035-656C-4C13-8756-0308B7DABE72}" destId="{35EB1291-E397-4330-8EC3-9512B32F4200}" srcOrd="3" destOrd="0" parTransId="{10365BAA-BCB4-418C-9B64-510EA716AA73}" sibTransId="{4C8F464D-A13F-4097-8F25-1AC312E14331}"/>
    <dgm:cxn modelId="{C62E63E9-2DF1-4EAB-9670-7848E9CF01A1}" type="presOf" srcId="{05E7894A-8530-43F7-B3D9-25A6E4142D56}" destId="{0905B836-AED7-488C-B282-0E079A9BD9FD}" srcOrd="0" destOrd="0" presId="urn:microsoft.com/office/officeart/2005/8/layout/chevron1"/>
    <dgm:cxn modelId="{0D82E1F0-B685-4898-BC3D-EB3CFC441B38}" srcId="{A79ABC2C-0001-45E3-9C44-1F550F5866BD}" destId="{1A3940CC-CF26-4B8B-A050-C544BA8C2B5C}" srcOrd="0" destOrd="0" parTransId="{B52DF205-B9F8-4823-B8B9-4DD9BC1A292D}" sibTransId="{B8C3B40D-E013-46C3-AF9E-7141C14B461B}"/>
    <dgm:cxn modelId="{A62462F2-C8DE-4A8B-9939-06CE0849597A}" type="presOf" srcId="{62A48E41-F9EE-4C38-8942-EC4A9A0B7C6D}" destId="{72806BB4-558D-4C5E-A8C3-38FE91DE0FB2}" srcOrd="0" destOrd="0" presId="urn:microsoft.com/office/officeart/2005/8/layout/chevron1"/>
    <dgm:cxn modelId="{D534E4F6-372B-4558-9BFC-B6535252BC0E}" type="presOf" srcId="{ABB00E9A-5D72-4273-A68C-14158C886951}" destId="{CA7214C5-B0D8-4316-9144-488E62BB81D0}" srcOrd="0" destOrd="0" presId="urn:microsoft.com/office/officeart/2005/8/layout/chevron1"/>
    <dgm:cxn modelId="{31EFC8D6-66C4-4562-A9B5-13C8AC6203E0}" type="presParOf" srcId="{DF686945-19ED-4226-A444-F1CA7B39DF69}" destId="{3E5985AD-F3E9-4A2C-A25A-EDB97B11E246}" srcOrd="0" destOrd="0" presId="urn:microsoft.com/office/officeart/2005/8/layout/chevron1"/>
    <dgm:cxn modelId="{B127EDA0-1276-4DE0-A264-7801D2E353A4}" type="presParOf" srcId="{3E5985AD-F3E9-4A2C-A25A-EDB97B11E246}" destId="{2BEFB830-80B0-4EA5-89CF-2D3C58A6F91A}" srcOrd="0" destOrd="0" presId="urn:microsoft.com/office/officeart/2005/8/layout/chevron1"/>
    <dgm:cxn modelId="{A7706129-EC5B-4012-AE6E-16C5B65B6F48}" type="presParOf" srcId="{3E5985AD-F3E9-4A2C-A25A-EDB97B11E246}" destId="{36D026D7-EE06-4DA1-80B5-0834C5319110}" srcOrd="1" destOrd="0" presId="urn:microsoft.com/office/officeart/2005/8/layout/chevron1"/>
    <dgm:cxn modelId="{3270DFE0-6DB8-4FAC-A246-1E7886AAC142}" type="presParOf" srcId="{DF686945-19ED-4226-A444-F1CA7B39DF69}" destId="{0DCEB8A4-CD14-45FE-A8CF-D413EF4E3A98}" srcOrd="1" destOrd="0" presId="urn:microsoft.com/office/officeart/2005/8/layout/chevron1"/>
    <dgm:cxn modelId="{898EE5EF-CE06-4B61-99D2-6A67D834D0BC}" type="presParOf" srcId="{DF686945-19ED-4226-A444-F1CA7B39DF69}" destId="{396E2C1F-CF2D-4F6C-8DBB-867CD0945966}" srcOrd="2" destOrd="0" presId="urn:microsoft.com/office/officeart/2005/8/layout/chevron1"/>
    <dgm:cxn modelId="{A75FDCD4-0A99-4172-99A6-D5936A2B3826}" type="presParOf" srcId="{396E2C1F-CF2D-4F6C-8DBB-867CD0945966}" destId="{E9D1A278-6243-461F-8B5E-0AE52CD60830}" srcOrd="0" destOrd="0" presId="urn:microsoft.com/office/officeart/2005/8/layout/chevron1"/>
    <dgm:cxn modelId="{BBE8419D-1F06-4651-A507-E4D11F432EE7}" type="presParOf" srcId="{396E2C1F-CF2D-4F6C-8DBB-867CD0945966}" destId="{9F7B0F36-D4D4-4881-A67B-3745CE256310}" srcOrd="1" destOrd="0" presId="urn:microsoft.com/office/officeart/2005/8/layout/chevron1"/>
    <dgm:cxn modelId="{192C06E9-42B4-4547-8257-A5A2EC6F7A52}" type="presParOf" srcId="{DF686945-19ED-4226-A444-F1CA7B39DF69}" destId="{29A6ED1C-7DC2-4399-A045-09566AEC13E8}" srcOrd="3" destOrd="0" presId="urn:microsoft.com/office/officeart/2005/8/layout/chevron1"/>
    <dgm:cxn modelId="{AF25D7F7-FEB1-4BDB-A97F-863F89EF3474}" type="presParOf" srcId="{DF686945-19ED-4226-A444-F1CA7B39DF69}" destId="{96475064-4D61-4445-B083-E4C4FF7C2839}" srcOrd="4" destOrd="0" presId="urn:microsoft.com/office/officeart/2005/8/layout/chevron1"/>
    <dgm:cxn modelId="{7ED2D5C1-4B14-4AB3-AF62-F0F83A4CD953}" type="presParOf" srcId="{96475064-4D61-4445-B083-E4C4FF7C2839}" destId="{0905B836-AED7-488C-B282-0E079A9BD9FD}" srcOrd="0" destOrd="0" presId="urn:microsoft.com/office/officeart/2005/8/layout/chevron1"/>
    <dgm:cxn modelId="{29A46DA5-D85F-43F7-9B4C-8904AF55E3A5}" type="presParOf" srcId="{96475064-4D61-4445-B083-E4C4FF7C2839}" destId="{C60474AC-60A4-402A-ACB3-ED6F5FB9DF39}" srcOrd="1" destOrd="0" presId="urn:microsoft.com/office/officeart/2005/8/layout/chevron1"/>
    <dgm:cxn modelId="{57009B3A-2656-4044-AEAE-966AE0C176F8}" type="presParOf" srcId="{DF686945-19ED-4226-A444-F1CA7B39DF69}" destId="{BA32D72A-C999-4D21-A779-7FE77488A958}" srcOrd="5" destOrd="0" presId="urn:microsoft.com/office/officeart/2005/8/layout/chevron1"/>
    <dgm:cxn modelId="{60E2E6BC-6E32-4C39-97C8-8F101BE5922B}" type="presParOf" srcId="{DF686945-19ED-4226-A444-F1CA7B39DF69}" destId="{C01EBF2E-F668-4EF1-991C-D96819715A04}" srcOrd="6" destOrd="0" presId="urn:microsoft.com/office/officeart/2005/8/layout/chevron1"/>
    <dgm:cxn modelId="{0599BFD5-A9A2-4ADE-9C60-360C398379F1}" type="presParOf" srcId="{C01EBF2E-F668-4EF1-991C-D96819715A04}" destId="{023DBC42-EA05-4574-8B6C-7279ACF2709B}" srcOrd="0" destOrd="0" presId="urn:microsoft.com/office/officeart/2005/8/layout/chevron1"/>
    <dgm:cxn modelId="{2AF3992C-25DC-4D48-A23C-F2B8EF4EB671}" type="presParOf" srcId="{C01EBF2E-F668-4EF1-991C-D96819715A04}" destId="{CA7214C5-B0D8-4316-9144-488E62BB81D0}" srcOrd="1" destOrd="0" presId="urn:microsoft.com/office/officeart/2005/8/layout/chevron1"/>
    <dgm:cxn modelId="{41973F93-1572-49AB-99A8-431481EE0AAD}" type="presParOf" srcId="{DF686945-19ED-4226-A444-F1CA7B39DF69}" destId="{EEC19A26-B3D8-45C5-979A-3F95154EBA64}" srcOrd="7" destOrd="0" presId="urn:microsoft.com/office/officeart/2005/8/layout/chevron1"/>
    <dgm:cxn modelId="{84641311-98EE-4A96-A6A7-B1DE86D3F366}" type="presParOf" srcId="{DF686945-19ED-4226-A444-F1CA7B39DF69}" destId="{3073AA1B-B3AA-4455-B76E-985611312C91}" srcOrd="8" destOrd="0" presId="urn:microsoft.com/office/officeart/2005/8/layout/chevron1"/>
    <dgm:cxn modelId="{93E2A57B-5373-4E57-AA48-926E9B9CA4ED}" type="presParOf" srcId="{3073AA1B-B3AA-4455-B76E-985611312C91}" destId="{CFA664E0-D64F-4EA8-B121-B1473B95E48D}" srcOrd="0" destOrd="0" presId="urn:microsoft.com/office/officeart/2005/8/layout/chevron1"/>
    <dgm:cxn modelId="{A2B9AAEF-A221-4564-B389-DA325DB6FAD9}" type="presParOf" srcId="{3073AA1B-B3AA-4455-B76E-985611312C91}" destId="{69A9E5AC-6EBE-4810-9AEF-3D3571351879}" srcOrd="1" destOrd="0" presId="urn:microsoft.com/office/officeart/2005/8/layout/chevron1"/>
    <dgm:cxn modelId="{6A31EFD7-B254-431C-9E96-2268358F00D8}" type="presParOf" srcId="{DF686945-19ED-4226-A444-F1CA7B39DF69}" destId="{A4C1A990-4454-47F3-A1C3-D77602E5B40C}" srcOrd="9" destOrd="0" presId="urn:microsoft.com/office/officeart/2005/8/layout/chevron1"/>
    <dgm:cxn modelId="{14FA9521-9DC1-4CEB-B2C8-3CA10990DCEE}" type="presParOf" srcId="{DF686945-19ED-4226-A444-F1CA7B39DF69}" destId="{817F71F8-3FBC-4FAA-8D72-56134B9B84CF}" srcOrd="10" destOrd="0" presId="urn:microsoft.com/office/officeart/2005/8/layout/chevron1"/>
    <dgm:cxn modelId="{2A6F0B80-52EE-46D6-A062-9C9BB7A414F4}" type="presParOf" srcId="{817F71F8-3FBC-4FAA-8D72-56134B9B84CF}" destId="{4EA2267F-0EB1-4D2E-A262-3D41CFDBF930}" srcOrd="0" destOrd="0" presId="urn:microsoft.com/office/officeart/2005/8/layout/chevron1"/>
    <dgm:cxn modelId="{2BE204AA-C6B9-4A38-B702-264458C41138}" type="presParOf" srcId="{817F71F8-3FBC-4FAA-8D72-56134B9B84CF}" destId="{72806BB4-558D-4C5E-A8C3-38FE91DE0FB2}"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FB830-80B0-4EA5-89CF-2D3C58A6F91A}">
      <dsp:nvSpPr>
        <dsp:cNvPr id="0" name=""/>
        <dsp:cNvSpPr/>
      </dsp:nvSpPr>
      <dsp:spPr>
        <a:xfrm>
          <a:off x="2254" y="9411"/>
          <a:ext cx="1742895" cy="6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Vision</a:t>
          </a:r>
        </a:p>
      </dsp:txBody>
      <dsp:txXfrm>
        <a:off x="326254" y="9411"/>
        <a:ext cx="1094895" cy="648000"/>
      </dsp:txXfrm>
    </dsp:sp>
    <dsp:sp modelId="{36D026D7-EE06-4DA1-80B5-0834C5319110}">
      <dsp:nvSpPr>
        <dsp:cNvPr id="0" name=""/>
        <dsp:cNvSpPr/>
      </dsp:nvSpPr>
      <dsp:spPr>
        <a:xfrm>
          <a:off x="2254" y="738411"/>
          <a:ext cx="1394316" cy="365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a:solidFill>
                <a:schemeClr val="bg1">
                  <a:lumMod val="65000"/>
                </a:schemeClr>
              </a:solidFill>
            </a:rPr>
            <a:t>Where do we want to be in the next 10 -20 years?</a:t>
          </a:r>
        </a:p>
      </dsp:txBody>
      <dsp:txXfrm>
        <a:off x="2254" y="738411"/>
        <a:ext cx="1394316" cy="3655500"/>
      </dsp:txXfrm>
    </dsp:sp>
    <dsp:sp modelId="{E9D1A278-6243-461F-8B5E-0AE52CD60830}">
      <dsp:nvSpPr>
        <dsp:cNvPr id="0" name=""/>
        <dsp:cNvSpPr/>
      </dsp:nvSpPr>
      <dsp:spPr>
        <a:xfrm>
          <a:off x="1529149" y="9411"/>
          <a:ext cx="1742895" cy="6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SWOT Analysis</a:t>
          </a:r>
        </a:p>
      </dsp:txBody>
      <dsp:txXfrm>
        <a:off x="1853149" y="9411"/>
        <a:ext cx="1094895" cy="648000"/>
      </dsp:txXfrm>
    </dsp:sp>
    <dsp:sp modelId="{9F7B0F36-D4D4-4881-A67B-3745CE256310}">
      <dsp:nvSpPr>
        <dsp:cNvPr id="0" name=""/>
        <dsp:cNvSpPr/>
      </dsp:nvSpPr>
      <dsp:spPr>
        <a:xfrm>
          <a:off x="1529149" y="738411"/>
          <a:ext cx="1394316" cy="365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a:solidFill>
                <a:schemeClr val="bg1">
                  <a:lumMod val="65000"/>
                </a:schemeClr>
              </a:solidFill>
            </a:rPr>
            <a:t>Where are we now?</a:t>
          </a:r>
        </a:p>
      </dsp:txBody>
      <dsp:txXfrm>
        <a:off x="1529149" y="738411"/>
        <a:ext cx="1394316" cy="3655500"/>
      </dsp:txXfrm>
    </dsp:sp>
    <dsp:sp modelId="{0905B836-AED7-488C-B282-0E079A9BD9FD}">
      <dsp:nvSpPr>
        <dsp:cNvPr id="0" name=""/>
        <dsp:cNvSpPr/>
      </dsp:nvSpPr>
      <dsp:spPr>
        <a:xfrm>
          <a:off x="3142199" y="9411"/>
          <a:ext cx="1742895" cy="6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Goals</a:t>
          </a:r>
        </a:p>
      </dsp:txBody>
      <dsp:txXfrm>
        <a:off x="3466199" y="9411"/>
        <a:ext cx="1094895" cy="648000"/>
      </dsp:txXfrm>
    </dsp:sp>
    <dsp:sp modelId="{C60474AC-60A4-402A-ACB3-ED6F5FB9DF39}">
      <dsp:nvSpPr>
        <dsp:cNvPr id="0" name=""/>
        <dsp:cNvSpPr/>
      </dsp:nvSpPr>
      <dsp:spPr>
        <a:xfrm>
          <a:off x="3056044" y="738411"/>
          <a:ext cx="1566625" cy="365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Broad, primary regional expectations</a:t>
          </a:r>
        </a:p>
        <a:p>
          <a:pPr marL="171450" lvl="1" indent="-171450" algn="l" defTabSz="800100">
            <a:lnSpc>
              <a:spcPct val="90000"/>
            </a:lnSpc>
            <a:spcBef>
              <a:spcPct val="0"/>
            </a:spcBef>
            <a:spcAft>
              <a:spcPct val="15000"/>
            </a:spcAft>
            <a:buChar char="•"/>
          </a:pPr>
          <a:r>
            <a:rPr lang="en-US" sz="1800" i="1" kern="1200" dirty="0"/>
            <a:t>Where do we want to go</a:t>
          </a:r>
          <a:r>
            <a:rPr lang="en-US" sz="1800" kern="1200" dirty="0"/>
            <a:t>?</a:t>
          </a:r>
        </a:p>
      </dsp:txBody>
      <dsp:txXfrm>
        <a:off x="3056044" y="738411"/>
        <a:ext cx="1566625" cy="3655500"/>
      </dsp:txXfrm>
    </dsp:sp>
    <dsp:sp modelId="{023DBC42-EA05-4574-8B6C-7279ACF2709B}">
      <dsp:nvSpPr>
        <dsp:cNvPr id="0" name=""/>
        <dsp:cNvSpPr/>
      </dsp:nvSpPr>
      <dsp:spPr>
        <a:xfrm>
          <a:off x="4669094" y="9411"/>
          <a:ext cx="1742895" cy="6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Objectives</a:t>
          </a:r>
        </a:p>
      </dsp:txBody>
      <dsp:txXfrm>
        <a:off x="4993094" y="9411"/>
        <a:ext cx="1094895" cy="648000"/>
      </dsp:txXfrm>
    </dsp:sp>
    <dsp:sp modelId="{CA7214C5-B0D8-4316-9144-488E62BB81D0}">
      <dsp:nvSpPr>
        <dsp:cNvPr id="0" name=""/>
        <dsp:cNvSpPr/>
      </dsp:nvSpPr>
      <dsp:spPr>
        <a:xfrm>
          <a:off x="4669094" y="738411"/>
          <a:ext cx="1394316" cy="365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More specific than goals, clearly measurable, stated in realistic terms</a:t>
          </a:r>
        </a:p>
        <a:p>
          <a:pPr marL="171450" lvl="1" indent="-171450" algn="l" defTabSz="800100">
            <a:lnSpc>
              <a:spcPct val="90000"/>
            </a:lnSpc>
            <a:spcBef>
              <a:spcPct val="0"/>
            </a:spcBef>
            <a:spcAft>
              <a:spcPct val="15000"/>
            </a:spcAft>
            <a:buChar char="•"/>
          </a:pPr>
          <a:r>
            <a:rPr lang="en-US" sz="1800" kern="1200" dirty="0"/>
            <a:t>Controllable elements that influence the goal</a:t>
          </a:r>
        </a:p>
      </dsp:txBody>
      <dsp:txXfrm>
        <a:off x="4669094" y="738411"/>
        <a:ext cx="1394316" cy="3655500"/>
      </dsp:txXfrm>
    </dsp:sp>
    <dsp:sp modelId="{CFA664E0-D64F-4EA8-B121-B1473B95E48D}">
      <dsp:nvSpPr>
        <dsp:cNvPr id="0" name=""/>
        <dsp:cNvSpPr/>
      </dsp:nvSpPr>
      <dsp:spPr>
        <a:xfrm>
          <a:off x="6195990" y="9411"/>
          <a:ext cx="1742895" cy="6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Strategies</a:t>
          </a:r>
        </a:p>
      </dsp:txBody>
      <dsp:txXfrm>
        <a:off x="6519990" y="9411"/>
        <a:ext cx="1094895" cy="648000"/>
      </dsp:txXfrm>
    </dsp:sp>
    <dsp:sp modelId="{69A9E5AC-6EBE-4810-9AEF-3D3571351879}">
      <dsp:nvSpPr>
        <dsp:cNvPr id="0" name=""/>
        <dsp:cNvSpPr/>
      </dsp:nvSpPr>
      <dsp:spPr>
        <a:xfrm>
          <a:off x="6195990" y="738411"/>
          <a:ext cx="1394316" cy="365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Identifies specific programs and activities to implement the goals and objectives</a:t>
          </a:r>
        </a:p>
        <a:p>
          <a:pPr marL="171450" lvl="1" indent="-171450" algn="l" defTabSz="800100">
            <a:lnSpc>
              <a:spcPct val="90000"/>
            </a:lnSpc>
            <a:spcBef>
              <a:spcPct val="0"/>
            </a:spcBef>
            <a:spcAft>
              <a:spcPct val="15000"/>
            </a:spcAft>
            <a:buChar char="•"/>
          </a:pPr>
          <a:r>
            <a:rPr lang="en-US" sz="1800" kern="1200" dirty="0"/>
            <a:t>Not merely a list of projects</a:t>
          </a:r>
        </a:p>
        <a:p>
          <a:pPr marL="171450" lvl="1" indent="-171450" algn="l" defTabSz="800100">
            <a:lnSpc>
              <a:spcPct val="90000"/>
            </a:lnSpc>
            <a:spcBef>
              <a:spcPct val="0"/>
            </a:spcBef>
            <a:spcAft>
              <a:spcPct val="15000"/>
            </a:spcAft>
            <a:buChar char="•"/>
          </a:pPr>
          <a:r>
            <a:rPr lang="en-US" sz="1800" i="1" kern="1200" dirty="0"/>
            <a:t>How do we get there?</a:t>
          </a:r>
        </a:p>
      </dsp:txBody>
      <dsp:txXfrm>
        <a:off x="6195990" y="738411"/>
        <a:ext cx="1394316" cy="3655500"/>
      </dsp:txXfrm>
    </dsp:sp>
    <dsp:sp modelId="{4EA2267F-0EB1-4D2E-A262-3D41CFDBF930}">
      <dsp:nvSpPr>
        <dsp:cNvPr id="0" name=""/>
        <dsp:cNvSpPr/>
      </dsp:nvSpPr>
      <dsp:spPr>
        <a:xfrm>
          <a:off x="7722885" y="9411"/>
          <a:ext cx="1742895" cy="648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Measures</a:t>
          </a:r>
        </a:p>
      </dsp:txBody>
      <dsp:txXfrm>
        <a:off x="8046885" y="9411"/>
        <a:ext cx="1094895" cy="648000"/>
      </dsp:txXfrm>
    </dsp:sp>
    <dsp:sp modelId="{72806BB4-558D-4C5E-A8C3-38FE91DE0FB2}">
      <dsp:nvSpPr>
        <dsp:cNvPr id="0" name=""/>
        <dsp:cNvSpPr/>
      </dsp:nvSpPr>
      <dsp:spPr>
        <a:xfrm>
          <a:off x="7722885" y="738411"/>
          <a:ext cx="1394316" cy="365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i="1" kern="1200" dirty="0">
              <a:solidFill>
                <a:schemeClr val="bg1">
                  <a:lumMod val="65000"/>
                </a:schemeClr>
              </a:solidFill>
            </a:rPr>
            <a:t>How are we doing?</a:t>
          </a:r>
        </a:p>
        <a:p>
          <a:pPr marL="171450" lvl="1" indent="-171450" algn="l" defTabSz="800100">
            <a:lnSpc>
              <a:spcPct val="90000"/>
            </a:lnSpc>
            <a:spcBef>
              <a:spcPct val="0"/>
            </a:spcBef>
            <a:spcAft>
              <a:spcPct val="15000"/>
            </a:spcAft>
            <a:buChar char="•"/>
          </a:pPr>
          <a:r>
            <a:rPr lang="en-US" sz="1800" i="1" kern="1200" dirty="0">
              <a:solidFill>
                <a:schemeClr val="bg1">
                  <a:lumMod val="65000"/>
                </a:schemeClr>
              </a:solidFill>
            </a:rPr>
            <a:t>What can we do better?</a:t>
          </a:r>
        </a:p>
      </dsp:txBody>
      <dsp:txXfrm>
        <a:off x="7722885" y="738411"/>
        <a:ext cx="1394316" cy="3655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D33EF3-64D1-4F83-9416-EAB760C507E7}" type="datetimeFigureOut">
              <a:rPr lang="en-US" smtClean="0"/>
              <a:t>6/26/2023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2A0336-1FFC-41B4-ACD3-686B85100413}" type="slidenum">
              <a:rPr lang="en-US" smtClean="0"/>
              <a:t>‹#›</a:t>
            </a:fld>
            <a:endParaRPr lang="en-US"/>
          </a:p>
        </p:txBody>
      </p:sp>
    </p:spTree>
    <p:extLst>
      <p:ext uri="{BB962C8B-B14F-4D97-AF65-F5344CB8AC3E}">
        <p14:creationId xmlns:p14="http://schemas.microsoft.com/office/powerpoint/2010/main" val="40217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p>
          <a:p>
            <a:endParaRPr lang="en-US"/>
          </a:p>
        </p:txBody>
      </p:sp>
      <p:sp>
        <p:nvSpPr>
          <p:cNvPr id="4" name="Slide Number Placeholder 3"/>
          <p:cNvSpPr>
            <a:spLocks noGrp="1"/>
          </p:cNvSpPr>
          <p:nvPr>
            <p:ph type="sldNum" sz="quarter" idx="5"/>
          </p:nvPr>
        </p:nvSpPr>
        <p:spPr/>
        <p:txBody>
          <a:bodyPr/>
          <a:lstStyle/>
          <a:p>
            <a:fld id="{C64CD150-28B5-4909-98A0-2336F4281A2C}" type="slidenum">
              <a:rPr lang="en-US" smtClean="0"/>
              <a:t>2</a:t>
            </a:fld>
            <a:endParaRPr lang="en-US"/>
          </a:p>
        </p:txBody>
      </p:sp>
    </p:spTree>
    <p:extLst>
      <p:ext uri="{BB962C8B-B14F-4D97-AF65-F5344CB8AC3E}">
        <p14:creationId xmlns:p14="http://schemas.microsoft.com/office/powerpoint/2010/main" val="25428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744538"/>
            <a:ext cx="3717925" cy="2090737"/>
          </a:xfrm>
        </p:spPr>
      </p:sp>
      <p:sp>
        <p:nvSpPr>
          <p:cNvPr id="3" name="Notes Placeholder 2"/>
          <p:cNvSpPr>
            <a:spLocks noGrp="1"/>
          </p:cNvSpPr>
          <p:nvPr>
            <p:ph type="body" idx="1"/>
          </p:nvPr>
        </p:nvSpPr>
        <p:spPr/>
        <p:txBody>
          <a:bodyPr/>
          <a:lstStyle/>
          <a:p>
            <a:r>
              <a:rPr lang="en-US" dirty="0"/>
              <a:t>Eisenhower Matrix</a:t>
            </a:r>
          </a:p>
          <a:p>
            <a:endParaRPr lang="en-US" dirty="0"/>
          </a:p>
          <a:p>
            <a:r>
              <a:rPr lang="en-US" dirty="0"/>
              <a:t>How do I apply the method?</a:t>
            </a:r>
          </a:p>
          <a:p>
            <a:pPr marL="247369" indent="-247369">
              <a:buFont typeface="+mj-lt"/>
              <a:buAutoNum type="arabicPeriod"/>
            </a:pPr>
            <a:r>
              <a:rPr lang="en-US" dirty="0"/>
              <a:t>In order to place each issue or task to the quadrant that it really fits best, simply ask two questions about this issue:</a:t>
            </a:r>
          </a:p>
          <a:p>
            <a:pPr marL="742109" lvl="1" indent="-247369">
              <a:buFont typeface="+mj-lt"/>
              <a:buAutoNum type="arabicPeriod"/>
            </a:pPr>
            <a:r>
              <a:rPr lang="en-US" dirty="0"/>
              <a:t>Is it urgent?</a:t>
            </a:r>
          </a:p>
          <a:p>
            <a:pPr marL="742109" lvl="1" indent="-247369">
              <a:buFont typeface="+mj-lt"/>
              <a:buAutoNum type="arabicPeriod"/>
            </a:pPr>
            <a:r>
              <a:rPr lang="en-US" dirty="0"/>
              <a:t>Is it important?</a:t>
            </a:r>
          </a:p>
          <a:p>
            <a:pPr marL="247369" indent="-247369">
              <a:buFont typeface="+mj-lt"/>
              <a:buAutoNum type="arabicPeriod"/>
            </a:pPr>
            <a:r>
              <a:rPr lang="en-US" dirty="0"/>
              <a:t>What do I do with tasks in each quadrant?</a:t>
            </a:r>
          </a:p>
          <a:p>
            <a:pPr marL="247369" indent="-247369">
              <a:buFont typeface="+mj-lt"/>
              <a:buAutoNum type="arabicPeriod"/>
            </a:pPr>
            <a:r>
              <a:rPr lang="en-US" dirty="0"/>
              <a:t>The higher part of the matrix is about what you are going to do in person: no one else can do it instead of you. The lower part of the matrix belongs to what you are not going to do.</a:t>
            </a:r>
          </a:p>
          <a:p>
            <a:pPr marL="247369" indent="-247369">
              <a:buFont typeface="+mj-lt"/>
              <a:buAutoNum type="arabicPeriod"/>
            </a:pPr>
            <a:r>
              <a:rPr lang="en-US" dirty="0"/>
              <a:t>High Importance and High Urgency</a:t>
            </a:r>
          </a:p>
          <a:p>
            <a:pPr marL="742109" lvl="1" indent="-247369">
              <a:buFont typeface="+mj-lt"/>
              <a:buAutoNum type="arabicPeriod"/>
            </a:pPr>
            <a:r>
              <a:rPr lang="en-US" dirty="0"/>
              <a:t>Pursue this initiative now. Do it right now and do it yourself. </a:t>
            </a:r>
          </a:p>
          <a:p>
            <a:pPr marL="247369" indent="-247369">
              <a:buFont typeface="+mj-lt"/>
              <a:buAutoNum type="arabicPeriod"/>
            </a:pPr>
            <a:r>
              <a:rPr lang="en-US" dirty="0"/>
              <a:t>High Importance and Low Urgency</a:t>
            </a:r>
          </a:p>
          <a:p>
            <a:pPr marL="742109" lvl="1" indent="-247369">
              <a:buFont typeface="+mj-lt"/>
              <a:buAutoNum type="arabicPeriod"/>
            </a:pPr>
            <a:r>
              <a:rPr lang="en-US" dirty="0"/>
              <a:t>Plan for later. You need to set the date for those tasks but they will be pushed for later. Tasks are personally done. Typically planning is here.</a:t>
            </a:r>
          </a:p>
          <a:p>
            <a:pPr marL="247369" indent="-247369">
              <a:buFont typeface="+mj-lt"/>
              <a:buAutoNum type="arabicPeriod"/>
            </a:pPr>
            <a:r>
              <a:rPr lang="en-US" dirty="0"/>
              <a:t>Low Importance and High Urgency</a:t>
            </a:r>
          </a:p>
          <a:p>
            <a:pPr marL="742109" lvl="1" indent="-247369">
              <a:buFont typeface="+mj-lt"/>
              <a:buAutoNum type="arabicPeriod"/>
            </a:pPr>
            <a:r>
              <a:rPr lang="en-US" dirty="0"/>
              <a:t>Partners can take this issue so delegate it. While you’re busy with the Important and Urgent tasks, Urgent tasks won’t wait anyways, even if they are less important than what you’re going to do personally. So find partners to delegate those tasks to. Drop tasks that are not important in spite of their urgency here: those tasks are not a deadline, crisis or problem solving issues.</a:t>
            </a:r>
          </a:p>
          <a:p>
            <a:pPr marL="247369" indent="-247369">
              <a:buFont typeface="+mj-lt"/>
              <a:buAutoNum type="arabicPeriod"/>
            </a:pPr>
            <a:r>
              <a:rPr lang="en-US" dirty="0"/>
              <a:t>Low Importance and Low Urgency</a:t>
            </a:r>
          </a:p>
          <a:p>
            <a:pPr marL="742109" lvl="1" indent="-247369">
              <a:buFont typeface="+mj-lt"/>
              <a:buAutoNum type="arabicPeriod"/>
            </a:pPr>
            <a:r>
              <a:rPr lang="en-US" dirty="0"/>
              <a:t>Park this issue. Some activities are not moving you to your goals. Before starting this activity ask yourself: is it urgent? Or important? If it’s clearly «no» in both cases, park it until it becomes more urgent or important.</a:t>
            </a:r>
          </a:p>
          <a:p>
            <a:endParaRPr lang="en-US" dirty="0"/>
          </a:p>
          <a:p>
            <a:r>
              <a:rPr lang="en-US" dirty="0"/>
              <a:t>The purpose of prioritizing on the level of importance and urgency is to create focus. Focus will help the organization concentrate efforts to produce the greatest impact. Many organizations fail to maximize their impact by being too broad in their scope, thereby diluting their focus and limiting their impact.</a:t>
            </a:r>
          </a:p>
          <a:p>
            <a:endParaRPr lang="en-US" dirty="0"/>
          </a:p>
        </p:txBody>
      </p:sp>
      <p:sp>
        <p:nvSpPr>
          <p:cNvPr id="4" name="Slide Number Placeholder 3"/>
          <p:cNvSpPr>
            <a:spLocks noGrp="1"/>
          </p:cNvSpPr>
          <p:nvPr>
            <p:ph type="sldNum" sz="quarter" idx="10"/>
          </p:nvPr>
        </p:nvSpPr>
        <p:spPr/>
        <p:txBody>
          <a:bodyPr/>
          <a:lstStyle/>
          <a:p>
            <a:fld id="{05E58A94-CA97-454E-A1FB-DEFEE1C88938}" type="slidenum">
              <a:rPr lang="en-US" smtClean="0"/>
              <a:t>9</a:t>
            </a:fld>
            <a:endParaRPr lang="en-US"/>
          </a:p>
        </p:txBody>
      </p:sp>
    </p:spTree>
    <p:extLst>
      <p:ext uri="{BB962C8B-B14F-4D97-AF65-F5344CB8AC3E}">
        <p14:creationId xmlns:p14="http://schemas.microsoft.com/office/powerpoint/2010/main" val="108096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ir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6" name="Picture 4" descr="A picture containing drawing&#10;&#10;Description generated with very high confidence">
            <a:extLst>
              <a:ext uri="{FF2B5EF4-FFF2-40B4-BE49-F238E27FC236}">
                <a16:creationId xmlns:a16="http://schemas.microsoft.com/office/drawing/2014/main" id="{6BEC9C8F-3C22-0C42-A079-5CB430E8DEA5}"/>
              </a:ext>
            </a:extLst>
          </p:cNvPr>
          <p:cNvPicPr>
            <a:picLocks noChangeAspect="1"/>
          </p:cNvPicPr>
          <p:nvPr userDrawn="1"/>
        </p:nvPicPr>
        <p:blipFill>
          <a:blip r:embed="rId3"/>
          <a:stretch>
            <a:fillRect/>
          </a:stretch>
        </p:blipFill>
        <p:spPr>
          <a:xfrm>
            <a:off x="9142437" y="5838554"/>
            <a:ext cx="2567137" cy="538016"/>
          </a:xfrm>
          <a:prstGeom prst="rect">
            <a:avLst/>
          </a:prstGeom>
        </p:spPr>
      </p:pic>
    </p:spTree>
    <p:extLst>
      <p:ext uri="{BB962C8B-B14F-4D97-AF65-F5344CB8AC3E}">
        <p14:creationId xmlns:p14="http://schemas.microsoft.com/office/powerpoint/2010/main" val="235261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Technolog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5" name="Picture 4" descr="Logo&#10;&#10;Description automatically generated">
            <a:extLst>
              <a:ext uri="{FF2B5EF4-FFF2-40B4-BE49-F238E27FC236}">
                <a16:creationId xmlns:a16="http://schemas.microsoft.com/office/drawing/2014/main" id="{5AFDA06A-41C6-634D-BF11-270191F674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5777" y="392628"/>
            <a:ext cx="1835292" cy="949289"/>
          </a:xfrm>
          <a:prstGeom prst="rect">
            <a:avLst/>
          </a:prstGeom>
          <a:effectLst>
            <a:outerShdw blurRad="64328" sx="102000" sy="102000" algn="ctr" rotWithShape="0">
              <a:srgbClr val="000000">
                <a:alpha val="40000"/>
              </a:srgbClr>
            </a:outerShdw>
          </a:effectLst>
        </p:spPr>
      </p:pic>
    </p:spTree>
    <p:extLst>
      <p:ext uri="{BB962C8B-B14F-4D97-AF65-F5344CB8AC3E}">
        <p14:creationId xmlns:p14="http://schemas.microsoft.com/office/powerpoint/2010/main" val="103475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90FCD3-7F8D-BC45-8A09-C2FC2E4D47E1}"/>
              </a:ext>
            </a:extLst>
          </p:cNvPr>
          <p:cNvSpPr/>
          <p:nvPr userDrawn="1"/>
        </p:nvSpPr>
        <p:spPr>
          <a:xfrm>
            <a:off x="0" y="0"/>
            <a:ext cx="12191999" cy="6858000"/>
          </a:xfrm>
          <a:prstGeom prst="rect">
            <a:avLst/>
          </a:prstGeom>
          <a:gradFill flip="none" rotWithShape="1">
            <a:gsLst>
              <a:gs pos="0">
                <a:schemeClr val="tx1">
                  <a:lumMod val="30000"/>
                  <a:alpha val="60000"/>
                </a:schemeClr>
              </a:gs>
              <a:gs pos="57000">
                <a:schemeClr val="dk1">
                  <a:tint val="23500"/>
                  <a:satMod val="160000"/>
                  <a:alpha val="0"/>
                </a:schemeClr>
              </a:gs>
            </a:gsLst>
            <a:lin ang="13500000" scaled="1"/>
            <a:tileRect/>
          </a:gra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7" name="Picture 6" descr="Logo&#10;&#10;Description automatically generated">
            <a:extLst>
              <a:ext uri="{FF2B5EF4-FFF2-40B4-BE49-F238E27FC236}">
                <a16:creationId xmlns:a16="http://schemas.microsoft.com/office/drawing/2014/main" id="{52E80404-FA71-1445-85C4-0ADBDE2658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7064" y="5419759"/>
            <a:ext cx="1835292" cy="949289"/>
          </a:xfrm>
          <a:prstGeom prst="rect">
            <a:avLst/>
          </a:prstGeom>
          <a:effectLst>
            <a:outerShdw blurRad="64328" sx="102000" sy="102000" algn="ctr" rotWithShape="0">
              <a:srgbClr val="000000">
                <a:alpha val="40000"/>
              </a:srgbClr>
            </a:outerShdw>
          </a:effectLst>
        </p:spPr>
      </p:pic>
    </p:spTree>
    <p:extLst>
      <p:ext uri="{BB962C8B-B14F-4D97-AF65-F5344CB8AC3E}">
        <p14:creationId xmlns:p14="http://schemas.microsoft.com/office/powerpoint/2010/main" val="2399342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Enterpri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5" name="Picture 4" descr="Logo&#10;&#10;Description automatically generated">
            <a:extLst>
              <a:ext uri="{FF2B5EF4-FFF2-40B4-BE49-F238E27FC236}">
                <a16:creationId xmlns:a16="http://schemas.microsoft.com/office/drawing/2014/main" id="{5173221B-F029-E540-8960-13A29ED07C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3439" y="5517686"/>
            <a:ext cx="1835292" cy="949289"/>
          </a:xfrm>
          <a:prstGeom prst="rect">
            <a:avLst/>
          </a:prstGeom>
          <a:effectLst>
            <a:outerShdw blurRad="64328" sx="102000" sy="102000" algn="ctr" rotWithShape="0">
              <a:srgbClr val="000000">
                <a:alpha val="40000"/>
              </a:srgbClr>
            </a:outerShdw>
          </a:effectLst>
        </p:spPr>
      </p:pic>
    </p:spTree>
    <p:extLst>
      <p:ext uri="{BB962C8B-B14F-4D97-AF65-F5344CB8AC3E}">
        <p14:creationId xmlns:p14="http://schemas.microsoft.com/office/powerpoint/2010/main" val="90503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w/ Headline">
    <p:bg>
      <p:bgPr>
        <a:solidFill>
          <a:srgbClr val="5B677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235200"/>
            <a:ext cx="9144000" cy="2387600"/>
          </a:xfrm>
        </p:spPr>
        <p:txBody>
          <a:bodyPr anchor="t">
            <a:normAutofit/>
          </a:bodyPr>
          <a:lstStyle>
            <a:lvl1pPr algn="ctr">
              <a:defRPr sz="7200" spc="300">
                <a:solidFill>
                  <a:schemeClr val="bg1"/>
                </a:solidFill>
              </a:defRPr>
            </a:lvl1pPr>
          </a:lstStyle>
          <a:p>
            <a:r>
              <a:rPr lang="en-US"/>
              <a:t>Divider</a:t>
            </a:r>
            <a:br>
              <a:rPr lang="en-US"/>
            </a:br>
            <a:r>
              <a:rPr lang="en-US"/>
              <a:t>Slide</a:t>
            </a:r>
          </a:p>
        </p:txBody>
      </p:sp>
      <p:pic>
        <p:nvPicPr>
          <p:cNvPr id="4" name="Picture 4" descr="A picture containing drawing&#10;&#10;Description generated with very high confidence">
            <a:extLst>
              <a:ext uri="{FF2B5EF4-FFF2-40B4-BE49-F238E27FC236}">
                <a16:creationId xmlns:a16="http://schemas.microsoft.com/office/drawing/2014/main" id="{EBC80234-3DB2-664D-AAC8-A2A172E817FB}"/>
              </a:ext>
            </a:extLst>
          </p:cNvPr>
          <p:cNvPicPr>
            <a:picLocks noChangeAspect="1"/>
          </p:cNvPicPr>
          <p:nvPr userDrawn="1"/>
        </p:nvPicPr>
        <p:blipFill>
          <a:blip r:embed="rId2"/>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602330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5B677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2CC07F-2EEF-D247-BA66-A45A031824D1}"/>
              </a:ext>
            </a:extLst>
          </p:cNvPr>
          <p:cNvGrpSpPr/>
          <p:nvPr userDrawn="1"/>
        </p:nvGrpSpPr>
        <p:grpSpPr>
          <a:xfrm>
            <a:off x="5181003" y="648012"/>
            <a:ext cx="1828800" cy="914400"/>
            <a:chOff x="4780873" y="457235"/>
            <a:chExt cx="1828800" cy="914400"/>
          </a:xfrm>
        </p:grpSpPr>
        <p:pic>
          <p:nvPicPr>
            <p:cNvPr id="5" name="Graphic 5" descr="Open quotation mark">
              <a:extLst>
                <a:ext uri="{FF2B5EF4-FFF2-40B4-BE49-F238E27FC236}">
                  <a16:creationId xmlns:a16="http://schemas.microsoft.com/office/drawing/2014/main" id="{56A2B395-FC8A-0D4B-8639-30FDE715D3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0873" y="457235"/>
              <a:ext cx="914400" cy="914400"/>
            </a:xfrm>
            <a:prstGeom prst="rect">
              <a:avLst/>
            </a:prstGeom>
          </p:spPr>
        </p:pic>
        <p:pic>
          <p:nvPicPr>
            <p:cNvPr id="7" name="Graphic 10" descr="Closed quotation mark">
              <a:extLst>
                <a:ext uri="{FF2B5EF4-FFF2-40B4-BE49-F238E27FC236}">
                  <a16:creationId xmlns:a16="http://schemas.microsoft.com/office/drawing/2014/main" id="{30B9041F-D917-994C-BE84-E665961918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5273" y="457235"/>
              <a:ext cx="914400" cy="914400"/>
            </a:xfrm>
            <a:prstGeom prst="rect">
              <a:avLst/>
            </a:prstGeom>
          </p:spPr>
        </p:pic>
      </p:grpSp>
      <p:sp>
        <p:nvSpPr>
          <p:cNvPr id="6" name="Text Placeholder 5">
            <a:extLst>
              <a:ext uri="{FF2B5EF4-FFF2-40B4-BE49-F238E27FC236}">
                <a16:creationId xmlns:a16="http://schemas.microsoft.com/office/drawing/2014/main" id="{63CC88A5-9175-B84F-9DFC-78DC94EE5A7A}"/>
              </a:ext>
            </a:extLst>
          </p:cNvPr>
          <p:cNvSpPr>
            <a:spLocks noGrp="1"/>
          </p:cNvSpPr>
          <p:nvPr>
            <p:ph type="body" sz="quarter" idx="10" hasCustomPrompt="1"/>
          </p:nvPr>
        </p:nvSpPr>
        <p:spPr>
          <a:xfrm>
            <a:off x="4127696" y="5844863"/>
            <a:ext cx="3935413" cy="365125"/>
          </a:xfrm>
        </p:spPr>
        <p:txBody>
          <a:bodyPr>
            <a:normAutofit/>
          </a:bodyPr>
          <a:lstStyle>
            <a:lvl1pPr marL="0" indent="0" algn="ctr">
              <a:buNone/>
              <a:defRPr sz="1800" b="1">
                <a:solidFill>
                  <a:srgbClr val="F0C415"/>
                </a:solidFill>
              </a:defRPr>
            </a:lvl1pPr>
          </a:lstStyle>
          <a:p>
            <a:pPr lvl="0"/>
            <a:r>
              <a:rPr lang="en-US"/>
              <a:t>Name, Company</a:t>
            </a:r>
          </a:p>
        </p:txBody>
      </p:sp>
      <p:sp>
        <p:nvSpPr>
          <p:cNvPr id="11" name="Text Placeholder 10">
            <a:extLst>
              <a:ext uri="{FF2B5EF4-FFF2-40B4-BE49-F238E27FC236}">
                <a16:creationId xmlns:a16="http://schemas.microsoft.com/office/drawing/2014/main" id="{970502DE-007F-5E41-8F94-5704F257EE2B}"/>
              </a:ext>
            </a:extLst>
          </p:cNvPr>
          <p:cNvSpPr>
            <a:spLocks noGrp="1"/>
          </p:cNvSpPr>
          <p:nvPr>
            <p:ph type="body" sz="quarter" idx="11" hasCustomPrompt="1"/>
          </p:nvPr>
        </p:nvSpPr>
        <p:spPr>
          <a:xfrm>
            <a:off x="1732158" y="1889642"/>
            <a:ext cx="8726487" cy="3627990"/>
          </a:xfrm>
        </p:spPr>
        <p:txBody>
          <a:bodyPr/>
          <a:lstStyle>
            <a:lvl1pPr marL="0" indent="0" algn="ctr">
              <a:buNone/>
              <a:defRPr>
                <a:solidFill>
                  <a:schemeClr val="bg1"/>
                </a:solidFill>
                <a:latin typeface="+mn-lt"/>
              </a:defRPr>
            </a:lvl1pPr>
            <a:lvl2pPr marL="457200" indent="0">
              <a:buNone/>
              <a:defRPr/>
            </a:lvl2pPr>
          </a:lstStyle>
          <a:p>
            <a:pPr algn="ctr"/>
            <a:r>
              <a:rPr lang="en-US" sz="2800">
                <a:solidFill>
                  <a:srgbClr val="FFFFFF"/>
                </a:solidFill>
                <a:latin typeface="Corbel"/>
                <a:ea typeface="+mj-lt"/>
                <a:cs typeface="+mj-lt"/>
              </a:rPr>
              <a:t>Lorem ipsum dolor sit </a:t>
            </a:r>
            <a:r>
              <a:rPr lang="en-US" sz="2800" err="1">
                <a:solidFill>
                  <a:srgbClr val="FFFFFF"/>
                </a:solidFill>
                <a:latin typeface="Corbel"/>
                <a:ea typeface="+mj-lt"/>
                <a:cs typeface="+mj-lt"/>
              </a:rPr>
              <a:t>amet</a:t>
            </a:r>
            <a:r>
              <a:rPr lang="en-US" sz="2800">
                <a:solidFill>
                  <a:srgbClr val="FFFFFF"/>
                </a:solidFill>
                <a:latin typeface="Corbel"/>
                <a:ea typeface="+mj-lt"/>
                <a:cs typeface="+mj-lt"/>
              </a:rPr>
              <a:t>, </a:t>
            </a:r>
            <a:r>
              <a:rPr lang="en-US" sz="2800" err="1">
                <a:solidFill>
                  <a:srgbClr val="FFFFFF"/>
                </a:solidFill>
                <a:latin typeface="Corbel"/>
                <a:ea typeface="+mj-lt"/>
                <a:cs typeface="+mj-lt"/>
              </a:rPr>
              <a:t>consectetur</a:t>
            </a:r>
            <a:r>
              <a:rPr lang="en-US" sz="2800">
                <a:solidFill>
                  <a:srgbClr val="FFFFFF"/>
                </a:solidFill>
                <a:latin typeface="Corbel"/>
                <a:ea typeface="+mj-lt"/>
                <a:cs typeface="+mj-lt"/>
              </a:rPr>
              <a:t> </a:t>
            </a:r>
            <a:r>
              <a:rPr lang="en-US" sz="2800" err="1">
                <a:solidFill>
                  <a:srgbClr val="FFFFFF"/>
                </a:solidFill>
                <a:latin typeface="Corbel"/>
                <a:ea typeface="+mj-lt"/>
                <a:cs typeface="+mj-lt"/>
              </a:rPr>
              <a:t>adipiscing</a:t>
            </a:r>
            <a:r>
              <a:rPr lang="en-US" sz="2800">
                <a:solidFill>
                  <a:srgbClr val="FFFFFF"/>
                </a:solidFill>
                <a:latin typeface="Corbel"/>
                <a:ea typeface="+mj-lt"/>
                <a:cs typeface="+mj-lt"/>
              </a:rPr>
              <a:t> </a:t>
            </a:r>
            <a:r>
              <a:rPr lang="en-US" sz="2800" err="1">
                <a:solidFill>
                  <a:srgbClr val="FFFFFF"/>
                </a:solidFill>
                <a:latin typeface="Corbel"/>
                <a:ea typeface="+mj-lt"/>
                <a:cs typeface="+mj-lt"/>
              </a:rPr>
              <a:t>elit</a:t>
            </a:r>
            <a:r>
              <a:rPr lang="en-US" sz="2800">
                <a:solidFill>
                  <a:srgbClr val="FFFFFF"/>
                </a:solidFill>
                <a:latin typeface="Corbel"/>
                <a:ea typeface="+mj-lt"/>
                <a:cs typeface="+mj-lt"/>
              </a:rPr>
              <a:t>, sed do </a:t>
            </a:r>
            <a:r>
              <a:rPr lang="en-US" sz="2800" err="1">
                <a:solidFill>
                  <a:srgbClr val="FFFFFF"/>
                </a:solidFill>
                <a:latin typeface="Corbel"/>
                <a:ea typeface="+mj-lt"/>
                <a:cs typeface="+mj-lt"/>
              </a:rPr>
              <a:t>eiusmod</a:t>
            </a:r>
            <a:r>
              <a:rPr lang="en-US" sz="2800">
                <a:solidFill>
                  <a:srgbClr val="FFFFFF"/>
                </a:solidFill>
                <a:latin typeface="Corbel"/>
                <a:ea typeface="+mj-lt"/>
                <a:cs typeface="+mj-lt"/>
              </a:rPr>
              <a:t> </a:t>
            </a:r>
            <a:r>
              <a:rPr lang="en-US" sz="2800" err="1">
                <a:solidFill>
                  <a:srgbClr val="FFFFFF"/>
                </a:solidFill>
                <a:latin typeface="Corbel"/>
                <a:ea typeface="+mj-lt"/>
                <a:cs typeface="+mj-lt"/>
              </a:rPr>
              <a:t>tempor</a:t>
            </a:r>
            <a:r>
              <a:rPr lang="en-US" sz="2800">
                <a:solidFill>
                  <a:srgbClr val="FFFFFF"/>
                </a:solidFill>
                <a:latin typeface="Corbel"/>
                <a:ea typeface="+mj-lt"/>
                <a:cs typeface="+mj-lt"/>
              </a:rPr>
              <a:t> </a:t>
            </a:r>
            <a:r>
              <a:rPr lang="en-US" sz="2800" err="1">
                <a:solidFill>
                  <a:srgbClr val="FFFFFF"/>
                </a:solidFill>
                <a:latin typeface="Corbel"/>
                <a:ea typeface="+mj-lt"/>
                <a:cs typeface="+mj-lt"/>
              </a:rPr>
              <a:t>incididunt</a:t>
            </a:r>
            <a:r>
              <a:rPr lang="en-US" sz="2800">
                <a:solidFill>
                  <a:srgbClr val="FFFFFF"/>
                </a:solidFill>
                <a:latin typeface="Corbel"/>
                <a:ea typeface="+mj-lt"/>
                <a:cs typeface="+mj-lt"/>
              </a:rPr>
              <a:t> </a:t>
            </a:r>
            <a:r>
              <a:rPr lang="en-US" sz="2800" err="1">
                <a:solidFill>
                  <a:srgbClr val="FFFFFF"/>
                </a:solidFill>
                <a:latin typeface="Corbel"/>
                <a:ea typeface="+mj-lt"/>
                <a:cs typeface="+mj-lt"/>
              </a:rPr>
              <a:t>ut</a:t>
            </a:r>
            <a:r>
              <a:rPr lang="en-US" sz="2800">
                <a:solidFill>
                  <a:srgbClr val="FFFFFF"/>
                </a:solidFill>
                <a:latin typeface="Corbel"/>
                <a:ea typeface="+mj-lt"/>
                <a:cs typeface="+mj-lt"/>
              </a:rPr>
              <a:t> </a:t>
            </a:r>
            <a:r>
              <a:rPr lang="en-US" sz="2800" err="1">
                <a:solidFill>
                  <a:srgbClr val="FFFFFF"/>
                </a:solidFill>
                <a:latin typeface="Corbel"/>
                <a:ea typeface="+mj-lt"/>
                <a:cs typeface="+mj-lt"/>
              </a:rPr>
              <a:t>labore</a:t>
            </a:r>
            <a:r>
              <a:rPr lang="en-US" sz="2800">
                <a:solidFill>
                  <a:srgbClr val="FFFFFF"/>
                </a:solidFill>
                <a:latin typeface="Corbel"/>
                <a:ea typeface="+mj-lt"/>
                <a:cs typeface="+mj-lt"/>
              </a:rPr>
              <a:t> et dolore magna </a:t>
            </a:r>
            <a:r>
              <a:rPr lang="en-US" sz="2800" err="1">
                <a:solidFill>
                  <a:srgbClr val="FFFFFF"/>
                </a:solidFill>
                <a:latin typeface="Corbel"/>
                <a:ea typeface="+mj-lt"/>
                <a:cs typeface="+mj-lt"/>
              </a:rPr>
              <a:t>aliqua</a:t>
            </a:r>
            <a:r>
              <a:rPr lang="en-US" sz="2800">
                <a:solidFill>
                  <a:srgbClr val="FFFFFF"/>
                </a:solidFill>
                <a:latin typeface="Corbel"/>
                <a:ea typeface="+mj-lt"/>
                <a:cs typeface="+mj-lt"/>
              </a:rPr>
              <a:t>. Ut </a:t>
            </a:r>
            <a:r>
              <a:rPr lang="en-US" sz="2800" err="1">
                <a:solidFill>
                  <a:srgbClr val="FFFFFF"/>
                </a:solidFill>
                <a:latin typeface="Corbel"/>
                <a:ea typeface="+mj-lt"/>
                <a:cs typeface="+mj-lt"/>
              </a:rPr>
              <a:t>enim</a:t>
            </a:r>
            <a:r>
              <a:rPr lang="en-US" sz="2800">
                <a:solidFill>
                  <a:srgbClr val="FFFFFF"/>
                </a:solidFill>
                <a:latin typeface="Corbel"/>
                <a:ea typeface="+mj-lt"/>
                <a:cs typeface="+mj-lt"/>
              </a:rPr>
              <a:t> ad minim </a:t>
            </a:r>
            <a:r>
              <a:rPr lang="en-US" sz="2800" err="1">
                <a:solidFill>
                  <a:srgbClr val="FFFFFF"/>
                </a:solidFill>
                <a:latin typeface="Corbel"/>
                <a:ea typeface="+mj-lt"/>
                <a:cs typeface="+mj-lt"/>
              </a:rPr>
              <a:t>veniam</a:t>
            </a:r>
            <a:r>
              <a:rPr lang="en-US" sz="2800">
                <a:solidFill>
                  <a:srgbClr val="FFFFFF"/>
                </a:solidFill>
                <a:latin typeface="Corbel"/>
                <a:ea typeface="+mj-lt"/>
                <a:cs typeface="+mj-lt"/>
              </a:rPr>
              <a:t>, </a:t>
            </a:r>
            <a:r>
              <a:rPr lang="en-US" sz="2800" err="1">
                <a:solidFill>
                  <a:srgbClr val="FFFFFF"/>
                </a:solidFill>
                <a:latin typeface="Corbel"/>
                <a:ea typeface="+mj-lt"/>
                <a:cs typeface="+mj-lt"/>
              </a:rPr>
              <a:t>quis</a:t>
            </a:r>
            <a:r>
              <a:rPr lang="en-US" sz="2800">
                <a:solidFill>
                  <a:srgbClr val="FFFFFF"/>
                </a:solidFill>
                <a:latin typeface="Corbel"/>
                <a:ea typeface="+mj-lt"/>
                <a:cs typeface="+mj-lt"/>
              </a:rPr>
              <a:t> </a:t>
            </a:r>
            <a:r>
              <a:rPr lang="en-US" sz="2800" err="1">
                <a:solidFill>
                  <a:srgbClr val="FFFFFF"/>
                </a:solidFill>
                <a:latin typeface="Corbel"/>
                <a:ea typeface="+mj-lt"/>
                <a:cs typeface="+mj-lt"/>
              </a:rPr>
              <a:t>nostrud</a:t>
            </a:r>
            <a:r>
              <a:rPr lang="en-US" sz="2800">
                <a:solidFill>
                  <a:srgbClr val="FFFFFF"/>
                </a:solidFill>
                <a:latin typeface="Corbel"/>
                <a:ea typeface="+mj-lt"/>
                <a:cs typeface="+mj-lt"/>
              </a:rPr>
              <a:t> exercitation </a:t>
            </a:r>
            <a:r>
              <a:rPr lang="en-US" sz="2800" err="1">
                <a:solidFill>
                  <a:srgbClr val="FFFFFF"/>
                </a:solidFill>
                <a:latin typeface="Corbel"/>
                <a:ea typeface="+mj-lt"/>
                <a:cs typeface="+mj-lt"/>
              </a:rPr>
              <a:t>ullamco</a:t>
            </a:r>
            <a:r>
              <a:rPr lang="en-US" sz="2800">
                <a:solidFill>
                  <a:srgbClr val="FFFFFF"/>
                </a:solidFill>
                <a:latin typeface="Corbel"/>
                <a:ea typeface="+mj-lt"/>
                <a:cs typeface="+mj-lt"/>
              </a:rPr>
              <a:t> </a:t>
            </a:r>
            <a:r>
              <a:rPr lang="en-US" sz="2800" err="1">
                <a:solidFill>
                  <a:srgbClr val="FFFFFF"/>
                </a:solidFill>
                <a:latin typeface="Corbel"/>
                <a:ea typeface="+mj-lt"/>
                <a:cs typeface="+mj-lt"/>
              </a:rPr>
              <a:t>laboris</a:t>
            </a:r>
            <a:r>
              <a:rPr lang="en-US" sz="2800">
                <a:solidFill>
                  <a:srgbClr val="FFFFFF"/>
                </a:solidFill>
                <a:latin typeface="Corbel"/>
                <a:ea typeface="+mj-lt"/>
                <a:cs typeface="+mj-lt"/>
              </a:rPr>
              <a:t> nisi </a:t>
            </a:r>
            <a:r>
              <a:rPr lang="en-US" sz="2800" err="1">
                <a:solidFill>
                  <a:srgbClr val="FFFFFF"/>
                </a:solidFill>
                <a:latin typeface="Corbel"/>
                <a:ea typeface="+mj-lt"/>
                <a:cs typeface="+mj-lt"/>
              </a:rPr>
              <a:t>ut</a:t>
            </a:r>
            <a:r>
              <a:rPr lang="en-US" sz="2800">
                <a:solidFill>
                  <a:srgbClr val="FFFFFF"/>
                </a:solidFill>
                <a:latin typeface="Corbel"/>
                <a:ea typeface="+mj-lt"/>
                <a:cs typeface="+mj-lt"/>
              </a:rPr>
              <a:t> </a:t>
            </a:r>
            <a:r>
              <a:rPr lang="en-US" sz="2800" err="1">
                <a:solidFill>
                  <a:srgbClr val="FFFFFF"/>
                </a:solidFill>
                <a:latin typeface="Corbel"/>
                <a:ea typeface="+mj-lt"/>
                <a:cs typeface="+mj-lt"/>
              </a:rPr>
              <a:t>aliquip</a:t>
            </a:r>
            <a:r>
              <a:rPr lang="en-US" sz="2800">
                <a:solidFill>
                  <a:srgbClr val="FFFFFF"/>
                </a:solidFill>
                <a:latin typeface="Corbel"/>
                <a:ea typeface="+mj-lt"/>
                <a:cs typeface="+mj-lt"/>
              </a:rPr>
              <a:t> ex </a:t>
            </a:r>
            <a:r>
              <a:rPr lang="en-US" sz="2800" err="1">
                <a:solidFill>
                  <a:srgbClr val="FFFFFF"/>
                </a:solidFill>
                <a:latin typeface="Corbel"/>
                <a:ea typeface="+mj-lt"/>
                <a:cs typeface="+mj-lt"/>
              </a:rPr>
              <a:t>ea</a:t>
            </a:r>
            <a:r>
              <a:rPr lang="en-US" sz="2800">
                <a:solidFill>
                  <a:srgbClr val="FFFFFF"/>
                </a:solidFill>
                <a:latin typeface="Corbel"/>
                <a:ea typeface="+mj-lt"/>
                <a:cs typeface="+mj-lt"/>
              </a:rPr>
              <a:t> </a:t>
            </a:r>
            <a:r>
              <a:rPr lang="en-US" sz="2800" err="1">
                <a:solidFill>
                  <a:srgbClr val="FFFFFF"/>
                </a:solidFill>
                <a:latin typeface="Corbel"/>
                <a:ea typeface="+mj-lt"/>
                <a:cs typeface="+mj-lt"/>
              </a:rPr>
              <a:t>commodo</a:t>
            </a:r>
            <a:r>
              <a:rPr lang="en-US" sz="2800">
                <a:solidFill>
                  <a:srgbClr val="FFFFFF"/>
                </a:solidFill>
                <a:latin typeface="Corbel"/>
                <a:ea typeface="+mj-lt"/>
                <a:cs typeface="+mj-lt"/>
              </a:rPr>
              <a:t> </a:t>
            </a:r>
            <a:r>
              <a:rPr lang="en-US" sz="2800" err="1">
                <a:solidFill>
                  <a:srgbClr val="FFFFFF"/>
                </a:solidFill>
                <a:latin typeface="Corbel"/>
                <a:ea typeface="+mj-lt"/>
                <a:cs typeface="+mj-lt"/>
              </a:rPr>
              <a:t>consequat</a:t>
            </a:r>
            <a:r>
              <a:rPr lang="en-US" sz="2800">
                <a:solidFill>
                  <a:srgbClr val="FFFFFF"/>
                </a:solidFill>
                <a:latin typeface="Corbel"/>
                <a:ea typeface="+mj-lt"/>
                <a:cs typeface="+mj-lt"/>
              </a:rPr>
              <a:t>. Duis </a:t>
            </a:r>
            <a:r>
              <a:rPr lang="en-US" sz="2800" err="1">
                <a:solidFill>
                  <a:srgbClr val="FFFFFF"/>
                </a:solidFill>
                <a:latin typeface="Corbel"/>
                <a:ea typeface="+mj-lt"/>
                <a:cs typeface="+mj-lt"/>
              </a:rPr>
              <a:t>aute</a:t>
            </a:r>
            <a:r>
              <a:rPr lang="en-US" sz="2800">
                <a:solidFill>
                  <a:srgbClr val="FFFFFF"/>
                </a:solidFill>
                <a:latin typeface="Corbel"/>
                <a:ea typeface="+mj-lt"/>
                <a:cs typeface="+mj-lt"/>
              </a:rPr>
              <a:t> </a:t>
            </a:r>
            <a:r>
              <a:rPr lang="en-US" sz="2800" err="1">
                <a:solidFill>
                  <a:srgbClr val="FFFFFF"/>
                </a:solidFill>
                <a:latin typeface="Corbel"/>
                <a:ea typeface="+mj-lt"/>
                <a:cs typeface="+mj-lt"/>
              </a:rPr>
              <a:t>irure</a:t>
            </a:r>
            <a:r>
              <a:rPr lang="en-US" sz="2800">
                <a:solidFill>
                  <a:srgbClr val="FFFFFF"/>
                </a:solidFill>
                <a:latin typeface="Corbel"/>
                <a:ea typeface="+mj-lt"/>
                <a:cs typeface="+mj-lt"/>
              </a:rPr>
              <a:t> dolor in </a:t>
            </a:r>
            <a:r>
              <a:rPr lang="en-US" sz="2800" err="1">
                <a:solidFill>
                  <a:srgbClr val="FFFFFF"/>
                </a:solidFill>
                <a:latin typeface="Corbel"/>
                <a:ea typeface="+mj-lt"/>
                <a:cs typeface="+mj-lt"/>
              </a:rPr>
              <a:t>reprehenderit</a:t>
            </a:r>
            <a:r>
              <a:rPr lang="en-US" sz="2800">
                <a:solidFill>
                  <a:srgbClr val="FFFFFF"/>
                </a:solidFill>
                <a:latin typeface="Corbel"/>
                <a:ea typeface="+mj-lt"/>
                <a:cs typeface="+mj-lt"/>
              </a:rPr>
              <a:t> in </a:t>
            </a:r>
            <a:r>
              <a:rPr lang="en-US" sz="2800" err="1">
                <a:solidFill>
                  <a:srgbClr val="FFFFFF"/>
                </a:solidFill>
                <a:latin typeface="Corbel"/>
                <a:ea typeface="+mj-lt"/>
                <a:cs typeface="+mj-lt"/>
              </a:rPr>
              <a:t>voluptate</a:t>
            </a:r>
            <a:r>
              <a:rPr lang="en-US" sz="2800">
                <a:solidFill>
                  <a:srgbClr val="FFFFFF"/>
                </a:solidFill>
                <a:latin typeface="Corbel"/>
                <a:ea typeface="+mj-lt"/>
                <a:cs typeface="+mj-lt"/>
              </a:rPr>
              <a:t> </a:t>
            </a:r>
            <a:r>
              <a:rPr lang="en-US" sz="2800" err="1">
                <a:solidFill>
                  <a:srgbClr val="FFFFFF"/>
                </a:solidFill>
                <a:latin typeface="Corbel"/>
                <a:ea typeface="+mj-lt"/>
                <a:cs typeface="+mj-lt"/>
              </a:rPr>
              <a:t>velit</a:t>
            </a:r>
            <a:r>
              <a:rPr lang="en-US" sz="2800">
                <a:solidFill>
                  <a:srgbClr val="FFFFFF"/>
                </a:solidFill>
                <a:latin typeface="Corbel"/>
                <a:ea typeface="+mj-lt"/>
                <a:cs typeface="+mj-lt"/>
              </a:rPr>
              <a:t> </a:t>
            </a:r>
            <a:r>
              <a:rPr lang="en-US" sz="2800" err="1">
                <a:solidFill>
                  <a:srgbClr val="FFFFFF"/>
                </a:solidFill>
                <a:latin typeface="Corbel"/>
                <a:ea typeface="+mj-lt"/>
                <a:cs typeface="+mj-lt"/>
              </a:rPr>
              <a:t>esse</a:t>
            </a:r>
            <a:r>
              <a:rPr lang="en-US" sz="2800">
                <a:solidFill>
                  <a:srgbClr val="FFFFFF"/>
                </a:solidFill>
                <a:latin typeface="Corbel"/>
                <a:ea typeface="+mj-lt"/>
                <a:cs typeface="+mj-lt"/>
              </a:rPr>
              <a:t> </a:t>
            </a:r>
            <a:r>
              <a:rPr lang="en-US" sz="2800" err="1">
                <a:solidFill>
                  <a:srgbClr val="FFFFFF"/>
                </a:solidFill>
                <a:latin typeface="Corbel"/>
                <a:ea typeface="+mj-lt"/>
                <a:cs typeface="+mj-lt"/>
              </a:rPr>
              <a:t>cillum</a:t>
            </a:r>
            <a:r>
              <a:rPr lang="en-US" sz="2800">
                <a:solidFill>
                  <a:srgbClr val="FFFFFF"/>
                </a:solidFill>
                <a:latin typeface="Corbel"/>
                <a:ea typeface="+mj-lt"/>
                <a:cs typeface="+mj-lt"/>
              </a:rPr>
              <a:t> dolore </a:t>
            </a:r>
            <a:r>
              <a:rPr lang="en-US" sz="2800" err="1">
                <a:solidFill>
                  <a:srgbClr val="FFFFFF"/>
                </a:solidFill>
                <a:latin typeface="Corbel"/>
                <a:ea typeface="+mj-lt"/>
                <a:cs typeface="+mj-lt"/>
              </a:rPr>
              <a:t>eu</a:t>
            </a:r>
            <a:r>
              <a:rPr lang="en-US" sz="2800">
                <a:solidFill>
                  <a:srgbClr val="FFFFFF"/>
                </a:solidFill>
                <a:latin typeface="Corbel"/>
                <a:ea typeface="+mj-lt"/>
                <a:cs typeface="+mj-lt"/>
              </a:rPr>
              <a:t> </a:t>
            </a:r>
            <a:r>
              <a:rPr lang="en-US" sz="2800" err="1">
                <a:solidFill>
                  <a:srgbClr val="FFFFFF"/>
                </a:solidFill>
                <a:latin typeface="Corbel"/>
                <a:ea typeface="+mj-lt"/>
                <a:cs typeface="+mj-lt"/>
              </a:rPr>
              <a:t>fugiat</a:t>
            </a:r>
            <a:r>
              <a:rPr lang="en-US" sz="2800">
                <a:solidFill>
                  <a:srgbClr val="FFFFFF"/>
                </a:solidFill>
                <a:latin typeface="Corbel"/>
                <a:ea typeface="+mj-lt"/>
                <a:cs typeface="+mj-lt"/>
              </a:rPr>
              <a:t> </a:t>
            </a:r>
            <a:r>
              <a:rPr lang="en-US" sz="2800" err="1">
                <a:solidFill>
                  <a:srgbClr val="FFFFFF"/>
                </a:solidFill>
                <a:latin typeface="Corbel"/>
                <a:ea typeface="+mj-lt"/>
                <a:cs typeface="+mj-lt"/>
              </a:rPr>
              <a:t>nulla</a:t>
            </a:r>
            <a:r>
              <a:rPr lang="en-US" sz="2800">
                <a:solidFill>
                  <a:srgbClr val="FFFFFF"/>
                </a:solidFill>
                <a:latin typeface="Corbel"/>
                <a:ea typeface="+mj-lt"/>
                <a:cs typeface="+mj-lt"/>
              </a:rPr>
              <a:t> </a:t>
            </a:r>
            <a:r>
              <a:rPr lang="en-US" sz="2800" err="1">
                <a:solidFill>
                  <a:srgbClr val="FFFFFF"/>
                </a:solidFill>
                <a:latin typeface="Corbel"/>
                <a:ea typeface="+mj-lt"/>
                <a:cs typeface="+mj-lt"/>
              </a:rPr>
              <a:t>pariatur</a:t>
            </a:r>
            <a:r>
              <a:rPr lang="en-US" sz="2800">
                <a:solidFill>
                  <a:srgbClr val="FFFFFF"/>
                </a:solidFill>
                <a:latin typeface="Corbel"/>
                <a:ea typeface="+mj-lt"/>
                <a:cs typeface="+mj-lt"/>
              </a:rPr>
              <a:t>. </a:t>
            </a:r>
            <a:r>
              <a:rPr lang="en-US" sz="2800" err="1">
                <a:solidFill>
                  <a:srgbClr val="FFFFFF"/>
                </a:solidFill>
                <a:latin typeface="Corbel"/>
                <a:ea typeface="+mj-lt"/>
                <a:cs typeface="+mj-lt"/>
              </a:rPr>
              <a:t>Excepteur</a:t>
            </a:r>
            <a:r>
              <a:rPr lang="en-US" sz="2800">
                <a:solidFill>
                  <a:srgbClr val="FFFFFF"/>
                </a:solidFill>
                <a:latin typeface="Corbel"/>
                <a:ea typeface="+mj-lt"/>
                <a:cs typeface="+mj-lt"/>
              </a:rPr>
              <a:t> </a:t>
            </a:r>
            <a:r>
              <a:rPr lang="en-US" sz="2800" err="1">
                <a:solidFill>
                  <a:srgbClr val="FFFFFF"/>
                </a:solidFill>
                <a:latin typeface="Corbel"/>
                <a:ea typeface="+mj-lt"/>
                <a:cs typeface="+mj-lt"/>
              </a:rPr>
              <a:t>sint</a:t>
            </a:r>
            <a:r>
              <a:rPr lang="en-US" sz="2800">
                <a:solidFill>
                  <a:srgbClr val="FFFFFF"/>
                </a:solidFill>
                <a:latin typeface="Corbel"/>
                <a:ea typeface="+mj-lt"/>
                <a:cs typeface="+mj-lt"/>
              </a:rPr>
              <a:t> </a:t>
            </a:r>
            <a:r>
              <a:rPr lang="en-US" sz="2800" err="1">
                <a:solidFill>
                  <a:srgbClr val="FFFFFF"/>
                </a:solidFill>
                <a:latin typeface="Corbel"/>
                <a:ea typeface="+mj-lt"/>
                <a:cs typeface="+mj-lt"/>
              </a:rPr>
              <a:t>occaecat</a:t>
            </a:r>
            <a:r>
              <a:rPr lang="en-US" sz="2800">
                <a:solidFill>
                  <a:srgbClr val="FFFFFF"/>
                </a:solidFill>
                <a:latin typeface="Corbel"/>
                <a:ea typeface="+mj-lt"/>
                <a:cs typeface="+mj-lt"/>
              </a:rPr>
              <a:t> </a:t>
            </a:r>
            <a:r>
              <a:rPr lang="en-US" sz="2800" err="1">
                <a:solidFill>
                  <a:srgbClr val="FFFFFF"/>
                </a:solidFill>
                <a:latin typeface="Corbel"/>
                <a:ea typeface="+mj-lt"/>
                <a:cs typeface="+mj-lt"/>
              </a:rPr>
              <a:t>cupidatat</a:t>
            </a:r>
            <a:r>
              <a:rPr lang="en-US" sz="2800">
                <a:solidFill>
                  <a:srgbClr val="FFFFFF"/>
                </a:solidFill>
                <a:latin typeface="Corbel"/>
                <a:ea typeface="+mj-lt"/>
                <a:cs typeface="+mj-lt"/>
              </a:rPr>
              <a:t> non </a:t>
            </a:r>
            <a:r>
              <a:rPr lang="en-US" sz="2800" err="1">
                <a:solidFill>
                  <a:srgbClr val="FFFFFF"/>
                </a:solidFill>
                <a:latin typeface="Corbel"/>
                <a:ea typeface="+mj-lt"/>
                <a:cs typeface="+mj-lt"/>
              </a:rPr>
              <a:t>proident</a:t>
            </a:r>
            <a:r>
              <a:rPr lang="en-US" sz="2800">
                <a:solidFill>
                  <a:srgbClr val="FFFFFF"/>
                </a:solidFill>
                <a:latin typeface="Corbel"/>
                <a:ea typeface="+mj-lt"/>
                <a:cs typeface="+mj-lt"/>
              </a:rPr>
              <a:t>, sunt in culpa qui </a:t>
            </a:r>
            <a:r>
              <a:rPr lang="en-US" sz="2800" err="1">
                <a:solidFill>
                  <a:srgbClr val="FFFFFF"/>
                </a:solidFill>
                <a:latin typeface="Corbel"/>
                <a:ea typeface="+mj-lt"/>
                <a:cs typeface="+mj-lt"/>
              </a:rPr>
              <a:t>officia</a:t>
            </a:r>
            <a:r>
              <a:rPr lang="en-US" sz="2800">
                <a:solidFill>
                  <a:srgbClr val="FFFFFF"/>
                </a:solidFill>
                <a:latin typeface="Corbel"/>
                <a:ea typeface="+mj-lt"/>
                <a:cs typeface="+mj-lt"/>
              </a:rPr>
              <a:t> </a:t>
            </a:r>
            <a:r>
              <a:rPr lang="en-US" sz="2800" err="1">
                <a:solidFill>
                  <a:srgbClr val="FFFFFF"/>
                </a:solidFill>
                <a:latin typeface="Corbel"/>
                <a:ea typeface="+mj-lt"/>
                <a:cs typeface="+mj-lt"/>
              </a:rPr>
              <a:t>deserunt</a:t>
            </a:r>
            <a:r>
              <a:rPr lang="en-US" sz="2800">
                <a:solidFill>
                  <a:srgbClr val="FFFFFF"/>
                </a:solidFill>
                <a:latin typeface="Corbel"/>
                <a:ea typeface="+mj-lt"/>
                <a:cs typeface="+mj-lt"/>
              </a:rPr>
              <a:t> </a:t>
            </a:r>
            <a:r>
              <a:rPr lang="en-US" sz="2800" err="1">
                <a:solidFill>
                  <a:srgbClr val="FFFFFF"/>
                </a:solidFill>
                <a:latin typeface="Corbel"/>
                <a:ea typeface="+mj-lt"/>
                <a:cs typeface="+mj-lt"/>
              </a:rPr>
              <a:t>mollit</a:t>
            </a:r>
            <a:r>
              <a:rPr lang="en-US" sz="2800">
                <a:solidFill>
                  <a:srgbClr val="FFFFFF"/>
                </a:solidFill>
                <a:latin typeface="Corbel"/>
                <a:ea typeface="+mj-lt"/>
                <a:cs typeface="+mj-lt"/>
              </a:rPr>
              <a:t> </a:t>
            </a:r>
            <a:r>
              <a:rPr lang="en-US" sz="2800" err="1">
                <a:solidFill>
                  <a:srgbClr val="FFFFFF"/>
                </a:solidFill>
                <a:latin typeface="Corbel"/>
                <a:ea typeface="+mj-lt"/>
                <a:cs typeface="+mj-lt"/>
              </a:rPr>
              <a:t>anim</a:t>
            </a:r>
            <a:r>
              <a:rPr lang="en-US" sz="2800">
                <a:solidFill>
                  <a:srgbClr val="FFFFFF"/>
                </a:solidFill>
                <a:latin typeface="Corbel"/>
                <a:ea typeface="+mj-lt"/>
                <a:cs typeface="+mj-lt"/>
              </a:rPr>
              <a:t> id </a:t>
            </a:r>
            <a:r>
              <a:rPr lang="en-US" sz="2800" err="1">
                <a:solidFill>
                  <a:srgbClr val="FFFFFF"/>
                </a:solidFill>
                <a:latin typeface="Corbel"/>
                <a:ea typeface="+mj-lt"/>
                <a:cs typeface="+mj-lt"/>
              </a:rPr>
              <a:t>est</a:t>
            </a:r>
            <a:r>
              <a:rPr lang="en-US" sz="2800">
                <a:solidFill>
                  <a:srgbClr val="FFFFFF"/>
                </a:solidFill>
                <a:latin typeface="Corbel"/>
                <a:ea typeface="+mj-lt"/>
                <a:cs typeface="+mj-lt"/>
              </a:rPr>
              <a:t> </a:t>
            </a:r>
            <a:r>
              <a:rPr lang="en-US" sz="2800" err="1">
                <a:solidFill>
                  <a:srgbClr val="FFFFFF"/>
                </a:solidFill>
                <a:latin typeface="Corbel"/>
                <a:ea typeface="+mj-lt"/>
                <a:cs typeface="+mj-lt"/>
              </a:rPr>
              <a:t>laborum</a:t>
            </a:r>
            <a:r>
              <a:rPr lang="en-US" sz="2800">
                <a:solidFill>
                  <a:srgbClr val="FFFFFF"/>
                </a:solidFill>
                <a:latin typeface="Corbel"/>
                <a:ea typeface="+mj-lt"/>
                <a:cs typeface="+mj-lt"/>
              </a:rPr>
              <a:t>.</a:t>
            </a:r>
            <a:endParaRPr lang="en-US" sz="2800">
              <a:solidFill>
                <a:srgbClr val="FFFFFF"/>
              </a:solidFill>
              <a:latin typeface="Corbel"/>
            </a:endParaRPr>
          </a:p>
        </p:txBody>
      </p:sp>
      <p:pic>
        <p:nvPicPr>
          <p:cNvPr id="9" name="Picture 4" descr="A picture containing drawing&#10;&#10;Description generated with very high confidence">
            <a:extLst>
              <a:ext uri="{FF2B5EF4-FFF2-40B4-BE49-F238E27FC236}">
                <a16:creationId xmlns:a16="http://schemas.microsoft.com/office/drawing/2014/main" id="{E5307E7D-72D5-1344-A0F5-CDF3940DB4E1}"/>
              </a:ext>
            </a:extLst>
          </p:cNvPr>
          <p:cNvPicPr>
            <a:picLocks noChangeAspect="1"/>
          </p:cNvPicPr>
          <p:nvPr userDrawn="1"/>
        </p:nvPicPr>
        <p:blipFill>
          <a:blip r:embed="rId6"/>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98412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ragraph w/ Lead I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5FA125-7DBC-8C40-8BD0-9A157FD0B5FA}"/>
              </a:ext>
            </a:extLst>
          </p:cNvPr>
          <p:cNvSpPr/>
          <p:nvPr userDrawn="1"/>
        </p:nvSpPr>
        <p:spPr>
          <a:xfrm>
            <a:off x="0" y="6198394"/>
            <a:ext cx="12192000" cy="659606"/>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1E2E29-C52D-3743-A6E1-BA7B9F730594}"/>
              </a:ext>
            </a:extLst>
          </p:cNvPr>
          <p:cNvSpPr/>
          <p:nvPr userDrawn="1"/>
        </p:nvSpPr>
        <p:spPr>
          <a:xfrm>
            <a:off x="-1" y="-1"/>
            <a:ext cx="12192001" cy="166977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259618"/>
            <a:ext cx="10515600" cy="1325563"/>
          </a:xfrm>
        </p:spPr>
        <p:txBody>
          <a:bodyPr>
            <a:normAutofit/>
          </a:bodyPr>
          <a:lstStyle>
            <a:lvl1pPr>
              <a:defRPr sz="6000">
                <a:solidFill>
                  <a:schemeClr val="bg1"/>
                </a:solidFill>
              </a:defRPr>
            </a:lvl1pPr>
          </a:lstStyle>
          <a:p>
            <a:r>
              <a:rPr lang="en-US"/>
              <a:t>Paragraph w/ Lead In</a:t>
            </a:r>
          </a:p>
        </p:txBody>
      </p:sp>
      <p:sp>
        <p:nvSpPr>
          <p:cNvPr id="14" name="Text Placeholder 13">
            <a:extLst>
              <a:ext uri="{FF2B5EF4-FFF2-40B4-BE49-F238E27FC236}">
                <a16:creationId xmlns:a16="http://schemas.microsoft.com/office/drawing/2014/main" id="{F5B95896-052F-F145-B966-89E79895AAE8}"/>
              </a:ext>
            </a:extLst>
          </p:cNvPr>
          <p:cNvSpPr>
            <a:spLocks noGrp="1"/>
          </p:cNvSpPr>
          <p:nvPr>
            <p:ph type="body" sz="quarter" idx="14" hasCustomPrompt="1"/>
          </p:nvPr>
        </p:nvSpPr>
        <p:spPr>
          <a:xfrm>
            <a:off x="4038600" y="2297370"/>
            <a:ext cx="7315200" cy="3409001"/>
          </a:xfrm>
        </p:spPr>
        <p:txBody>
          <a:bodyPr>
            <a:noAutofit/>
          </a:bodyPr>
          <a:lstStyle>
            <a:lvl1pPr marL="0" indent="0">
              <a:lnSpc>
                <a:spcPct val="150000"/>
              </a:lnSpc>
              <a:buClr>
                <a:srgbClr val="F0C415"/>
              </a:buClr>
              <a:buSzPct val="125000"/>
              <a:buNone/>
              <a:defRPr sz="2400" baseline="0">
                <a:latin typeface="+mn-lt"/>
              </a:defRPr>
            </a:lvl1pPr>
            <a:lvl2pPr marL="457200" indent="0">
              <a:buNone/>
              <a:defRPr/>
            </a:lvl2pPr>
            <a:lvl3pPr marL="914400" indent="0">
              <a:buNone/>
              <a:defRPr/>
            </a:lvl3pPr>
            <a:lvl4pPr marL="1371600" indent="0">
              <a:buNone/>
              <a:defRPr/>
            </a:lvl4pPr>
            <a:lvl5pPr marL="1828800" indent="0">
              <a:buNone/>
              <a:defRPr/>
            </a:lvl5pPr>
          </a:lstStyle>
          <a:p>
            <a:pPr>
              <a:lnSpc>
                <a:spcPct val="150000"/>
              </a:lnSpc>
              <a:buClr>
                <a:srgbClr val="F0C415"/>
              </a:buClr>
              <a:buSzPct val="125000"/>
            </a:pPr>
            <a:r>
              <a:rPr lang="en-US">
                <a:solidFill>
                  <a:srgbClr val="5B6770"/>
                </a:solidFill>
                <a:ea typeface="+mn-lt"/>
                <a:cs typeface="+mn-lt"/>
              </a:rPr>
              <a:t>Lorem ipsum dolor sit </a:t>
            </a:r>
            <a:r>
              <a:rPr lang="en-US" err="1">
                <a:solidFill>
                  <a:srgbClr val="5B6770"/>
                </a:solidFill>
                <a:ea typeface="+mn-lt"/>
                <a:cs typeface="+mn-lt"/>
              </a:rPr>
              <a:t>amet</a:t>
            </a:r>
            <a:r>
              <a:rPr lang="en-US">
                <a:solidFill>
                  <a:srgbClr val="5B6770"/>
                </a:solidFill>
                <a:ea typeface="+mn-lt"/>
                <a:cs typeface="+mn-lt"/>
              </a:rPr>
              <a:t>, </a:t>
            </a:r>
            <a:r>
              <a:rPr lang="en-US" err="1">
                <a:solidFill>
                  <a:srgbClr val="5B6770"/>
                </a:solidFill>
                <a:ea typeface="+mn-lt"/>
                <a:cs typeface="+mn-lt"/>
              </a:rPr>
              <a:t>consectetur</a:t>
            </a:r>
            <a:r>
              <a:rPr lang="en-US">
                <a:solidFill>
                  <a:srgbClr val="5B6770"/>
                </a:solidFill>
                <a:ea typeface="+mn-lt"/>
                <a:cs typeface="+mn-lt"/>
              </a:rPr>
              <a:t> </a:t>
            </a:r>
            <a:r>
              <a:rPr lang="en-US" err="1">
                <a:solidFill>
                  <a:srgbClr val="5B6770"/>
                </a:solidFill>
                <a:ea typeface="+mn-lt"/>
                <a:cs typeface="+mn-lt"/>
              </a:rPr>
              <a:t>adipiscing</a:t>
            </a:r>
            <a:r>
              <a:rPr lang="en-US">
                <a:solidFill>
                  <a:srgbClr val="5B6770"/>
                </a:solidFill>
                <a:ea typeface="+mn-lt"/>
                <a:cs typeface="+mn-lt"/>
              </a:rPr>
              <a:t> </a:t>
            </a:r>
            <a:r>
              <a:rPr lang="en-US" err="1">
                <a:solidFill>
                  <a:srgbClr val="5B6770"/>
                </a:solidFill>
                <a:ea typeface="+mn-lt"/>
                <a:cs typeface="+mn-lt"/>
              </a:rPr>
              <a:t>elit</a:t>
            </a:r>
            <a:r>
              <a:rPr lang="en-US">
                <a:solidFill>
                  <a:srgbClr val="5B6770"/>
                </a:solidFill>
                <a:ea typeface="+mn-lt"/>
                <a:cs typeface="+mn-lt"/>
              </a:rPr>
              <a:t>, sed do </a:t>
            </a:r>
            <a:r>
              <a:rPr lang="en-US" err="1">
                <a:solidFill>
                  <a:srgbClr val="5B6770"/>
                </a:solidFill>
                <a:ea typeface="+mn-lt"/>
                <a:cs typeface="+mn-lt"/>
              </a:rPr>
              <a:t>eiusmod</a:t>
            </a:r>
            <a:r>
              <a:rPr lang="en-US">
                <a:solidFill>
                  <a:srgbClr val="5B6770"/>
                </a:solidFill>
                <a:ea typeface="+mn-lt"/>
                <a:cs typeface="+mn-lt"/>
              </a:rPr>
              <a:t> </a:t>
            </a:r>
            <a:r>
              <a:rPr lang="en-US" err="1">
                <a:solidFill>
                  <a:srgbClr val="5B6770"/>
                </a:solidFill>
                <a:ea typeface="+mn-lt"/>
                <a:cs typeface="+mn-lt"/>
              </a:rPr>
              <a:t>tempor</a:t>
            </a:r>
            <a:r>
              <a:rPr lang="en-US">
                <a:solidFill>
                  <a:srgbClr val="5B6770"/>
                </a:solidFill>
                <a:ea typeface="+mn-lt"/>
                <a:cs typeface="+mn-lt"/>
              </a:rPr>
              <a:t> </a:t>
            </a:r>
            <a:r>
              <a:rPr lang="en-US" err="1">
                <a:solidFill>
                  <a:srgbClr val="5B6770"/>
                </a:solidFill>
                <a:ea typeface="+mn-lt"/>
                <a:cs typeface="+mn-lt"/>
              </a:rPr>
              <a:t>incididunt</a:t>
            </a:r>
            <a:r>
              <a:rPr lang="en-US">
                <a:solidFill>
                  <a:srgbClr val="5B6770"/>
                </a:solidFill>
                <a:ea typeface="+mn-lt"/>
                <a:cs typeface="+mn-lt"/>
              </a:rPr>
              <a:t> </a:t>
            </a:r>
            <a:r>
              <a:rPr lang="en-US" err="1">
                <a:solidFill>
                  <a:srgbClr val="5B6770"/>
                </a:solidFill>
                <a:ea typeface="+mn-lt"/>
                <a:cs typeface="+mn-lt"/>
              </a:rPr>
              <a:t>ut</a:t>
            </a:r>
            <a:r>
              <a:rPr lang="en-US">
                <a:solidFill>
                  <a:srgbClr val="5B6770"/>
                </a:solidFill>
                <a:ea typeface="+mn-lt"/>
                <a:cs typeface="+mn-lt"/>
              </a:rPr>
              <a:t> </a:t>
            </a:r>
            <a:r>
              <a:rPr lang="en-US" err="1">
                <a:solidFill>
                  <a:srgbClr val="5B6770"/>
                </a:solidFill>
                <a:ea typeface="+mn-lt"/>
                <a:cs typeface="+mn-lt"/>
              </a:rPr>
              <a:t>labore</a:t>
            </a:r>
            <a:r>
              <a:rPr lang="en-US">
                <a:solidFill>
                  <a:srgbClr val="5B6770"/>
                </a:solidFill>
                <a:ea typeface="+mn-lt"/>
                <a:cs typeface="+mn-lt"/>
              </a:rPr>
              <a:t> et dolore magna </a:t>
            </a:r>
            <a:r>
              <a:rPr lang="en-US" err="1">
                <a:solidFill>
                  <a:srgbClr val="5B6770"/>
                </a:solidFill>
                <a:ea typeface="+mn-lt"/>
                <a:cs typeface="+mn-lt"/>
              </a:rPr>
              <a:t>aliqua</a:t>
            </a:r>
            <a:r>
              <a:rPr lang="en-US">
                <a:solidFill>
                  <a:srgbClr val="5B6770"/>
                </a:solidFill>
                <a:ea typeface="+mn-lt"/>
                <a:cs typeface="+mn-lt"/>
              </a:rPr>
              <a:t>. Ut </a:t>
            </a:r>
            <a:r>
              <a:rPr lang="en-US" err="1">
                <a:solidFill>
                  <a:srgbClr val="5B6770"/>
                </a:solidFill>
                <a:ea typeface="+mn-lt"/>
                <a:cs typeface="+mn-lt"/>
              </a:rPr>
              <a:t>enim</a:t>
            </a:r>
            <a:r>
              <a:rPr lang="en-US">
                <a:solidFill>
                  <a:srgbClr val="5B6770"/>
                </a:solidFill>
                <a:ea typeface="+mn-lt"/>
                <a:cs typeface="+mn-lt"/>
              </a:rPr>
              <a:t> ad minim </a:t>
            </a:r>
            <a:r>
              <a:rPr lang="en-US" err="1">
                <a:solidFill>
                  <a:srgbClr val="5B6770"/>
                </a:solidFill>
                <a:ea typeface="+mn-lt"/>
                <a:cs typeface="+mn-lt"/>
              </a:rPr>
              <a:t>veniam</a:t>
            </a:r>
            <a:r>
              <a:rPr lang="en-US">
                <a:solidFill>
                  <a:srgbClr val="5B6770"/>
                </a:solidFill>
                <a:ea typeface="+mn-lt"/>
                <a:cs typeface="+mn-lt"/>
              </a:rPr>
              <a:t>, </a:t>
            </a:r>
            <a:r>
              <a:rPr lang="en-US" err="1">
                <a:solidFill>
                  <a:srgbClr val="5B6770"/>
                </a:solidFill>
                <a:ea typeface="+mn-lt"/>
                <a:cs typeface="+mn-lt"/>
              </a:rPr>
              <a:t>quis</a:t>
            </a:r>
            <a:r>
              <a:rPr lang="en-US">
                <a:solidFill>
                  <a:srgbClr val="5B6770"/>
                </a:solidFill>
                <a:ea typeface="+mn-lt"/>
                <a:cs typeface="+mn-lt"/>
              </a:rPr>
              <a:t> </a:t>
            </a:r>
            <a:r>
              <a:rPr lang="en-US" err="1">
                <a:solidFill>
                  <a:srgbClr val="5B6770"/>
                </a:solidFill>
                <a:ea typeface="+mn-lt"/>
                <a:cs typeface="+mn-lt"/>
              </a:rPr>
              <a:t>nostrud</a:t>
            </a:r>
            <a:r>
              <a:rPr lang="en-US">
                <a:solidFill>
                  <a:srgbClr val="5B6770"/>
                </a:solidFill>
                <a:ea typeface="+mn-lt"/>
                <a:cs typeface="+mn-lt"/>
              </a:rPr>
              <a:t> exercitation </a:t>
            </a:r>
            <a:r>
              <a:rPr lang="en-US" err="1">
                <a:solidFill>
                  <a:srgbClr val="5B6770"/>
                </a:solidFill>
                <a:ea typeface="+mn-lt"/>
                <a:cs typeface="+mn-lt"/>
              </a:rPr>
              <a:t>ullamco</a:t>
            </a:r>
            <a:r>
              <a:rPr lang="en-US">
                <a:solidFill>
                  <a:srgbClr val="5B6770"/>
                </a:solidFill>
                <a:ea typeface="+mn-lt"/>
                <a:cs typeface="+mn-lt"/>
              </a:rPr>
              <a:t> </a:t>
            </a:r>
            <a:r>
              <a:rPr lang="en-US" err="1">
                <a:solidFill>
                  <a:srgbClr val="5B6770"/>
                </a:solidFill>
                <a:ea typeface="+mn-lt"/>
                <a:cs typeface="+mn-lt"/>
              </a:rPr>
              <a:t>laboris</a:t>
            </a:r>
            <a:r>
              <a:rPr lang="en-US">
                <a:solidFill>
                  <a:srgbClr val="5B6770"/>
                </a:solidFill>
                <a:ea typeface="+mn-lt"/>
                <a:cs typeface="+mn-lt"/>
              </a:rPr>
              <a:t> nisi </a:t>
            </a:r>
            <a:r>
              <a:rPr lang="en-US" err="1">
                <a:solidFill>
                  <a:srgbClr val="5B6770"/>
                </a:solidFill>
                <a:ea typeface="+mn-lt"/>
                <a:cs typeface="+mn-lt"/>
              </a:rPr>
              <a:t>ut</a:t>
            </a:r>
            <a:r>
              <a:rPr lang="en-US">
                <a:solidFill>
                  <a:srgbClr val="5B6770"/>
                </a:solidFill>
                <a:ea typeface="+mn-lt"/>
                <a:cs typeface="+mn-lt"/>
              </a:rPr>
              <a:t> </a:t>
            </a:r>
            <a:r>
              <a:rPr lang="en-US" err="1">
                <a:solidFill>
                  <a:srgbClr val="5B6770"/>
                </a:solidFill>
                <a:ea typeface="+mn-lt"/>
                <a:cs typeface="+mn-lt"/>
              </a:rPr>
              <a:t>aliquip</a:t>
            </a:r>
            <a:r>
              <a:rPr lang="en-US">
                <a:solidFill>
                  <a:srgbClr val="5B6770"/>
                </a:solidFill>
                <a:ea typeface="+mn-lt"/>
                <a:cs typeface="+mn-lt"/>
              </a:rPr>
              <a:t> ex </a:t>
            </a:r>
            <a:r>
              <a:rPr lang="en-US" err="1">
                <a:solidFill>
                  <a:srgbClr val="5B6770"/>
                </a:solidFill>
                <a:ea typeface="+mn-lt"/>
                <a:cs typeface="+mn-lt"/>
              </a:rPr>
              <a:t>easties</a:t>
            </a:r>
            <a:r>
              <a:rPr lang="en-US">
                <a:solidFill>
                  <a:srgbClr val="5B6770"/>
                </a:solidFill>
                <a:ea typeface="+mn-lt"/>
                <a:cs typeface="+mn-lt"/>
              </a:rPr>
              <a:t> </a:t>
            </a:r>
            <a:r>
              <a:rPr lang="en-US" err="1">
                <a:solidFill>
                  <a:srgbClr val="5B6770"/>
                </a:solidFill>
                <a:ea typeface="+mn-lt"/>
                <a:cs typeface="+mn-lt"/>
              </a:rPr>
              <a:t>commodo</a:t>
            </a:r>
            <a:r>
              <a:rPr lang="en-US">
                <a:solidFill>
                  <a:srgbClr val="5B6770"/>
                </a:solidFill>
                <a:ea typeface="+mn-lt"/>
                <a:cs typeface="+mn-lt"/>
              </a:rPr>
              <a:t> </a:t>
            </a:r>
            <a:r>
              <a:rPr lang="en-US" err="1">
                <a:solidFill>
                  <a:srgbClr val="5B6770"/>
                </a:solidFill>
                <a:ea typeface="+mn-lt"/>
                <a:cs typeface="+mn-lt"/>
              </a:rPr>
              <a:t>consequat</a:t>
            </a:r>
            <a:r>
              <a:rPr lang="en-US">
                <a:solidFill>
                  <a:srgbClr val="5B6770"/>
                </a:solidFill>
                <a:ea typeface="+mn-lt"/>
                <a:cs typeface="+mn-lt"/>
              </a:rPr>
              <a:t>. Duis </a:t>
            </a:r>
            <a:r>
              <a:rPr lang="en-US" err="1">
                <a:solidFill>
                  <a:srgbClr val="5B6770"/>
                </a:solidFill>
                <a:ea typeface="+mn-lt"/>
                <a:cs typeface="+mn-lt"/>
              </a:rPr>
              <a:t>aute</a:t>
            </a:r>
            <a:r>
              <a:rPr lang="en-US">
                <a:solidFill>
                  <a:srgbClr val="5B6770"/>
                </a:solidFill>
                <a:ea typeface="+mn-lt"/>
                <a:cs typeface="+mn-lt"/>
              </a:rPr>
              <a:t> </a:t>
            </a:r>
            <a:r>
              <a:rPr lang="en-US" err="1">
                <a:solidFill>
                  <a:srgbClr val="5B6770"/>
                </a:solidFill>
                <a:ea typeface="+mn-lt"/>
                <a:cs typeface="+mn-lt"/>
              </a:rPr>
              <a:t>irure</a:t>
            </a:r>
            <a:r>
              <a:rPr lang="en-US">
                <a:solidFill>
                  <a:srgbClr val="5B6770"/>
                </a:solidFill>
                <a:ea typeface="+mn-lt"/>
                <a:cs typeface="+mn-lt"/>
              </a:rPr>
              <a:t> dolor in loco di </a:t>
            </a:r>
            <a:r>
              <a:rPr lang="en-US" err="1">
                <a:solidFill>
                  <a:srgbClr val="5B6770"/>
                </a:solidFill>
                <a:ea typeface="+mn-lt"/>
                <a:cs typeface="+mn-lt"/>
              </a:rPr>
              <a:t>reprehenderit</a:t>
            </a:r>
            <a:r>
              <a:rPr lang="en-US">
                <a:solidFill>
                  <a:srgbClr val="5B6770"/>
                </a:solidFill>
                <a:ea typeface="+mn-lt"/>
                <a:cs typeface="+mn-lt"/>
              </a:rPr>
              <a:t> in </a:t>
            </a:r>
            <a:r>
              <a:rPr lang="en-US" err="1">
                <a:solidFill>
                  <a:srgbClr val="5B6770"/>
                </a:solidFill>
                <a:ea typeface="+mn-lt"/>
                <a:cs typeface="+mn-lt"/>
              </a:rPr>
              <a:t>voluptate</a:t>
            </a:r>
            <a:r>
              <a:rPr lang="en-US">
                <a:solidFill>
                  <a:srgbClr val="5B6770"/>
                </a:solidFill>
                <a:ea typeface="+mn-lt"/>
                <a:cs typeface="+mn-lt"/>
              </a:rPr>
              <a:t> </a:t>
            </a:r>
            <a:r>
              <a:rPr lang="en-US" err="1">
                <a:solidFill>
                  <a:srgbClr val="5B6770"/>
                </a:solidFill>
                <a:ea typeface="+mn-lt"/>
                <a:cs typeface="+mn-lt"/>
              </a:rPr>
              <a:t>eu</a:t>
            </a:r>
            <a:r>
              <a:rPr lang="en-US">
                <a:solidFill>
                  <a:srgbClr val="5B6770"/>
                </a:solidFill>
                <a:ea typeface="+mn-lt"/>
                <a:cs typeface="+mn-lt"/>
              </a:rPr>
              <a:t> </a:t>
            </a:r>
            <a:r>
              <a:rPr lang="en-US" err="1">
                <a:solidFill>
                  <a:srgbClr val="5B6770"/>
                </a:solidFill>
                <a:ea typeface="+mn-lt"/>
                <a:cs typeface="+mn-lt"/>
              </a:rPr>
              <a:t>fugiat</a:t>
            </a:r>
            <a:r>
              <a:rPr lang="en-US">
                <a:solidFill>
                  <a:srgbClr val="5B6770"/>
                </a:solidFill>
                <a:ea typeface="+mn-lt"/>
                <a:cs typeface="+mn-lt"/>
              </a:rPr>
              <a:t> </a:t>
            </a:r>
            <a:r>
              <a:rPr lang="en-US" err="1">
                <a:solidFill>
                  <a:srgbClr val="5B6770"/>
                </a:solidFill>
                <a:ea typeface="+mn-lt"/>
                <a:cs typeface="+mn-lt"/>
              </a:rPr>
              <a:t>nulla</a:t>
            </a:r>
            <a:r>
              <a:rPr lang="en-US">
                <a:solidFill>
                  <a:srgbClr val="5B6770"/>
                </a:solidFill>
                <a:ea typeface="+mn-lt"/>
                <a:cs typeface="+mn-lt"/>
              </a:rPr>
              <a:t> </a:t>
            </a:r>
            <a:r>
              <a:rPr lang="en-US" err="1">
                <a:solidFill>
                  <a:srgbClr val="5B6770"/>
                </a:solidFill>
                <a:ea typeface="+mn-lt"/>
                <a:cs typeface="+mn-lt"/>
              </a:rPr>
              <a:t>pariatur</a:t>
            </a:r>
            <a:r>
              <a:rPr lang="en-US">
                <a:solidFill>
                  <a:srgbClr val="5B6770"/>
                </a:solidFill>
                <a:ea typeface="+mn-lt"/>
                <a:cs typeface="+mn-lt"/>
              </a:rPr>
              <a:t>. </a:t>
            </a:r>
            <a:endParaRPr lang="en-US">
              <a:solidFill>
                <a:srgbClr val="5B6770"/>
              </a:solidFill>
              <a:cs typeface="Calibri" panose="020F0502020204030204"/>
            </a:endParaRPr>
          </a:p>
        </p:txBody>
      </p:sp>
      <p:sp>
        <p:nvSpPr>
          <p:cNvPr id="16" name="Text Placeholder 15">
            <a:extLst>
              <a:ext uri="{FF2B5EF4-FFF2-40B4-BE49-F238E27FC236}">
                <a16:creationId xmlns:a16="http://schemas.microsoft.com/office/drawing/2014/main" id="{81FAD851-6FD6-4648-B79E-AAB39FA34BE6}"/>
              </a:ext>
            </a:extLst>
          </p:cNvPr>
          <p:cNvSpPr>
            <a:spLocks noGrp="1"/>
          </p:cNvSpPr>
          <p:nvPr>
            <p:ph type="body" sz="quarter" idx="15" hasCustomPrompt="1"/>
          </p:nvPr>
        </p:nvSpPr>
        <p:spPr>
          <a:xfrm>
            <a:off x="838200" y="2297370"/>
            <a:ext cx="2840038" cy="1709738"/>
          </a:xfrm>
        </p:spPr>
        <p:txBody>
          <a:bodyPr>
            <a:noAutofit/>
          </a:bodyPr>
          <a:lstStyle>
            <a:lvl1pPr marL="0" indent="0">
              <a:buNone/>
              <a:defRPr sz="4000" b="1">
                <a:solidFill>
                  <a:srgbClr val="F0C415"/>
                </a:solidFill>
              </a:defRPr>
            </a:lvl1pPr>
          </a:lstStyle>
          <a:p>
            <a:pPr lvl="0"/>
            <a:r>
              <a:rPr lang="en-US"/>
              <a:t>Lead in</a:t>
            </a:r>
            <a:br>
              <a:rPr lang="en-US"/>
            </a:br>
            <a:r>
              <a:rPr lang="en-US"/>
              <a:t>copy here.</a:t>
            </a:r>
          </a:p>
        </p:txBody>
      </p:sp>
      <p:sp>
        <p:nvSpPr>
          <p:cNvPr id="17" name="Rectangle 16">
            <a:extLst>
              <a:ext uri="{FF2B5EF4-FFF2-40B4-BE49-F238E27FC236}">
                <a16:creationId xmlns:a16="http://schemas.microsoft.com/office/drawing/2014/main" id="{9D73C261-C6D1-1041-A31D-3BDA2044BD24}"/>
              </a:ext>
            </a:extLst>
          </p:cNvPr>
          <p:cNvSpPr/>
          <p:nvPr userDrawn="1"/>
        </p:nvSpPr>
        <p:spPr>
          <a:xfrm>
            <a:off x="5178536" y="6389697"/>
            <a:ext cx="1834926" cy="276999"/>
          </a:xfrm>
          <a:prstGeom prst="rect">
            <a:avLst/>
          </a:prstGeom>
        </p:spPr>
        <p:txBody>
          <a:bodyPr wrap="none">
            <a:spAutoFit/>
          </a:bodyPr>
          <a:lstStyle/>
          <a:p>
            <a:r>
              <a:rPr lang="en-US" sz="1200" spc="100" baseline="0" err="1">
                <a:solidFill>
                  <a:srgbClr val="F0C415"/>
                </a:solidFill>
              </a:rPr>
              <a:t>MarksNelsonCPA.com</a:t>
            </a:r>
            <a:endParaRPr lang="en-US" sz="1200" spc="100" baseline="0">
              <a:solidFill>
                <a:srgbClr val="F0C415"/>
              </a:solidFill>
            </a:endParaRPr>
          </a:p>
        </p:txBody>
      </p:sp>
      <p:pic>
        <p:nvPicPr>
          <p:cNvPr id="11" name="Picture 4" descr="A picture containing drawing&#10;&#10;Description generated with very high confidence">
            <a:extLst>
              <a:ext uri="{FF2B5EF4-FFF2-40B4-BE49-F238E27FC236}">
                <a16:creationId xmlns:a16="http://schemas.microsoft.com/office/drawing/2014/main" id="{113B118C-A73B-F149-B39F-191F5D5A8568}"/>
              </a:ext>
            </a:extLst>
          </p:cNvPr>
          <p:cNvPicPr>
            <a:picLocks noChangeAspect="1"/>
          </p:cNvPicPr>
          <p:nvPr userDrawn="1"/>
        </p:nvPicPr>
        <p:blipFill>
          <a:blip r:embed="rId2"/>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938709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5FA125-7DBC-8C40-8BD0-9A157FD0B5FA}"/>
              </a:ext>
            </a:extLst>
          </p:cNvPr>
          <p:cNvSpPr/>
          <p:nvPr userDrawn="1"/>
        </p:nvSpPr>
        <p:spPr>
          <a:xfrm>
            <a:off x="0" y="6198394"/>
            <a:ext cx="12192000" cy="659606"/>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1E2E29-C52D-3743-A6E1-BA7B9F730594}"/>
              </a:ext>
            </a:extLst>
          </p:cNvPr>
          <p:cNvSpPr/>
          <p:nvPr userDrawn="1"/>
        </p:nvSpPr>
        <p:spPr>
          <a:xfrm>
            <a:off x="-1" y="-1"/>
            <a:ext cx="12192001" cy="166977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259618"/>
            <a:ext cx="10515600" cy="1325563"/>
          </a:xfrm>
        </p:spPr>
        <p:txBody>
          <a:bodyPr>
            <a:normAutofit/>
          </a:bodyPr>
          <a:lstStyle>
            <a:lvl1pPr>
              <a:defRPr sz="6000">
                <a:solidFill>
                  <a:schemeClr val="bg1"/>
                </a:solidFill>
              </a:defRPr>
            </a:lvl1pPr>
          </a:lstStyle>
          <a:p>
            <a:r>
              <a:rPr lang="en-US"/>
              <a:t>Title w/ Content</a:t>
            </a:r>
          </a:p>
        </p:txBody>
      </p:sp>
      <p:sp>
        <p:nvSpPr>
          <p:cNvPr id="13" name="Rectangle 12">
            <a:extLst>
              <a:ext uri="{FF2B5EF4-FFF2-40B4-BE49-F238E27FC236}">
                <a16:creationId xmlns:a16="http://schemas.microsoft.com/office/drawing/2014/main" id="{4AFE6979-3C83-1146-B497-A10694796ABC}"/>
              </a:ext>
            </a:extLst>
          </p:cNvPr>
          <p:cNvSpPr/>
          <p:nvPr userDrawn="1"/>
        </p:nvSpPr>
        <p:spPr>
          <a:xfrm>
            <a:off x="5178536" y="6389697"/>
            <a:ext cx="1834926" cy="276999"/>
          </a:xfrm>
          <a:prstGeom prst="rect">
            <a:avLst/>
          </a:prstGeom>
        </p:spPr>
        <p:txBody>
          <a:bodyPr wrap="none">
            <a:spAutoFit/>
          </a:bodyPr>
          <a:lstStyle/>
          <a:p>
            <a:r>
              <a:rPr lang="en-US" sz="1200" spc="100" baseline="0" err="1">
                <a:solidFill>
                  <a:srgbClr val="F0C415"/>
                </a:solidFill>
              </a:rPr>
              <a:t>MarksNelsonCPA.com</a:t>
            </a:r>
            <a:endParaRPr lang="en-US" sz="1200" spc="100" baseline="0">
              <a:solidFill>
                <a:srgbClr val="F0C415"/>
              </a:solidFill>
            </a:endParaRPr>
          </a:p>
        </p:txBody>
      </p:sp>
      <p:sp>
        <p:nvSpPr>
          <p:cNvPr id="20" name="Content Placeholder 3">
            <a:extLst>
              <a:ext uri="{FF2B5EF4-FFF2-40B4-BE49-F238E27FC236}">
                <a16:creationId xmlns:a16="http://schemas.microsoft.com/office/drawing/2014/main" id="{0377A53D-80DF-D243-BD05-D635DA4D5FE5}"/>
              </a:ext>
            </a:extLst>
          </p:cNvPr>
          <p:cNvSpPr>
            <a:spLocks noGrp="1"/>
          </p:cNvSpPr>
          <p:nvPr>
            <p:ph sz="half" idx="2"/>
          </p:nvPr>
        </p:nvSpPr>
        <p:spPr>
          <a:xfrm>
            <a:off x="839788" y="2186610"/>
            <a:ext cx="5157787" cy="35197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a:extLst>
              <a:ext uri="{FF2B5EF4-FFF2-40B4-BE49-F238E27FC236}">
                <a16:creationId xmlns:a16="http://schemas.microsoft.com/office/drawing/2014/main" id="{14A56EB4-8BDA-594B-A5BA-8915B9E11C87}"/>
              </a:ext>
            </a:extLst>
          </p:cNvPr>
          <p:cNvSpPr>
            <a:spLocks noGrp="1"/>
          </p:cNvSpPr>
          <p:nvPr>
            <p:ph sz="quarter" idx="4"/>
          </p:nvPr>
        </p:nvSpPr>
        <p:spPr>
          <a:xfrm>
            <a:off x="6172200" y="2186610"/>
            <a:ext cx="5183188" cy="351976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4" descr="A picture containing drawing&#10;&#10;Description generated with very high confidence">
            <a:extLst>
              <a:ext uri="{FF2B5EF4-FFF2-40B4-BE49-F238E27FC236}">
                <a16:creationId xmlns:a16="http://schemas.microsoft.com/office/drawing/2014/main" id="{1853F8C7-C04E-6B46-B65F-E5546DC308BF}"/>
              </a:ext>
            </a:extLst>
          </p:cNvPr>
          <p:cNvPicPr>
            <a:picLocks noChangeAspect="1"/>
          </p:cNvPicPr>
          <p:nvPr userDrawn="1"/>
        </p:nvPicPr>
        <p:blipFill>
          <a:blip r:embed="rId2"/>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188003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5FA125-7DBC-8C40-8BD0-9A157FD0B5FA}"/>
              </a:ext>
            </a:extLst>
          </p:cNvPr>
          <p:cNvSpPr/>
          <p:nvPr userDrawn="1"/>
        </p:nvSpPr>
        <p:spPr>
          <a:xfrm>
            <a:off x="0" y="6198394"/>
            <a:ext cx="12192000" cy="659606"/>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1E2E29-C52D-3743-A6E1-BA7B9F730594}"/>
              </a:ext>
            </a:extLst>
          </p:cNvPr>
          <p:cNvSpPr/>
          <p:nvPr userDrawn="1"/>
        </p:nvSpPr>
        <p:spPr>
          <a:xfrm>
            <a:off x="-1" y="-1"/>
            <a:ext cx="12192001" cy="166977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259618"/>
            <a:ext cx="10515600" cy="1325563"/>
          </a:xfrm>
        </p:spPr>
        <p:txBody>
          <a:bodyPr>
            <a:normAutofit/>
          </a:bodyPr>
          <a:lstStyle>
            <a:lvl1pPr>
              <a:defRPr sz="6000">
                <a:solidFill>
                  <a:schemeClr val="bg1"/>
                </a:solidFill>
              </a:defRPr>
            </a:lvl1pPr>
          </a:lstStyle>
          <a:p>
            <a:r>
              <a:rPr lang="en-US"/>
              <a:t>List</a:t>
            </a:r>
          </a:p>
        </p:txBody>
      </p:sp>
      <p:sp>
        <p:nvSpPr>
          <p:cNvPr id="7" name="Text Placeholder 6">
            <a:extLst>
              <a:ext uri="{FF2B5EF4-FFF2-40B4-BE49-F238E27FC236}">
                <a16:creationId xmlns:a16="http://schemas.microsoft.com/office/drawing/2014/main" id="{1028A649-E120-984E-9349-BA6A5D823887}"/>
              </a:ext>
            </a:extLst>
          </p:cNvPr>
          <p:cNvSpPr>
            <a:spLocks noGrp="1"/>
          </p:cNvSpPr>
          <p:nvPr>
            <p:ph type="body" sz="quarter" idx="13" hasCustomPrompt="1"/>
          </p:nvPr>
        </p:nvSpPr>
        <p:spPr>
          <a:xfrm>
            <a:off x="838201" y="2238227"/>
            <a:ext cx="2743200" cy="3373517"/>
          </a:xfrm>
        </p:spPr>
        <p:txBody>
          <a:bodyPr>
            <a:normAutofit/>
          </a:bodyPr>
          <a:lstStyle>
            <a:lvl1pPr marL="342900" marR="0" indent="-342900" algn="l" defTabSz="914400" rtl="0" eaLnBrk="1" fontAlgn="auto" latinLnBrk="0" hangingPunct="1">
              <a:lnSpc>
                <a:spcPct val="100000"/>
              </a:lnSpc>
              <a:spcBef>
                <a:spcPts val="1000"/>
              </a:spcBef>
              <a:spcAft>
                <a:spcPts val="0"/>
              </a:spcAft>
              <a:buClr>
                <a:srgbClr val="F0C415"/>
              </a:buClr>
              <a:buSzTx/>
              <a:buFont typeface="System Font Regular"/>
              <a:buChar char="&gt;"/>
              <a:tabLst/>
              <a:defRPr sz="2400"/>
            </a:lvl1pPr>
          </a:lstStyle>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marL="228600" marR="0" lvl="0" indent="-228600" algn="l" defTabSz="914400" rtl="0" eaLnBrk="1" fontAlgn="auto" latinLnBrk="0" hangingPunct="1">
              <a:lnSpc>
                <a:spcPct val="90000"/>
              </a:lnSpc>
              <a:spcBef>
                <a:spcPts val="1000"/>
              </a:spcBef>
              <a:spcAft>
                <a:spcPts val="0"/>
              </a:spcAft>
              <a:buClr>
                <a:srgbClr val="F0C415"/>
              </a:buClr>
              <a:buSzTx/>
              <a:buFont typeface="System Font Regular"/>
              <a:buChar char="&gt;"/>
              <a:tabLst/>
              <a:defRPr/>
            </a:pPr>
            <a:endParaRPr lang="en-US"/>
          </a:p>
          <a:p>
            <a:pPr lvl="0"/>
            <a:endParaRPr lang="en-US"/>
          </a:p>
        </p:txBody>
      </p:sp>
      <p:sp>
        <p:nvSpPr>
          <p:cNvPr id="17" name="Text Placeholder 6">
            <a:extLst>
              <a:ext uri="{FF2B5EF4-FFF2-40B4-BE49-F238E27FC236}">
                <a16:creationId xmlns:a16="http://schemas.microsoft.com/office/drawing/2014/main" id="{F90C93DA-2858-8C4D-8936-4B336C75EC25}"/>
              </a:ext>
            </a:extLst>
          </p:cNvPr>
          <p:cNvSpPr>
            <a:spLocks noGrp="1"/>
          </p:cNvSpPr>
          <p:nvPr>
            <p:ph type="body" sz="quarter" idx="14" hasCustomPrompt="1"/>
          </p:nvPr>
        </p:nvSpPr>
        <p:spPr>
          <a:xfrm>
            <a:off x="4724399" y="2238227"/>
            <a:ext cx="2743200" cy="3373517"/>
          </a:xfrm>
        </p:spPr>
        <p:txBody>
          <a:bodyPr>
            <a:normAutofit/>
          </a:bodyPr>
          <a:lstStyle>
            <a:lvl1pPr marL="342900" marR="0" indent="-342900" algn="l" defTabSz="914400" rtl="0" eaLnBrk="1" fontAlgn="auto" latinLnBrk="0" hangingPunct="1">
              <a:lnSpc>
                <a:spcPct val="100000"/>
              </a:lnSpc>
              <a:spcBef>
                <a:spcPts val="1000"/>
              </a:spcBef>
              <a:spcAft>
                <a:spcPts val="0"/>
              </a:spcAft>
              <a:buClr>
                <a:srgbClr val="F0C415"/>
              </a:buClr>
              <a:buSzTx/>
              <a:buFont typeface="System Font Regular"/>
              <a:buChar char="&gt;"/>
              <a:tabLst/>
              <a:defRPr sz="2400"/>
            </a:lvl1pPr>
          </a:lstStyle>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marL="228600" marR="0" lvl="0" indent="-228600" algn="l" defTabSz="914400" rtl="0" eaLnBrk="1" fontAlgn="auto" latinLnBrk="0" hangingPunct="1">
              <a:lnSpc>
                <a:spcPct val="90000"/>
              </a:lnSpc>
              <a:spcBef>
                <a:spcPts val="1000"/>
              </a:spcBef>
              <a:spcAft>
                <a:spcPts val="0"/>
              </a:spcAft>
              <a:buClr>
                <a:srgbClr val="F0C415"/>
              </a:buClr>
              <a:buSzTx/>
              <a:buFont typeface="System Font Regular"/>
              <a:buChar char="&gt;"/>
              <a:tabLst/>
              <a:defRPr/>
            </a:pPr>
            <a:endParaRPr lang="en-US"/>
          </a:p>
          <a:p>
            <a:pPr lvl="0"/>
            <a:endParaRPr lang="en-US"/>
          </a:p>
        </p:txBody>
      </p:sp>
      <p:sp>
        <p:nvSpPr>
          <p:cNvPr id="18" name="Text Placeholder 6">
            <a:extLst>
              <a:ext uri="{FF2B5EF4-FFF2-40B4-BE49-F238E27FC236}">
                <a16:creationId xmlns:a16="http://schemas.microsoft.com/office/drawing/2014/main" id="{F7C91D85-01DE-F841-BDE4-36B19F8B4B7B}"/>
              </a:ext>
            </a:extLst>
          </p:cNvPr>
          <p:cNvSpPr>
            <a:spLocks noGrp="1"/>
          </p:cNvSpPr>
          <p:nvPr>
            <p:ph type="body" sz="quarter" idx="15" hasCustomPrompt="1"/>
          </p:nvPr>
        </p:nvSpPr>
        <p:spPr>
          <a:xfrm>
            <a:off x="8610600" y="2238227"/>
            <a:ext cx="2743200" cy="3373517"/>
          </a:xfrm>
        </p:spPr>
        <p:txBody>
          <a:bodyPr>
            <a:normAutofit/>
          </a:bodyPr>
          <a:lstStyle>
            <a:lvl1pPr marL="342900" marR="0" indent="-342900" algn="l" defTabSz="914400" rtl="0" eaLnBrk="1" fontAlgn="auto" latinLnBrk="0" hangingPunct="1">
              <a:lnSpc>
                <a:spcPct val="100000"/>
              </a:lnSpc>
              <a:spcBef>
                <a:spcPts val="1000"/>
              </a:spcBef>
              <a:spcAft>
                <a:spcPts val="0"/>
              </a:spcAft>
              <a:buClr>
                <a:srgbClr val="F0C415"/>
              </a:buClr>
              <a:buSzTx/>
              <a:buFont typeface="System Font Regular"/>
              <a:buChar char="&gt;"/>
              <a:tabLst/>
              <a:defRPr sz="2400"/>
            </a:lvl1pPr>
          </a:lstStyle>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marL="228600" marR="0" lvl="0" indent="-228600" algn="l" defTabSz="914400" rtl="0" eaLnBrk="1" fontAlgn="auto" latinLnBrk="0" hangingPunct="1">
              <a:lnSpc>
                <a:spcPct val="90000"/>
              </a:lnSpc>
              <a:spcBef>
                <a:spcPts val="1000"/>
              </a:spcBef>
              <a:spcAft>
                <a:spcPts val="0"/>
              </a:spcAft>
              <a:buClr>
                <a:srgbClr val="F0C415"/>
              </a:buClr>
              <a:buSzTx/>
              <a:buFont typeface="System Font Regular"/>
              <a:buChar char="&gt;"/>
              <a:tabLst/>
              <a:defRPr/>
            </a:pPr>
            <a:endParaRPr lang="en-US"/>
          </a:p>
          <a:p>
            <a:pPr lvl="0"/>
            <a:endParaRPr lang="en-US"/>
          </a:p>
        </p:txBody>
      </p:sp>
      <p:sp>
        <p:nvSpPr>
          <p:cNvPr id="19" name="Rectangle 18">
            <a:extLst>
              <a:ext uri="{FF2B5EF4-FFF2-40B4-BE49-F238E27FC236}">
                <a16:creationId xmlns:a16="http://schemas.microsoft.com/office/drawing/2014/main" id="{05091F93-F5ED-9644-B75D-AA9709475F3A}"/>
              </a:ext>
            </a:extLst>
          </p:cNvPr>
          <p:cNvSpPr/>
          <p:nvPr userDrawn="1"/>
        </p:nvSpPr>
        <p:spPr>
          <a:xfrm>
            <a:off x="5178536" y="6389697"/>
            <a:ext cx="1834926" cy="276999"/>
          </a:xfrm>
          <a:prstGeom prst="rect">
            <a:avLst/>
          </a:prstGeom>
        </p:spPr>
        <p:txBody>
          <a:bodyPr wrap="none">
            <a:spAutoFit/>
          </a:bodyPr>
          <a:lstStyle/>
          <a:p>
            <a:r>
              <a:rPr lang="en-US" sz="1200" spc="100" baseline="0" err="1">
                <a:solidFill>
                  <a:srgbClr val="F0C415"/>
                </a:solidFill>
              </a:rPr>
              <a:t>MarksNelsonCPA.com</a:t>
            </a:r>
            <a:endParaRPr lang="en-US" sz="1200" spc="100" baseline="0">
              <a:solidFill>
                <a:srgbClr val="F0C415"/>
              </a:solidFill>
            </a:endParaRPr>
          </a:p>
        </p:txBody>
      </p:sp>
      <p:pic>
        <p:nvPicPr>
          <p:cNvPr id="11" name="Picture 4" descr="A picture containing drawing&#10;&#10;Description generated with very high confidence">
            <a:extLst>
              <a:ext uri="{FF2B5EF4-FFF2-40B4-BE49-F238E27FC236}">
                <a16:creationId xmlns:a16="http://schemas.microsoft.com/office/drawing/2014/main" id="{D6211B87-2814-304C-A14E-5779BC853FAA}"/>
              </a:ext>
            </a:extLst>
          </p:cNvPr>
          <p:cNvPicPr>
            <a:picLocks noChangeAspect="1"/>
          </p:cNvPicPr>
          <p:nvPr userDrawn="1"/>
        </p:nvPicPr>
        <p:blipFill>
          <a:blip r:embed="rId2"/>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2228728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s w/ Lead I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5FA125-7DBC-8C40-8BD0-9A157FD0B5FA}"/>
              </a:ext>
            </a:extLst>
          </p:cNvPr>
          <p:cNvSpPr/>
          <p:nvPr userDrawn="1"/>
        </p:nvSpPr>
        <p:spPr>
          <a:xfrm>
            <a:off x="0" y="6198394"/>
            <a:ext cx="12192000" cy="659606"/>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1E2E29-C52D-3743-A6E1-BA7B9F730594}"/>
              </a:ext>
            </a:extLst>
          </p:cNvPr>
          <p:cNvSpPr/>
          <p:nvPr userDrawn="1"/>
        </p:nvSpPr>
        <p:spPr>
          <a:xfrm>
            <a:off x="-1" y="-1"/>
            <a:ext cx="12192001" cy="166977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259618"/>
            <a:ext cx="10515600" cy="1325563"/>
          </a:xfrm>
        </p:spPr>
        <p:txBody>
          <a:bodyPr>
            <a:normAutofit/>
          </a:bodyPr>
          <a:lstStyle>
            <a:lvl1pPr>
              <a:defRPr sz="6000">
                <a:solidFill>
                  <a:schemeClr val="bg1"/>
                </a:solidFill>
              </a:defRPr>
            </a:lvl1pPr>
          </a:lstStyle>
          <a:p>
            <a:r>
              <a:rPr lang="en-US"/>
              <a:t>Bullet Points</a:t>
            </a:r>
          </a:p>
        </p:txBody>
      </p:sp>
      <p:sp>
        <p:nvSpPr>
          <p:cNvPr id="11" name="Text Placeholder 15">
            <a:extLst>
              <a:ext uri="{FF2B5EF4-FFF2-40B4-BE49-F238E27FC236}">
                <a16:creationId xmlns:a16="http://schemas.microsoft.com/office/drawing/2014/main" id="{68AD4C26-0AB8-0444-B985-09B7A7B44B48}"/>
              </a:ext>
            </a:extLst>
          </p:cNvPr>
          <p:cNvSpPr>
            <a:spLocks noGrp="1"/>
          </p:cNvSpPr>
          <p:nvPr>
            <p:ph type="body" sz="quarter" idx="15" hasCustomPrompt="1"/>
          </p:nvPr>
        </p:nvSpPr>
        <p:spPr>
          <a:xfrm>
            <a:off x="838200" y="2297370"/>
            <a:ext cx="2840038" cy="1709738"/>
          </a:xfrm>
        </p:spPr>
        <p:txBody>
          <a:bodyPr>
            <a:noAutofit/>
          </a:bodyPr>
          <a:lstStyle>
            <a:lvl1pPr marL="0" indent="0">
              <a:buNone/>
              <a:defRPr sz="4000" b="1">
                <a:solidFill>
                  <a:srgbClr val="F0C415"/>
                </a:solidFill>
              </a:defRPr>
            </a:lvl1pPr>
          </a:lstStyle>
          <a:p>
            <a:pPr lvl="0"/>
            <a:r>
              <a:rPr lang="en-US"/>
              <a:t>Lead in</a:t>
            </a:r>
            <a:br>
              <a:rPr lang="en-US"/>
            </a:br>
            <a:r>
              <a:rPr lang="en-US"/>
              <a:t>copy here.</a:t>
            </a:r>
          </a:p>
        </p:txBody>
      </p:sp>
      <p:sp>
        <p:nvSpPr>
          <p:cNvPr id="13" name="Text Placeholder 6">
            <a:extLst>
              <a:ext uri="{FF2B5EF4-FFF2-40B4-BE49-F238E27FC236}">
                <a16:creationId xmlns:a16="http://schemas.microsoft.com/office/drawing/2014/main" id="{6D06BE4E-475B-D24C-9EA0-7530B877DADD}"/>
              </a:ext>
            </a:extLst>
          </p:cNvPr>
          <p:cNvSpPr>
            <a:spLocks noGrp="1"/>
          </p:cNvSpPr>
          <p:nvPr>
            <p:ph type="body" sz="quarter" idx="14" hasCustomPrompt="1"/>
          </p:nvPr>
        </p:nvSpPr>
        <p:spPr>
          <a:xfrm>
            <a:off x="4038600" y="2238227"/>
            <a:ext cx="7315199" cy="3373517"/>
          </a:xfrm>
        </p:spPr>
        <p:txBody>
          <a:bodyPr>
            <a:normAutofit/>
          </a:bodyPr>
          <a:lstStyle>
            <a:lvl1pPr marL="342900" marR="0" indent="-342900" algn="l" defTabSz="914400" rtl="0" eaLnBrk="1" fontAlgn="auto" latinLnBrk="0" hangingPunct="1">
              <a:lnSpc>
                <a:spcPct val="100000"/>
              </a:lnSpc>
              <a:spcBef>
                <a:spcPts val="1000"/>
              </a:spcBef>
              <a:spcAft>
                <a:spcPts val="0"/>
              </a:spcAft>
              <a:buClr>
                <a:srgbClr val="F0C415"/>
              </a:buClr>
              <a:buSzTx/>
              <a:buFont typeface="System Font Regular"/>
              <a:buChar char="&gt;"/>
              <a:tabLst/>
              <a:defRPr sz="2400"/>
            </a:lvl1pPr>
          </a:lstStyle>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marL="228600" marR="0" lvl="0" indent="-228600" algn="l" defTabSz="914400" rtl="0" eaLnBrk="1" fontAlgn="auto" latinLnBrk="0" hangingPunct="1">
              <a:lnSpc>
                <a:spcPct val="90000"/>
              </a:lnSpc>
              <a:spcBef>
                <a:spcPts val="1000"/>
              </a:spcBef>
              <a:spcAft>
                <a:spcPts val="0"/>
              </a:spcAft>
              <a:buClr>
                <a:srgbClr val="F0C415"/>
              </a:buClr>
              <a:buSzTx/>
              <a:buFont typeface="System Font Regular"/>
              <a:buChar char="&gt;"/>
              <a:tabLst/>
              <a:defRPr/>
            </a:pPr>
            <a:endParaRPr lang="en-US"/>
          </a:p>
          <a:p>
            <a:pPr lvl="0"/>
            <a:endParaRPr lang="en-US"/>
          </a:p>
        </p:txBody>
      </p:sp>
      <p:sp>
        <p:nvSpPr>
          <p:cNvPr id="14" name="Rectangle 13">
            <a:extLst>
              <a:ext uri="{FF2B5EF4-FFF2-40B4-BE49-F238E27FC236}">
                <a16:creationId xmlns:a16="http://schemas.microsoft.com/office/drawing/2014/main" id="{112AAE61-B89C-314D-8CDD-A1E28CCA2F36}"/>
              </a:ext>
            </a:extLst>
          </p:cNvPr>
          <p:cNvSpPr/>
          <p:nvPr userDrawn="1"/>
        </p:nvSpPr>
        <p:spPr>
          <a:xfrm>
            <a:off x="5178536" y="6389697"/>
            <a:ext cx="1834926" cy="276999"/>
          </a:xfrm>
          <a:prstGeom prst="rect">
            <a:avLst/>
          </a:prstGeom>
        </p:spPr>
        <p:txBody>
          <a:bodyPr wrap="none">
            <a:spAutoFit/>
          </a:bodyPr>
          <a:lstStyle/>
          <a:p>
            <a:r>
              <a:rPr lang="en-US" sz="1200" spc="100" baseline="0" err="1">
                <a:solidFill>
                  <a:srgbClr val="F0C415"/>
                </a:solidFill>
              </a:rPr>
              <a:t>MarksNelsonCPA.com</a:t>
            </a:r>
            <a:endParaRPr lang="en-US" sz="1200" spc="100" baseline="0">
              <a:solidFill>
                <a:srgbClr val="F0C415"/>
              </a:solidFill>
            </a:endParaRPr>
          </a:p>
        </p:txBody>
      </p:sp>
      <p:pic>
        <p:nvPicPr>
          <p:cNvPr id="9" name="Picture 4" descr="A picture containing drawing&#10;&#10;Description generated with very high confidence">
            <a:extLst>
              <a:ext uri="{FF2B5EF4-FFF2-40B4-BE49-F238E27FC236}">
                <a16:creationId xmlns:a16="http://schemas.microsoft.com/office/drawing/2014/main" id="{820B3BA9-0703-A444-B981-98B4E7FC0481}"/>
              </a:ext>
            </a:extLst>
          </p:cNvPr>
          <p:cNvPicPr>
            <a:picLocks noChangeAspect="1"/>
          </p:cNvPicPr>
          <p:nvPr userDrawn="1"/>
        </p:nvPicPr>
        <p:blipFill>
          <a:blip r:embed="rId2"/>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41364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Memb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5FA125-7DBC-8C40-8BD0-9A157FD0B5FA}"/>
              </a:ext>
            </a:extLst>
          </p:cNvPr>
          <p:cNvSpPr/>
          <p:nvPr userDrawn="1"/>
        </p:nvSpPr>
        <p:spPr>
          <a:xfrm>
            <a:off x="0" y="6198394"/>
            <a:ext cx="12192000" cy="659606"/>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1E2E29-C52D-3743-A6E1-BA7B9F730594}"/>
              </a:ext>
            </a:extLst>
          </p:cNvPr>
          <p:cNvSpPr/>
          <p:nvPr userDrawn="1"/>
        </p:nvSpPr>
        <p:spPr>
          <a:xfrm>
            <a:off x="-1" y="-1"/>
            <a:ext cx="12192001" cy="166977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8859BC15-6EDF-5A4F-99D1-21B208DE4E73}"/>
              </a:ext>
            </a:extLst>
          </p:cNvPr>
          <p:cNvSpPr>
            <a:spLocks noGrp="1"/>
          </p:cNvSpPr>
          <p:nvPr>
            <p:ph type="pic" sz="quarter" idx="15" hasCustomPrompt="1"/>
          </p:nvPr>
        </p:nvSpPr>
        <p:spPr>
          <a:xfrm>
            <a:off x="838200" y="2297370"/>
            <a:ext cx="2743200" cy="2990247"/>
          </a:xfrm>
          <a:ln w="76200">
            <a:solidFill>
              <a:schemeClr val="accent1"/>
            </a:solidFill>
          </a:ln>
        </p:spPr>
        <p:style>
          <a:lnRef idx="2">
            <a:schemeClr val="accent1"/>
          </a:lnRef>
          <a:fillRef idx="1">
            <a:schemeClr val="lt1"/>
          </a:fillRef>
          <a:effectRef idx="0">
            <a:schemeClr val="accent1"/>
          </a:effectRef>
          <a:fontRef idx="minor">
            <a:schemeClr val="dk1"/>
          </a:fontRef>
        </p:style>
        <p:txBody>
          <a:bodyPr anchor="ctr"/>
          <a:lstStyle>
            <a:lvl1pPr marL="0" indent="0" algn="ctr">
              <a:buNone/>
              <a:defRPr/>
            </a:lvl1pPr>
          </a:lstStyle>
          <a:p>
            <a:r>
              <a:rPr lang="en-US"/>
              <a:t>Insert Photo Here</a:t>
            </a:r>
          </a:p>
        </p:txBody>
      </p:sp>
      <p:sp>
        <p:nvSpPr>
          <p:cNvPr id="17" name="Rectangle 16">
            <a:extLst>
              <a:ext uri="{FF2B5EF4-FFF2-40B4-BE49-F238E27FC236}">
                <a16:creationId xmlns:a16="http://schemas.microsoft.com/office/drawing/2014/main" id="{D4429295-7DE9-744E-AF4D-15E29B263262}"/>
              </a:ext>
            </a:extLst>
          </p:cNvPr>
          <p:cNvSpPr/>
          <p:nvPr userDrawn="1"/>
        </p:nvSpPr>
        <p:spPr>
          <a:xfrm>
            <a:off x="5178536" y="6389697"/>
            <a:ext cx="1834926" cy="276999"/>
          </a:xfrm>
          <a:prstGeom prst="rect">
            <a:avLst/>
          </a:prstGeom>
        </p:spPr>
        <p:txBody>
          <a:bodyPr wrap="none">
            <a:spAutoFit/>
          </a:bodyPr>
          <a:lstStyle/>
          <a:p>
            <a:r>
              <a:rPr lang="en-US" sz="1200" spc="100" baseline="0" err="1">
                <a:solidFill>
                  <a:srgbClr val="F0C415"/>
                </a:solidFill>
              </a:rPr>
              <a:t>MarksNelsonCPA.com</a:t>
            </a:r>
            <a:endParaRPr lang="en-US" sz="1200" spc="100" baseline="0">
              <a:solidFill>
                <a:srgbClr val="F0C415"/>
              </a:solidFill>
            </a:endParaRPr>
          </a:p>
        </p:txBody>
      </p:sp>
      <p:sp>
        <p:nvSpPr>
          <p:cNvPr id="23" name="Title 1">
            <a:extLst>
              <a:ext uri="{FF2B5EF4-FFF2-40B4-BE49-F238E27FC236}">
                <a16:creationId xmlns:a16="http://schemas.microsoft.com/office/drawing/2014/main" id="{AEE84BF7-F278-9141-8E63-00DFC006BFE8}"/>
              </a:ext>
            </a:extLst>
          </p:cNvPr>
          <p:cNvSpPr>
            <a:spLocks noGrp="1"/>
          </p:cNvSpPr>
          <p:nvPr>
            <p:ph type="title" hasCustomPrompt="1"/>
          </p:nvPr>
        </p:nvSpPr>
        <p:spPr>
          <a:xfrm>
            <a:off x="838200" y="259618"/>
            <a:ext cx="10515600" cy="1325563"/>
          </a:xfrm>
        </p:spPr>
        <p:txBody>
          <a:bodyPr>
            <a:normAutofit/>
          </a:bodyPr>
          <a:lstStyle>
            <a:lvl1pPr>
              <a:defRPr sz="6000">
                <a:solidFill>
                  <a:schemeClr val="bg1"/>
                </a:solidFill>
              </a:defRPr>
            </a:lvl1pPr>
          </a:lstStyle>
          <a:p>
            <a:r>
              <a:rPr lang="en-US"/>
              <a:t>Team Member</a:t>
            </a:r>
          </a:p>
        </p:txBody>
      </p:sp>
      <p:sp>
        <p:nvSpPr>
          <p:cNvPr id="24" name="Text Placeholder 6">
            <a:extLst>
              <a:ext uri="{FF2B5EF4-FFF2-40B4-BE49-F238E27FC236}">
                <a16:creationId xmlns:a16="http://schemas.microsoft.com/office/drawing/2014/main" id="{D368311F-90D2-CE4B-9657-08849F8F3423}"/>
              </a:ext>
            </a:extLst>
          </p:cNvPr>
          <p:cNvSpPr>
            <a:spLocks noGrp="1"/>
          </p:cNvSpPr>
          <p:nvPr>
            <p:ph type="body" sz="quarter" idx="14" hasCustomPrompt="1"/>
          </p:nvPr>
        </p:nvSpPr>
        <p:spPr>
          <a:xfrm>
            <a:off x="4038600" y="2238227"/>
            <a:ext cx="7315199" cy="3373517"/>
          </a:xfrm>
        </p:spPr>
        <p:txBody>
          <a:bodyPr>
            <a:normAutofit/>
          </a:bodyPr>
          <a:lstStyle>
            <a:lvl1pPr marL="342900" marR="0" indent="-342900" algn="l" defTabSz="914400" rtl="0" eaLnBrk="1" fontAlgn="auto" latinLnBrk="0" hangingPunct="1">
              <a:lnSpc>
                <a:spcPct val="100000"/>
              </a:lnSpc>
              <a:spcBef>
                <a:spcPts val="1000"/>
              </a:spcBef>
              <a:spcAft>
                <a:spcPts val="0"/>
              </a:spcAft>
              <a:buClr>
                <a:srgbClr val="F0C415"/>
              </a:buClr>
              <a:buSzTx/>
              <a:buFont typeface="System Font Regular"/>
              <a:buChar char="&gt;"/>
              <a:tabLst/>
              <a:defRPr sz="2400"/>
            </a:lvl1pPr>
          </a:lstStyle>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lvl="0"/>
            <a:r>
              <a:rPr lang="en-US"/>
              <a:t>Copy Goes Here</a:t>
            </a:r>
          </a:p>
          <a:p>
            <a:pPr marL="228600" marR="0" lvl="0" indent="-228600" algn="l" defTabSz="914400" rtl="0" eaLnBrk="1" fontAlgn="auto" latinLnBrk="0" hangingPunct="1">
              <a:lnSpc>
                <a:spcPct val="90000"/>
              </a:lnSpc>
              <a:spcBef>
                <a:spcPts val="1000"/>
              </a:spcBef>
              <a:spcAft>
                <a:spcPts val="0"/>
              </a:spcAft>
              <a:buClr>
                <a:srgbClr val="F0C415"/>
              </a:buClr>
              <a:buSzTx/>
              <a:buFont typeface="System Font Regular"/>
              <a:buChar char="&gt;"/>
              <a:tabLst/>
              <a:defRPr/>
            </a:pPr>
            <a:endParaRPr lang="en-US"/>
          </a:p>
          <a:p>
            <a:pPr lvl="0"/>
            <a:endParaRPr lang="en-US"/>
          </a:p>
        </p:txBody>
      </p:sp>
      <p:pic>
        <p:nvPicPr>
          <p:cNvPr id="9" name="Picture 4" descr="A picture containing drawing&#10;&#10;Description generated with very high confidence">
            <a:extLst>
              <a:ext uri="{FF2B5EF4-FFF2-40B4-BE49-F238E27FC236}">
                <a16:creationId xmlns:a16="http://schemas.microsoft.com/office/drawing/2014/main" id="{AEA1FBCE-473A-6249-97E4-CE000BE7D1D6}"/>
              </a:ext>
            </a:extLst>
          </p:cNvPr>
          <p:cNvPicPr>
            <a:picLocks noChangeAspect="1"/>
          </p:cNvPicPr>
          <p:nvPr userDrawn="1"/>
        </p:nvPicPr>
        <p:blipFill>
          <a:blip r:embed="rId2"/>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134794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Ta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5" name="Picture 4" descr="Logo&#10;&#10;Description automatically generated">
            <a:extLst>
              <a:ext uri="{FF2B5EF4-FFF2-40B4-BE49-F238E27FC236}">
                <a16:creationId xmlns:a16="http://schemas.microsoft.com/office/drawing/2014/main" id="{2B698ECF-FE36-834C-93BA-2BE5CBC483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251" y="393562"/>
            <a:ext cx="1835292" cy="949289"/>
          </a:xfrm>
          <a:prstGeom prst="rect">
            <a:avLst/>
          </a:prstGeom>
          <a:effectLst>
            <a:outerShdw blurRad="64328" sx="102000" sy="102000" algn="ctr" rotWithShape="0">
              <a:srgbClr val="000000">
                <a:alpha val="40000"/>
              </a:srgbClr>
            </a:outerShdw>
          </a:effectLst>
        </p:spPr>
      </p:pic>
    </p:spTree>
    <p:extLst>
      <p:ext uri="{BB962C8B-B14F-4D97-AF65-F5344CB8AC3E}">
        <p14:creationId xmlns:p14="http://schemas.microsoft.com/office/powerpoint/2010/main" val="3734595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5FA125-7DBC-8C40-8BD0-9A157FD0B5FA}"/>
              </a:ext>
            </a:extLst>
          </p:cNvPr>
          <p:cNvSpPr/>
          <p:nvPr userDrawn="1"/>
        </p:nvSpPr>
        <p:spPr>
          <a:xfrm>
            <a:off x="0" y="6198394"/>
            <a:ext cx="12192000" cy="659606"/>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1E2E29-C52D-3743-A6E1-BA7B9F730594}"/>
              </a:ext>
            </a:extLst>
          </p:cNvPr>
          <p:cNvSpPr/>
          <p:nvPr userDrawn="1"/>
        </p:nvSpPr>
        <p:spPr>
          <a:xfrm>
            <a:off x="-1" y="-1"/>
            <a:ext cx="12192001" cy="166977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259618"/>
            <a:ext cx="10515600" cy="1325563"/>
          </a:xfrm>
        </p:spPr>
        <p:txBody>
          <a:bodyPr>
            <a:normAutofit/>
          </a:bodyPr>
          <a:lstStyle>
            <a:lvl1pPr>
              <a:defRPr sz="6000">
                <a:solidFill>
                  <a:schemeClr val="bg1"/>
                </a:solidFill>
              </a:defRPr>
            </a:lvl1pPr>
          </a:lstStyle>
          <a:p>
            <a:r>
              <a:rPr lang="en-US"/>
              <a:t>Table</a:t>
            </a:r>
          </a:p>
        </p:txBody>
      </p:sp>
      <p:sp>
        <p:nvSpPr>
          <p:cNvPr id="7" name="Table Placeholder 6">
            <a:extLst>
              <a:ext uri="{FF2B5EF4-FFF2-40B4-BE49-F238E27FC236}">
                <a16:creationId xmlns:a16="http://schemas.microsoft.com/office/drawing/2014/main" id="{4B064EAF-3973-484D-BB53-AAECD009AFE3}"/>
              </a:ext>
            </a:extLst>
          </p:cNvPr>
          <p:cNvSpPr>
            <a:spLocks noGrp="1"/>
          </p:cNvSpPr>
          <p:nvPr>
            <p:ph type="tbl" sz="quarter" idx="13" hasCustomPrompt="1"/>
          </p:nvPr>
        </p:nvSpPr>
        <p:spPr>
          <a:xfrm>
            <a:off x="838200" y="2216426"/>
            <a:ext cx="10515600" cy="3300137"/>
          </a:xfrm>
        </p:spPr>
        <p:txBody>
          <a:bodyPr anchor="ctr"/>
          <a:lstStyle>
            <a:lvl1pPr algn="ctr">
              <a:defRPr/>
            </a:lvl1pPr>
          </a:lstStyle>
          <a:p>
            <a:r>
              <a:rPr lang="en-US"/>
              <a:t>Insert Table Here</a:t>
            </a:r>
          </a:p>
        </p:txBody>
      </p:sp>
      <p:sp>
        <p:nvSpPr>
          <p:cNvPr id="13" name="Rectangle 12">
            <a:extLst>
              <a:ext uri="{FF2B5EF4-FFF2-40B4-BE49-F238E27FC236}">
                <a16:creationId xmlns:a16="http://schemas.microsoft.com/office/drawing/2014/main" id="{4AFE6979-3C83-1146-B497-A10694796ABC}"/>
              </a:ext>
            </a:extLst>
          </p:cNvPr>
          <p:cNvSpPr/>
          <p:nvPr userDrawn="1"/>
        </p:nvSpPr>
        <p:spPr>
          <a:xfrm>
            <a:off x="5178536" y="6389697"/>
            <a:ext cx="1834926" cy="276999"/>
          </a:xfrm>
          <a:prstGeom prst="rect">
            <a:avLst/>
          </a:prstGeom>
        </p:spPr>
        <p:txBody>
          <a:bodyPr wrap="none">
            <a:spAutoFit/>
          </a:bodyPr>
          <a:lstStyle/>
          <a:p>
            <a:r>
              <a:rPr lang="en-US" sz="1200" spc="100" baseline="0" err="1">
                <a:solidFill>
                  <a:srgbClr val="F0C415"/>
                </a:solidFill>
              </a:rPr>
              <a:t>MarksNelsonCPA.com</a:t>
            </a:r>
            <a:endParaRPr lang="en-US" sz="1200" spc="100" baseline="0">
              <a:solidFill>
                <a:srgbClr val="F0C415"/>
              </a:solidFill>
            </a:endParaRPr>
          </a:p>
        </p:txBody>
      </p:sp>
      <p:pic>
        <p:nvPicPr>
          <p:cNvPr id="9" name="Picture 4" descr="A picture containing drawing&#10;&#10;Description generated with very high confidence">
            <a:extLst>
              <a:ext uri="{FF2B5EF4-FFF2-40B4-BE49-F238E27FC236}">
                <a16:creationId xmlns:a16="http://schemas.microsoft.com/office/drawing/2014/main" id="{3E2D57E1-D705-B74C-9B98-7E8A3EC42757}"/>
              </a:ext>
            </a:extLst>
          </p:cNvPr>
          <p:cNvPicPr>
            <a:picLocks noChangeAspect="1"/>
          </p:cNvPicPr>
          <p:nvPr userDrawn="1"/>
        </p:nvPicPr>
        <p:blipFill>
          <a:blip r:embed="rId2"/>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778948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5FA125-7DBC-8C40-8BD0-9A157FD0B5FA}"/>
              </a:ext>
            </a:extLst>
          </p:cNvPr>
          <p:cNvSpPr/>
          <p:nvPr userDrawn="1"/>
        </p:nvSpPr>
        <p:spPr>
          <a:xfrm>
            <a:off x="0" y="6198394"/>
            <a:ext cx="12192000" cy="659606"/>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1E2E29-C52D-3743-A6E1-BA7B9F730594}"/>
              </a:ext>
            </a:extLst>
          </p:cNvPr>
          <p:cNvSpPr/>
          <p:nvPr userDrawn="1"/>
        </p:nvSpPr>
        <p:spPr>
          <a:xfrm>
            <a:off x="-1" y="-1"/>
            <a:ext cx="12192001" cy="1669775"/>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259618"/>
            <a:ext cx="10515600" cy="1325563"/>
          </a:xfrm>
        </p:spPr>
        <p:txBody>
          <a:bodyPr>
            <a:normAutofit/>
          </a:bodyPr>
          <a:lstStyle>
            <a:lvl1pPr>
              <a:defRPr sz="6000">
                <a:solidFill>
                  <a:schemeClr val="bg1"/>
                </a:solidFill>
              </a:defRPr>
            </a:lvl1pPr>
          </a:lstStyle>
          <a:p>
            <a:r>
              <a:rPr lang="en-US"/>
              <a:t>Contact Us</a:t>
            </a:r>
          </a:p>
        </p:txBody>
      </p:sp>
      <p:sp>
        <p:nvSpPr>
          <p:cNvPr id="10" name="Text Placeholder 15">
            <a:extLst>
              <a:ext uri="{FF2B5EF4-FFF2-40B4-BE49-F238E27FC236}">
                <a16:creationId xmlns:a16="http://schemas.microsoft.com/office/drawing/2014/main" id="{FE2B2E9C-E122-6945-98A4-A81E4DEA0F33}"/>
              </a:ext>
            </a:extLst>
          </p:cNvPr>
          <p:cNvSpPr>
            <a:spLocks noGrp="1"/>
          </p:cNvSpPr>
          <p:nvPr>
            <p:ph type="body" sz="quarter" idx="15" hasCustomPrompt="1"/>
          </p:nvPr>
        </p:nvSpPr>
        <p:spPr>
          <a:xfrm>
            <a:off x="838200" y="2297370"/>
            <a:ext cx="10515600" cy="3312598"/>
          </a:xfrm>
        </p:spPr>
        <p:txBody>
          <a:bodyPr>
            <a:noAutofit/>
          </a:bodyPr>
          <a:lstStyle>
            <a:lvl1pPr marL="0" indent="0" algn="ctr">
              <a:lnSpc>
                <a:spcPct val="100000"/>
              </a:lnSpc>
              <a:spcBef>
                <a:spcPts val="1600"/>
              </a:spcBef>
              <a:spcAft>
                <a:spcPts val="1800"/>
              </a:spcAft>
              <a:buNone/>
              <a:defRPr sz="5400" b="1" baseline="30000">
                <a:solidFill>
                  <a:srgbClr val="5B6770"/>
                </a:solidFill>
              </a:defRPr>
            </a:lvl1pPr>
          </a:lstStyle>
          <a:p>
            <a:pPr lvl="0"/>
            <a:r>
              <a:rPr lang="en-US"/>
              <a:t>816.743.7700</a:t>
            </a:r>
          </a:p>
          <a:p>
            <a:pPr lvl="0"/>
            <a:r>
              <a:rPr lang="en-US" err="1"/>
              <a:t>name@marksnelsoncpa.com</a:t>
            </a:r>
            <a:endParaRPr lang="en-US"/>
          </a:p>
          <a:p>
            <a:pPr lvl="0"/>
            <a:r>
              <a:rPr lang="en-US"/>
              <a:t>1310 E 104th St. Suite 300</a:t>
            </a:r>
            <a:br>
              <a:rPr lang="en-US"/>
            </a:br>
            <a:r>
              <a:rPr lang="en-US"/>
              <a:t>Kansas City, MO 64131</a:t>
            </a:r>
          </a:p>
        </p:txBody>
      </p:sp>
      <p:sp>
        <p:nvSpPr>
          <p:cNvPr id="3" name="Rectangle 2">
            <a:extLst>
              <a:ext uri="{FF2B5EF4-FFF2-40B4-BE49-F238E27FC236}">
                <a16:creationId xmlns:a16="http://schemas.microsoft.com/office/drawing/2014/main" id="{F325D38E-9772-0145-A2E1-BC9979A4607F}"/>
              </a:ext>
            </a:extLst>
          </p:cNvPr>
          <p:cNvSpPr/>
          <p:nvPr userDrawn="1"/>
        </p:nvSpPr>
        <p:spPr>
          <a:xfrm>
            <a:off x="5178536" y="6389697"/>
            <a:ext cx="1834926" cy="276999"/>
          </a:xfrm>
          <a:prstGeom prst="rect">
            <a:avLst/>
          </a:prstGeom>
        </p:spPr>
        <p:txBody>
          <a:bodyPr wrap="none">
            <a:spAutoFit/>
          </a:bodyPr>
          <a:lstStyle/>
          <a:p>
            <a:r>
              <a:rPr lang="en-US" sz="1200" spc="100" baseline="0" err="1">
                <a:solidFill>
                  <a:srgbClr val="F0C415"/>
                </a:solidFill>
              </a:rPr>
              <a:t>MarksNelsonCPA.com</a:t>
            </a:r>
            <a:endParaRPr lang="en-US" sz="1200" spc="100" baseline="0">
              <a:solidFill>
                <a:srgbClr val="F0C415"/>
              </a:solidFill>
            </a:endParaRPr>
          </a:p>
        </p:txBody>
      </p:sp>
      <p:pic>
        <p:nvPicPr>
          <p:cNvPr id="9" name="Picture 4" descr="A picture containing drawing&#10;&#10;Description generated with very high confidence">
            <a:extLst>
              <a:ext uri="{FF2B5EF4-FFF2-40B4-BE49-F238E27FC236}">
                <a16:creationId xmlns:a16="http://schemas.microsoft.com/office/drawing/2014/main" id="{3E157FB1-A7A0-7941-82B2-238BB096A393}"/>
              </a:ext>
            </a:extLst>
          </p:cNvPr>
          <p:cNvPicPr>
            <a:picLocks noChangeAspect="1"/>
          </p:cNvPicPr>
          <p:nvPr userDrawn="1"/>
        </p:nvPicPr>
        <p:blipFill>
          <a:blip r:embed="rId2"/>
          <a:stretch>
            <a:fillRect/>
          </a:stretch>
        </p:blipFill>
        <p:spPr>
          <a:xfrm>
            <a:off x="9553796" y="620338"/>
            <a:ext cx="2047427" cy="429096"/>
          </a:xfrm>
          <a:prstGeom prst="rect">
            <a:avLst/>
          </a:prstGeom>
        </p:spPr>
      </p:pic>
    </p:spTree>
    <p:extLst>
      <p:ext uri="{BB962C8B-B14F-4D97-AF65-F5344CB8AC3E}">
        <p14:creationId xmlns:p14="http://schemas.microsoft.com/office/powerpoint/2010/main" val="571948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D82B1D4-5547-8940-95C2-62A7BFAC7CB6}"/>
              </a:ext>
            </a:extLst>
          </p:cNvPr>
          <p:cNvSpPr>
            <a:spLocks noGrp="1"/>
          </p:cNvSpPr>
          <p:nvPr>
            <p:ph type="pic" sz="quarter" idx="13" hasCustomPrompt="1"/>
          </p:nvPr>
        </p:nvSpPr>
        <p:spPr>
          <a:xfrm>
            <a:off x="0" y="0"/>
            <a:ext cx="12192000" cy="6858000"/>
          </a:xfrm>
        </p:spPr>
        <p:txBody>
          <a:bodyPr anchor="ctr"/>
          <a:lstStyle>
            <a:lvl1pPr marL="0" indent="0" algn="ctr">
              <a:buNone/>
              <a:defRPr/>
            </a:lvl1pPr>
          </a:lstStyle>
          <a:p>
            <a:r>
              <a:rPr lang="en-US"/>
              <a:t>Insert Image Here</a:t>
            </a:r>
          </a:p>
        </p:txBody>
      </p:sp>
    </p:spTree>
    <p:extLst>
      <p:ext uri="{BB962C8B-B14F-4D97-AF65-F5344CB8AC3E}">
        <p14:creationId xmlns:p14="http://schemas.microsoft.com/office/powerpoint/2010/main" val="860051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455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092476E-D41C-4300-8BE5-684E4E2BA678}"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199ED9-E44C-423C-BD29-18EAE350F6CA}" type="slidenum">
              <a:rPr lang="en-US" smtClean="0"/>
              <a:t>‹#›</a:t>
            </a:fld>
            <a:endParaRPr lang="en-US" dirty="0"/>
          </a:p>
        </p:txBody>
      </p:sp>
    </p:spTree>
    <p:extLst>
      <p:ext uri="{BB962C8B-B14F-4D97-AF65-F5344CB8AC3E}">
        <p14:creationId xmlns:p14="http://schemas.microsoft.com/office/powerpoint/2010/main" val="590245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676400"/>
            <a:ext cx="5386917" cy="498474"/>
          </a:xfrm>
        </p:spPr>
        <p:txBody>
          <a:bodyPr anchor="b"/>
          <a:lstStyle>
            <a:lvl1pPr marL="0" indent="0">
              <a:buNone/>
              <a:defRPr sz="2344" b="1"/>
            </a:lvl1pPr>
            <a:lvl2pPr marL="453099" indent="0">
              <a:buNone/>
              <a:defRPr sz="1969" b="1"/>
            </a:lvl2pPr>
            <a:lvl3pPr marL="906199" indent="0">
              <a:buNone/>
              <a:defRPr sz="1781" b="1"/>
            </a:lvl3pPr>
            <a:lvl4pPr marL="1359298" indent="0">
              <a:buNone/>
              <a:defRPr sz="1594" b="1"/>
            </a:lvl4pPr>
            <a:lvl5pPr marL="1812398" indent="0">
              <a:buNone/>
              <a:defRPr sz="1594" b="1"/>
            </a:lvl5pPr>
            <a:lvl6pPr marL="2265498" indent="0">
              <a:buNone/>
              <a:defRPr sz="1594" b="1"/>
            </a:lvl6pPr>
            <a:lvl7pPr marL="2718597" indent="0">
              <a:buNone/>
              <a:defRPr sz="1594" b="1"/>
            </a:lvl7pPr>
            <a:lvl8pPr marL="3171697" indent="0">
              <a:buNone/>
              <a:defRPr sz="1594" b="1"/>
            </a:lvl8pPr>
            <a:lvl9pPr marL="3624796" indent="0">
              <a:buNone/>
              <a:defRPr sz="1594" b="1"/>
            </a:lvl9pPr>
          </a:lstStyle>
          <a:p>
            <a:pPr lvl="0"/>
            <a:r>
              <a:rPr lang="en-US" dirty="0"/>
              <a:t>Click to edit Master text styles</a:t>
            </a:r>
          </a:p>
        </p:txBody>
      </p:sp>
      <p:sp>
        <p:nvSpPr>
          <p:cNvPr id="4" name="Content Placeholder 3"/>
          <p:cNvSpPr>
            <a:spLocks noGrp="1"/>
          </p:cNvSpPr>
          <p:nvPr>
            <p:ph sz="half" idx="2"/>
          </p:nvPr>
        </p:nvSpPr>
        <p:spPr>
          <a:xfrm>
            <a:off x="609601" y="2209802"/>
            <a:ext cx="5386917" cy="3916362"/>
          </a:xfrm>
        </p:spPr>
        <p:txBody>
          <a:bodyPr/>
          <a:lstStyle>
            <a:lvl1pPr>
              <a:defRPr sz="2344"/>
            </a:lvl1pPr>
            <a:lvl2pPr>
              <a:defRPr sz="1969"/>
            </a:lvl2pPr>
            <a:lvl3pPr>
              <a:defRPr sz="1781"/>
            </a:lvl3pPr>
            <a:lvl4pPr>
              <a:defRPr sz="1594"/>
            </a:lvl4pPr>
            <a:lvl5pPr>
              <a:defRPr sz="1594"/>
            </a:lvl5pPr>
            <a:lvl6pPr>
              <a:defRPr sz="1594"/>
            </a:lvl6pPr>
            <a:lvl7pPr>
              <a:defRPr sz="1594"/>
            </a:lvl7pPr>
            <a:lvl8pPr>
              <a:defRPr sz="1594"/>
            </a:lvl8pPr>
            <a:lvl9pPr>
              <a:defRPr sz="15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7" y="1676400"/>
            <a:ext cx="5389034" cy="498474"/>
          </a:xfrm>
        </p:spPr>
        <p:txBody>
          <a:bodyPr anchor="b"/>
          <a:lstStyle>
            <a:lvl1pPr marL="0" indent="0">
              <a:buNone/>
              <a:defRPr sz="2344" b="1"/>
            </a:lvl1pPr>
            <a:lvl2pPr marL="453099" indent="0">
              <a:buNone/>
              <a:defRPr sz="1969" b="1"/>
            </a:lvl2pPr>
            <a:lvl3pPr marL="906199" indent="0">
              <a:buNone/>
              <a:defRPr sz="1781" b="1"/>
            </a:lvl3pPr>
            <a:lvl4pPr marL="1359298" indent="0">
              <a:buNone/>
              <a:defRPr sz="1594" b="1"/>
            </a:lvl4pPr>
            <a:lvl5pPr marL="1812398" indent="0">
              <a:buNone/>
              <a:defRPr sz="1594" b="1"/>
            </a:lvl5pPr>
            <a:lvl6pPr marL="2265498" indent="0">
              <a:buNone/>
              <a:defRPr sz="1594" b="1"/>
            </a:lvl6pPr>
            <a:lvl7pPr marL="2718597" indent="0">
              <a:buNone/>
              <a:defRPr sz="1594" b="1"/>
            </a:lvl7pPr>
            <a:lvl8pPr marL="3171697" indent="0">
              <a:buNone/>
              <a:defRPr sz="1594" b="1"/>
            </a:lvl8pPr>
            <a:lvl9pPr marL="3624796" indent="0">
              <a:buNone/>
              <a:defRPr sz="1594" b="1"/>
            </a:lvl9pPr>
          </a:lstStyle>
          <a:p>
            <a:pPr lvl="0"/>
            <a:r>
              <a:rPr lang="en-US" dirty="0"/>
              <a:t>Click to edit Master text styles</a:t>
            </a:r>
          </a:p>
        </p:txBody>
      </p:sp>
      <p:sp>
        <p:nvSpPr>
          <p:cNvPr id="6" name="Content Placeholder 5"/>
          <p:cNvSpPr>
            <a:spLocks noGrp="1"/>
          </p:cNvSpPr>
          <p:nvPr>
            <p:ph sz="quarter" idx="4"/>
          </p:nvPr>
        </p:nvSpPr>
        <p:spPr>
          <a:xfrm>
            <a:off x="6193367" y="2209802"/>
            <a:ext cx="5389034" cy="3916362"/>
          </a:xfrm>
        </p:spPr>
        <p:txBody>
          <a:bodyPr/>
          <a:lstStyle>
            <a:lvl1pPr>
              <a:defRPr sz="2344"/>
            </a:lvl1pPr>
            <a:lvl2pPr>
              <a:defRPr sz="1969"/>
            </a:lvl2pPr>
            <a:lvl3pPr>
              <a:defRPr sz="1781"/>
            </a:lvl3pPr>
            <a:lvl4pPr>
              <a:defRPr sz="1594"/>
            </a:lvl4pPr>
            <a:lvl5pPr>
              <a:defRPr sz="1594"/>
            </a:lvl5pPr>
            <a:lvl6pPr>
              <a:defRPr sz="1594"/>
            </a:lvl6pPr>
            <a:lvl7pPr>
              <a:defRPr sz="1594"/>
            </a:lvl7pPr>
            <a:lvl8pPr>
              <a:defRPr sz="1594"/>
            </a:lvl8pPr>
            <a:lvl9pPr>
              <a:defRPr sz="159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092476E-D41C-4300-8BE5-684E4E2BA678}" type="datetimeFigureOut">
              <a:rPr lang="en-US" smtClean="0"/>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199ED9-E44C-423C-BD29-18EAE350F6CA}" type="slidenum">
              <a:rPr lang="en-US" smtClean="0"/>
              <a:t>‹#›</a:t>
            </a:fld>
            <a:endParaRPr lang="en-US" dirty="0"/>
          </a:p>
        </p:txBody>
      </p:sp>
    </p:spTree>
    <p:extLst>
      <p:ext uri="{BB962C8B-B14F-4D97-AF65-F5344CB8AC3E}">
        <p14:creationId xmlns:p14="http://schemas.microsoft.com/office/powerpoint/2010/main" val="222943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13"/>
            </a:lvl1pPr>
            <a:lvl2pPr>
              <a:defRPr sz="2344"/>
            </a:lvl2pPr>
            <a:lvl3pPr>
              <a:defRPr sz="1969"/>
            </a:lvl3pPr>
            <a:lvl4pPr>
              <a:defRPr sz="1781"/>
            </a:lvl4pPr>
            <a:lvl5pPr>
              <a:defRPr sz="1781"/>
            </a:lvl5pPr>
            <a:lvl6pPr>
              <a:defRPr sz="1781"/>
            </a:lvl6pPr>
            <a:lvl7pPr>
              <a:defRPr sz="1781"/>
            </a:lvl7pPr>
            <a:lvl8pPr>
              <a:defRPr sz="1781"/>
            </a:lvl8pPr>
            <a:lvl9pPr>
              <a:defRPr sz="17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13"/>
            </a:lvl1pPr>
            <a:lvl2pPr>
              <a:defRPr sz="2344"/>
            </a:lvl2pPr>
            <a:lvl3pPr>
              <a:defRPr sz="1969"/>
            </a:lvl3pPr>
            <a:lvl4pPr>
              <a:defRPr sz="1781"/>
            </a:lvl4pPr>
            <a:lvl5pPr>
              <a:defRPr sz="1781"/>
            </a:lvl5pPr>
            <a:lvl6pPr>
              <a:defRPr sz="1781"/>
            </a:lvl6pPr>
            <a:lvl7pPr>
              <a:defRPr sz="1781"/>
            </a:lvl7pPr>
            <a:lvl8pPr>
              <a:defRPr sz="1781"/>
            </a:lvl8pPr>
            <a:lvl9pPr>
              <a:defRPr sz="17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92476E-D41C-4300-8BE5-684E4E2BA678}" type="datetimeFigureOut">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199ED9-E44C-423C-BD29-18EAE350F6CA}" type="slidenum">
              <a:rPr lang="en-US" smtClean="0"/>
              <a:t>‹#›</a:t>
            </a:fld>
            <a:endParaRPr lang="en-US" dirty="0"/>
          </a:p>
        </p:txBody>
      </p:sp>
    </p:spTree>
    <p:extLst>
      <p:ext uri="{BB962C8B-B14F-4D97-AF65-F5344CB8AC3E}">
        <p14:creationId xmlns:p14="http://schemas.microsoft.com/office/powerpoint/2010/main" val="224606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Accoun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5" name="Picture 4" descr="Logo&#10;&#10;Description automatically generated">
            <a:extLst>
              <a:ext uri="{FF2B5EF4-FFF2-40B4-BE49-F238E27FC236}">
                <a16:creationId xmlns:a16="http://schemas.microsoft.com/office/drawing/2014/main" id="{752DB08B-0F69-014C-9954-0C00150EB8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3886" y="391740"/>
            <a:ext cx="1835292" cy="949289"/>
          </a:xfrm>
          <a:prstGeom prst="rect">
            <a:avLst/>
          </a:prstGeom>
          <a:effectLst>
            <a:outerShdw blurRad="64328" sx="102000" sy="102000" algn="ctr" rotWithShape="0">
              <a:srgbClr val="000000">
                <a:alpha val="40000"/>
              </a:srgbClr>
            </a:outerShdw>
          </a:effectLst>
        </p:spPr>
      </p:pic>
    </p:spTree>
    <p:extLst>
      <p:ext uri="{BB962C8B-B14F-4D97-AF65-F5344CB8AC3E}">
        <p14:creationId xmlns:p14="http://schemas.microsoft.com/office/powerpoint/2010/main" val="278495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Assuran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9" name="Picture 8" descr="Logo&#10;&#10;Description automatically generated">
            <a:extLst>
              <a:ext uri="{FF2B5EF4-FFF2-40B4-BE49-F238E27FC236}">
                <a16:creationId xmlns:a16="http://schemas.microsoft.com/office/drawing/2014/main" id="{FE8276B7-3953-9B46-8A35-2F71F21727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2118" y="389917"/>
            <a:ext cx="1835292" cy="949289"/>
          </a:xfrm>
          <a:prstGeom prst="rect">
            <a:avLst/>
          </a:prstGeom>
        </p:spPr>
      </p:pic>
    </p:spTree>
    <p:extLst>
      <p:ext uri="{BB962C8B-B14F-4D97-AF65-F5344CB8AC3E}">
        <p14:creationId xmlns:p14="http://schemas.microsoft.com/office/powerpoint/2010/main" val="270967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Econ Develop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7" name="Picture 6" descr="Logo&#10;&#10;Description automatically generated">
            <a:extLst>
              <a:ext uri="{FF2B5EF4-FFF2-40B4-BE49-F238E27FC236}">
                <a16:creationId xmlns:a16="http://schemas.microsoft.com/office/drawing/2014/main" id="{8A719192-09B7-4449-AB8F-327B4E93FC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6170" y="5646895"/>
            <a:ext cx="1835292" cy="949289"/>
          </a:xfrm>
          <a:prstGeom prst="rect">
            <a:avLst/>
          </a:prstGeom>
        </p:spPr>
      </p:pic>
    </p:spTree>
    <p:extLst>
      <p:ext uri="{BB962C8B-B14F-4D97-AF65-F5344CB8AC3E}">
        <p14:creationId xmlns:p14="http://schemas.microsoft.com/office/powerpoint/2010/main" val="323711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Incentiv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D95AAB-3D51-F040-A554-7157D48DB15C}"/>
              </a:ext>
            </a:extLst>
          </p:cNvPr>
          <p:cNvSpPr/>
          <p:nvPr userDrawn="1"/>
        </p:nvSpPr>
        <p:spPr>
          <a:xfrm>
            <a:off x="0" y="0"/>
            <a:ext cx="12191999" cy="6858000"/>
          </a:xfrm>
          <a:prstGeom prst="rect">
            <a:avLst/>
          </a:prstGeom>
          <a:gradFill flip="none" rotWithShape="1">
            <a:gsLst>
              <a:gs pos="0">
                <a:schemeClr val="bg1">
                  <a:lumMod val="0"/>
                  <a:alpha val="54000"/>
                </a:schemeClr>
              </a:gs>
              <a:gs pos="57000">
                <a:schemeClr val="dk1">
                  <a:tint val="23500"/>
                  <a:satMod val="160000"/>
                  <a:alpha val="0"/>
                </a:schemeClr>
              </a:gs>
            </a:gsLst>
            <a:lin ang="13200000" scaled="0"/>
            <a:tileRect/>
          </a:gra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7" name="Picture 6" descr="Logo&#10;&#10;Description automatically generated">
            <a:extLst>
              <a:ext uri="{FF2B5EF4-FFF2-40B4-BE49-F238E27FC236}">
                <a16:creationId xmlns:a16="http://schemas.microsoft.com/office/drawing/2014/main" id="{4A40566F-7F77-4F44-8450-96B3EFAC25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6852" y="5452577"/>
            <a:ext cx="1835292" cy="949289"/>
          </a:xfrm>
          <a:prstGeom prst="rect">
            <a:avLst/>
          </a:prstGeom>
          <a:effectLst>
            <a:outerShdw blurRad="64328" sx="102000" sy="102000" algn="ctr" rotWithShape="0">
              <a:srgbClr val="000000">
                <a:alpha val="40000"/>
              </a:srgbClr>
            </a:outerShdw>
          </a:effectLst>
        </p:spPr>
      </p:pic>
    </p:spTree>
    <p:extLst>
      <p:ext uri="{BB962C8B-B14F-4D97-AF65-F5344CB8AC3E}">
        <p14:creationId xmlns:p14="http://schemas.microsoft.com/office/powerpoint/2010/main" val="31402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Litig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168A69-E0B4-E04A-93C0-8B78F4600D0B}"/>
              </a:ext>
            </a:extLst>
          </p:cNvPr>
          <p:cNvSpPr/>
          <p:nvPr userDrawn="1"/>
        </p:nvSpPr>
        <p:spPr>
          <a:xfrm>
            <a:off x="0" y="0"/>
            <a:ext cx="12191999" cy="6858000"/>
          </a:xfrm>
          <a:prstGeom prst="rect">
            <a:avLst/>
          </a:prstGeom>
          <a:gradFill flip="none" rotWithShape="1">
            <a:gsLst>
              <a:gs pos="0">
                <a:schemeClr val="bg1">
                  <a:alpha val="60000"/>
                </a:schemeClr>
              </a:gs>
              <a:gs pos="57000">
                <a:schemeClr val="dk1">
                  <a:tint val="23500"/>
                  <a:satMod val="160000"/>
                  <a:alpha val="0"/>
                </a:schemeClr>
              </a:gs>
            </a:gsLst>
            <a:lin ang="13200000" scaled="0"/>
            <a:tileRect/>
          </a:gra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6" name="Picture 4" descr="A picture containing drawing&#10;&#10;Description generated with very high confidence">
            <a:extLst>
              <a:ext uri="{FF2B5EF4-FFF2-40B4-BE49-F238E27FC236}">
                <a16:creationId xmlns:a16="http://schemas.microsoft.com/office/drawing/2014/main" id="{2D2D27ED-85FA-B044-9AEC-56A85409249B}"/>
              </a:ext>
            </a:extLst>
          </p:cNvPr>
          <p:cNvPicPr>
            <a:picLocks noChangeAspect="1"/>
          </p:cNvPicPr>
          <p:nvPr userDrawn="1"/>
        </p:nvPicPr>
        <p:blipFill>
          <a:blip r:embed="rId3"/>
          <a:stretch>
            <a:fillRect/>
          </a:stretch>
        </p:blipFill>
        <p:spPr>
          <a:xfrm>
            <a:off x="306741" y="6093918"/>
            <a:ext cx="2567137" cy="538016"/>
          </a:xfrm>
          <a:prstGeom prst="rect">
            <a:avLst/>
          </a:prstGeom>
        </p:spPr>
      </p:pic>
    </p:spTree>
    <p:extLst>
      <p:ext uri="{BB962C8B-B14F-4D97-AF65-F5344CB8AC3E}">
        <p14:creationId xmlns:p14="http://schemas.microsoft.com/office/powerpoint/2010/main" val="17011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Location Strateg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4FC959-DE8D-C54C-8B1D-6EBCBD712EE0}"/>
              </a:ext>
            </a:extLst>
          </p:cNvPr>
          <p:cNvSpPr/>
          <p:nvPr userDrawn="1"/>
        </p:nvSpPr>
        <p:spPr>
          <a:xfrm>
            <a:off x="0" y="0"/>
            <a:ext cx="12191999" cy="6858000"/>
          </a:xfrm>
          <a:prstGeom prst="rect">
            <a:avLst/>
          </a:prstGeom>
          <a:gradFill flip="none" rotWithShape="1">
            <a:gsLst>
              <a:gs pos="0">
                <a:schemeClr val="bg1">
                  <a:alpha val="36000"/>
                </a:schemeClr>
              </a:gs>
              <a:gs pos="57000">
                <a:schemeClr val="dk1">
                  <a:tint val="23500"/>
                  <a:satMod val="160000"/>
                  <a:alpha val="0"/>
                </a:schemeClr>
              </a:gs>
            </a:gsLst>
            <a:lin ang="8100000" scaled="1"/>
            <a:tileRect/>
          </a:gra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7" name="Picture 6" descr="Logo&#10;&#10;Description automatically generated">
            <a:extLst>
              <a:ext uri="{FF2B5EF4-FFF2-40B4-BE49-F238E27FC236}">
                <a16:creationId xmlns:a16="http://schemas.microsoft.com/office/drawing/2014/main" id="{ABE986C9-918E-DC41-8035-09B08A737B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2116" y="395386"/>
            <a:ext cx="1835292" cy="949289"/>
          </a:xfrm>
          <a:prstGeom prst="rect">
            <a:avLst/>
          </a:prstGeom>
          <a:effectLst>
            <a:outerShdw blurRad="64328" sx="102000" sy="102000" algn="ctr" rotWithShape="0">
              <a:srgbClr val="000000">
                <a:alpha val="40000"/>
              </a:srgbClr>
            </a:outerShdw>
          </a:effectLst>
        </p:spPr>
      </p:pic>
    </p:spTree>
    <p:extLst>
      <p:ext uri="{BB962C8B-B14F-4D97-AF65-F5344CB8AC3E}">
        <p14:creationId xmlns:p14="http://schemas.microsoft.com/office/powerpoint/2010/main" val="78476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Succession Plan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820984"/>
            <a:ext cx="9144000" cy="2387600"/>
          </a:xfrm>
        </p:spPr>
        <p:txBody>
          <a:bodyPr anchor="t">
            <a:normAutofit/>
          </a:bodyPr>
          <a:lstStyle>
            <a:lvl1pPr algn="l">
              <a:defRPr sz="7200" spc="300">
                <a:solidFill>
                  <a:schemeClr val="bg1"/>
                </a:solidFill>
              </a:defRPr>
            </a:lvl1pPr>
          </a:lstStyle>
          <a:p>
            <a:r>
              <a:rPr lang="en-US"/>
              <a:t>TITLE WILL </a:t>
            </a:r>
            <a:br>
              <a:rPr lang="en-US"/>
            </a:br>
            <a:r>
              <a:rPr lang="en-US"/>
              <a:t>GO HERE</a:t>
            </a:r>
          </a:p>
        </p:txBody>
      </p:sp>
      <p:sp>
        <p:nvSpPr>
          <p:cNvPr id="3" name="Subtitle 2"/>
          <p:cNvSpPr>
            <a:spLocks noGrp="1"/>
          </p:cNvSpPr>
          <p:nvPr>
            <p:ph type="subTitle" idx="1" hasCustomPrompt="1"/>
          </p:nvPr>
        </p:nvSpPr>
        <p:spPr>
          <a:xfrm>
            <a:off x="1524000" y="4208584"/>
            <a:ext cx="9144000" cy="1049215"/>
          </a:xfrm>
        </p:spPr>
        <p:txBody>
          <a:bodyPr/>
          <a:lstStyle>
            <a:lvl1pPr marL="0" indent="0" algn="l">
              <a:buNone/>
              <a:defRPr sz="2400" b="1" spc="100" baseline="0">
                <a:solidFill>
                  <a:srgbClr val="F0C41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 Will Go Here</a:t>
            </a:r>
          </a:p>
        </p:txBody>
      </p:sp>
      <p:pic>
        <p:nvPicPr>
          <p:cNvPr id="6" name="Picture 5" descr="Logo&#10;&#10;Description automatically generated">
            <a:extLst>
              <a:ext uri="{FF2B5EF4-FFF2-40B4-BE49-F238E27FC236}">
                <a16:creationId xmlns:a16="http://schemas.microsoft.com/office/drawing/2014/main" id="{A4864451-4F2E-C440-B74C-04DFDEFF2A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7064" y="5417964"/>
            <a:ext cx="1835292" cy="949289"/>
          </a:xfrm>
          <a:prstGeom prst="rect">
            <a:avLst/>
          </a:prstGeom>
          <a:effectLst>
            <a:outerShdw blurRad="64328" sx="102000" sy="102000" algn="ctr" rotWithShape="0">
              <a:srgbClr val="000000">
                <a:alpha val="40000"/>
              </a:srgbClr>
            </a:outerShdw>
          </a:effectLst>
        </p:spPr>
      </p:pic>
    </p:spTree>
    <p:extLst>
      <p:ext uri="{BB962C8B-B14F-4D97-AF65-F5344CB8AC3E}">
        <p14:creationId xmlns:p14="http://schemas.microsoft.com/office/powerpoint/2010/main" val="155613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71752"/>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693" r:id="rId13"/>
    <p:sldLayoutId id="2147483694" r:id="rId14"/>
    <p:sldLayoutId id="2147483674" r:id="rId15"/>
    <p:sldLayoutId id="2147483696" r:id="rId16"/>
    <p:sldLayoutId id="2147483685" r:id="rId17"/>
    <p:sldLayoutId id="2147483686" r:id="rId18"/>
    <p:sldLayoutId id="2147483687" r:id="rId19"/>
    <p:sldLayoutId id="2147483689" r:id="rId20"/>
    <p:sldLayoutId id="2147483695" r:id="rId21"/>
    <p:sldLayoutId id="2147483691" r:id="rId22"/>
    <p:sldLayoutId id="2147483679" r:id="rId23"/>
    <p:sldLayoutId id="2147483707" r:id="rId24"/>
    <p:sldLayoutId id="2147483708" r:id="rId25"/>
    <p:sldLayoutId id="2147483709" r:id="rId26"/>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0C415"/>
        </a:buClr>
        <a:buFont typeface="System Font Regular"/>
        <a:buChar char="&gt;"/>
        <a:defRPr sz="2800" b="0" i="0" kern="1200">
          <a:solidFill>
            <a:srgbClr val="5B6770"/>
          </a:solidFill>
          <a:latin typeface="+mn-lt"/>
          <a:ea typeface="+mn-ea"/>
          <a:cs typeface="+mn-cs"/>
        </a:defRPr>
      </a:lvl1pPr>
      <a:lvl2pPr marL="685800" indent="-228600" algn="l" defTabSz="914400" rtl="0" eaLnBrk="1" latinLnBrk="0" hangingPunct="1">
        <a:lnSpc>
          <a:spcPct val="90000"/>
        </a:lnSpc>
        <a:spcBef>
          <a:spcPts val="500"/>
        </a:spcBef>
        <a:buClr>
          <a:srgbClr val="F0C415"/>
        </a:buClr>
        <a:buFont typeface="System Font Regular"/>
        <a:buChar char="&gt;"/>
        <a:defRPr sz="2400" b="0" i="0" kern="1200">
          <a:solidFill>
            <a:srgbClr val="5B6770"/>
          </a:solidFill>
          <a:latin typeface="+mn-lt"/>
          <a:ea typeface="+mn-ea"/>
          <a:cs typeface="+mn-cs"/>
        </a:defRPr>
      </a:lvl2pPr>
      <a:lvl3pPr marL="1143000" indent="-228600" algn="l" defTabSz="914400" rtl="0" eaLnBrk="1" latinLnBrk="0" hangingPunct="1">
        <a:lnSpc>
          <a:spcPct val="90000"/>
        </a:lnSpc>
        <a:spcBef>
          <a:spcPts val="500"/>
        </a:spcBef>
        <a:buClr>
          <a:srgbClr val="F0C415"/>
        </a:buClr>
        <a:buFont typeface="System Font Regular"/>
        <a:buChar char="&gt;"/>
        <a:defRPr sz="2000" b="0" i="0" kern="1200">
          <a:solidFill>
            <a:srgbClr val="5B6770"/>
          </a:solidFill>
          <a:latin typeface="+mn-lt"/>
          <a:ea typeface="+mn-ea"/>
          <a:cs typeface="+mn-cs"/>
        </a:defRPr>
      </a:lvl3pPr>
      <a:lvl4pPr marL="1600200" indent="-228600" algn="l" defTabSz="914400" rtl="0" eaLnBrk="1" latinLnBrk="0" hangingPunct="1">
        <a:lnSpc>
          <a:spcPct val="90000"/>
        </a:lnSpc>
        <a:spcBef>
          <a:spcPts val="500"/>
        </a:spcBef>
        <a:buClr>
          <a:srgbClr val="F0C415"/>
        </a:buClr>
        <a:buFont typeface="System Font Regular"/>
        <a:buChar char="&gt;"/>
        <a:defRPr sz="1800" b="0" i="0" kern="1200">
          <a:solidFill>
            <a:srgbClr val="5B6770"/>
          </a:solidFill>
          <a:latin typeface="+mn-lt"/>
          <a:ea typeface="+mn-ea"/>
          <a:cs typeface="+mn-cs"/>
        </a:defRPr>
      </a:lvl4pPr>
      <a:lvl5pPr marL="2057400" indent="-228600" algn="l" defTabSz="914400" rtl="0" eaLnBrk="1" latinLnBrk="0" hangingPunct="1">
        <a:lnSpc>
          <a:spcPct val="90000"/>
        </a:lnSpc>
        <a:spcBef>
          <a:spcPts val="500"/>
        </a:spcBef>
        <a:buClr>
          <a:srgbClr val="F0C415"/>
        </a:buClr>
        <a:buFont typeface="System Font Regular"/>
        <a:buChar char="&gt;"/>
        <a:defRPr sz="1800" b="0" i="0" kern="1200">
          <a:solidFill>
            <a:srgbClr val="5B67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9A4A-683D-1B4C-B9B4-B79D5EA465DE}"/>
              </a:ext>
            </a:extLst>
          </p:cNvPr>
          <p:cNvSpPr>
            <a:spLocks noGrp="1"/>
          </p:cNvSpPr>
          <p:nvPr>
            <p:ph type="ctrTitle"/>
          </p:nvPr>
        </p:nvSpPr>
        <p:spPr>
          <a:xfrm>
            <a:off x="1524000" y="1289538"/>
            <a:ext cx="9144000" cy="2698263"/>
          </a:xfrm>
        </p:spPr>
        <p:txBody>
          <a:bodyPr>
            <a:normAutofit fontScale="90000"/>
          </a:bodyPr>
          <a:lstStyle/>
          <a:p>
            <a:r>
              <a:rPr lang="en-US" dirty="0"/>
              <a:t>POSITIONING YOUR ORGANIZATION FOR FUTURE SUCCESS</a:t>
            </a:r>
          </a:p>
        </p:txBody>
      </p:sp>
      <p:sp>
        <p:nvSpPr>
          <p:cNvPr id="3" name="Subtitle 2">
            <a:extLst>
              <a:ext uri="{FF2B5EF4-FFF2-40B4-BE49-F238E27FC236}">
                <a16:creationId xmlns:a16="http://schemas.microsoft.com/office/drawing/2014/main" id="{01495016-B244-AC4E-8D03-ABE4042DE5C2}"/>
              </a:ext>
            </a:extLst>
          </p:cNvPr>
          <p:cNvSpPr>
            <a:spLocks noGrp="1"/>
          </p:cNvSpPr>
          <p:nvPr>
            <p:ph type="subTitle" idx="1"/>
          </p:nvPr>
        </p:nvSpPr>
        <p:spPr/>
        <p:txBody>
          <a:bodyPr vert="horz" lIns="91440" tIns="45720" rIns="91440" bIns="45720" rtlCol="0" anchor="t">
            <a:normAutofit/>
          </a:bodyPr>
          <a:lstStyle/>
          <a:p>
            <a:r>
              <a:rPr lang="en-US" dirty="0">
                <a:latin typeface="+mj-lt"/>
              </a:rPr>
              <a:t>Kansas City</a:t>
            </a:r>
          </a:p>
          <a:p>
            <a:r>
              <a:rPr lang="en-US" dirty="0">
                <a:latin typeface="+mj-lt"/>
              </a:rPr>
              <a:t>July 21, 2022</a:t>
            </a:r>
          </a:p>
        </p:txBody>
      </p:sp>
    </p:spTree>
    <p:extLst>
      <p:ext uri="{BB962C8B-B14F-4D97-AF65-F5344CB8AC3E}">
        <p14:creationId xmlns:p14="http://schemas.microsoft.com/office/powerpoint/2010/main" val="144201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5B23-D412-CC41-B204-CFE6FC0E7C1C}"/>
              </a:ext>
            </a:extLst>
          </p:cNvPr>
          <p:cNvSpPr>
            <a:spLocks noGrp="1"/>
          </p:cNvSpPr>
          <p:nvPr>
            <p:ph type="title"/>
          </p:nvPr>
        </p:nvSpPr>
        <p:spPr/>
        <p:txBody>
          <a:bodyPr/>
          <a:lstStyle/>
          <a:p>
            <a:r>
              <a:rPr lang="en-US" dirty="0"/>
              <a:t>Contact Steve</a:t>
            </a:r>
          </a:p>
        </p:txBody>
      </p:sp>
      <p:sp>
        <p:nvSpPr>
          <p:cNvPr id="3" name="Text Placeholder 2">
            <a:extLst>
              <a:ext uri="{FF2B5EF4-FFF2-40B4-BE49-F238E27FC236}">
                <a16:creationId xmlns:a16="http://schemas.microsoft.com/office/drawing/2014/main" id="{8058A1EE-1BAD-8649-AEE2-4FEFF3C7D90B}"/>
              </a:ext>
            </a:extLst>
          </p:cNvPr>
          <p:cNvSpPr>
            <a:spLocks noGrp="1"/>
          </p:cNvSpPr>
          <p:nvPr>
            <p:ph type="body" sz="quarter" idx="15"/>
          </p:nvPr>
        </p:nvSpPr>
        <p:spPr/>
        <p:txBody>
          <a:bodyPr/>
          <a:lstStyle/>
          <a:p>
            <a:pPr lvl="0"/>
            <a:r>
              <a:rPr lang="en-US" dirty="0"/>
              <a:t>816.743.7700</a:t>
            </a:r>
          </a:p>
          <a:p>
            <a:pPr lvl="0"/>
            <a:r>
              <a:rPr lang="en-US" dirty="0"/>
              <a:t>setcher@marksnelsoncpa.com</a:t>
            </a:r>
          </a:p>
          <a:p>
            <a:pPr lvl="0"/>
            <a:r>
              <a:rPr lang="en-US" dirty="0"/>
              <a:t>1310 E 104th St. Suite 300</a:t>
            </a:r>
            <a:br>
              <a:rPr lang="en-US" dirty="0"/>
            </a:br>
            <a:r>
              <a:rPr lang="en-US" dirty="0"/>
              <a:t>Kansas City, MO 64131</a:t>
            </a:r>
          </a:p>
          <a:p>
            <a:endParaRPr lang="en-US" dirty="0"/>
          </a:p>
        </p:txBody>
      </p:sp>
    </p:spTree>
    <p:extLst>
      <p:ext uri="{BB962C8B-B14F-4D97-AF65-F5344CB8AC3E}">
        <p14:creationId xmlns:p14="http://schemas.microsoft.com/office/powerpoint/2010/main" val="122863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5182-6062-204C-938B-A4CD694CD99E}"/>
              </a:ext>
            </a:extLst>
          </p:cNvPr>
          <p:cNvSpPr>
            <a:spLocks noGrp="1"/>
          </p:cNvSpPr>
          <p:nvPr>
            <p:ph type="title"/>
          </p:nvPr>
        </p:nvSpPr>
        <p:spPr>
          <a:xfrm>
            <a:off x="838200" y="267856"/>
            <a:ext cx="10515600" cy="1325563"/>
          </a:xfrm>
        </p:spPr>
        <p:txBody>
          <a:bodyPr/>
          <a:lstStyle/>
          <a:p>
            <a:r>
              <a:rPr lang="en-US" dirty="0"/>
              <a:t>About the Presenter</a:t>
            </a:r>
          </a:p>
        </p:txBody>
      </p:sp>
      <p:pic>
        <p:nvPicPr>
          <p:cNvPr id="5" name="Picture 4">
            <a:extLst>
              <a:ext uri="{FF2B5EF4-FFF2-40B4-BE49-F238E27FC236}">
                <a16:creationId xmlns:a16="http://schemas.microsoft.com/office/drawing/2014/main" id="{591B0226-0CD5-4FD2-8C79-9F55EB5DE2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9634" y="1919042"/>
            <a:ext cx="2195351" cy="2719229"/>
          </a:xfrm>
          <a:prstGeom prst="rect">
            <a:avLst/>
          </a:prstGeom>
          <a:ln w="76200">
            <a:solidFill>
              <a:schemeClr val="accent1"/>
            </a:solidFill>
          </a:ln>
        </p:spPr>
      </p:pic>
      <p:sp>
        <p:nvSpPr>
          <p:cNvPr id="9" name="Text Placeholder 2">
            <a:extLst>
              <a:ext uri="{FF2B5EF4-FFF2-40B4-BE49-F238E27FC236}">
                <a16:creationId xmlns:a16="http://schemas.microsoft.com/office/drawing/2014/main" id="{E6DF1916-015D-F848-97B7-667DBEBAE2C2}"/>
              </a:ext>
            </a:extLst>
          </p:cNvPr>
          <p:cNvSpPr txBox="1">
            <a:spLocks/>
          </p:cNvSpPr>
          <p:nvPr/>
        </p:nvSpPr>
        <p:spPr>
          <a:xfrm>
            <a:off x="797385" y="4859100"/>
            <a:ext cx="4579600" cy="142152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0C415"/>
              </a:buClr>
              <a:buFont typeface="System Font Regular"/>
              <a:buChar char="&gt;"/>
              <a:defRPr sz="2800" b="0" i="0" kern="1200">
                <a:solidFill>
                  <a:srgbClr val="5B6770"/>
                </a:solidFill>
                <a:latin typeface="+mn-lt"/>
                <a:ea typeface="+mn-ea"/>
                <a:cs typeface="+mn-cs"/>
              </a:defRPr>
            </a:lvl1pPr>
            <a:lvl2pPr marL="685800" indent="-228600" algn="l" defTabSz="914400" rtl="0" eaLnBrk="1" latinLnBrk="0" hangingPunct="1">
              <a:lnSpc>
                <a:spcPct val="90000"/>
              </a:lnSpc>
              <a:spcBef>
                <a:spcPts val="500"/>
              </a:spcBef>
              <a:buClr>
                <a:srgbClr val="F0C415"/>
              </a:buClr>
              <a:buFont typeface="System Font Regular"/>
              <a:buChar char="&gt;"/>
              <a:defRPr sz="2400" b="0" i="0" kern="1200">
                <a:solidFill>
                  <a:srgbClr val="5B6770"/>
                </a:solidFill>
                <a:latin typeface="+mn-lt"/>
                <a:ea typeface="+mn-ea"/>
                <a:cs typeface="+mn-cs"/>
              </a:defRPr>
            </a:lvl2pPr>
            <a:lvl3pPr marL="1143000" indent="-228600" algn="l" defTabSz="914400" rtl="0" eaLnBrk="1" latinLnBrk="0" hangingPunct="1">
              <a:lnSpc>
                <a:spcPct val="90000"/>
              </a:lnSpc>
              <a:spcBef>
                <a:spcPts val="500"/>
              </a:spcBef>
              <a:buClr>
                <a:srgbClr val="F0C415"/>
              </a:buClr>
              <a:buFont typeface="System Font Regular"/>
              <a:buChar char="&gt;"/>
              <a:defRPr sz="2000" b="0" i="0" kern="1200">
                <a:solidFill>
                  <a:srgbClr val="5B6770"/>
                </a:solidFill>
                <a:latin typeface="+mn-lt"/>
                <a:ea typeface="+mn-ea"/>
                <a:cs typeface="+mn-cs"/>
              </a:defRPr>
            </a:lvl3pPr>
            <a:lvl4pPr marL="1600200" indent="-228600" algn="l" defTabSz="914400" rtl="0" eaLnBrk="1" latinLnBrk="0" hangingPunct="1">
              <a:lnSpc>
                <a:spcPct val="90000"/>
              </a:lnSpc>
              <a:spcBef>
                <a:spcPts val="500"/>
              </a:spcBef>
              <a:buClr>
                <a:srgbClr val="F0C415"/>
              </a:buClr>
              <a:buFont typeface="System Font Regular"/>
              <a:buChar char="&gt;"/>
              <a:defRPr sz="1800" b="0" i="0" kern="1200">
                <a:solidFill>
                  <a:srgbClr val="5B6770"/>
                </a:solidFill>
                <a:latin typeface="+mn-lt"/>
                <a:ea typeface="+mn-ea"/>
                <a:cs typeface="+mn-cs"/>
              </a:defRPr>
            </a:lvl4pPr>
            <a:lvl5pPr marL="2057400" indent="-228600" algn="l" defTabSz="914400" rtl="0" eaLnBrk="1" latinLnBrk="0" hangingPunct="1">
              <a:lnSpc>
                <a:spcPct val="90000"/>
              </a:lnSpc>
              <a:spcBef>
                <a:spcPts val="500"/>
              </a:spcBef>
              <a:buClr>
                <a:srgbClr val="F0C415"/>
              </a:buClr>
              <a:buFont typeface="System Font Regular"/>
              <a:buChar char="&gt;"/>
              <a:defRPr sz="1800" b="0" i="0" kern="1200">
                <a:solidFill>
                  <a:srgbClr val="5B67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Steve Etcher</a:t>
            </a:r>
          </a:p>
          <a:p>
            <a:pPr marL="457200" lvl="1" indent="0">
              <a:buNone/>
            </a:pPr>
            <a:r>
              <a:rPr lang="en-US" dirty="0"/>
              <a:t>Manager, Location Strategies</a:t>
            </a:r>
          </a:p>
        </p:txBody>
      </p:sp>
      <p:sp>
        <p:nvSpPr>
          <p:cNvPr id="15" name="Text Placeholder 2">
            <a:extLst>
              <a:ext uri="{FF2B5EF4-FFF2-40B4-BE49-F238E27FC236}">
                <a16:creationId xmlns:a16="http://schemas.microsoft.com/office/drawing/2014/main" id="{7291C9C6-D390-D048-B89C-F60C8E7E4992}"/>
              </a:ext>
            </a:extLst>
          </p:cNvPr>
          <p:cNvSpPr txBox="1">
            <a:spLocks/>
          </p:cNvSpPr>
          <p:nvPr/>
        </p:nvSpPr>
        <p:spPr>
          <a:xfrm>
            <a:off x="5687910" y="1992922"/>
            <a:ext cx="5089505" cy="364978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rgbClr val="F0C415"/>
              </a:buClr>
              <a:buFont typeface="System Font Regular"/>
              <a:buChar char="&gt;"/>
              <a:defRPr sz="2800" b="0" i="0" kern="1200">
                <a:solidFill>
                  <a:srgbClr val="5B6770"/>
                </a:solidFill>
                <a:latin typeface="+mn-lt"/>
                <a:ea typeface="+mn-ea"/>
                <a:cs typeface="+mn-cs"/>
              </a:defRPr>
            </a:lvl1pPr>
            <a:lvl2pPr marL="685800" indent="-228600" algn="l" defTabSz="914400" rtl="0" eaLnBrk="1" latinLnBrk="0" hangingPunct="1">
              <a:lnSpc>
                <a:spcPct val="90000"/>
              </a:lnSpc>
              <a:spcBef>
                <a:spcPts val="500"/>
              </a:spcBef>
              <a:buClr>
                <a:srgbClr val="F0C415"/>
              </a:buClr>
              <a:buFont typeface="System Font Regular"/>
              <a:buChar char="&gt;"/>
              <a:defRPr sz="2400" b="0" i="0" kern="1200">
                <a:solidFill>
                  <a:srgbClr val="5B6770"/>
                </a:solidFill>
                <a:latin typeface="+mn-lt"/>
                <a:ea typeface="+mn-ea"/>
                <a:cs typeface="+mn-cs"/>
              </a:defRPr>
            </a:lvl2pPr>
            <a:lvl3pPr marL="1143000" indent="-228600" algn="l" defTabSz="914400" rtl="0" eaLnBrk="1" latinLnBrk="0" hangingPunct="1">
              <a:lnSpc>
                <a:spcPct val="90000"/>
              </a:lnSpc>
              <a:spcBef>
                <a:spcPts val="500"/>
              </a:spcBef>
              <a:buClr>
                <a:srgbClr val="F0C415"/>
              </a:buClr>
              <a:buFont typeface="System Font Regular"/>
              <a:buChar char="&gt;"/>
              <a:defRPr sz="2000" b="0" i="0" kern="1200">
                <a:solidFill>
                  <a:srgbClr val="5B6770"/>
                </a:solidFill>
                <a:latin typeface="+mn-lt"/>
                <a:ea typeface="+mn-ea"/>
                <a:cs typeface="+mn-cs"/>
              </a:defRPr>
            </a:lvl3pPr>
            <a:lvl4pPr marL="1600200" indent="-228600" algn="l" defTabSz="914400" rtl="0" eaLnBrk="1" latinLnBrk="0" hangingPunct="1">
              <a:lnSpc>
                <a:spcPct val="90000"/>
              </a:lnSpc>
              <a:spcBef>
                <a:spcPts val="500"/>
              </a:spcBef>
              <a:buClr>
                <a:srgbClr val="F0C415"/>
              </a:buClr>
              <a:buFont typeface="System Font Regular"/>
              <a:buChar char="&gt;"/>
              <a:defRPr sz="1800" b="0" i="0" kern="1200">
                <a:solidFill>
                  <a:srgbClr val="5B6770"/>
                </a:solidFill>
                <a:latin typeface="+mn-lt"/>
                <a:ea typeface="+mn-ea"/>
                <a:cs typeface="+mn-cs"/>
              </a:defRPr>
            </a:lvl4pPr>
            <a:lvl5pPr marL="2057400" indent="-228600" algn="l" defTabSz="914400" rtl="0" eaLnBrk="1" latinLnBrk="0" hangingPunct="1">
              <a:lnSpc>
                <a:spcPct val="90000"/>
              </a:lnSpc>
              <a:spcBef>
                <a:spcPts val="500"/>
              </a:spcBef>
              <a:buClr>
                <a:srgbClr val="F0C415"/>
              </a:buClr>
              <a:buFont typeface="System Font Regular"/>
              <a:buChar char="&gt;"/>
              <a:defRPr sz="1800" b="0" i="0" kern="1200">
                <a:solidFill>
                  <a:srgbClr val="5B67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Career Highlights</a:t>
            </a:r>
          </a:p>
          <a:p>
            <a:pPr lvl="1"/>
            <a:r>
              <a:rPr lang="en-US" dirty="0"/>
              <a:t>20+ years RDO Director</a:t>
            </a:r>
          </a:p>
          <a:p>
            <a:pPr lvl="2"/>
            <a:r>
              <a:rPr lang="en-US" dirty="0"/>
              <a:t>NADO Board of Directors</a:t>
            </a:r>
          </a:p>
          <a:p>
            <a:pPr lvl="1"/>
            <a:r>
              <a:rPr lang="en-US" dirty="0"/>
              <a:t>10 years Economic Development and Site Selection</a:t>
            </a:r>
          </a:p>
          <a:p>
            <a:r>
              <a:rPr lang="en-US" dirty="0"/>
              <a:t>Specialties</a:t>
            </a:r>
          </a:p>
          <a:p>
            <a:pPr lvl="1"/>
            <a:r>
              <a:rPr lang="en-US" dirty="0"/>
              <a:t>Community &amp; Economic Development</a:t>
            </a:r>
          </a:p>
          <a:p>
            <a:pPr lvl="1"/>
            <a:r>
              <a:rPr lang="en-US" dirty="0"/>
              <a:t>Organization Management and Consulting</a:t>
            </a:r>
          </a:p>
          <a:p>
            <a:pPr lvl="1"/>
            <a:endParaRPr lang="en-US" dirty="0"/>
          </a:p>
          <a:p>
            <a:pPr lvl="1"/>
            <a:endParaRPr lang="en-US" dirty="0"/>
          </a:p>
        </p:txBody>
      </p:sp>
    </p:spTree>
    <p:extLst>
      <p:ext uri="{BB962C8B-B14F-4D97-AF65-F5344CB8AC3E}">
        <p14:creationId xmlns:p14="http://schemas.microsoft.com/office/powerpoint/2010/main" val="168025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D4EB5-212A-FD38-346E-E085D9E28D5A}"/>
              </a:ext>
            </a:extLst>
          </p:cNvPr>
          <p:cNvSpPr>
            <a:spLocks noGrp="1"/>
          </p:cNvSpPr>
          <p:nvPr>
            <p:ph type="title"/>
          </p:nvPr>
        </p:nvSpPr>
        <p:spPr/>
        <p:txBody>
          <a:bodyPr/>
          <a:lstStyle/>
          <a:p>
            <a:r>
              <a:rPr lang="en-US" dirty="0"/>
              <a:t>Group Discussion</a:t>
            </a:r>
          </a:p>
        </p:txBody>
      </p:sp>
      <p:sp>
        <p:nvSpPr>
          <p:cNvPr id="2" name="Text Placeholder 1">
            <a:extLst>
              <a:ext uri="{FF2B5EF4-FFF2-40B4-BE49-F238E27FC236}">
                <a16:creationId xmlns:a16="http://schemas.microsoft.com/office/drawing/2014/main" id="{274EA222-E45F-0542-8B1C-C9758A900AB0}"/>
              </a:ext>
            </a:extLst>
          </p:cNvPr>
          <p:cNvSpPr>
            <a:spLocks noGrp="1"/>
          </p:cNvSpPr>
          <p:nvPr>
            <p:ph type="body" sz="quarter" idx="14"/>
          </p:nvPr>
        </p:nvSpPr>
        <p:spPr>
          <a:xfrm>
            <a:off x="4038600" y="1837678"/>
            <a:ext cx="7315200" cy="3868693"/>
          </a:xfrm>
        </p:spPr>
        <p:txBody>
          <a:bodyPr/>
          <a:lstStyle/>
          <a:p>
            <a:pPr>
              <a:lnSpc>
                <a:spcPct val="125000"/>
              </a:lnSpc>
            </a:pPr>
            <a:r>
              <a:rPr lang="en-US" dirty="0"/>
              <a:t>Many states, communities, RDOs, and RPOs have been involved in the distribution of CARES Funding and ARPA Funding and working on BIL Funding initiatives.  </a:t>
            </a:r>
          </a:p>
          <a:p>
            <a:pPr>
              <a:lnSpc>
                <a:spcPct val="125000"/>
              </a:lnSpc>
            </a:pPr>
            <a:r>
              <a:rPr lang="en-US" b="1" dirty="0"/>
              <a:t>What has been your organization’s role in delivery of funding opportunities?</a:t>
            </a:r>
          </a:p>
          <a:p>
            <a:pPr>
              <a:lnSpc>
                <a:spcPct val="125000"/>
              </a:lnSpc>
            </a:pPr>
            <a:r>
              <a:rPr lang="en-US" b="1" dirty="0"/>
              <a:t>The development of policies and procedures?</a:t>
            </a:r>
          </a:p>
          <a:p>
            <a:pPr>
              <a:lnSpc>
                <a:spcPct val="125000"/>
              </a:lnSpc>
            </a:pPr>
            <a:r>
              <a:rPr lang="en-US" b="1" dirty="0"/>
              <a:t>Individual organization involvement or state association involvement?</a:t>
            </a:r>
          </a:p>
        </p:txBody>
      </p:sp>
      <p:sp>
        <p:nvSpPr>
          <p:cNvPr id="3" name="Text Placeholder 2">
            <a:extLst>
              <a:ext uri="{FF2B5EF4-FFF2-40B4-BE49-F238E27FC236}">
                <a16:creationId xmlns:a16="http://schemas.microsoft.com/office/drawing/2014/main" id="{9D25A69A-ACD1-C247-8B68-1D73626B6BC8}"/>
              </a:ext>
            </a:extLst>
          </p:cNvPr>
          <p:cNvSpPr>
            <a:spLocks noGrp="1"/>
          </p:cNvSpPr>
          <p:nvPr>
            <p:ph type="body" sz="quarter" idx="15"/>
          </p:nvPr>
        </p:nvSpPr>
        <p:spPr>
          <a:xfrm>
            <a:off x="665825" y="2297369"/>
            <a:ext cx="3293615" cy="2363407"/>
          </a:xfrm>
        </p:spPr>
        <p:txBody>
          <a:bodyPr vert="horz" lIns="91440" tIns="45720" rIns="91440" bIns="45720" rtlCol="0" anchor="t">
            <a:normAutofit fontScale="92500"/>
          </a:bodyPr>
          <a:lstStyle/>
          <a:p>
            <a:r>
              <a:rPr lang="en-US" dirty="0"/>
              <a:t>Lessons Learned:</a:t>
            </a:r>
            <a:br>
              <a:rPr lang="en-US" dirty="0"/>
            </a:br>
            <a:r>
              <a:rPr lang="en-US" dirty="0"/>
              <a:t>Roles &amp; Responsibilities</a:t>
            </a:r>
          </a:p>
          <a:p>
            <a:endParaRPr lang="en-US" dirty="0"/>
          </a:p>
        </p:txBody>
      </p:sp>
    </p:spTree>
    <p:extLst>
      <p:ext uri="{BB962C8B-B14F-4D97-AF65-F5344CB8AC3E}">
        <p14:creationId xmlns:p14="http://schemas.microsoft.com/office/powerpoint/2010/main" val="123732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D4EB5-212A-FD38-346E-E085D9E28D5A}"/>
              </a:ext>
            </a:extLst>
          </p:cNvPr>
          <p:cNvSpPr>
            <a:spLocks noGrp="1"/>
          </p:cNvSpPr>
          <p:nvPr>
            <p:ph type="title"/>
          </p:nvPr>
        </p:nvSpPr>
        <p:spPr/>
        <p:txBody>
          <a:bodyPr/>
          <a:lstStyle/>
          <a:p>
            <a:r>
              <a:rPr lang="en-US" dirty="0"/>
              <a:t>Group Discussion</a:t>
            </a:r>
          </a:p>
        </p:txBody>
      </p:sp>
      <p:sp>
        <p:nvSpPr>
          <p:cNvPr id="2" name="Text Placeholder 1">
            <a:extLst>
              <a:ext uri="{FF2B5EF4-FFF2-40B4-BE49-F238E27FC236}">
                <a16:creationId xmlns:a16="http://schemas.microsoft.com/office/drawing/2014/main" id="{274EA222-E45F-0542-8B1C-C9758A900AB0}"/>
              </a:ext>
            </a:extLst>
          </p:cNvPr>
          <p:cNvSpPr>
            <a:spLocks noGrp="1"/>
          </p:cNvSpPr>
          <p:nvPr>
            <p:ph type="body" sz="quarter" idx="14"/>
          </p:nvPr>
        </p:nvSpPr>
        <p:spPr>
          <a:xfrm>
            <a:off x="4038600" y="1837678"/>
            <a:ext cx="7315200" cy="3868693"/>
          </a:xfrm>
        </p:spPr>
        <p:txBody>
          <a:bodyPr/>
          <a:lstStyle/>
          <a:p>
            <a:r>
              <a:rPr lang="en-US" dirty="0"/>
              <a:t>Many states, communities, RDOs, and RPOs have been involved in the distribution of CARES Funding and ARPA Funding.  </a:t>
            </a:r>
          </a:p>
          <a:p>
            <a:r>
              <a:rPr lang="en-US" b="1" dirty="0"/>
              <a:t>In anticipation of the Bipartisan Infrastructure Law (BIL) what are some best practices for successful investment and regional involvement?</a:t>
            </a:r>
          </a:p>
        </p:txBody>
      </p:sp>
      <p:sp>
        <p:nvSpPr>
          <p:cNvPr id="3" name="Text Placeholder 2">
            <a:extLst>
              <a:ext uri="{FF2B5EF4-FFF2-40B4-BE49-F238E27FC236}">
                <a16:creationId xmlns:a16="http://schemas.microsoft.com/office/drawing/2014/main" id="{9D25A69A-ACD1-C247-8B68-1D73626B6BC8}"/>
              </a:ext>
            </a:extLst>
          </p:cNvPr>
          <p:cNvSpPr>
            <a:spLocks noGrp="1"/>
          </p:cNvSpPr>
          <p:nvPr>
            <p:ph type="body" sz="quarter" idx="15"/>
          </p:nvPr>
        </p:nvSpPr>
        <p:spPr>
          <a:xfrm>
            <a:off x="838199" y="2297370"/>
            <a:ext cx="3121241" cy="1709738"/>
          </a:xfrm>
        </p:spPr>
        <p:txBody>
          <a:bodyPr vert="horz" lIns="91440" tIns="45720" rIns="91440" bIns="45720" rtlCol="0" anchor="t">
            <a:normAutofit lnSpcReduction="10000"/>
          </a:bodyPr>
          <a:lstStyle/>
          <a:p>
            <a:r>
              <a:rPr lang="en-US" dirty="0"/>
              <a:t>Lessons Learned:</a:t>
            </a:r>
            <a:br>
              <a:rPr lang="en-US" dirty="0"/>
            </a:br>
            <a:r>
              <a:rPr lang="en-US" dirty="0"/>
              <a:t>Best Practices</a:t>
            </a:r>
          </a:p>
          <a:p>
            <a:endParaRPr lang="en-US" dirty="0"/>
          </a:p>
        </p:txBody>
      </p:sp>
    </p:spTree>
    <p:extLst>
      <p:ext uri="{BB962C8B-B14F-4D97-AF65-F5344CB8AC3E}">
        <p14:creationId xmlns:p14="http://schemas.microsoft.com/office/powerpoint/2010/main" val="207218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D4EB5-212A-FD38-346E-E085D9E28D5A}"/>
              </a:ext>
            </a:extLst>
          </p:cNvPr>
          <p:cNvSpPr>
            <a:spLocks noGrp="1"/>
          </p:cNvSpPr>
          <p:nvPr>
            <p:ph type="title"/>
          </p:nvPr>
        </p:nvSpPr>
        <p:spPr/>
        <p:txBody>
          <a:bodyPr/>
          <a:lstStyle/>
          <a:p>
            <a:r>
              <a:rPr lang="en-US" dirty="0"/>
              <a:t>Group Discussion</a:t>
            </a:r>
          </a:p>
        </p:txBody>
      </p:sp>
      <p:sp>
        <p:nvSpPr>
          <p:cNvPr id="2" name="Text Placeholder 1">
            <a:extLst>
              <a:ext uri="{FF2B5EF4-FFF2-40B4-BE49-F238E27FC236}">
                <a16:creationId xmlns:a16="http://schemas.microsoft.com/office/drawing/2014/main" id="{274EA222-E45F-0542-8B1C-C9758A900AB0}"/>
              </a:ext>
            </a:extLst>
          </p:cNvPr>
          <p:cNvSpPr>
            <a:spLocks noGrp="1"/>
          </p:cNvSpPr>
          <p:nvPr>
            <p:ph type="body" sz="quarter" idx="14"/>
          </p:nvPr>
        </p:nvSpPr>
        <p:spPr>
          <a:xfrm>
            <a:off x="4038600" y="1837678"/>
            <a:ext cx="7315200" cy="4305670"/>
          </a:xfrm>
        </p:spPr>
        <p:txBody>
          <a:bodyPr/>
          <a:lstStyle/>
          <a:p>
            <a:pPr>
              <a:lnSpc>
                <a:spcPct val="125000"/>
              </a:lnSpc>
            </a:pPr>
            <a:r>
              <a:rPr lang="en-US" dirty="0"/>
              <a:t>Many states, communities, RDOs, and RPOs have been involved in the distribution of CARES Funding and ARPA Funding.  </a:t>
            </a:r>
          </a:p>
          <a:p>
            <a:pPr>
              <a:lnSpc>
                <a:spcPct val="125000"/>
              </a:lnSpc>
            </a:pPr>
            <a:r>
              <a:rPr lang="en-US" b="1" dirty="0"/>
              <a:t>In anticipation of the Bipartisan Infrastructure Law (BIL) what are some of the challenges and shortcomings in the delivery of these funds?</a:t>
            </a:r>
          </a:p>
          <a:p>
            <a:pPr>
              <a:lnSpc>
                <a:spcPct val="125000"/>
              </a:lnSpc>
            </a:pPr>
            <a:r>
              <a:rPr lang="en-US" b="1" dirty="0"/>
              <a:t>How can the approach be improved to address these challenges?</a:t>
            </a:r>
          </a:p>
        </p:txBody>
      </p:sp>
      <p:sp>
        <p:nvSpPr>
          <p:cNvPr id="3" name="Text Placeholder 2">
            <a:extLst>
              <a:ext uri="{FF2B5EF4-FFF2-40B4-BE49-F238E27FC236}">
                <a16:creationId xmlns:a16="http://schemas.microsoft.com/office/drawing/2014/main" id="{9D25A69A-ACD1-C247-8B68-1D73626B6BC8}"/>
              </a:ext>
            </a:extLst>
          </p:cNvPr>
          <p:cNvSpPr>
            <a:spLocks noGrp="1"/>
          </p:cNvSpPr>
          <p:nvPr>
            <p:ph type="body" sz="quarter" idx="15"/>
          </p:nvPr>
        </p:nvSpPr>
        <p:spPr>
          <a:xfrm>
            <a:off x="838199" y="2297369"/>
            <a:ext cx="3121241" cy="2132587"/>
          </a:xfrm>
        </p:spPr>
        <p:txBody>
          <a:bodyPr vert="horz" lIns="91440" tIns="45720" rIns="91440" bIns="45720" rtlCol="0" anchor="t">
            <a:normAutofit lnSpcReduction="10000"/>
          </a:bodyPr>
          <a:lstStyle/>
          <a:p>
            <a:r>
              <a:rPr lang="en-US" dirty="0"/>
              <a:t>Lessons Learned:</a:t>
            </a:r>
            <a:br>
              <a:rPr lang="en-US" dirty="0"/>
            </a:br>
            <a:r>
              <a:rPr lang="en-US" dirty="0"/>
              <a:t>Challenges &amp; Shortcomings</a:t>
            </a:r>
          </a:p>
          <a:p>
            <a:endParaRPr lang="en-US" dirty="0"/>
          </a:p>
        </p:txBody>
      </p:sp>
    </p:spTree>
    <p:extLst>
      <p:ext uri="{BB962C8B-B14F-4D97-AF65-F5344CB8AC3E}">
        <p14:creationId xmlns:p14="http://schemas.microsoft.com/office/powerpoint/2010/main" val="93572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D4EB5-212A-FD38-346E-E085D9E28D5A}"/>
              </a:ext>
            </a:extLst>
          </p:cNvPr>
          <p:cNvSpPr>
            <a:spLocks noGrp="1"/>
          </p:cNvSpPr>
          <p:nvPr>
            <p:ph type="title"/>
          </p:nvPr>
        </p:nvSpPr>
        <p:spPr/>
        <p:txBody>
          <a:bodyPr/>
          <a:lstStyle/>
          <a:p>
            <a:r>
              <a:rPr lang="en-US" dirty="0"/>
              <a:t>Group Discussion</a:t>
            </a:r>
          </a:p>
        </p:txBody>
      </p:sp>
      <p:sp>
        <p:nvSpPr>
          <p:cNvPr id="2" name="Text Placeholder 1">
            <a:extLst>
              <a:ext uri="{FF2B5EF4-FFF2-40B4-BE49-F238E27FC236}">
                <a16:creationId xmlns:a16="http://schemas.microsoft.com/office/drawing/2014/main" id="{274EA222-E45F-0542-8B1C-C9758A900AB0}"/>
              </a:ext>
            </a:extLst>
          </p:cNvPr>
          <p:cNvSpPr>
            <a:spLocks noGrp="1"/>
          </p:cNvSpPr>
          <p:nvPr>
            <p:ph type="body" sz="quarter" idx="14"/>
          </p:nvPr>
        </p:nvSpPr>
        <p:spPr>
          <a:xfrm>
            <a:off x="4038600" y="1685782"/>
            <a:ext cx="7315200" cy="4305670"/>
          </a:xfrm>
        </p:spPr>
        <p:txBody>
          <a:bodyPr/>
          <a:lstStyle/>
          <a:p>
            <a:pPr>
              <a:lnSpc>
                <a:spcPct val="125000"/>
              </a:lnSpc>
            </a:pPr>
            <a:r>
              <a:rPr lang="en-US" dirty="0"/>
              <a:t>Many states, communities, RDOs, and RPOs have been involved in the distribution of CARES Funding and ARPA Funding and are well positioned to be provide critical support for the Bipartisan Infrastructure Law (BIL) </a:t>
            </a:r>
          </a:p>
          <a:p>
            <a:pPr>
              <a:lnSpc>
                <a:spcPct val="125000"/>
              </a:lnSpc>
            </a:pPr>
            <a:r>
              <a:rPr lang="en-US" b="1" dirty="0"/>
              <a:t>Who are some new (or existing) partners that you engaged with to provide support to your communities or state?</a:t>
            </a:r>
          </a:p>
          <a:p>
            <a:pPr>
              <a:lnSpc>
                <a:spcPct val="125000"/>
              </a:lnSpc>
            </a:pPr>
            <a:r>
              <a:rPr lang="en-US" b="1" dirty="0"/>
              <a:t>What new partners and partnership opportunities have presented during this time?</a:t>
            </a:r>
          </a:p>
        </p:txBody>
      </p:sp>
      <p:sp>
        <p:nvSpPr>
          <p:cNvPr id="3" name="Text Placeholder 2">
            <a:extLst>
              <a:ext uri="{FF2B5EF4-FFF2-40B4-BE49-F238E27FC236}">
                <a16:creationId xmlns:a16="http://schemas.microsoft.com/office/drawing/2014/main" id="{9D25A69A-ACD1-C247-8B68-1D73626B6BC8}"/>
              </a:ext>
            </a:extLst>
          </p:cNvPr>
          <p:cNvSpPr>
            <a:spLocks noGrp="1"/>
          </p:cNvSpPr>
          <p:nvPr>
            <p:ph type="body" sz="quarter" idx="15"/>
          </p:nvPr>
        </p:nvSpPr>
        <p:spPr>
          <a:xfrm>
            <a:off x="838199" y="2297368"/>
            <a:ext cx="3121241" cy="3082499"/>
          </a:xfrm>
        </p:spPr>
        <p:txBody>
          <a:bodyPr vert="horz" lIns="91440" tIns="45720" rIns="91440" bIns="45720" rtlCol="0" anchor="t">
            <a:normAutofit/>
          </a:bodyPr>
          <a:lstStyle/>
          <a:p>
            <a:r>
              <a:rPr lang="en-US" dirty="0"/>
              <a:t>Lessons Learned:</a:t>
            </a:r>
            <a:br>
              <a:rPr lang="en-US" dirty="0"/>
            </a:br>
            <a:r>
              <a:rPr lang="en-US" dirty="0"/>
              <a:t>Partners Involved</a:t>
            </a:r>
          </a:p>
          <a:p>
            <a:endParaRPr lang="en-US" dirty="0"/>
          </a:p>
        </p:txBody>
      </p:sp>
    </p:spTree>
    <p:extLst>
      <p:ext uri="{BB962C8B-B14F-4D97-AF65-F5344CB8AC3E}">
        <p14:creationId xmlns:p14="http://schemas.microsoft.com/office/powerpoint/2010/main" val="282957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D4EB5-212A-FD38-346E-E085D9E28D5A}"/>
              </a:ext>
            </a:extLst>
          </p:cNvPr>
          <p:cNvSpPr>
            <a:spLocks noGrp="1"/>
          </p:cNvSpPr>
          <p:nvPr>
            <p:ph type="title"/>
          </p:nvPr>
        </p:nvSpPr>
        <p:spPr/>
        <p:txBody>
          <a:bodyPr/>
          <a:lstStyle/>
          <a:p>
            <a:r>
              <a:rPr lang="en-US" dirty="0"/>
              <a:t>Group Discussion</a:t>
            </a:r>
          </a:p>
        </p:txBody>
      </p:sp>
      <p:sp>
        <p:nvSpPr>
          <p:cNvPr id="2" name="Text Placeholder 1">
            <a:extLst>
              <a:ext uri="{FF2B5EF4-FFF2-40B4-BE49-F238E27FC236}">
                <a16:creationId xmlns:a16="http://schemas.microsoft.com/office/drawing/2014/main" id="{274EA222-E45F-0542-8B1C-C9758A900AB0}"/>
              </a:ext>
            </a:extLst>
          </p:cNvPr>
          <p:cNvSpPr>
            <a:spLocks noGrp="1"/>
          </p:cNvSpPr>
          <p:nvPr>
            <p:ph type="body" sz="quarter" idx="14"/>
          </p:nvPr>
        </p:nvSpPr>
        <p:spPr>
          <a:xfrm>
            <a:off x="4038600" y="1837678"/>
            <a:ext cx="7315200" cy="4305670"/>
          </a:xfrm>
        </p:spPr>
        <p:txBody>
          <a:bodyPr/>
          <a:lstStyle/>
          <a:p>
            <a:pPr>
              <a:lnSpc>
                <a:spcPct val="125000"/>
              </a:lnSpc>
            </a:pPr>
            <a:r>
              <a:rPr lang="en-US" dirty="0"/>
              <a:t>Many states, communities, RDOs, and RPOs have been involved in the distribution of CARES Funding and ARPA Funding and are well positioned to be provide critical support for the Bipartisan Infrastructure Law (BIL) </a:t>
            </a:r>
          </a:p>
          <a:p>
            <a:pPr>
              <a:lnSpc>
                <a:spcPct val="125000"/>
              </a:lnSpc>
            </a:pPr>
            <a:r>
              <a:rPr lang="en-US" b="1" dirty="0"/>
              <a:t>How have you been able to creatively leverage resources to help implement projects, provide matching funds, and maximize project impacts?</a:t>
            </a:r>
          </a:p>
        </p:txBody>
      </p:sp>
      <p:sp>
        <p:nvSpPr>
          <p:cNvPr id="3" name="Text Placeholder 2">
            <a:extLst>
              <a:ext uri="{FF2B5EF4-FFF2-40B4-BE49-F238E27FC236}">
                <a16:creationId xmlns:a16="http://schemas.microsoft.com/office/drawing/2014/main" id="{9D25A69A-ACD1-C247-8B68-1D73626B6BC8}"/>
              </a:ext>
            </a:extLst>
          </p:cNvPr>
          <p:cNvSpPr>
            <a:spLocks noGrp="1"/>
          </p:cNvSpPr>
          <p:nvPr>
            <p:ph type="body" sz="quarter" idx="15"/>
          </p:nvPr>
        </p:nvSpPr>
        <p:spPr>
          <a:xfrm>
            <a:off x="838199" y="2297369"/>
            <a:ext cx="3121241" cy="2869435"/>
          </a:xfrm>
        </p:spPr>
        <p:txBody>
          <a:bodyPr vert="horz" lIns="91440" tIns="45720" rIns="91440" bIns="45720" rtlCol="0" anchor="t">
            <a:normAutofit/>
          </a:bodyPr>
          <a:lstStyle/>
          <a:p>
            <a:r>
              <a:rPr lang="en-US" dirty="0"/>
              <a:t>Lessons Learned:</a:t>
            </a:r>
            <a:br>
              <a:rPr lang="en-US" dirty="0"/>
            </a:br>
            <a:r>
              <a:rPr lang="en-US" dirty="0"/>
              <a:t>Leveraging Resources</a:t>
            </a:r>
          </a:p>
          <a:p>
            <a:endParaRPr lang="en-US" dirty="0"/>
          </a:p>
        </p:txBody>
      </p:sp>
    </p:spTree>
    <p:extLst>
      <p:ext uri="{BB962C8B-B14F-4D97-AF65-F5344CB8AC3E}">
        <p14:creationId xmlns:p14="http://schemas.microsoft.com/office/powerpoint/2010/main" val="251614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5182-6062-204C-938B-A4CD694CD99E}"/>
              </a:ext>
            </a:extLst>
          </p:cNvPr>
          <p:cNvSpPr>
            <a:spLocks noGrp="1"/>
          </p:cNvSpPr>
          <p:nvPr>
            <p:ph type="title"/>
          </p:nvPr>
        </p:nvSpPr>
        <p:spPr/>
        <p:txBody>
          <a:bodyPr>
            <a:normAutofit fontScale="90000"/>
          </a:bodyPr>
          <a:lstStyle/>
          <a:p>
            <a:r>
              <a:rPr lang="en-US" dirty="0"/>
              <a:t>Creating Organization Focus</a:t>
            </a:r>
            <a:br>
              <a:rPr lang="en-US" dirty="0"/>
            </a:br>
            <a:r>
              <a:rPr lang="en-US" dirty="0"/>
              <a:t>Strategic Action Plan</a:t>
            </a:r>
          </a:p>
        </p:txBody>
      </p:sp>
      <p:graphicFrame>
        <p:nvGraphicFramePr>
          <p:cNvPr id="7" name="Diagram 6">
            <a:extLst>
              <a:ext uri="{FF2B5EF4-FFF2-40B4-BE49-F238E27FC236}">
                <a16:creationId xmlns:a16="http://schemas.microsoft.com/office/drawing/2014/main" id="{7A98F84B-066B-C267-717A-B5BBE075E801}"/>
              </a:ext>
            </a:extLst>
          </p:cNvPr>
          <p:cNvGraphicFramePr/>
          <p:nvPr/>
        </p:nvGraphicFramePr>
        <p:xfrm>
          <a:off x="2308193" y="1784412"/>
          <a:ext cx="9468035" cy="4403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11">
            <a:extLst>
              <a:ext uri="{FF2B5EF4-FFF2-40B4-BE49-F238E27FC236}">
                <a16:creationId xmlns:a16="http://schemas.microsoft.com/office/drawing/2014/main" id="{1A869BD2-6F28-E73D-BFAE-F6CE49F677E4}"/>
              </a:ext>
            </a:extLst>
          </p:cNvPr>
          <p:cNvSpPr>
            <a:spLocks noGrp="1"/>
          </p:cNvSpPr>
          <p:nvPr>
            <p:ph sz="half" idx="2"/>
          </p:nvPr>
        </p:nvSpPr>
        <p:spPr>
          <a:xfrm>
            <a:off x="353626" y="4767308"/>
            <a:ext cx="4173986" cy="1127465"/>
          </a:xfrm>
        </p:spPr>
        <p:txBody>
          <a:bodyPr>
            <a:normAutofit/>
          </a:bodyPr>
          <a:lstStyle/>
          <a:p>
            <a:r>
              <a:rPr lang="en-US" sz="2400" dirty="0"/>
              <a:t>Luck=</a:t>
            </a:r>
          </a:p>
          <a:p>
            <a:r>
              <a:rPr lang="en-US" sz="2400" dirty="0"/>
              <a:t>Opportunity + Preparedness</a:t>
            </a:r>
          </a:p>
        </p:txBody>
      </p:sp>
    </p:spTree>
    <p:extLst>
      <p:ext uri="{BB962C8B-B14F-4D97-AF65-F5344CB8AC3E}">
        <p14:creationId xmlns:p14="http://schemas.microsoft.com/office/powerpoint/2010/main" val="81626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Prioritization Technique</a:t>
            </a:r>
            <a:br>
              <a:rPr lang="en-US" dirty="0"/>
            </a:br>
            <a:r>
              <a:rPr lang="en-US" dirty="0"/>
              <a:t>The Eisenhower Matrix</a:t>
            </a:r>
          </a:p>
        </p:txBody>
      </p:sp>
      <p:pic>
        <p:nvPicPr>
          <p:cNvPr id="1026" name="Picture 2"/>
          <p:cNvPicPr>
            <a:picLocks noGrp="1" noChangeAspect="1" noChangeArrowheads="1"/>
          </p:cNvPicPr>
          <p:nvPr>
            <p:ph type="tbl" sz="quarter" idx="13"/>
          </p:nvPr>
        </p:nvPicPr>
        <p:blipFill>
          <a:blip r:embed="rId3">
            <a:extLst>
              <a:ext uri="{28A0092B-C50C-407E-A947-70E740481C1C}">
                <a14:useLocalDpi xmlns:a14="http://schemas.microsoft.com/office/drawing/2010/main" val="0"/>
              </a:ext>
            </a:extLst>
          </a:blip>
          <a:stretch>
            <a:fillRect/>
          </a:stretch>
        </p:blipFill>
        <p:spPr bwMode="auto">
          <a:xfrm>
            <a:off x="2663300" y="1704896"/>
            <a:ext cx="6684885" cy="432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663774"/>
      </p:ext>
    </p:extLst>
  </p:cSld>
  <p:clrMapOvr>
    <a:masterClrMapping/>
  </p:clrMapOvr>
</p:sld>
</file>

<file path=ppt/theme/theme1.xml><?xml version="1.0" encoding="utf-8"?>
<a:theme xmlns:a="http://schemas.openxmlformats.org/drawingml/2006/main" name="Office Theme">
  <a:themeElements>
    <a:clrScheme name=" MarksNelson">
      <a:dk1>
        <a:srgbClr val="6D7A83"/>
      </a:dk1>
      <a:lt1>
        <a:srgbClr val="FFFFFF"/>
      </a:lt1>
      <a:dk2>
        <a:srgbClr val="6D7A83"/>
      </a:dk2>
      <a:lt2>
        <a:srgbClr val="FEFFFF"/>
      </a:lt2>
      <a:accent1>
        <a:srgbClr val="F6CB00"/>
      </a:accent1>
      <a:accent2>
        <a:srgbClr val="6D7A83"/>
      </a:accent2>
      <a:accent3>
        <a:srgbClr val="0B109F"/>
      </a:accent3>
      <a:accent4>
        <a:srgbClr val="FC5000"/>
      </a:accent4>
      <a:accent5>
        <a:srgbClr val="00BAB3"/>
      </a:accent5>
      <a:accent6>
        <a:srgbClr val="005D63"/>
      </a:accent6>
      <a:hlink>
        <a:srgbClr val="F6CB00"/>
      </a:hlink>
      <a:folHlink>
        <a:srgbClr val="F6CB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buClr>
            <a:srgbClr val="F0C415"/>
          </a:buClr>
          <a:buSzPct val="125000"/>
          <a:defRPr sz="4000" b="1" dirty="0">
            <a:solidFill>
              <a:srgbClr val="F0C415"/>
            </a:solidFill>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a00de4-b5a9-4348-a2c6-837106a00997">
      <Terms xmlns="http://schemas.microsoft.com/office/infopath/2007/PartnerControls"/>
    </lcf76f155ced4ddcb4097134ff3c332f>
    <TaxCatchAll xmlns="9fad0e1c-0d40-4479-9b13-d251ff1bef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A6A998FA837948ABC3246135ED8A52" ma:contentTypeVersion="16" ma:contentTypeDescription="Create a new document." ma:contentTypeScope="" ma:versionID="46875154381944bb8f6a41a2e00c32c1">
  <xsd:schema xmlns:xsd="http://www.w3.org/2001/XMLSchema" xmlns:xs="http://www.w3.org/2001/XMLSchema" xmlns:p="http://schemas.microsoft.com/office/2006/metadata/properties" xmlns:ns2="5ea00de4-b5a9-4348-a2c6-837106a00997" xmlns:ns3="9fad0e1c-0d40-4479-9b13-d251ff1befe9" targetNamespace="http://schemas.microsoft.com/office/2006/metadata/properties" ma:root="true" ma:fieldsID="4f42e57acdb70de2614c462702f3a8d3" ns2:_="" ns3:_="">
    <xsd:import namespace="5ea00de4-b5a9-4348-a2c6-837106a00997"/>
    <xsd:import namespace="9fad0e1c-0d40-4479-9b13-d251ff1bef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a00de4-b5a9-4348-a2c6-837106a009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2ba16a9-0b6c-47b8-9fc2-c6e83135de4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ad0e1c-0d40-4479-9b13-d251ff1bef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d53d656-d2c8-41fb-bd92-7b8a10a0ae7d}" ma:internalName="TaxCatchAll" ma:showField="CatchAllData" ma:web="9fad0e1c-0d40-4479-9b13-d251ff1bef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E5400A-4E70-4148-8FB5-6AB457DC169E}">
  <ds:schemaRefs>
    <ds:schemaRef ds:uri="http://schemas.microsoft.com/office/2006/metadata/properties"/>
    <ds:schemaRef ds:uri="http://schemas.microsoft.com/office/infopath/2007/PartnerControls"/>
    <ds:schemaRef ds:uri="1303e315-5465-459e-bbbe-a15688026fa7"/>
    <ds:schemaRef ds:uri="7ade8f09-b7d3-4271-9c20-f2a34c014f0c"/>
    <ds:schemaRef ds:uri="5ea00de4-b5a9-4348-a2c6-837106a00997"/>
    <ds:schemaRef ds:uri="9fad0e1c-0d40-4479-9b13-d251ff1befe9"/>
  </ds:schemaRefs>
</ds:datastoreItem>
</file>

<file path=customXml/itemProps2.xml><?xml version="1.0" encoding="utf-8"?>
<ds:datastoreItem xmlns:ds="http://schemas.openxmlformats.org/officeDocument/2006/customXml" ds:itemID="{D2ED0E67-662F-425C-ADD3-F84A37EDAAE3}">
  <ds:schemaRefs>
    <ds:schemaRef ds:uri="http://schemas.microsoft.com/sharepoint/v3/contenttype/forms"/>
  </ds:schemaRefs>
</ds:datastoreItem>
</file>

<file path=customXml/itemProps3.xml><?xml version="1.0" encoding="utf-8"?>
<ds:datastoreItem xmlns:ds="http://schemas.openxmlformats.org/officeDocument/2006/customXml" ds:itemID="{A7BDD210-1D45-444F-B8AC-6E767E246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a00de4-b5a9-4348-a2c6-837106a00997"/>
    <ds:schemaRef ds:uri="9fad0e1c-0d40-4479-9b13-d251ff1be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1601</TotalTime>
  <Words>846</Words>
  <Application>Microsoft Office PowerPoint</Application>
  <PresentationFormat>Widescreen</PresentationFormat>
  <Paragraphs>82</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System Font Regular</vt:lpstr>
      <vt:lpstr>Office Theme</vt:lpstr>
      <vt:lpstr>POSITIONING YOUR ORGANIZATION FOR FUTURE SUCCESS</vt:lpstr>
      <vt:lpstr>About the Presenter</vt:lpstr>
      <vt:lpstr>Group Discussion</vt:lpstr>
      <vt:lpstr>Group Discussion</vt:lpstr>
      <vt:lpstr>Group Discussion</vt:lpstr>
      <vt:lpstr>Group Discussion</vt:lpstr>
      <vt:lpstr>Group Discussion</vt:lpstr>
      <vt:lpstr>Creating Organization Focus Strategic Action Plan</vt:lpstr>
      <vt:lpstr>Prioritization Technique The Eisenhower Matrix</vt:lpstr>
      <vt:lpstr>Contact Steve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Etcher</dc:creator>
  <cp:lastModifiedBy>Laurie Thompson</cp:lastModifiedBy>
  <cp:revision>10</cp:revision>
  <cp:lastPrinted>2022-07-20T15:15:26Z</cp:lastPrinted>
  <dcterms:created xsi:type="dcterms:W3CDTF">2019-12-04T14:49:40Z</dcterms:created>
  <dcterms:modified xsi:type="dcterms:W3CDTF">2023-06-27T05:46:09Z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0x010100A7A6A998FA837948ABC3246135ED8A52</vt:lpwstr>
  </property>
</Properties>
</file>