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B3C"/>
    <a:srgbClr val="AF1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0015-9D2F-43CC-BEE3-02F2B3E3420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6843-5D38-46E6-B0EB-69CAFA4C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8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0015-9D2F-43CC-BEE3-02F2B3E3420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6843-5D38-46E6-B0EB-69CAFA4C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7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0015-9D2F-43CC-BEE3-02F2B3E3420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6843-5D38-46E6-B0EB-69CAFA4C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46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1734-4A82-4AA0-AE86-9F28AC19601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79D-4E7F-4E1B-A10A-6F2ED7BA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2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1734-4A82-4AA0-AE86-9F28AC19601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79D-4E7F-4E1B-A10A-6F2ED7BA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2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1734-4A82-4AA0-AE86-9F28AC19601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79D-4E7F-4E1B-A10A-6F2ED7BA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9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1734-4A82-4AA0-AE86-9F28AC19601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79D-4E7F-4E1B-A10A-6F2ED7BA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94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1734-4A82-4AA0-AE86-9F28AC19601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79D-4E7F-4E1B-A10A-6F2ED7BA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84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1734-4A82-4AA0-AE86-9F28AC19601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79D-4E7F-4E1B-A10A-6F2ED7BA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6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1734-4A82-4AA0-AE86-9F28AC19601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79D-4E7F-4E1B-A10A-6F2ED7BA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10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1734-4A82-4AA0-AE86-9F28AC19601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79D-4E7F-4E1B-A10A-6F2ED7BA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4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0015-9D2F-43CC-BEE3-02F2B3E3420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6843-5D38-46E6-B0EB-69CAFA4C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34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1734-4A82-4AA0-AE86-9F28AC19601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79D-4E7F-4E1B-A10A-6F2ED7BA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7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1734-4A82-4AA0-AE86-9F28AC19601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79D-4E7F-4E1B-A10A-6F2ED7BA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32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1734-4A82-4AA0-AE86-9F28AC19601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79D-4E7F-4E1B-A10A-6F2ED7BA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4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0015-9D2F-43CC-BEE3-02F2B3E3420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6843-5D38-46E6-B0EB-69CAFA4C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0015-9D2F-43CC-BEE3-02F2B3E3420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6843-5D38-46E6-B0EB-69CAFA4C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0015-9D2F-43CC-BEE3-02F2B3E3420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6843-5D38-46E6-B0EB-69CAFA4C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7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0015-9D2F-43CC-BEE3-02F2B3E3420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6843-5D38-46E6-B0EB-69CAFA4C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0015-9D2F-43CC-BEE3-02F2B3E3420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6843-5D38-46E6-B0EB-69CAFA4C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1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0015-9D2F-43CC-BEE3-02F2B3E3420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6843-5D38-46E6-B0EB-69CAFA4C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1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0015-9D2F-43CC-BEE3-02F2B3E3420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6843-5D38-46E6-B0EB-69CAFA4C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7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F0015-9D2F-43CC-BEE3-02F2B3E3420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6843-5D38-46E6-B0EB-69CAFA4C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9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1734-4A82-4AA0-AE86-9F28AC196015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6E79D-4E7F-4E1B-A10A-6F2ED7BA5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BD027-A31C-48A2-A5D4-95374C064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3372" y="2542273"/>
            <a:ext cx="438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Bret Allphin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009C8-F037-4058-9EDA-A0C5DFBC7640}"/>
              </a:ext>
            </a:extLst>
          </p:cNvPr>
          <p:cNvSpPr/>
          <p:nvPr/>
        </p:nvSpPr>
        <p:spPr>
          <a:xfrm>
            <a:off x="1910861" y="35916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Development Director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Buckeye Hills Regional Council (OH)</a:t>
            </a: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Image result for buckeye hills regional council logo">
            <a:extLst>
              <a:ext uri="{FF2B5EF4-FFF2-40B4-BE49-F238E27FC236}">
                <a16:creationId xmlns:a16="http://schemas.microsoft.com/office/drawing/2014/main" id="{A7F8B866-06C8-49E6-9814-72582DEB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62" y="2409092"/>
            <a:ext cx="4079631" cy="20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15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5" y="502920"/>
            <a:ext cx="10058400" cy="6190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1179" y="3035808"/>
            <a:ext cx="203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riplex Serif OT Extrabold" panose="02000606040000020004" pitchFamily="50" charset="0"/>
              </a:rPr>
              <a:t>(YOU.)</a:t>
            </a:r>
          </a:p>
        </p:txBody>
      </p:sp>
    </p:spTree>
    <p:extLst>
      <p:ext uri="{BB962C8B-B14F-4D97-AF65-F5344CB8AC3E}">
        <p14:creationId xmlns:p14="http://schemas.microsoft.com/office/powerpoint/2010/main" val="33759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512064" y="1069848"/>
            <a:ext cx="11402568" cy="475488"/>
          </a:xfrm>
          <a:prstGeom prst="rightArrow">
            <a:avLst/>
          </a:prstGeom>
          <a:solidFill>
            <a:srgbClr val="AF1E23"/>
          </a:solidFill>
          <a:ln>
            <a:solidFill>
              <a:srgbClr val="AF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2064" y="2048256"/>
            <a:ext cx="11402568" cy="246888"/>
          </a:xfrm>
          <a:prstGeom prst="rightArrow">
            <a:avLst/>
          </a:prstGeom>
          <a:solidFill>
            <a:srgbClr val="071B3C"/>
          </a:solidFill>
          <a:ln>
            <a:solidFill>
              <a:srgbClr val="071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22976" y="694944"/>
            <a:ext cx="2084832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iplex Serif OT Extrabold" panose="02000606040000020004" pitchFamily="50" charset="0"/>
              </a:rPr>
              <a:t>CEDS Guidelines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928" y="1688592"/>
            <a:ext cx="2084832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iplex Serif OT Extrabold" panose="02000606040000020004" pitchFamily="50" charset="0"/>
              </a:rPr>
              <a:t>How it should go…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19456" y="3538728"/>
            <a:ext cx="11786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509016" y="4212336"/>
            <a:ext cx="11402568" cy="475488"/>
          </a:xfrm>
          <a:prstGeom prst="rightArrow">
            <a:avLst/>
          </a:prstGeom>
          <a:solidFill>
            <a:srgbClr val="AF1E23"/>
          </a:solidFill>
          <a:ln>
            <a:solidFill>
              <a:srgbClr val="AF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19928" y="3837432"/>
            <a:ext cx="2084832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iplex Serif OT Extrabold" panose="02000606040000020004" pitchFamily="50" charset="0"/>
              </a:rPr>
              <a:t>CEDS Guidelines</a:t>
            </a:r>
          </a:p>
        </p:txBody>
      </p:sp>
      <p:sp>
        <p:nvSpPr>
          <p:cNvPr id="16" name="Freeform 15"/>
          <p:cNvSpPr/>
          <p:nvPr/>
        </p:nvSpPr>
        <p:spPr>
          <a:xfrm>
            <a:off x="521208" y="4873752"/>
            <a:ext cx="10844784" cy="1773968"/>
          </a:xfrm>
          <a:custGeom>
            <a:avLst/>
            <a:gdLst>
              <a:gd name="connsiteX0" fmla="*/ 0 w 10844784"/>
              <a:gd name="connsiteY0" fmla="*/ 731520 h 1773968"/>
              <a:gd name="connsiteX1" fmla="*/ 64008 w 10844784"/>
              <a:gd name="connsiteY1" fmla="*/ 713232 h 1773968"/>
              <a:gd name="connsiteX2" fmla="*/ 374904 w 10844784"/>
              <a:gd name="connsiteY2" fmla="*/ 740664 h 1773968"/>
              <a:gd name="connsiteX3" fmla="*/ 1051560 w 10844784"/>
              <a:gd name="connsiteY3" fmla="*/ 722376 h 1773968"/>
              <a:gd name="connsiteX4" fmla="*/ 1060704 w 10844784"/>
              <a:gd name="connsiteY4" fmla="*/ 530352 h 1773968"/>
              <a:gd name="connsiteX5" fmla="*/ 1078992 w 10844784"/>
              <a:gd name="connsiteY5" fmla="*/ 274320 h 1773968"/>
              <a:gd name="connsiteX6" fmla="*/ 1106424 w 10844784"/>
              <a:gd name="connsiteY6" fmla="*/ 246888 h 1773968"/>
              <a:gd name="connsiteX7" fmla="*/ 1197864 w 10844784"/>
              <a:gd name="connsiteY7" fmla="*/ 237744 h 1773968"/>
              <a:gd name="connsiteX8" fmla="*/ 1371600 w 10844784"/>
              <a:gd name="connsiteY8" fmla="*/ 256032 h 1773968"/>
              <a:gd name="connsiteX9" fmla="*/ 1389888 w 10844784"/>
              <a:gd name="connsiteY9" fmla="*/ 338328 h 1773968"/>
              <a:gd name="connsiteX10" fmla="*/ 1417320 w 10844784"/>
              <a:gd name="connsiteY10" fmla="*/ 539496 h 1773968"/>
              <a:gd name="connsiteX11" fmla="*/ 1408176 w 10844784"/>
              <a:gd name="connsiteY11" fmla="*/ 923544 h 1773968"/>
              <a:gd name="connsiteX12" fmla="*/ 1380744 w 10844784"/>
              <a:gd name="connsiteY12" fmla="*/ 950976 h 1773968"/>
              <a:gd name="connsiteX13" fmla="*/ 1307592 w 10844784"/>
              <a:gd name="connsiteY13" fmla="*/ 941832 h 1773968"/>
              <a:gd name="connsiteX14" fmla="*/ 1280160 w 10844784"/>
              <a:gd name="connsiteY14" fmla="*/ 932688 h 1773968"/>
              <a:gd name="connsiteX15" fmla="*/ 1252728 w 10844784"/>
              <a:gd name="connsiteY15" fmla="*/ 914400 h 1773968"/>
              <a:gd name="connsiteX16" fmla="*/ 1133856 w 10844784"/>
              <a:gd name="connsiteY16" fmla="*/ 905256 h 1773968"/>
              <a:gd name="connsiteX17" fmla="*/ 960120 w 10844784"/>
              <a:gd name="connsiteY17" fmla="*/ 923544 h 1773968"/>
              <a:gd name="connsiteX18" fmla="*/ 758952 w 10844784"/>
              <a:gd name="connsiteY18" fmla="*/ 932688 h 1773968"/>
              <a:gd name="connsiteX19" fmla="*/ 649224 w 10844784"/>
              <a:gd name="connsiteY19" fmla="*/ 950976 h 1773968"/>
              <a:gd name="connsiteX20" fmla="*/ 585216 w 10844784"/>
              <a:gd name="connsiteY20" fmla="*/ 960120 h 1773968"/>
              <a:gd name="connsiteX21" fmla="*/ 484632 w 10844784"/>
              <a:gd name="connsiteY21" fmla="*/ 978408 h 1773968"/>
              <a:gd name="connsiteX22" fmla="*/ 301752 w 10844784"/>
              <a:gd name="connsiteY22" fmla="*/ 996696 h 1773968"/>
              <a:gd name="connsiteX23" fmla="*/ 265176 w 10844784"/>
              <a:gd name="connsiteY23" fmla="*/ 1033272 h 1773968"/>
              <a:gd name="connsiteX24" fmla="*/ 310896 w 10844784"/>
              <a:gd name="connsiteY24" fmla="*/ 1307592 h 1773968"/>
              <a:gd name="connsiteX25" fmla="*/ 320040 w 10844784"/>
              <a:gd name="connsiteY25" fmla="*/ 1371600 h 1773968"/>
              <a:gd name="connsiteX26" fmla="*/ 329184 w 10844784"/>
              <a:gd name="connsiteY26" fmla="*/ 1453896 h 1773968"/>
              <a:gd name="connsiteX27" fmla="*/ 347472 w 10844784"/>
              <a:gd name="connsiteY27" fmla="*/ 1536192 h 1773968"/>
              <a:gd name="connsiteX28" fmla="*/ 457200 w 10844784"/>
              <a:gd name="connsiteY28" fmla="*/ 1527048 h 1773968"/>
              <a:gd name="connsiteX29" fmla="*/ 484632 w 10844784"/>
              <a:gd name="connsiteY29" fmla="*/ 1508760 h 1773968"/>
              <a:gd name="connsiteX30" fmla="*/ 512064 w 10844784"/>
              <a:gd name="connsiteY30" fmla="*/ 1499616 h 1773968"/>
              <a:gd name="connsiteX31" fmla="*/ 539496 w 10844784"/>
              <a:gd name="connsiteY31" fmla="*/ 1481328 h 1773968"/>
              <a:gd name="connsiteX32" fmla="*/ 612648 w 10844784"/>
              <a:gd name="connsiteY32" fmla="*/ 1472184 h 1773968"/>
              <a:gd name="connsiteX33" fmla="*/ 685800 w 10844784"/>
              <a:gd name="connsiteY33" fmla="*/ 1453896 h 1773968"/>
              <a:gd name="connsiteX34" fmla="*/ 969264 w 10844784"/>
              <a:gd name="connsiteY34" fmla="*/ 1426464 h 1773968"/>
              <a:gd name="connsiteX35" fmla="*/ 1106424 w 10844784"/>
              <a:gd name="connsiteY35" fmla="*/ 1417320 h 1773968"/>
              <a:gd name="connsiteX36" fmla="*/ 1216152 w 10844784"/>
              <a:gd name="connsiteY36" fmla="*/ 1399032 h 1773968"/>
              <a:gd name="connsiteX37" fmla="*/ 1261872 w 10844784"/>
              <a:gd name="connsiteY37" fmla="*/ 1380744 h 1773968"/>
              <a:gd name="connsiteX38" fmla="*/ 1417320 w 10844784"/>
              <a:gd name="connsiteY38" fmla="*/ 1371600 h 1773968"/>
              <a:gd name="connsiteX39" fmla="*/ 1792224 w 10844784"/>
              <a:gd name="connsiteY39" fmla="*/ 1335024 h 1773968"/>
              <a:gd name="connsiteX40" fmla="*/ 1773936 w 10844784"/>
              <a:gd name="connsiteY40" fmla="*/ 1261872 h 1773968"/>
              <a:gd name="connsiteX41" fmla="*/ 1764792 w 10844784"/>
              <a:gd name="connsiteY41" fmla="*/ 1216152 h 1773968"/>
              <a:gd name="connsiteX42" fmla="*/ 1737360 w 10844784"/>
              <a:gd name="connsiteY42" fmla="*/ 1188720 h 1773968"/>
              <a:gd name="connsiteX43" fmla="*/ 1719072 w 10844784"/>
              <a:gd name="connsiteY43" fmla="*/ 1152144 h 1773968"/>
              <a:gd name="connsiteX44" fmla="*/ 1728216 w 10844784"/>
              <a:gd name="connsiteY44" fmla="*/ 1069848 h 1773968"/>
              <a:gd name="connsiteX45" fmla="*/ 1755648 w 10844784"/>
              <a:gd name="connsiteY45" fmla="*/ 1042416 h 1773968"/>
              <a:gd name="connsiteX46" fmla="*/ 1764792 w 10844784"/>
              <a:gd name="connsiteY46" fmla="*/ 1014984 h 1773968"/>
              <a:gd name="connsiteX47" fmla="*/ 1810512 w 10844784"/>
              <a:gd name="connsiteY47" fmla="*/ 950976 h 1773968"/>
              <a:gd name="connsiteX48" fmla="*/ 1819656 w 10844784"/>
              <a:gd name="connsiteY48" fmla="*/ 914400 h 1773968"/>
              <a:gd name="connsiteX49" fmla="*/ 1847088 w 10844784"/>
              <a:gd name="connsiteY49" fmla="*/ 841248 h 1773968"/>
              <a:gd name="connsiteX50" fmla="*/ 1865376 w 10844784"/>
              <a:gd name="connsiteY50" fmla="*/ 786384 h 1773968"/>
              <a:gd name="connsiteX51" fmla="*/ 1874520 w 10844784"/>
              <a:gd name="connsiteY51" fmla="*/ 676656 h 1773968"/>
              <a:gd name="connsiteX52" fmla="*/ 2478024 w 10844784"/>
              <a:gd name="connsiteY52" fmla="*/ 649224 h 1773968"/>
              <a:gd name="connsiteX53" fmla="*/ 2514600 w 10844784"/>
              <a:gd name="connsiteY53" fmla="*/ 585216 h 1773968"/>
              <a:gd name="connsiteX54" fmla="*/ 2523744 w 10844784"/>
              <a:gd name="connsiteY54" fmla="*/ 530352 h 1773968"/>
              <a:gd name="connsiteX55" fmla="*/ 2542032 w 10844784"/>
              <a:gd name="connsiteY55" fmla="*/ 493776 h 1773968"/>
              <a:gd name="connsiteX56" fmla="*/ 2560320 w 10844784"/>
              <a:gd name="connsiteY56" fmla="*/ 448056 h 1773968"/>
              <a:gd name="connsiteX57" fmla="*/ 2587752 w 10844784"/>
              <a:gd name="connsiteY57" fmla="*/ 365760 h 1773968"/>
              <a:gd name="connsiteX58" fmla="*/ 2615184 w 10844784"/>
              <a:gd name="connsiteY58" fmla="*/ 310896 h 1773968"/>
              <a:gd name="connsiteX59" fmla="*/ 2642616 w 10844784"/>
              <a:gd name="connsiteY59" fmla="*/ 292608 h 1773968"/>
              <a:gd name="connsiteX60" fmla="*/ 2651760 w 10844784"/>
              <a:gd name="connsiteY60" fmla="*/ 329184 h 1773968"/>
              <a:gd name="connsiteX61" fmla="*/ 2670048 w 10844784"/>
              <a:gd name="connsiteY61" fmla="*/ 374904 h 1773968"/>
              <a:gd name="connsiteX62" fmla="*/ 2679192 w 10844784"/>
              <a:gd name="connsiteY62" fmla="*/ 685800 h 1773968"/>
              <a:gd name="connsiteX63" fmla="*/ 2670048 w 10844784"/>
              <a:gd name="connsiteY63" fmla="*/ 1042416 h 1773968"/>
              <a:gd name="connsiteX64" fmla="*/ 2651760 w 10844784"/>
              <a:gd name="connsiteY64" fmla="*/ 1097280 h 1773968"/>
              <a:gd name="connsiteX65" fmla="*/ 2642616 w 10844784"/>
              <a:gd name="connsiteY65" fmla="*/ 1161288 h 1773968"/>
              <a:gd name="connsiteX66" fmla="*/ 2615184 w 10844784"/>
              <a:gd name="connsiteY66" fmla="*/ 1271016 h 1773968"/>
              <a:gd name="connsiteX67" fmla="*/ 2633472 w 10844784"/>
              <a:gd name="connsiteY67" fmla="*/ 1408176 h 1773968"/>
              <a:gd name="connsiteX68" fmla="*/ 2642616 w 10844784"/>
              <a:gd name="connsiteY68" fmla="*/ 1344168 h 1773968"/>
              <a:gd name="connsiteX69" fmla="*/ 2660904 w 10844784"/>
              <a:gd name="connsiteY69" fmla="*/ 1289304 h 1773968"/>
              <a:gd name="connsiteX70" fmla="*/ 2679192 w 10844784"/>
              <a:gd name="connsiteY70" fmla="*/ 1188720 h 1773968"/>
              <a:gd name="connsiteX71" fmla="*/ 2715768 w 10844784"/>
              <a:gd name="connsiteY71" fmla="*/ 1042416 h 1773968"/>
              <a:gd name="connsiteX72" fmla="*/ 2734056 w 10844784"/>
              <a:gd name="connsiteY72" fmla="*/ 969264 h 1773968"/>
              <a:gd name="connsiteX73" fmla="*/ 2752344 w 10844784"/>
              <a:gd name="connsiteY73" fmla="*/ 896112 h 1773968"/>
              <a:gd name="connsiteX74" fmla="*/ 2770632 w 10844784"/>
              <a:gd name="connsiteY74" fmla="*/ 850392 h 1773968"/>
              <a:gd name="connsiteX75" fmla="*/ 2798064 w 10844784"/>
              <a:gd name="connsiteY75" fmla="*/ 740664 h 1773968"/>
              <a:gd name="connsiteX76" fmla="*/ 2825496 w 10844784"/>
              <a:gd name="connsiteY76" fmla="*/ 630936 h 1773968"/>
              <a:gd name="connsiteX77" fmla="*/ 2871216 w 10844784"/>
              <a:gd name="connsiteY77" fmla="*/ 576072 h 1773968"/>
              <a:gd name="connsiteX78" fmla="*/ 2898648 w 10844784"/>
              <a:gd name="connsiteY78" fmla="*/ 484632 h 1773968"/>
              <a:gd name="connsiteX79" fmla="*/ 2907792 w 10844784"/>
              <a:gd name="connsiteY79" fmla="*/ 457200 h 1773968"/>
              <a:gd name="connsiteX80" fmla="*/ 2953512 w 10844784"/>
              <a:gd name="connsiteY80" fmla="*/ 393192 h 1773968"/>
              <a:gd name="connsiteX81" fmla="*/ 2962656 w 10844784"/>
              <a:gd name="connsiteY81" fmla="*/ 365760 h 1773968"/>
              <a:gd name="connsiteX82" fmla="*/ 3008376 w 10844784"/>
              <a:gd name="connsiteY82" fmla="*/ 310896 h 1773968"/>
              <a:gd name="connsiteX83" fmla="*/ 3017520 w 10844784"/>
              <a:gd name="connsiteY83" fmla="*/ 265176 h 1773968"/>
              <a:gd name="connsiteX84" fmla="*/ 3044952 w 10844784"/>
              <a:gd name="connsiteY84" fmla="*/ 246888 h 1773968"/>
              <a:gd name="connsiteX85" fmla="*/ 3063240 w 10844784"/>
              <a:gd name="connsiteY85" fmla="*/ 219456 h 1773968"/>
              <a:gd name="connsiteX86" fmla="*/ 3099816 w 10844784"/>
              <a:gd name="connsiteY86" fmla="*/ 164592 h 1773968"/>
              <a:gd name="connsiteX87" fmla="*/ 3127248 w 10844784"/>
              <a:gd name="connsiteY87" fmla="*/ 109728 h 1773968"/>
              <a:gd name="connsiteX88" fmla="*/ 3154680 w 10844784"/>
              <a:gd name="connsiteY88" fmla="*/ 91440 h 1773968"/>
              <a:gd name="connsiteX89" fmla="*/ 3209544 w 10844784"/>
              <a:gd name="connsiteY89" fmla="*/ 228600 h 1773968"/>
              <a:gd name="connsiteX90" fmla="*/ 3236976 w 10844784"/>
              <a:gd name="connsiteY90" fmla="*/ 356616 h 1773968"/>
              <a:gd name="connsiteX91" fmla="*/ 3255264 w 10844784"/>
              <a:gd name="connsiteY91" fmla="*/ 484632 h 1773968"/>
              <a:gd name="connsiteX92" fmla="*/ 3273552 w 10844784"/>
              <a:gd name="connsiteY92" fmla="*/ 566928 h 1773968"/>
              <a:gd name="connsiteX93" fmla="*/ 3300984 w 10844784"/>
              <a:gd name="connsiteY93" fmla="*/ 713232 h 1773968"/>
              <a:gd name="connsiteX94" fmla="*/ 3310128 w 10844784"/>
              <a:gd name="connsiteY94" fmla="*/ 905256 h 1773968"/>
              <a:gd name="connsiteX95" fmla="*/ 3337560 w 10844784"/>
              <a:gd name="connsiteY95" fmla="*/ 1490472 h 1773968"/>
              <a:gd name="connsiteX96" fmla="*/ 3374136 w 10844784"/>
              <a:gd name="connsiteY96" fmla="*/ 1435608 h 1773968"/>
              <a:gd name="connsiteX97" fmla="*/ 3392424 w 10844784"/>
              <a:gd name="connsiteY97" fmla="*/ 1335024 h 1773968"/>
              <a:gd name="connsiteX98" fmla="*/ 3401568 w 10844784"/>
              <a:gd name="connsiteY98" fmla="*/ 1298448 h 1773968"/>
              <a:gd name="connsiteX99" fmla="*/ 3438144 w 10844784"/>
              <a:gd name="connsiteY99" fmla="*/ 1216152 h 1773968"/>
              <a:gd name="connsiteX100" fmla="*/ 3456432 w 10844784"/>
              <a:gd name="connsiteY100" fmla="*/ 1133856 h 1773968"/>
              <a:gd name="connsiteX101" fmla="*/ 3502152 w 10844784"/>
              <a:gd name="connsiteY101" fmla="*/ 987552 h 1773968"/>
              <a:gd name="connsiteX102" fmla="*/ 3520440 w 10844784"/>
              <a:gd name="connsiteY102" fmla="*/ 905256 h 1773968"/>
              <a:gd name="connsiteX103" fmla="*/ 3538728 w 10844784"/>
              <a:gd name="connsiteY103" fmla="*/ 841248 h 1773968"/>
              <a:gd name="connsiteX104" fmla="*/ 3557016 w 10844784"/>
              <a:gd name="connsiteY104" fmla="*/ 768096 h 1773968"/>
              <a:gd name="connsiteX105" fmla="*/ 3584448 w 10844784"/>
              <a:gd name="connsiteY105" fmla="*/ 722376 h 1773968"/>
              <a:gd name="connsiteX106" fmla="*/ 3611880 w 10844784"/>
              <a:gd name="connsiteY106" fmla="*/ 594360 h 1773968"/>
              <a:gd name="connsiteX107" fmla="*/ 3621024 w 10844784"/>
              <a:gd name="connsiteY107" fmla="*/ 548640 h 1773968"/>
              <a:gd name="connsiteX108" fmla="*/ 3639312 w 10844784"/>
              <a:gd name="connsiteY108" fmla="*/ 512064 h 1773968"/>
              <a:gd name="connsiteX109" fmla="*/ 3648456 w 10844784"/>
              <a:gd name="connsiteY109" fmla="*/ 448056 h 1773968"/>
              <a:gd name="connsiteX110" fmla="*/ 3675888 w 10844784"/>
              <a:gd name="connsiteY110" fmla="*/ 228600 h 1773968"/>
              <a:gd name="connsiteX111" fmla="*/ 3694176 w 10844784"/>
              <a:gd name="connsiteY111" fmla="*/ 192024 h 1773968"/>
              <a:gd name="connsiteX112" fmla="*/ 3703320 w 10844784"/>
              <a:gd name="connsiteY112" fmla="*/ 146304 h 1773968"/>
              <a:gd name="connsiteX113" fmla="*/ 3721608 w 10844784"/>
              <a:gd name="connsiteY113" fmla="*/ 182880 h 1773968"/>
              <a:gd name="connsiteX114" fmla="*/ 3712464 w 10844784"/>
              <a:gd name="connsiteY114" fmla="*/ 548640 h 1773968"/>
              <a:gd name="connsiteX115" fmla="*/ 3749040 w 10844784"/>
              <a:gd name="connsiteY115" fmla="*/ 1316736 h 1773968"/>
              <a:gd name="connsiteX116" fmla="*/ 3758184 w 10844784"/>
              <a:gd name="connsiteY116" fmla="*/ 1490472 h 1773968"/>
              <a:gd name="connsiteX117" fmla="*/ 3803904 w 10844784"/>
              <a:gd name="connsiteY117" fmla="*/ 1463040 h 1773968"/>
              <a:gd name="connsiteX118" fmla="*/ 3849624 w 10844784"/>
              <a:gd name="connsiteY118" fmla="*/ 1335024 h 1773968"/>
              <a:gd name="connsiteX119" fmla="*/ 3867912 w 10844784"/>
              <a:gd name="connsiteY119" fmla="*/ 1280160 h 1773968"/>
              <a:gd name="connsiteX120" fmla="*/ 3886200 w 10844784"/>
              <a:gd name="connsiteY120" fmla="*/ 1252728 h 1773968"/>
              <a:gd name="connsiteX121" fmla="*/ 3931920 w 10844784"/>
              <a:gd name="connsiteY121" fmla="*/ 1069848 h 1773968"/>
              <a:gd name="connsiteX122" fmla="*/ 3941064 w 10844784"/>
              <a:gd name="connsiteY122" fmla="*/ 612648 h 1773968"/>
              <a:gd name="connsiteX123" fmla="*/ 3959352 w 10844784"/>
              <a:gd name="connsiteY123" fmla="*/ 484632 h 1773968"/>
              <a:gd name="connsiteX124" fmla="*/ 4005072 w 10844784"/>
              <a:gd name="connsiteY124" fmla="*/ 347472 h 1773968"/>
              <a:gd name="connsiteX125" fmla="*/ 4023360 w 10844784"/>
              <a:gd name="connsiteY125" fmla="*/ 320040 h 1773968"/>
              <a:gd name="connsiteX126" fmla="*/ 4032504 w 10844784"/>
              <a:gd name="connsiteY126" fmla="*/ 274320 h 1773968"/>
              <a:gd name="connsiteX127" fmla="*/ 4050792 w 10844784"/>
              <a:gd name="connsiteY127" fmla="*/ 237744 h 1773968"/>
              <a:gd name="connsiteX128" fmla="*/ 4059936 w 10844784"/>
              <a:gd name="connsiteY128" fmla="*/ 210312 h 1773968"/>
              <a:gd name="connsiteX129" fmla="*/ 4087368 w 10844784"/>
              <a:gd name="connsiteY129" fmla="*/ 493776 h 1773968"/>
              <a:gd name="connsiteX130" fmla="*/ 4105656 w 10844784"/>
              <a:gd name="connsiteY130" fmla="*/ 868680 h 1773968"/>
              <a:gd name="connsiteX131" fmla="*/ 4114800 w 10844784"/>
              <a:gd name="connsiteY131" fmla="*/ 960120 h 1773968"/>
              <a:gd name="connsiteX132" fmla="*/ 4133088 w 10844784"/>
              <a:gd name="connsiteY132" fmla="*/ 1042416 h 1773968"/>
              <a:gd name="connsiteX133" fmla="*/ 4142232 w 10844784"/>
              <a:gd name="connsiteY133" fmla="*/ 1088136 h 1773968"/>
              <a:gd name="connsiteX134" fmla="*/ 4178808 w 10844784"/>
              <a:gd name="connsiteY134" fmla="*/ 1362456 h 1773968"/>
              <a:gd name="connsiteX135" fmla="*/ 4187952 w 10844784"/>
              <a:gd name="connsiteY135" fmla="*/ 1499616 h 1773968"/>
              <a:gd name="connsiteX136" fmla="*/ 4233672 w 10844784"/>
              <a:gd name="connsiteY136" fmla="*/ 1444752 h 1773968"/>
              <a:gd name="connsiteX137" fmla="*/ 4261104 w 10844784"/>
              <a:gd name="connsiteY137" fmla="*/ 1380744 h 1773968"/>
              <a:gd name="connsiteX138" fmla="*/ 4315968 w 10844784"/>
              <a:gd name="connsiteY138" fmla="*/ 1280160 h 1773968"/>
              <a:gd name="connsiteX139" fmla="*/ 4361688 w 10844784"/>
              <a:gd name="connsiteY139" fmla="*/ 1097280 h 1773968"/>
              <a:gd name="connsiteX140" fmla="*/ 4379976 w 10844784"/>
              <a:gd name="connsiteY140" fmla="*/ 1042416 h 1773968"/>
              <a:gd name="connsiteX141" fmla="*/ 4407408 w 10844784"/>
              <a:gd name="connsiteY141" fmla="*/ 420624 h 1773968"/>
              <a:gd name="connsiteX142" fmla="*/ 4416552 w 10844784"/>
              <a:gd name="connsiteY142" fmla="*/ 310896 h 1773968"/>
              <a:gd name="connsiteX143" fmla="*/ 4434840 w 10844784"/>
              <a:gd name="connsiteY143" fmla="*/ 0 h 1773968"/>
              <a:gd name="connsiteX144" fmla="*/ 5641848 w 10844784"/>
              <a:gd name="connsiteY144" fmla="*/ 18288 h 1773968"/>
              <a:gd name="connsiteX145" fmla="*/ 5650992 w 10844784"/>
              <a:gd name="connsiteY145" fmla="*/ 73152 h 1773968"/>
              <a:gd name="connsiteX146" fmla="*/ 5669280 w 10844784"/>
              <a:gd name="connsiteY146" fmla="*/ 100584 h 1773968"/>
              <a:gd name="connsiteX147" fmla="*/ 5687568 w 10844784"/>
              <a:gd name="connsiteY147" fmla="*/ 192024 h 1773968"/>
              <a:gd name="connsiteX148" fmla="*/ 5705856 w 10844784"/>
              <a:gd name="connsiteY148" fmla="*/ 228600 h 1773968"/>
              <a:gd name="connsiteX149" fmla="*/ 5660136 w 10844784"/>
              <a:gd name="connsiteY149" fmla="*/ 420624 h 1773968"/>
              <a:gd name="connsiteX150" fmla="*/ 5605272 w 10844784"/>
              <a:gd name="connsiteY150" fmla="*/ 429768 h 1773968"/>
              <a:gd name="connsiteX151" fmla="*/ 5413248 w 10844784"/>
              <a:gd name="connsiteY151" fmla="*/ 411480 h 1773968"/>
              <a:gd name="connsiteX152" fmla="*/ 5367528 w 10844784"/>
              <a:gd name="connsiteY152" fmla="*/ 402336 h 1773968"/>
              <a:gd name="connsiteX153" fmla="*/ 5285232 w 10844784"/>
              <a:gd name="connsiteY153" fmla="*/ 374904 h 1773968"/>
              <a:gd name="connsiteX154" fmla="*/ 4745736 w 10844784"/>
              <a:gd name="connsiteY154" fmla="*/ 393192 h 1773968"/>
              <a:gd name="connsiteX155" fmla="*/ 4700016 w 10844784"/>
              <a:gd name="connsiteY155" fmla="*/ 402336 h 1773968"/>
              <a:gd name="connsiteX156" fmla="*/ 4626864 w 10844784"/>
              <a:gd name="connsiteY156" fmla="*/ 484632 h 1773968"/>
              <a:gd name="connsiteX157" fmla="*/ 4581144 w 10844784"/>
              <a:gd name="connsiteY157" fmla="*/ 539496 h 1773968"/>
              <a:gd name="connsiteX158" fmla="*/ 4590288 w 10844784"/>
              <a:gd name="connsiteY158" fmla="*/ 758952 h 1773968"/>
              <a:gd name="connsiteX159" fmla="*/ 5175504 w 10844784"/>
              <a:gd name="connsiteY159" fmla="*/ 731520 h 1773968"/>
              <a:gd name="connsiteX160" fmla="*/ 5321808 w 10844784"/>
              <a:gd name="connsiteY160" fmla="*/ 713232 h 1773968"/>
              <a:gd name="connsiteX161" fmla="*/ 5550408 w 10844784"/>
              <a:gd name="connsiteY161" fmla="*/ 704088 h 1773968"/>
              <a:gd name="connsiteX162" fmla="*/ 5760720 w 10844784"/>
              <a:gd name="connsiteY162" fmla="*/ 722376 h 1773968"/>
              <a:gd name="connsiteX163" fmla="*/ 5779008 w 10844784"/>
              <a:gd name="connsiteY163" fmla="*/ 749808 h 1773968"/>
              <a:gd name="connsiteX164" fmla="*/ 5806440 w 10844784"/>
              <a:gd name="connsiteY164" fmla="*/ 978408 h 1773968"/>
              <a:gd name="connsiteX165" fmla="*/ 5815584 w 10844784"/>
              <a:gd name="connsiteY165" fmla="*/ 1014984 h 1773968"/>
              <a:gd name="connsiteX166" fmla="*/ 5833872 w 10844784"/>
              <a:gd name="connsiteY166" fmla="*/ 1042416 h 1773968"/>
              <a:gd name="connsiteX167" fmla="*/ 5852160 w 10844784"/>
              <a:gd name="connsiteY167" fmla="*/ 1106424 h 1773968"/>
              <a:gd name="connsiteX168" fmla="*/ 5870448 w 10844784"/>
              <a:gd name="connsiteY168" fmla="*/ 1133856 h 1773968"/>
              <a:gd name="connsiteX169" fmla="*/ 5879592 w 10844784"/>
              <a:gd name="connsiteY169" fmla="*/ 1197864 h 1773968"/>
              <a:gd name="connsiteX170" fmla="*/ 5888736 w 10844784"/>
              <a:gd name="connsiteY170" fmla="*/ 1362456 h 1773968"/>
              <a:gd name="connsiteX171" fmla="*/ 5861304 w 10844784"/>
              <a:gd name="connsiteY171" fmla="*/ 1389888 h 1773968"/>
              <a:gd name="connsiteX172" fmla="*/ 5779008 w 10844784"/>
              <a:gd name="connsiteY172" fmla="*/ 1399032 h 1773968"/>
              <a:gd name="connsiteX173" fmla="*/ 5715000 w 10844784"/>
              <a:gd name="connsiteY173" fmla="*/ 1417320 h 1773968"/>
              <a:gd name="connsiteX174" fmla="*/ 4645152 w 10844784"/>
              <a:gd name="connsiteY174" fmla="*/ 1444752 h 1773968"/>
              <a:gd name="connsiteX175" fmla="*/ 4626864 w 10844784"/>
              <a:gd name="connsiteY175" fmla="*/ 1472184 h 1773968"/>
              <a:gd name="connsiteX176" fmla="*/ 5056632 w 10844784"/>
              <a:gd name="connsiteY176" fmla="*/ 1655064 h 1773968"/>
              <a:gd name="connsiteX177" fmla="*/ 5102352 w 10844784"/>
              <a:gd name="connsiteY177" fmla="*/ 1636776 h 1773968"/>
              <a:gd name="connsiteX178" fmla="*/ 5239512 w 10844784"/>
              <a:gd name="connsiteY178" fmla="*/ 1609344 h 1773968"/>
              <a:gd name="connsiteX179" fmla="*/ 5330952 w 10844784"/>
              <a:gd name="connsiteY179" fmla="*/ 1572768 h 1773968"/>
              <a:gd name="connsiteX180" fmla="*/ 5394960 w 10844784"/>
              <a:gd name="connsiteY180" fmla="*/ 1554480 h 1773968"/>
              <a:gd name="connsiteX181" fmla="*/ 5449824 w 10844784"/>
              <a:gd name="connsiteY181" fmla="*/ 1527048 h 1773968"/>
              <a:gd name="connsiteX182" fmla="*/ 5769864 w 10844784"/>
              <a:gd name="connsiteY182" fmla="*/ 1545336 h 1773968"/>
              <a:gd name="connsiteX183" fmla="*/ 5879592 w 10844784"/>
              <a:gd name="connsiteY183" fmla="*/ 1554480 h 1773968"/>
              <a:gd name="connsiteX184" fmla="*/ 6080760 w 10844784"/>
              <a:gd name="connsiteY184" fmla="*/ 1563624 h 1773968"/>
              <a:gd name="connsiteX185" fmla="*/ 6199632 w 10844784"/>
              <a:gd name="connsiteY185" fmla="*/ 1581912 h 1773968"/>
              <a:gd name="connsiteX186" fmla="*/ 6236208 w 10844784"/>
              <a:gd name="connsiteY186" fmla="*/ 1591056 h 1773968"/>
              <a:gd name="connsiteX187" fmla="*/ 6254496 w 10844784"/>
              <a:gd name="connsiteY187" fmla="*/ 1024128 h 1773968"/>
              <a:gd name="connsiteX188" fmla="*/ 6281928 w 10844784"/>
              <a:gd name="connsiteY188" fmla="*/ 941832 h 1773968"/>
              <a:gd name="connsiteX189" fmla="*/ 6291072 w 10844784"/>
              <a:gd name="connsiteY189" fmla="*/ 905256 h 1773968"/>
              <a:gd name="connsiteX190" fmla="*/ 6272784 w 10844784"/>
              <a:gd name="connsiteY190" fmla="*/ 265176 h 1773968"/>
              <a:gd name="connsiteX191" fmla="*/ 6291072 w 10844784"/>
              <a:gd name="connsiteY191" fmla="*/ 219456 h 1773968"/>
              <a:gd name="connsiteX192" fmla="*/ 6528816 w 10844784"/>
              <a:gd name="connsiteY192" fmla="*/ 237744 h 1773968"/>
              <a:gd name="connsiteX193" fmla="*/ 6611112 w 10844784"/>
              <a:gd name="connsiteY193" fmla="*/ 256032 h 1773968"/>
              <a:gd name="connsiteX194" fmla="*/ 6647688 w 10844784"/>
              <a:gd name="connsiteY194" fmla="*/ 265176 h 1773968"/>
              <a:gd name="connsiteX195" fmla="*/ 6693408 w 10844784"/>
              <a:gd name="connsiteY195" fmla="*/ 292608 h 1773968"/>
              <a:gd name="connsiteX196" fmla="*/ 6729984 w 10844784"/>
              <a:gd name="connsiteY196" fmla="*/ 320040 h 1773968"/>
              <a:gd name="connsiteX197" fmla="*/ 6812280 w 10844784"/>
              <a:gd name="connsiteY197" fmla="*/ 420624 h 1773968"/>
              <a:gd name="connsiteX198" fmla="*/ 6830568 w 10844784"/>
              <a:gd name="connsiteY198" fmla="*/ 448056 h 1773968"/>
              <a:gd name="connsiteX199" fmla="*/ 6858000 w 10844784"/>
              <a:gd name="connsiteY199" fmla="*/ 457200 h 1773968"/>
              <a:gd name="connsiteX200" fmla="*/ 6867144 w 10844784"/>
              <a:gd name="connsiteY200" fmla="*/ 502920 h 1773968"/>
              <a:gd name="connsiteX201" fmla="*/ 6885432 w 10844784"/>
              <a:gd name="connsiteY201" fmla="*/ 557784 h 1773968"/>
              <a:gd name="connsiteX202" fmla="*/ 6903720 w 10844784"/>
              <a:gd name="connsiteY202" fmla="*/ 621792 h 1773968"/>
              <a:gd name="connsiteX203" fmla="*/ 6885432 w 10844784"/>
              <a:gd name="connsiteY203" fmla="*/ 868680 h 1773968"/>
              <a:gd name="connsiteX204" fmla="*/ 6867144 w 10844784"/>
              <a:gd name="connsiteY204" fmla="*/ 905256 h 1773968"/>
              <a:gd name="connsiteX205" fmla="*/ 6940296 w 10844784"/>
              <a:gd name="connsiteY205" fmla="*/ 941832 h 1773968"/>
              <a:gd name="connsiteX206" fmla="*/ 7086600 w 10844784"/>
              <a:gd name="connsiteY206" fmla="*/ 960120 h 1773968"/>
              <a:gd name="connsiteX207" fmla="*/ 7205472 w 10844784"/>
              <a:gd name="connsiteY207" fmla="*/ 987552 h 1773968"/>
              <a:gd name="connsiteX208" fmla="*/ 7351776 w 10844784"/>
              <a:gd name="connsiteY208" fmla="*/ 969264 h 1773968"/>
              <a:gd name="connsiteX209" fmla="*/ 7388352 w 10844784"/>
              <a:gd name="connsiteY209" fmla="*/ 914400 h 1773968"/>
              <a:gd name="connsiteX210" fmla="*/ 7415784 w 10844784"/>
              <a:gd name="connsiteY210" fmla="*/ 877824 h 1773968"/>
              <a:gd name="connsiteX211" fmla="*/ 7452360 w 10844784"/>
              <a:gd name="connsiteY211" fmla="*/ 795528 h 1773968"/>
              <a:gd name="connsiteX212" fmla="*/ 7498080 w 10844784"/>
              <a:gd name="connsiteY212" fmla="*/ 713232 h 1773968"/>
              <a:gd name="connsiteX213" fmla="*/ 7534656 w 10844784"/>
              <a:gd name="connsiteY213" fmla="*/ 649224 h 1773968"/>
              <a:gd name="connsiteX214" fmla="*/ 7543800 w 10844784"/>
              <a:gd name="connsiteY214" fmla="*/ 621792 h 1773968"/>
              <a:gd name="connsiteX215" fmla="*/ 7571232 w 10844784"/>
              <a:gd name="connsiteY215" fmla="*/ 576072 h 1773968"/>
              <a:gd name="connsiteX216" fmla="*/ 7589520 w 10844784"/>
              <a:gd name="connsiteY216" fmla="*/ 512064 h 1773968"/>
              <a:gd name="connsiteX217" fmla="*/ 7616952 w 10844784"/>
              <a:gd name="connsiteY217" fmla="*/ 493776 h 1773968"/>
              <a:gd name="connsiteX218" fmla="*/ 7635240 w 10844784"/>
              <a:gd name="connsiteY218" fmla="*/ 466344 h 1773968"/>
              <a:gd name="connsiteX219" fmla="*/ 7735824 w 10844784"/>
              <a:gd name="connsiteY219" fmla="*/ 576072 h 1773968"/>
              <a:gd name="connsiteX220" fmla="*/ 7754112 w 10844784"/>
              <a:gd name="connsiteY220" fmla="*/ 667512 h 1773968"/>
              <a:gd name="connsiteX221" fmla="*/ 7726680 w 10844784"/>
              <a:gd name="connsiteY221" fmla="*/ 1234440 h 1773968"/>
              <a:gd name="connsiteX222" fmla="*/ 7690104 w 10844784"/>
              <a:gd name="connsiteY222" fmla="*/ 1298448 h 1773968"/>
              <a:gd name="connsiteX223" fmla="*/ 7662672 w 10844784"/>
              <a:gd name="connsiteY223" fmla="*/ 1389888 h 1773968"/>
              <a:gd name="connsiteX224" fmla="*/ 7653528 w 10844784"/>
              <a:gd name="connsiteY224" fmla="*/ 1426464 h 1773968"/>
              <a:gd name="connsiteX225" fmla="*/ 7552944 w 10844784"/>
              <a:gd name="connsiteY225" fmla="*/ 1453896 h 1773968"/>
              <a:gd name="connsiteX226" fmla="*/ 7370064 w 10844784"/>
              <a:gd name="connsiteY226" fmla="*/ 1490472 h 1773968"/>
              <a:gd name="connsiteX227" fmla="*/ 7123176 w 10844784"/>
              <a:gd name="connsiteY227" fmla="*/ 1527048 h 1773968"/>
              <a:gd name="connsiteX228" fmla="*/ 7040880 w 10844784"/>
              <a:gd name="connsiteY228" fmla="*/ 1554480 h 1773968"/>
              <a:gd name="connsiteX229" fmla="*/ 6976872 w 10844784"/>
              <a:gd name="connsiteY229" fmla="*/ 1636776 h 1773968"/>
              <a:gd name="connsiteX230" fmla="*/ 6967728 w 10844784"/>
              <a:gd name="connsiteY230" fmla="*/ 1664208 h 1773968"/>
              <a:gd name="connsiteX231" fmla="*/ 7214616 w 10844784"/>
              <a:gd name="connsiteY231" fmla="*/ 1719072 h 1773968"/>
              <a:gd name="connsiteX232" fmla="*/ 7424928 w 10844784"/>
              <a:gd name="connsiteY232" fmla="*/ 1728216 h 1773968"/>
              <a:gd name="connsiteX233" fmla="*/ 7461504 w 10844784"/>
              <a:gd name="connsiteY233" fmla="*/ 1755648 h 1773968"/>
              <a:gd name="connsiteX234" fmla="*/ 7818120 w 10844784"/>
              <a:gd name="connsiteY234" fmla="*/ 1764792 h 1773968"/>
              <a:gd name="connsiteX235" fmla="*/ 7955280 w 10844784"/>
              <a:gd name="connsiteY235" fmla="*/ 1728216 h 1773968"/>
              <a:gd name="connsiteX236" fmla="*/ 8028432 w 10844784"/>
              <a:gd name="connsiteY236" fmla="*/ 1709928 h 1773968"/>
              <a:gd name="connsiteX237" fmla="*/ 8092440 w 10844784"/>
              <a:gd name="connsiteY237" fmla="*/ 1700784 h 1773968"/>
              <a:gd name="connsiteX238" fmla="*/ 8119872 w 10844784"/>
              <a:gd name="connsiteY238" fmla="*/ 1682496 h 1773968"/>
              <a:gd name="connsiteX239" fmla="*/ 8147304 w 10844784"/>
              <a:gd name="connsiteY239" fmla="*/ 1673352 h 1773968"/>
              <a:gd name="connsiteX240" fmla="*/ 8165592 w 10844784"/>
              <a:gd name="connsiteY240" fmla="*/ 1645920 h 1773968"/>
              <a:gd name="connsiteX241" fmla="*/ 8193024 w 10844784"/>
              <a:gd name="connsiteY241" fmla="*/ 1627632 h 1773968"/>
              <a:gd name="connsiteX242" fmla="*/ 8229600 w 10844784"/>
              <a:gd name="connsiteY242" fmla="*/ 1408176 h 1773968"/>
              <a:gd name="connsiteX243" fmla="*/ 8247888 w 10844784"/>
              <a:gd name="connsiteY243" fmla="*/ 1078992 h 1773968"/>
              <a:gd name="connsiteX244" fmla="*/ 8257032 w 10844784"/>
              <a:gd name="connsiteY244" fmla="*/ 566928 h 1773968"/>
              <a:gd name="connsiteX245" fmla="*/ 8275320 w 10844784"/>
              <a:gd name="connsiteY245" fmla="*/ 539496 h 1773968"/>
              <a:gd name="connsiteX246" fmla="*/ 8421624 w 10844784"/>
              <a:gd name="connsiteY246" fmla="*/ 557784 h 1773968"/>
              <a:gd name="connsiteX247" fmla="*/ 8485632 w 10844784"/>
              <a:gd name="connsiteY247" fmla="*/ 566928 h 1773968"/>
              <a:gd name="connsiteX248" fmla="*/ 8631936 w 10844784"/>
              <a:gd name="connsiteY248" fmla="*/ 594360 h 1773968"/>
              <a:gd name="connsiteX249" fmla="*/ 8686800 w 10844784"/>
              <a:gd name="connsiteY249" fmla="*/ 612648 h 1773968"/>
              <a:gd name="connsiteX250" fmla="*/ 8805672 w 10844784"/>
              <a:gd name="connsiteY250" fmla="*/ 621792 h 1773968"/>
              <a:gd name="connsiteX251" fmla="*/ 9317736 w 10844784"/>
              <a:gd name="connsiteY251" fmla="*/ 630936 h 1773968"/>
              <a:gd name="connsiteX252" fmla="*/ 10323576 w 10844784"/>
              <a:gd name="connsiteY252" fmla="*/ 621792 h 1773968"/>
              <a:gd name="connsiteX253" fmla="*/ 10405872 w 10844784"/>
              <a:gd name="connsiteY253" fmla="*/ 603504 h 1773968"/>
              <a:gd name="connsiteX254" fmla="*/ 10844784 w 10844784"/>
              <a:gd name="connsiteY254" fmla="*/ 576072 h 177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0844784" h="1773968">
                <a:moveTo>
                  <a:pt x="0" y="731520"/>
                </a:moveTo>
                <a:cubicBezTo>
                  <a:pt x="21336" y="725424"/>
                  <a:pt x="41836" y="714119"/>
                  <a:pt x="64008" y="713232"/>
                </a:cubicBezTo>
                <a:cubicBezTo>
                  <a:pt x="153934" y="709635"/>
                  <a:pt x="284750" y="729395"/>
                  <a:pt x="374904" y="740664"/>
                </a:cubicBezTo>
                <a:cubicBezTo>
                  <a:pt x="600456" y="734568"/>
                  <a:pt x="835841" y="788530"/>
                  <a:pt x="1051560" y="722376"/>
                </a:cubicBezTo>
                <a:cubicBezTo>
                  <a:pt x="1112824" y="703588"/>
                  <a:pt x="1056788" y="594313"/>
                  <a:pt x="1060704" y="530352"/>
                </a:cubicBezTo>
                <a:cubicBezTo>
                  <a:pt x="1065933" y="444950"/>
                  <a:pt x="1065368" y="358790"/>
                  <a:pt x="1078992" y="274320"/>
                </a:cubicBezTo>
                <a:cubicBezTo>
                  <a:pt x="1081051" y="261553"/>
                  <a:pt x="1094064" y="250691"/>
                  <a:pt x="1106424" y="246888"/>
                </a:cubicBezTo>
                <a:cubicBezTo>
                  <a:pt x="1135701" y="237880"/>
                  <a:pt x="1167384" y="240792"/>
                  <a:pt x="1197864" y="237744"/>
                </a:cubicBezTo>
                <a:cubicBezTo>
                  <a:pt x="1255776" y="243840"/>
                  <a:pt x="1320016" y="229012"/>
                  <a:pt x="1371600" y="256032"/>
                </a:cubicBezTo>
                <a:cubicBezTo>
                  <a:pt x="1396493" y="269071"/>
                  <a:pt x="1386540" y="310427"/>
                  <a:pt x="1389888" y="338328"/>
                </a:cubicBezTo>
                <a:cubicBezTo>
                  <a:pt x="1415108" y="548491"/>
                  <a:pt x="1377712" y="420673"/>
                  <a:pt x="1417320" y="539496"/>
                </a:cubicBezTo>
                <a:cubicBezTo>
                  <a:pt x="1414272" y="667512"/>
                  <a:pt x="1419514" y="795995"/>
                  <a:pt x="1408176" y="923544"/>
                </a:cubicBezTo>
                <a:cubicBezTo>
                  <a:pt x="1407031" y="936425"/>
                  <a:pt x="1393467" y="948663"/>
                  <a:pt x="1380744" y="950976"/>
                </a:cubicBezTo>
                <a:cubicBezTo>
                  <a:pt x="1356567" y="955372"/>
                  <a:pt x="1331976" y="944880"/>
                  <a:pt x="1307592" y="941832"/>
                </a:cubicBezTo>
                <a:cubicBezTo>
                  <a:pt x="1298448" y="938784"/>
                  <a:pt x="1288781" y="936999"/>
                  <a:pt x="1280160" y="932688"/>
                </a:cubicBezTo>
                <a:cubicBezTo>
                  <a:pt x="1270330" y="927773"/>
                  <a:pt x="1263529" y="916425"/>
                  <a:pt x="1252728" y="914400"/>
                </a:cubicBezTo>
                <a:cubicBezTo>
                  <a:pt x="1213668" y="907076"/>
                  <a:pt x="1173480" y="908304"/>
                  <a:pt x="1133856" y="905256"/>
                </a:cubicBezTo>
                <a:cubicBezTo>
                  <a:pt x="1075944" y="911352"/>
                  <a:pt x="1018197" y="919294"/>
                  <a:pt x="960120" y="923544"/>
                </a:cubicBezTo>
                <a:cubicBezTo>
                  <a:pt x="893174" y="928443"/>
                  <a:pt x="825817" y="926788"/>
                  <a:pt x="758952" y="932688"/>
                </a:cubicBezTo>
                <a:cubicBezTo>
                  <a:pt x="722015" y="935947"/>
                  <a:pt x="685851" y="945193"/>
                  <a:pt x="649224" y="950976"/>
                </a:cubicBezTo>
                <a:cubicBezTo>
                  <a:pt x="627935" y="954337"/>
                  <a:pt x="606475" y="956577"/>
                  <a:pt x="585216" y="960120"/>
                </a:cubicBezTo>
                <a:cubicBezTo>
                  <a:pt x="551602" y="965722"/>
                  <a:pt x="518246" y="972806"/>
                  <a:pt x="484632" y="978408"/>
                </a:cubicBezTo>
                <a:cubicBezTo>
                  <a:pt x="408702" y="991063"/>
                  <a:pt x="391554" y="989788"/>
                  <a:pt x="301752" y="996696"/>
                </a:cubicBezTo>
                <a:cubicBezTo>
                  <a:pt x="289560" y="1008888"/>
                  <a:pt x="265770" y="1016040"/>
                  <a:pt x="265176" y="1033272"/>
                </a:cubicBezTo>
                <a:cubicBezTo>
                  <a:pt x="259734" y="1191095"/>
                  <a:pt x="271554" y="1209237"/>
                  <a:pt x="310896" y="1307592"/>
                </a:cubicBezTo>
                <a:cubicBezTo>
                  <a:pt x="313944" y="1328928"/>
                  <a:pt x="317367" y="1350214"/>
                  <a:pt x="320040" y="1371600"/>
                </a:cubicBezTo>
                <a:cubicBezTo>
                  <a:pt x="323463" y="1398988"/>
                  <a:pt x="324646" y="1426671"/>
                  <a:pt x="329184" y="1453896"/>
                </a:cubicBezTo>
                <a:cubicBezTo>
                  <a:pt x="333804" y="1481615"/>
                  <a:pt x="341376" y="1508760"/>
                  <a:pt x="347472" y="1536192"/>
                </a:cubicBezTo>
                <a:cubicBezTo>
                  <a:pt x="384048" y="1533144"/>
                  <a:pt x="421210" y="1534246"/>
                  <a:pt x="457200" y="1527048"/>
                </a:cubicBezTo>
                <a:cubicBezTo>
                  <a:pt x="467976" y="1524893"/>
                  <a:pt x="474802" y="1513675"/>
                  <a:pt x="484632" y="1508760"/>
                </a:cubicBezTo>
                <a:cubicBezTo>
                  <a:pt x="493253" y="1504449"/>
                  <a:pt x="503443" y="1503927"/>
                  <a:pt x="512064" y="1499616"/>
                </a:cubicBezTo>
                <a:cubicBezTo>
                  <a:pt x="521894" y="1494701"/>
                  <a:pt x="528894" y="1484220"/>
                  <a:pt x="539496" y="1481328"/>
                </a:cubicBezTo>
                <a:cubicBezTo>
                  <a:pt x="563204" y="1474862"/>
                  <a:pt x="588495" y="1476713"/>
                  <a:pt x="612648" y="1472184"/>
                </a:cubicBezTo>
                <a:cubicBezTo>
                  <a:pt x="637352" y="1467552"/>
                  <a:pt x="661154" y="1458825"/>
                  <a:pt x="685800" y="1453896"/>
                </a:cubicBezTo>
                <a:cubicBezTo>
                  <a:pt x="755335" y="1439989"/>
                  <a:pt x="957004" y="1427407"/>
                  <a:pt x="969264" y="1426464"/>
                </a:cubicBezTo>
                <a:cubicBezTo>
                  <a:pt x="1014951" y="1422950"/>
                  <a:pt x="1060704" y="1420368"/>
                  <a:pt x="1106424" y="1417320"/>
                </a:cubicBezTo>
                <a:cubicBezTo>
                  <a:pt x="1143000" y="1411224"/>
                  <a:pt x="1180057" y="1407525"/>
                  <a:pt x="1216152" y="1399032"/>
                </a:cubicBezTo>
                <a:cubicBezTo>
                  <a:pt x="1232130" y="1395273"/>
                  <a:pt x="1245609" y="1382962"/>
                  <a:pt x="1261872" y="1380744"/>
                </a:cubicBezTo>
                <a:cubicBezTo>
                  <a:pt x="1313302" y="1373731"/>
                  <a:pt x="1365606" y="1376058"/>
                  <a:pt x="1417320" y="1371600"/>
                </a:cubicBezTo>
                <a:cubicBezTo>
                  <a:pt x="1542417" y="1360816"/>
                  <a:pt x="1667256" y="1347216"/>
                  <a:pt x="1792224" y="1335024"/>
                </a:cubicBezTo>
                <a:cubicBezTo>
                  <a:pt x="1786128" y="1310640"/>
                  <a:pt x="1779588" y="1286363"/>
                  <a:pt x="1773936" y="1261872"/>
                </a:cubicBezTo>
                <a:cubicBezTo>
                  <a:pt x="1770441" y="1246728"/>
                  <a:pt x="1771743" y="1230053"/>
                  <a:pt x="1764792" y="1216152"/>
                </a:cubicBezTo>
                <a:cubicBezTo>
                  <a:pt x="1759009" y="1204586"/>
                  <a:pt x="1744876" y="1199243"/>
                  <a:pt x="1737360" y="1188720"/>
                </a:cubicBezTo>
                <a:cubicBezTo>
                  <a:pt x="1729437" y="1177628"/>
                  <a:pt x="1725168" y="1164336"/>
                  <a:pt x="1719072" y="1152144"/>
                </a:cubicBezTo>
                <a:cubicBezTo>
                  <a:pt x="1722120" y="1124712"/>
                  <a:pt x="1719488" y="1096032"/>
                  <a:pt x="1728216" y="1069848"/>
                </a:cubicBezTo>
                <a:cubicBezTo>
                  <a:pt x="1732305" y="1057580"/>
                  <a:pt x="1748475" y="1053176"/>
                  <a:pt x="1755648" y="1042416"/>
                </a:cubicBezTo>
                <a:cubicBezTo>
                  <a:pt x="1760995" y="1034396"/>
                  <a:pt x="1760481" y="1023605"/>
                  <a:pt x="1764792" y="1014984"/>
                </a:cubicBezTo>
                <a:cubicBezTo>
                  <a:pt x="1771477" y="1001613"/>
                  <a:pt x="1804299" y="959260"/>
                  <a:pt x="1810512" y="950976"/>
                </a:cubicBezTo>
                <a:cubicBezTo>
                  <a:pt x="1813560" y="938784"/>
                  <a:pt x="1816204" y="926484"/>
                  <a:pt x="1819656" y="914400"/>
                </a:cubicBezTo>
                <a:cubicBezTo>
                  <a:pt x="1828715" y="882695"/>
                  <a:pt x="1834205" y="876676"/>
                  <a:pt x="1847088" y="841248"/>
                </a:cubicBezTo>
                <a:cubicBezTo>
                  <a:pt x="1853676" y="823131"/>
                  <a:pt x="1859280" y="804672"/>
                  <a:pt x="1865376" y="786384"/>
                </a:cubicBezTo>
                <a:cubicBezTo>
                  <a:pt x="1868424" y="749808"/>
                  <a:pt x="1838704" y="684675"/>
                  <a:pt x="1874520" y="676656"/>
                </a:cubicBezTo>
                <a:cubicBezTo>
                  <a:pt x="2071031" y="632661"/>
                  <a:pt x="2478024" y="649224"/>
                  <a:pt x="2478024" y="649224"/>
                </a:cubicBezTo>
                <a:cubicBezTo>
                  <a:pt x="2490268" y="630858"/>
                  <a:pt x="2508272" y="606309"/>
                  <a:pt x="2514600" y="585216"/>
                </a:cubicBezTo>
                <a:cubicBezTo>
                  <a:pt x="2519928" y="567458"/>
                  <a:pt x="2518416" y="548110"/>
                  <a:pt x="2523744" y="530352"/>
                </a:cubicBezTo>
                <a:cubicBezTo>
                  <a:pt x="2527661" y="517296"/>
                  <a:pt x="2536496" y="506232"/>
                  <a:pt x="2542032" y="493776"/>
                </a:cubicBezTo>
                <a:cubicBezTo>
                  <a:pt x="2548698" y="478777"/>
                  <a:pt x="2554799" y="463514"/>
                  <a:pt x="2560320" y="448056"/>
                </a:cubicBezTo>
                <a:cubicBezTo>
                  <a:pt x="2570045" y="420825"/>
                  <a:pt x="2578608" y="393192"/>
                  <a:pt x="2587752" y="365760"/>
                </a:cubicBezTo>
                <a:cubicBezTo>
                  <a:pt x="2595189" y="343449"/>
                  <a:pt x="2597458" y="328622"/>
                  <a:pt x="2615184" y="310896"/>
                </a:cubicBezTo>
                <a:cubicBezTo>
                  <a:pt x="2622955" y="303125"/>
                  <a:pt x="2633472" y="298704"/>
                  <a:pt x="2642616" y="292608"/>
                </a:cubicBezTo>
                <a:cubicBezTo>
                  <a:pt x="2645664" y="304800"/>
                  <a:pt x="2647786" y="317262"/>
                  <a:pt x="2651760" y="329184"/>
                </a:cubicBezTo>
                <a:cubicBezTo>
                  <a:pt x="2656951" y="344756"/>
                  <a:pt x="2668789" y="358538"/>
                  <a:pt x="2670048" y="374904"/>
                </a:cubicBezTo>
                <a:cubicBezTo>
                  <a:pt x="2678000" y="478275"/>
                  <a:pt x="2676144" y="582168"/>
                  <a:pt x="2679192" y="685800"/>
                </a:cubicBezTo>
                <a:cubicBezTo>
                  <a:pt x="2676144" y="804672"/>
                  <a:pt x="2677958" y="923768"/>
                  <a:pt x="2670048" y="1042416"/>
                </a:cubicBezTo>
                <a:cubicBezTo>
                  <a:pt x="2668766" y="1061651"/>
                  <a:pt x="2656095" y="1078496"/>
                  <a:pt x="2651760" y="1097280"/>
                </a:cubicBezTo>
                <a:cubicBezTo>
                  <a:pt x="2646914" y="1118281"/>
                  <a:pt x="2647462" y="1140287"/>
                  <a:pt x="2642616" y="1161288"/>
                </a:cubicBezTo>
                <a:cubicBezTo>
                  <a:pt x="2599144" y="1349665"/>
                  <a:pt x="2646079" y="1085644"/>
                  <a:pt x="2615184" y="1271016"/>
                </a:cubicBezTo>
                <a:cubicBezTo>
                  <a:pt x="2621280" y="1316736"/>
                  <a:pt x="2617277" y="1364988"/>
                  <a:pt x="2633472" y="1408176"/>
                </a:cubicBezTo>
                <a:cubicBezTo>
                  <a:pt x="2641040" y="1428356"/>
                  <a:pt x="2637770" y="1365169"/>
                  <a:pt x="2642616" y="1344168"/>
                </a:cubicBezTo>
                <a:cubicBezTo>
                  <a:pt x="2646951" y="1325384"/>
                  <a:pt x="2656489" y="1308069"/>
                  <a:pt x="2660904" y="1289304"/>
                </a:cubicBezTo>
                <a:cubicBezTo>
                  <a:pt x="2668709" y="1256132"/>
                  <a:pt x="2671800" y="1221986"/>
                  <a:pt x="2679192" y="1188720"/>
                </a:cubicBezTo>
                <a:cubicBezTo>
                  <a:pt x="2690097" y="1139648"/>
                  <a:pt x="2703576" y="1091184"/>
                  <a:pt x="2715768" y="1042416"/>
                </a:cubicBezTo>
                <a:lnTo>
                  <a:pt x="2734056" y="969264"/>
                </a:lnTo>
                <a:cubicBezTo>
                  <a:pt x="2740152" y="944880"/>
                  <a:pt x="2743009" y="919449"/>
                  <a:pt x="2752344" y="896112"/>
                </a:cubicBezTo>
                <a:lnTo>
                  <a:pt x="2770632" y="850392"/>
                </a:lnTo>
                <a:cubicBezTo>
                  <a:pt x="2788752" y="741672"/>
                  <a:pt x="2767875" y="849343"/>
                  <a:pt x="2798064" y="740664"/>
                </a:cubicBezTo>
                <a:cubicBezTo>
                  <a:pt x="2808155" y="704338"/>
                  <a:pt x="2798837" y="657595"/>
                  <a:pt x="2825496" y="630936"/>
                </a:cubicBezTo>
                <a:cubicBezTo>
                  <a:pt x="2860699" y="595733"/>
                  <a:pt x="2845755" y="614264"/>
                  <a:pt x="2871216" y="576072"/>
                </a:cubicBezTo>
                <a:cubicBezTo>
                  <a:pt x="2885206" y="506120"/>
                  <a:pt x="2872869" y="553375"/>
                  <a:pt x="2898648" y="484632"/>
                </a:cubicBezTo>
                <a:cubicBezTo>
                  <a:pt x="2902032" y="475607"/>
                  <a:pt x="2903010" y="465569"/>
                  <a:pt x="2907792" y="457200"/>
                </a:cubicBezTo>
                <a:cubicBezTo>
                  <a:pt x="2924360" y="428207"/>
                  <a:pt x="2939360" y="421497"/>
                  <a:pt x="2953512" y="393192"/>
                </a:cubicBezTo>
                <a:cubicBezTo>
                  <a:pt x="2957823" y="384571"/>
                  <a:pt x="2958345" y="374381"/>
                  <a:pt x="2962656" y="365760"/>
                </a:cubicBezTo>
                <a:cubicBezTo>
                  <a:pt x="2975387" y="340299"/>
                  <a:pt x="2988153" y="331119"/>
                  <a:pt x="3008376" y="310896"/>
                </a:cubicBezTo>
                <a:cubicBezTo>
                  <a:pt x="3011424" y="295656"/>
                  <a:pt x="3009809" y="278670"/>
                  <a:pt x="3017520" y="265176"/>
                </a:cubicBezTo>
                <a:cubicBezTo>
                  <a:pt x="3022972" y="255634"/>
                  <a:pt x="3037181" y="254659"/>
                  <a:pt x="3044952" y="246888"/>
                </a:cubicBezTo>
                <a:cubicBezTo>
                  <a:pt x="3052723" y="239117"/>
                  <a:pt x="3057144" y="228600"/>
                  <a:pt x="3063240" y="219456"/>
                </a:cubicBezTo>
                <a:cubicBezTo>
                  <a:pt x="3079864" y="152962"/>
                  <a:pt x="3057718" y="206690"/>
                  <a:pt x="3099816" y="164592"/>
                </a:cubicBezTo>
                <a:cubicBezTo>
                  <a:pt x="3176899" y="87509"/>
                  <a:pt x="3067752" y="184098"/>
                  <a:pt x="3127248" y="109728"/>
                </a:cubicBezTo>
                <a:cubicBezTo>
                  <a:pt x="3134113" y="101146"/>
                  <a:pt x="3145536" y="97536"/>
                  <a:pt x="3154680" y="91440"/>
                </a:cubicBezTo>
                <a:cubicBezTo>
                  <a:pt x="3185248" y="213713"/>
                  <a:pt x="3155453" y="174509"/>
                  <a:pt x="3209544" y="228600"/>
                </a:cubicBezTo>
                <a:cubicBezTo>
                  <a:pt x="3222032" y="278551"/>
                  <a:pt x="3226600" y="294358"/>
                  <a:pt x="3236976" y="356616"/>
                </a:cubicBezTo>
                <a:cubicBezTo>
                  <a:pt x="3244062" y="399135"/>
                  <a:pt x="3247878" y="442164"/>
                  <a:pt x="3255264" y="484632"/>
                </a:cubicBezTo>
                <a:cubicBezTo>
                  <a:pt x="3260079" y="512318"/>
                  <a:pt x="3268668" y="539254"/>
                  <a:pt x="3273552" y="566928"/>
                </a:cubicBezTo>
                <a:cubicBezTo>
                  <a:pt x="3302980" y="733685"/>
                  <a:pt x="3259178" y="546009"/>
                  <a:pt x="3300984" y="713232"/>
                </a:cubicBezTo>
                <a:cubicBezTo>
                  <a:pt x="3304032" y="777240"/>
                  <a:pt x="3307532" y="841228"/>
                  <a:pt x="3310128" y="905256"/>
                </a:cubicBezTo>
                <a:cubicBezTo>
                  <a:pt x="3332309" y="1452390"/>
                  <a:pt x="3313234" y="1222883"/>
                  <a:pt x="3337560" y="1490472"/>
                </a:cubicBezTo>
                <a:cubicBezTo>
                  <a:pt x="3349752" y="1472184"/>
                  <a:pt x="3366821" y="1456334"/>
                  <a:pt x="3374136" y="1435608"/>
                </a:cubicBezTo>
                <a:cubicBezTo>
                  <a:pt x="3385478" y="1403473"/>
                  <a:pt x="3385741" y="1368440"/>
                  <a:pt x="3392424" y="1335024"/>
                </a:cubicBezTo>
                <a:cubicBezTo>
                  <a:pt x="3394889" y="1322701"/>
                  <a:pt x="3397057" y="1310178"/>
                  <a:pt x="3401568" y="1298448"/>
                </a:cubicBezTo>
                <a:cubicBezTo>
                  <a:pt x="3412344" y="1270430"/>
                  <a:pt x="3428651" y="1244631"/>
                  <a:pt x="3438144" y="1216152"/>
                </a:cubicBezTo>
                <a:cubicBezTo>
                  <a:pt x="3447030" y="1189493"/>
                  <a:pt x="3449616" y="1161118"/>
                  <a:pt x="3456432" y="1133856"/>
                </a:cubicBezTo>
                <a:cubicBezTo>
                  <a:pt x="3489528" y="1001473"/>
                  <a:pt x="3458758" y="1143769"/>
                  <a:pt x="3502152" y="987552"/>
                </a:cubicBezTo>
                <a:cubicBezTo>
                  <a:pt x="3509673" y="960476"/>
                  <a:pt x="3513624" y="932518"/>
                  <a:pt x="3520440" y="905256"/>
                </a:cubicBezTo>
                <a:cubicBezTo>
                  <a:pt x="3525822" y="883729"/>
                  <a:pt x="3533011" y="862689"/>
                  <a:pt x="3538728" y="841248"/>
                </a:cubicBezTo>
                <a:cubicBezTo>
                  <a:pt x="3545204" y="816962"/>
                  <a:pt x="3547993" y="791555"/>
                  <a:pt x="3557016" y="768096"/>
                </a:cubicBezTo>
                <a:cubicBezTo>
                  <a:pt x="3563396" y="751508"/>
                  <a:pt x="3575304" y="737616"/>
                  <a:pt x="3584448" y="722376"/>
                </a:cubicBezTo>
                <a:cubicBezTo>
                  <a:pt x="3593592" y="679704"/>
                  <a:pt x="3603321" y="637153"/>
                  <a:pt x="3611880" y="594360"/>
                </a:cubicBezTo>
                <a:cubicBezTo>
                  <a:pt x="3614928" y="579120"/>
                  <a:pt x="3616109" y="563384"/>
                  <a:pt x="3621024" y="548640"/>
                </a:cubicBezTo>
                <a:cubicBezTo>
                  <a:pt x="3625335" y="535708"/>
                  <a:pt x="3633216" y="524256"/>
                  <a:pt x="3639312" y="512064"/>
                </a:cubicBezTo>
                <a:cubicBezTo>
                  <a:pt x="3642360" y="490728"/>
                  <a:pt x="3645698" y="469431"/>
                  <a:pt x="3648456" y="448056"/>
                </a:cubicBezTo>
                <a:cubicBezTo>
                  <a:pt x="3657890" y="374941"/>
                  <a:pt x="3642919" y="294538"/>
                  <a:pt x="3675888" y="228600"/>
                </a:cubicBezTo>
                <a:lnTo>
                  <a:pt x="3694176" y="192024"/>
                </a:lnTo>
                <a:cubicBezTo>
                  <a:pt x="3697224" y="176784"/>
                  <a:pt x="3688576" y="151219"/>
                  <a:pt x="3703320" y="146304"/>
                </a:cubicBezTo>
                <a:cubicBezTo>
                  <a:pt x="3716252" y="141993"/>
                  <a:pt x="3721298" y="169252"/>
                  <a:pt x="3721608" y="182880"/>
                </a:cubicBezTo>
                <a:cubicBezTo>
                  <a:pt x="3724379" y="304807"/>
                  <a:pt x="3715512" y="426720"/>
                  <a:pt x="3712464" y="548640"/>
                </a:cubicBezTo>
                <a:cubicBezTo>
                  <a:pt x="3731782" y="1244074"/>
                  <a:pt x="3694660" y="990454"/>
                  <a:pt x="3749040" y="1316736"/>
                </a:cubicBezTo>
                <a:cubicBezTo>
                  <a:pt x="3752088" y="1374648"/>
                  <a:pt x="3737822" y="1436172"/>
                  <a:pt x="3758184" y="1490472"/>
                </a:cubicBezTo>
                <a:cubicBezTo>
                  <a:pt x="3764424" y="1507113"/>
                  <a:pt x="3794893" y="1478359"/>
                  <a:pt x="3803904" y="1463040"/>
                </a:cubicBezTo>
                <a:cubicBezTo>
                  <a:pt x="3826878" y="1423984"/>
                  <a:pt x="3834655" y="1377792"/>
                  <a:pt x="3849624" y="1335024"/>
                </a:cubicBezTo>
                <a:cubicBezTo>
                  <a:pt x="3855992" y="1316829"/>
                  <a:pt x="3857219" y="1296200"/>
                  <a:pt x="3867912" y="1280160"/>
                </a:cubicBezTo>
                <a:lnTo>
                  <a:pt x="3886200" y="1252728"/>
                </a:lnTo>
                <a:cubicBezTo>
                  <a:pt x="3916851" y="1099473"/>
                  <a:pt x="3896316" y="1158859"/>
                  <a:pt x="3931920" y="1069848"/>
                </a:cubicBezTo>
                <a:cubicBezTo>
                  <a:pt x="3934968" y="917448"/>
                  <a:pt x="3933927" y="764911"/>
                  <a:pt x="3941064" y="612648"/>
                </a:cubicBezTo>
                <a:cubicBezTo>
                  <a:pt x="3943082" y="569590"/>
                  <a:pt x="3950898" y="526900"/>
                  <a:pt x="3959352" y="484632"/>
                </a:cubicBezTo>
                <a:cubicBezTo>
                  <a:pt x="3971010" y="426340"/>
                  <a:pt x="3978836" y="393385"/>
                  <a:pt x="4005072" y="347472"/>
                </a:cubicBezTo>
                <a:cubicBezTo>
                  <a:pt x="4010524" y="337930"/>
                  <a:pt x="4017264" y="329184"/>
                  <a:pt x="4023360" y="320040"/>
                </a:cubicBezTo>
                <a:cubicBezTo>
                  <a:pt x="4026408" y="304800"/>
                  <a:pt x="4027589" y="289064"/>
                  <a:pt x="4032504" y="274320"/>
                </a:cubicBezTo>
                <a:cubicBezTo>
                  <a:pt x="4036815" y="261388"/>
                  <a:pt x="4045422" y="250273"/>
                  <a:pt x="4050792" y="237744"/>
                </a:cubicBezTo>
                <a:cubicBezTo>
                  <a:pt x="4054589" y="228885"/>
                  <a:pt x="4056888" y="219456"/>
                  <a:pt x="4059936" y="210312"/>
                </a:cubicBezTo>
                <a:cubicBezTo>
                  <a:pt x="4095595" y="352949"/>
                  <a:pt x="4076148" y="254416"/>
                  <a:pt x="4087368" y="493776"/>
                </a:cubicBezTo>
                <a:cubicBezTo>
                  <a:pt x="4093226" y="618755"/>
                  <a:pt x="4098309" y="743779"/>
                  <a:pt x="4105656" y="868680"/>
                </a:cubicBezTo>
                <a:cubicBezTo>
                  <a:pt x="4107455" y="899259"/>
                  <a:pt x="4110023" y="929863"/>
                  <a:pt x="4114800" y="960120"/>
                </a:cubicBezTo>
                <a:cubicBezTo>
                  <a:pt x="4119183" y="987877"/>
                  <a:pt x="4127200" y="1014939"/>
                  <a:pt x="4133088" y="1042416"/>
                </a:cubicBezTo>
                <a:cubicBezTo>
                  <a:pt x="4136344" y="1057613"/>
                  <a:pt x="4140304" y="1072714"/>
                  <a:pt x="4142232" y="1088136"/>
                </a:cubicBezTo>
                <a:cubicBezTo>
                  <a:pt x="4177201" y="1367885"/>
                  <a:pt x="4142429" y="1162373"/>
                  <a:pt x="4178808" y="1362456"/>
                </a:cubicBezTo>
                <a:cubicBezTo>
                  <a:pt x="4181856" y="1408176"/>
                  <a:pt x="4162535" y="1461490"/>
                  <a:pt x="4187952" y="1499616"/>
                </a:cubicBezTo>
                <a:cubicBezTo>
                  <a:pt x="4201157" y="1519423"/>
                  <a:pt x="4221196" y="1465026"/>
                  <a:pt x="4233672" y="1444752"/>
                </a:cubicBezTo>
                <a:cubicBezTo>
                  <a:pt x="4245838" y="1424983"/>
                  <a:pt x="4250723" y="1401506"/>
                  <a:pt x="4261104" y="1380744"/>
                </a:cubicBezTo>
                <a:cubicBezTo>
                  <a:pt x="4278184" y="1346585"/>
                  <a:pt x="4299706" y="1314716"/>
                  <a:pt x="4315968" y="1280160"/>
                </a:cubicBezTo>
                <a:cubicBezTo>
                  <a:pt x="4342447" y="1223892"/>
                  <a:pt x="4342915" y="1153599"/>
                  <a:pt x="4361688" y="1097280"/>
                </a:cubicBezTo>
                <a:lnTo>
                  <a:pt x="4379976" y="1042416"/>
                </a:lnTo>
                <a:cubicBezTo>
                  <a:pt x="4406587" y="749695"/>
                  <a:pt x="4379016" y="1073631"/>
                  <a:pt x="4407408" y="420624"/>
                </a:cubicBezTo>
                <a:cubicBezTo>
                  <a:pt x="4409002" y="383956"/>
                  <a:pt x="4414163" y="347521"/>
                  <a:pt x="4416552" y="310896"/>
                </a:cubicBezTo>
                <a:cubicBezTo>
                  <a:pt x="4423308" y="207305"/>
                  <a:pt x="4428744" y="103632"/>
                  <a:pt x="4434840" y="0"/>
                </a:cubicBezTo>
                <a:lnTo>
                  <a:pt x="5641848" y="18288"/>
                </a:lnTo>
                <a:cubicBezTo>
                  <a:pt x="5660355" y="19401"/>
                  <a:pt x="5645129" y="55563"/>
                  <a:pt x="5650992" y="73152"/>
                </a:cubicBezTo>
                <a:cubicBezTo>
                  <a:pt x="5654467" y="83578"/>
                  <a:pt x="5663184" y="91440"/>
                  <a:pt x="5669280" y="100584"/>
                </a:cubicBezTo>
                <a:cubicBezTo>
                  <a:pt x="5672440" y="119547"/>
                  <a:pt x="5679384" y="170199"/>
                  <a:pt x="5687568" y="192024"/>
                </a:cubicBezTo>
                <a:cubicBezTo>
                  <a:pt x="5692354" y="204787"/>
                  <a:pt x="5699760" y="216408"/>
                  <a:pt x="5705856" y="228600"/>
                </a:cubicBezTo>
                <a:cubicBezTo>
                  <a:pt x="5700020" y="339484"/>
                  <a:pt x="5747636" y="394374"/>
                  <a:pt x="5660136" y="420624"/>
                </a:cubicBezTo>
                <a:cubicBezTo>
                  <a:pt x="5642378" y="425952"/>
                  <a:pt x="5623560" y="426720"/>
                  <a:pt x="5605272" y="429768"/>
                </a:cubicBezTo>
                <a:cubicBezTo>
                  <a:pt x="5541264" y="423672"/>
                  <a:pt x="5477122" y="418850"/>
                  <a:pt x="5413248" y="411480"/>
                </a:cubicBezTo>
                <a:cubicBezTo>
                  <a:pt x="5397809" y="409699"/>
                  <a:pt x="5382414" y="406802"/>
                  <a:pt x="5367528" y="402336"/>
                </a:cubicBezTo>
                <a:cubicBezTo>
                  <a:pt x="5195363" y="350686"/>
                  <a:pt x="5425610" y="409998"/>
                  <a:pt x="5285232" y="374904"/>
                </a:cubicBezTo>
                <a:lnTo>
                  <a:pt x="4745736" y="393192"/>
                </a:lnTo>
                <a:cubicBezTo>
                  <a:pt x="4730211" y="393920"/>
                  <a:pt x="4713128" y="393992"/>
                  <a:pt x="4700016" y="402336"/>
                </a:cubicBezTo>
                <a:cubicBezTo>
                  <a:pt x="4636913" y="442493"/>
                  <a:pt x="4659697" y="445232"/>
                  <a:pt x="4626864" y="484632"/>
                </a:cubicBezTo>
                <a:cubicBezTo>
                  <a:pt x="4568192" y="555038"/>
                  <a:pt x="4626550" y="471388"/>
                  <a:pt x="4581144" y="539496"/>
                </a:cubicBezTo>
                <a:cubicBezTo>
                  <a:pt x="4584192" y="612648"/>
                  <a:pt x="4522562" y="731136"/>
                  <a:pt x="4590288" y="758952"/>
                </a:cubicBezTo>
                <a:cubicBezTo>
                  <a:pt x="4882247" y="878864"/>
                  <a:pt x="4969599" y="764465"/>
                  <a:pt x="5175504" y="731520"/>
                </a:cubicBezTo>
                <a:cubicBezTo>
                  <a:pt x="5224034" y="723755"/>
                  <a:pt x="5272792" y="716819"/>
                  <a:pt x="5321808" y="713232"/>
                </a:cubicBezTo>
                <a:cubicBezTo>
                  <a:pt x="5397866" y="707667"/>
                  <a:pt x="5474208" y="707136"/>
                  <a:pt x="5550408" y="704088"/>
                </a:cubicBezTo>
                <a:cubicBezTo>
                  <a:pt x="5620512" y="710184"/>
                  <a:pt x="5691718" y="708576"/>
                  <a:pt x="5760720" y="722376"/>
                </a:cubicBezTo>
                <a:cubicBezTo>
                  <a:pt x="5771496" y="724531"/>
                  <a:pt x="5777076" y="738989"/>
                  <a:pt x="5779008" y="749808"/>
                </a:cubicBezTo>
                <a:cubicBezTo>
                  <a:pt x="5792499" y="825360"/>
                  <a:pt x="5795954" y="902381"/>
                  <a:pt x="5806440" y="978408"/>
                </a:cubicBezTo>
                <a:cubicBezTo>
                  <a:pt x="5808157" y="990857"/>
                  <a:pt x="5810634" y="1003433"/>
                  <a:pt x="5815584" y="1014984"/>
                </a:cubicBezTo>
                <a:cubicBezTo>
                  <a:pt x="5819913" y="1025085"/>
                  <a:pt x="5827776" y="1033272"/>
                  <a:pt x="5833872" y="1042416"/>
                </a:cubicBezTo>
                <a:cubicBezTo>
                  <a:pt x="5836802" y="1054135"/>
                  <a:pt x="5845601" y="1093306"/>
                  <a:pt x="5852160" y="1106424"/>
                </a:cubicBezTo>
                <a:cubicBezTo>
                  <a:pt x="5857075" y="1116254"/>
                  <a:pt x="5864352" y="1124712"/>
                  <a:pt x="5870448" y="1133856"/>
                </a:cubicBezTo>
                <a:cubicBezTo>
                  <a:pt x="5873496" y="1155192"/>
                  <a:pt x="5874365" y="1176955"/>
                  <a:pt x="5879592" y="1197864"/>
                </a:cubicBezTo>
                <a:cubicBezTo>
                  <a:pt x="5901609" y="1285933"/>
                  <a:pt x="5925845" y="1214021"/>
                  <a:pt x="5888736" y="1362456"/>
                </a:cubicBezTo>
                <a:cubicBezTo>
                  <a:pt x="5885600" y="1375001"/>
                  <a:pt x="5873572" y="1385799"/>
                  <a:pt x="5861304" y="1389888"/>
                </a:cubicBezTo>
                <a:cubicBezTo>
                  <a:pt x="5835120" y="1398616"/>
                  <a:pt x="5806440" y="1395984"/>
                  <a:pt x="5779008" y="1399032"/>
                </a:cubicBezTo>
                <a:cubicBezTo>
                  <a:pt x="5757672" y="1405128"/>
                  <a:pt x="5737177" y="1416581"/>
                  <a:pt x="5715000" y="1417320"/>
                </a:cubicBezTo>
                <a:cubicBezTo>
                  <a:pt x="4593697" y="1454697"/>
                  <a:pt x="5018674" y="1351372"/>
                  <a:pt x="4645152" y="1444752"/>
                </a:cubicBezTo>
                <a:cubicBezTo>
                  <a:pt x="4639056" y="1453896"/>
                  <a:pt x="4627303" y="1461203"/>
                  <a:pt x="4626864" y="1472184"/>
                </a:cubicBezTo>
                <a:cubicBezTo>
                  <a:pt x="4613159" y="1814818"/>
                  <a:pt x="4630041" y="1673611"/>
                  <a:pt x="5056632" y="1655064"/>
                </a:cubicBezTo>
                <a:cubicBezTo>
                  <a:pt x="5071872" y="1648968"/>
                  <a:pt x="5086516" y="1641095"/>
                  <a:pt x="5102352" y="1636776"/>
                </a:cubicBezTo>
                <a:cubicBezTo>
                  <a:pt x="5244410" y="1598033"/>
                  <a:pt x="5048971" y="1669515"/>
                  <a:pt x="5239512" y="1609344"/>
                </a:cubicBezTo>
                <a:cubicBezTo>
                  <a:pt x="5270816" y="1599458"/>
                  <a:pt x="5299104" y="1580730"/>
                  <a:pt x="5330952" y="1572768"/>
                </a:cubicBezTo>
                <a:cubicBezTo>
                  <a:pt x="5342671" y="1569838"/>
                  <a:pt x="5381842" y="1561039"/>
                  <a:pt x="5394960" y="1554480"/>
                </a:cubicBezTo>
                <a:cubicBezTo>
                  <a:pt x="5465864" y="1519028"/>
                  <a:pt x="5380873" y="1550032"/>
                  <a:pt x="5449824" y="1527048"/>
                </a:cubicBezTo>
                <a:lnTo>
                  <a:pt x="5769864" y="1545336"/>
                </a:lnTo>
                <a:cubicBezTo>
                  <a:pt x="5806492" y="1547674"/>
                  <a:pt x="5842953" y="1552325"/>
                  <a:pt x="5879592" y="1554480"/>
                </a:cubicBezTo>
                <a:cubicBezTo>
                  <a:pt x="5946601" y="1558422"/>
                  <a:pt x="6013704" y="1560576"/>
                  <a:pt x="6080760" y="1563624"/>
                </a:cubicBezTo>
                <a:cubicBezTo>
                  <a:pt x="6120384" y="1569720"/>
                  <a:pt x="6160152" y="1574945"/>
                  <a:pt x="6199632" y="1581912"/>
                </a:cubicBezTo>
                <a:cubicBezTo>
                  <a:pt x="6212008" y="1584096"/>
                  <a:pt x="6234978" y="1603563"/>
                  <a:pt x="6236208" y="1591056"/>
                </a:cubicBezTo>
                <a:cubicBezTo>
                  <a:pt x="6254716" y="1402890"/>
                  <a:pt x="6245911" y="1213007"/>
                  <a:pt x="6254496" y="1024128"/>
                </a:cubicBezTo>
                <a:cubicBezTo>
                  <a:pt x="6255649" y="998755"/>
                  <a:pt x="6274609" y="963790"/>
                  <a:pt x="6281928" y="941832"/>
                </a:cubicBezTo>
                <a:cubicBezTo>
                  <a:pt x="6285902" y="929910"/>
                  <a:pt x="6288024" y="917448"/>
                  <a:pt x="6291072" y="905256"/>
                </a:cubicBezTo>
                <a:cubicBezTo>
                  <a:pt x="6284976" y="691896"/>
                  <a:pt x="6272784" y="478623"/>
                  <a:pt x="6272784" y="265176"/>
                </a:cubicBezTo>
                <a:cubicBezTo>
                  <a:pt x="6272784" y="248762"/>
                  <a:pt x="6275094" y="223215"/>
                  <a:pt x="6291072" y="219456"/>
                </a:cubicBezTo>
                <a:cubicBezTo>
                  <a:pt x="6303762" y="216470"/>
                  <a:pt x="6498731" y="235009"/>
                  <a:pt x="6528816" y="237744"/>
                </a:cubicBezTo>
                <a:lnTo>
                  <a:pt x="6611112" y="256032"/>
                </a:lnTo>
                <a:cubicBezTo>
                  <a:pt x="6623357" y="258858"/>
                  <a:pt x="6636204" y="260072"/>
                  <a:pt x="6647688" y="265176"/>
                </a:cubicBezTo>
                <a:cubicBezTo>
                  <a:pt x="6663929" y="272394"/>
                  <a:pt x="6678620" y="282749"/>
                  <a:pt x="6693408" y="292608"/>
                </a:cubicBezTo>
                <a:cubicBezTo>
                  <a:pt x="6706088" y="301062"/>
                  <a:pt x="6719614" y="308872"/>
                  <a:pt x="6729984" y="320040"/>
                </a:cubicBezTo>
                <a:cubicBezTo>
                  <a:pt x="6759461" y="351785"/>
                  <a:pt x="6788250" y="384579"/>
                  <a:pt x="6812280" y="420624"/>
                </a:cubicBezTo>
                <a:cubicBezTo>
                  <a:pt x="6818376" y="429768"/>
                  <a:pt x="6821986" y="441191"/>
                  <a:pt x="6830568" y="448056"/>
                </a:cubicBezTo>
                <a:cubicBezTo>
                  <a:pt x="6838094" y="454077"/>
                  <a:pt x="6848856" y="454152"/>
                  <a:pt x="6858000" y="457200"/>
                </a:cubicBezTo>
                <a:cubicBezTo>
                  <a:pt x="6861048" y="472440"/>
                  <a:pt x="6863055" y="487926"/>
                  <a:pt x="6867144" y="502920"/>
                </a:cubicBezTo>
                <a:cubicBezTo>
                  <a:pt x="6872216" y="521518"/>
                  <a:pt x="6879763" y="539359"/>
                  <a:pt x="6885432" y="557784"/>
                </a:cubicBezTo>
                <a:cubicBezTo>
                  <a:pt x="6891958" y="578993"/>
                  <a:pt x="6897624" y="600456"/>
                  <a:pt x="6903720" y="621792"/>
                </a:cubicBezTo>
                <a:cubicBezTo>
                  <a:pt x="6901723" y="669713"/>
                  <a:pt x="6916735" y="795640"/>
                  <a:pt x="6885432" y="868680"/>
                </a:cubicBezTo>
                <a:cubicBezTo>
                  <a:pt x="6880062" y="881209"/>
                  <a:pt x="6873240" y="893064"/>
                  <a:pt x="6867144" y="905256"/>
                </a:cubicBezTo>
                <a:cubicBezTo>
                  <a:pt x="6891528" y="917448"/>
                  <a:pt x="6913848" y="935220"/>
                  <a:pt x="6940296" y="941832"/>
                </a:cubicBezTo>
                <a:cubicBezTo>
                  <a:pt x="6987976" y="953752"/>
                  <a:pt x="7038167" y="951769"/>
                  <a:pt x="7086600" y="960120"/>
                </a:cubicBezTo>
                <a:cubicBezTo>
                  <a:pt x="7126674" y="967029"/>
                  <a:pt x="7165848" y="978408"/>
                  <a:pt x="7205472" y="987552"/>
                </a:cubicBezTo>
                <a:cubicBezTo>
                  <a:pt x="7254240" y="981456"/>
                  <a:pt x="7306144" y="987517"/>
                  <a:pt x="7351776" y="969264"/>
                </a:cubicBezTo>
                <a:cubicBezTo>
                  <a:pt x="7372183" y="961101"/>
                  <a:pt x="7375164" y="931984"/>
                  <a:pt x="7388352" y="914400"/>
                </a:cubicBezTo>
                <a:lnTo>
                  <a:pt x="7415784" y="877824"/>
                </a:lnTo>
                <a:cubicBezTo>
                  <a:pt x="7435135" y="819772"/>
                  <a:pt x="7412682" y="882820"/>
                  <a:pt x="7452360" y="795528"/>
                </a:cubicBezTo>
                <a:cubicBezTo>
                  <a:pt x="7484598" y="724605"/>
                  <a:pt x="7453103" y="773202"/>
                  <a:pt x="7498080" y="713232"/>
                </a:cubicBezTo>
                <a:cubicBezTo>
                  <a:pt x="7519046" y="650335"/>
                  <a:pt x="7490369" y="726726"/>
                  <a:pt x="7534656" y="649224"/>
                </a:cubicBezTo>
                <a:cubicBezTo>
                  <a:pt x="7539438" y="640855"/>
                  <a:pt x="7539489" y="630413"/>
                  <a:pt x="7543800" y="621792"/>
                </a:cubicBezTo>
                <a:cubicBezTo>
                  <a:pt x="7551748" y="605896"/>
                  <a:pt x="7562088" y="591312"/>
                  <a:pt x="7571232" y="576072"/>
                </a:cubicBezTo>
                <a:cubicBezTo>
                  <a:pt x="7577328" y="554736"/>
                  <a:pt x="7578744" y="531461"/>
                  <a:pt x="7589520" y="512064"/>
                </a:cubicBezTo>
                <a:cubicBezTo>
                  <a:pt x="7594857" y="502457"/>
                  <a:pt x="7609181" y="501547"/>
                  <a:pt x="7616952" y="493776"/>
                </a:cubicBezTo>
                <a:cubicBezTo>
                  <a:pt x="7624723" y="486005"/>
                  <a:pt x="7629144" y="475488"/>
                  <a:pt x="7635240" y="466344"/>
                </a:cubicBezTo>
                <a:cubicBezTo>
                  <a:pt x="7686815" y="509323"/>
                  <a:pt x="7702075" y="514199"/>
                  <a:pt x="7735824" y="576072"/>
                </a:cubicBezTo>
                <a:cubicBezTo>
                  <a:pt x="7742372" y="588076"/>
                  <a:pt x="7753366" y="663038"/>
                  <a:pt x="7754112" y="667512"/>
                </a:cubicBezTo>
                <a:cubicBezTo>
                  <a:pt x="7753713" y="685447"/>
                  <a:pt x="7757231" y="1112235"/>
                  <a:pt x="7726680" y="1234440"/>
                </a:cubicBezTo>
                <a:cubicBezTo>
                  <a:pt x="7720720" y="1258280"/>
                  <a:pt x="7702296" y="1277112"/>
                  <a:pt x="7690104" y="1298448"/>
                </a:cubicBezTo>
                <a:cubicBezTo>
                  <a:pt x="7669028" y="1382752"/>
                  <a:pt x="7696065" y="1278577"/>
                  <a:pt x="7662672" y="1389888"/>
                </a:cubicBezTo>
                <a:cubicBezTo>
                  <a:pt x="7659061" y="1401925"/>
                  <a:pt x="7660499" y="1416007"/>
                  <a:pt x="7653528" y="1426464"/>
                </a:cubicBezTo>
                <a:cubicBezTo>
                  <a:pt x="7634319" y="1455277"/>
                  <a:pt x="7572893" y="1450334"/>
                  <a:pt x="7552944" y="1453896"/>
                </a:cubicBezTo>
                <a:cubicBezTo>
                  <a:pt x="7491745" y="1464824"/>
                  <a:pt x="7431203" y="1479210"/>
                  <a:pt x="7370064" y="1490472"/>
                </a:cubicBezTo>
                <a:cubicBezTo>
                  <a:pt x="7224283" y="1517326"/>
                  <a:pt x="7237908" y="1514300"/>
                  <a:pt x="7123176" y="1527048"/>
                </a:cubicBezTo>
                <a:cubicBezTo>
                  <a:pt x="7095744" y="1536192"/>
                  <a:pt x="7058633" y="1531655"/>
                  <a:pt x="7040880" y="1554480"/>
                </a:cubicBezTo>
                <a:lnTo>
                  <a:pt x="6976872" y="1636776"/>
                </a:lnTo>
                <a:cubicBezTo>
                  <a:pt x="6973824" y="1645920"/>
                  <a:pt x="6966365" y="1654666"/>
                  <a:pt x="6967728" y="1664208"/>
                </a:cubicBezTo>
                <a:cubicBezTo>
                  <a:pt x="6982274" y="1766031"/>
                  <a:pt x="7185132" y="1717229"/>
                  <a:pt x="7214616" y="1719072"/>
                </a:cubicBezTo>
                <a:cubicBezTo>
                  <a:pt x="7284650" y="1723449"/>
                  <a:pt x="7354824" y="1725168"/>
                  <a:pt x="7424928" y="1728216"/>
                </a:cubicBezTo>
                <a:cubicBezTo>
                  <a:pt x="7437120" y="1737360"/>
                  <a:pt x="7446678" y="1752118"/>
                  <a:pt x="7461504" y="1755648"/>
                </a:cubicBezTo>
                <a:cubicBezTo>
                  <a:pt x="7589267" y="1786068"/>
                  <a:pt x="7686222" y="1770787"/>
                  <a:pt x="7818120" y="1764792"/>
                </a:cubicBezTo>
                <a:lnTo>
                  <a:pt x="7955280" y="1728216"/>
                </a:lnTo>
                <a:cubicBezTo>
                  <a:pt x="7979601" y="1721872"/>
                  <a:pt x="8003550" y="1713483"/>
                  <a:pt x="8028432" y="1709928"/>
                </a:cubicBezTo>
                <a:lnTo>
                  <a:pt x="8092440" y="1700784"/>
                </a:lnTo>
                <a:cubicBezTo>
                  <a:pt x="8101584" y="1694688"/>
                  <a:pt x="8110042" y="1687411"/>
                  <a:pt x="8119872" y="1682496"/>
                </a:cubicBezTo>
                <a:cubicBezTo>
                  <a:pt x="8128493" y="1678185"/>
                  <a:pt x="8139778" y="1679373"/>
                  <a:pt x="8147304" y="1673352"/>
                </a:cubicBezTo>
                <a:cubicBezTo>
                  <a:pt x="8155886" y="1666487"/>
                  <a:pt x="8157821" y="1653691"/>
                  <a:pt x="8165592" y="1645920"/>
                </a:cubicBezTo>
                <a:cubicBezTo>
                  <a:pt x="8173363" y="1638149"/>
                  <a:pt x="8183880" y="1633728"/>
                  <a:pt x="8193024" y="1627632"/>
                </a:cubicBezTo>
                <a:cubicBezTo>
                  <a:pt x="8237091" y="1510119"/>
                  <a:pt x="8219810" y="1577861"/>
                  <a:pt x="8229600" y="1408176"/>
                </a:cubicBezTo>
                <a:cubicBezTo>
                  <a:pt x="8235930" y="1298461"/>
                  <a:pt x="8241792" y="1188720"/>
                  <a:pt x="8247888" y="1078992"/>
                </a:cubicBezTo>
                <a:cubicBezTo>
                  <a:pt x="8250936" y="908304"/>
                  <a:pt x="8248363" y="737423"/>
                  <a:pt x="8257032" y="566928"/>
                </a:cubicBezTo>
                <a:cubicBezTo>
                  <a:pt x="8257590" y="555952"/>
                  <a:pt x="8264347" y="540106"/>
                  <a:pt x="8275320" y="539496"/>
                </a:cubicBezTo>
                <a:cubicBezTo>
                  <a:pt x="8324392" y="536770"/>
                  <a:pt x="8372889" y="551427"/>
                  <a:pt x="8421624" y="557784"/>
                </a:cubicBezTo>
                <a:cubicBezTo>
                  <a:pt x="8442996" y="560572"/>
                  <a:pt x="8464296" y="563880"/>
                  <a:pt x="8485632" y="566928"/>
                </a:cubicBezTo>
                <a:cubicBezTo>
                  <a:pt x="8611326" y="608826"/>
                  <a:pt x="8454941" y="561174"/>
                  <a:pt x="8631936" y="594360"/>
                </a:cubicBezTo>
                <a:cubicBezTo>
                  <a:pt x="8650883" y="597913"/>
                  <a:pt x="8667759" y="609641"/>
                  <a:pt x="8686800" y="612648"/>
                </a:cubicBezTo>
                <a:cubicBezTo>
                  <a:pt x="8726055" y="618846"/>
                  <a:pt x="8765948" y="620641"/>
                  <a:pt x="8805672" y="621792"/>
                </a:cubicBezTo>
                <a:cubicBezTo>
                  <a:pt x="8976316" y="626738"/>
                  <a:pt x="9147048" y="627888"/>
                  <a:pt x="9317736" y="630936"/>
                </a:cubicBezTo>
                <a:lnTo>
                  <a:pt x="10323576" y="621792"/>
                </a:lnTo>
                <a:cubicBezTo>
                  <a:pt x="10351668" y="621084"/>
                  <a:pt x="10377977" y="606906"/>
                  <a:pt x="10405872" y="603504"/>
                </a:cubicBezTo>
                <a:cubicBezTo>
                  <a:pt x="10668141" y="571520"/>
                  <a:pt x="10639791" y="576072"/>
                  <a:pt x="10844784" y="576072"/>
                </a:cubicBezTo>
              </a:path>
            </a:pathLst>
          </a:custGeom>
          <a:ln>
            <a:solidFill>
              <a:srgbClr val="071B3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30384" y="5576070"/>
            <a:ext cx="180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F1E23"/>
                </a:solidFill>
                <a:latin typeface="Triplex Serif OT" panose="02000606030000020004" pitchFamily="50" charset="0"/>
              </a:rPr>
              <a:t>Yay we made it</a:t>
            </a:r>
          </a:p>
        </p:txBody>
      </p:sp>
    </p:spTree>
    <p:extLst>
      <p:ext uri="{BB962C8B-B14F-4D97-AF65-F5344CB8AC3E}">
        <p14:creationId xmlns:p14="http://schemas.microsoft.com/office/powerpoint/2010/main" val="145865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4" y="470868"/>
            <a:ext cx="9758136" cy="5993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70868"/>
            <a:ext cx="1764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F1E23"/>
                </a:solidFill>
                <a:latin typeface="Triplex Serif OT" panose="02000606030000020004" pitchFamily="50" charset="0"/>
              </a:rPr>
              <a:t>Long Range Transportation Plan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801368" y="1188720"/>
            <a:ext cx="512064" cy="338328"/>
          </a:xfrm>
          <a:prstGeom prst="rightArrow">
            <a:avLst/>
          </a:prstGeom>
          <a:solidFill>
            <a:srgbClr val="071B3C"/>
          </a:solidFill>
          <a:ln>
            <a:solidFill>
              <a:srgbClr val="071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48978" y="286202"/>
            <a:ext cx="176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F1E23"/>
                </a:solidFill>
                <a:latin typeface="Triplex Serif OT" panose="02000606030000020004" pitchFamily="50" charset="0"/>
              </a:rPr>
              <a:t>Senior Services Area Plan</a:t>
            </a:r>
          </a:p>
        </p:txBody>
      </p:sp>
      <p:sp>
        <p:nvSpPr>
          <p:cNvPr id="8" name="Down Arrow 7"/>
          <p:cNvSpPr/>
          <p:nvPr/>
        </p:nvSpPr>
        <p:spPr>
          <a:xfrm>
            <a:off x="4407408" y="932533"/>
            <a:ext cx="265176" cy="425351"/>
          </a:xfrm>
          <a:prstGeom prst="downArrow">
            <a:avLst/>
          </a:prstGeom>
          <a:solidFill>
            <a:srgbClr val="071B3C"/>
          </a:solidFill>
          <a:ln>
            <a:solidFill>
              <a:srgbClr val="071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358537" y="932533"/>
            <a:ext cx="176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F1E23"/>
                </a:solidFill>
                <a:latin typeface="Triplex Serif OT" panose="02000606030000020004" pitchFamily="50" charset="0"/>
              </a:rPr>
              <a:t>Industry Studies and Reports</a:t>
            </a:r>
          </a:p>
        </p:txBody>
      </p:sp>
      <p:sp>
        <p:nvSpPr>
          <p:cNvPr id="11" name="Right Arrow 10"/>
          <p:cNvSpPr/>
          <p:nvPr/>
        </p:nvSpPr>
        <p:spPr>
          <a:xfrm rot="10293588">
            <a:off x="10085832" y="1578864"/>
            <a:ext cx="777240" cy="350520"/>
          </a:xfrm>
          <a:prstGeom prst="rightArrow">
            <a:avLst/>
          </a:prstGeom>
          <a:solidFill>
            <a:srgbClr val="071B3C"/>
          </a:solidFill>
          <a:ln>
            <a:solidFill>
              <a:srgbClr val="071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87562" y="5056322"/>
            <a:ext cx="176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F1E23"/>
                </a:solidFill>
                <a:latin typeface="Triplex Serif OT" panose="02000606030000020004" pitchFamily="50" charset="0"/>
              </a:rPr>
              <a:t>PROJECT INFORMATION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808" y="3144672"/>
            <a:ext cx="1764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F1E23"/>
                </a:solidFill>
                <a:latin typeface="Triplex Serif OT" panose="02000606030000020004" pitchFamily="50" charset="0"/>
              </a:rPr>
              <a:t>Information from Partner Agencies and Groups</a:t>
            </a:r>
          </a:p>
        </p:txBody>
      </p:sp>
      <p:sp>
        <p:nvSpPr>
          <p:cNvPr id="14" name="Down Arrow 13"/>
          <p:cNvSpPr/>
          <p:nvPr/>
        </p:nvSpPr>
        <p:spPr>
          <a:xfrm rot="19707018">
            <a:off x="734754" y="4105762"/>
            <a:ext cx="326404" cy="530352"/>
          </a:xfrm>
          <a:prstGeom prst="downArrow">
            <a:avLst/>
          </a:prstGeom>
          <a:solidFill>
            <a:srgbClr val="071B3C"/>
          </a:solidFill>
          <a:ln>
            <a:solidFill>
              <a:srgbClr val="071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4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073150"/>
            <a:ext cx="63500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4" y="73152"/>
            <a:ext cx="10058400" cy="670392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873673" y="675511"/>
            <a:ext cx="1005840" cy="41148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7664920">
            <a:off x="7687056" y="675511"/>
            <a:ext cx="1005840" cy="41148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6200000">
            <a:off x="1938528" y="4020312"/>
            <a:ext cx="1005840" cy="41148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1903172">
            <a:off x="5246568" y="1834557"/>
            <a:ext cx="1005840" cy="41148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845133">
            <a:off x="8088266" y="2188426"/>
            <a:ext cx="1005840" cy="41148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270222">
            <a:off x="3328105" y="2986397"/>
            <a:ext cx="1005840" cy="41148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598920" y="4678680"/>
            <a:ext cx="1005840" cy="41148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462830">
            <a:off x="2253234" y="5448299"/>
            <a:ext cx="1005840" cy="41148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2259214">
            <a:off x="1861848" y="2137750"/>
            <a:ext cx="1005840" cy="41148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40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Century Gothic</vt:lpstr>
      <vt:lpstr>Triplex Serif OT</vt:lpstr>
      <vt:lpstr>Triplex Serif OT Extrabold</vt:lpstr>
      <vt:lpstr>Office Theme</vt:lpstr>
      <vt:lpstr>1_Office Theme</vt:lpstr>
      <vt:lpstr>Bret Allphin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 Allphin</dc:creator>
  <cp:lastModifiedBy>Brett Schwartz</cp:lastModifiedBy>
  <cp:revision>9</cp:revision>
  <dcterms:created xsi:type="dcterms:W3CDTF">2018-03-12T13:23:45Z</dcterms:created>
  <dcterms:modified xsi:type="dcterms:W3CDTF">2018-03-17T02:47:57Z</dcterms:modified>
</cp:coreProperties>
</file>