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 id="259" r:id="rId3"/>
    <p:sldId id="260" r:id="rId4"/>
    <p:sldId id="262" r:id="rId5"/>
    <p:sldId id="261" r:id="rId6"/>
    <p:sldId id="257" r:id="rId7"/>
    <p:sldId id="256"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0" d="100"/>
          <a:sy n="100" d="100"/>
        </p:scale>
        <p:origin x="396" y="73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A0F2E7-5C23-364B-98A5-35A8D5C6211F}" type="datetimeFigureOut">
              <a:rPr lang="en-US" smtClean="0"/>
              <a:pPr/>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14B685-7115-534F-831A-38A32FEAA85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A0F2E7-5C23-364B-98A5-35A8D5C6211F}" type="datetimeFigureOut">
              <a:rPr lang="en-US" smtClean="0"/>
              <a:pPr/>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14B685-7115-534F-831A-38A32FEAA8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A0F2E7-5C23-364B-98A5-35A8D5C6211F}" type="datetimeFigureOut">
              <a:rPr lang="en-US" smtClean="0"/>
              <a:pPr/>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14B685-7115-534F-831A-38A32FEAA8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A0F2E7-5C23-364B-98A5-35A8D5C6211F}" type="datetimeFigureOut">
              <a:rPr lang="en-US" smtClean="0"/>
              <a:pPr/>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14B685-7115-534F-831A-38A32FEAA8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A0F2E7-5C23-364B-98A5-35A8D5C6211F}" type="datetimeFigureOut">
              <a:rPr lang="en-US" smtClean="0"/>
              <a:pPr/>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14B685-7115-534F-831A-38A32FEAA85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A0F2E7-5C23-364B-98A5-35A8D5C6211F}" type="datetimeFigureOut">
              <a:rPr lang="en-US" smtClean="0"/>
              <a:pPr/>
              <a:t>7/27/2012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14B685-7115-534F-831A-38A32FEAA8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A0F2E7-5C23-364B-98A5-35A8D5C6211F}" type="datetimeFigureOut">
              <a:rPr lang="en-US" smtClean="0"/>
              <a:pPr/>
              <a:t>7/27/2012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14B685-7115-534F-831A-38A32FEAA85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A0F2E7-5C23-364B-98A5-35A8D5C6211F}" type="datetimeFigureOut">
              <a:rPr lang="en-US" smtClean="0"/>
              <a:pPr/>
              <a:t>7/27/2012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14B685-7115-534F-831A-38A32FEAA8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A0F2E7-5C23-364B-98A5-35A8D5C6211F}" type="datetimeFigureOut">
              <a:rPr lang="en-US" smtClean="0"/>
              <a:pPr/>
              <a:t>7/27/2012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14B685-7115-534F-831A-38A32FEAA8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A0F2E7-5C23-364B-98A5-35A8D5C6211F}" type="datetimeFigureOut">
              <a:rPr lang="en-US" smtClean="0"/>
              <a:pPr/>
              <a:t>7/27/2012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14B685-7115-534F-831A-38A32FEAA8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A0F2E7-5C23-364B-98A5-35A8D5C6211F}" type="datetimeFigureOut">
              <a:rPr lang="en-US" smtClean="0"/>
              <a:pPr/>
              <a:t>7/27/2012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14B685-7115-534F-831A-38A32FEAA85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A0F2E7-5C23-364B-98A5-35A8D5C6211F}" type="datetimeFigureOut">
              <a:rPr lang="en-US" smtClean="0"/>
              <a:pPr/>
              <a:t>7/27/2012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14B685-7115-534F-831A-38A32FEAA8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ideo" Target="file:///C:\Users\NADO\Desktop\HUD%20tribes%20workshop%20ppts\RAZORFISH_CLIP.mpg"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youtube.com/watch?v=zLS-npemQYQ"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AZORFISH_CLIP.mpg">
            <a:hlinkClick r:id="" action="ppaction://media"/>
          </p:cNvPr>
          <p:cNvPicPr/>
          <p:nvPr>
            <a:videoFile r:link="rId1"/>
          </p:nvPr>
        </p:nvPicPr>
        <p:blipFill>
          <a:blip r:embed="rId3" cstate="print"/>
          <a:stretch>
            <a:fillRect/>
          </a:stretch>
        </p:blipFill>
        <p:spPr>
          <a:xfrm>
            <a:off x="1486370" y="1100666"/>
            <a:ext cx="6147740" cy="4610805"/>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981-Ford-Mustang-Ad-0002.jpg"/>
          <p:cNvPicPr>
            <a:picLocks noGrp="1" noChangeAspect="1"/>
          </p:cNvPicPr>
          <p:nvPr>
            <p:ph idx="1"/>
          </p:nvPr>
        </p:nvPicPr>
        <p:blipFill>
          <a:blip r:embed="rId2" cstate="print"/>
          <a:srcRect l="-21641" r="-21641"/>
          <a:stretch>
            <a:fillRect/>
          </a:stretch>
        </p:blipFill>
        <p:spPr>
          <a:xfrm>
            <a:off x="457200" y="1247421"/>
            <a:ext cx="8229600" cy="4525963"/>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reative-Ads-from-McDonalds-EID-MUBARAK.jpg"/>
          <p:cNvPicPr>
            <a:picLocks noGrp="1" noChangeAspect="1"/>
          </p:cNvPicPr>
          <p:nvPr>
            <p:ph idx="1"/>
          </p:nvPr>
        </p:nvPicPr>
        <p:blipFill>
          <a:blip r:embed="rId2" cstate="print"/>
          <a:stretch>
            <a:fillRect/>
          </a:stretch>
        </p:blipFill>
        <p:spPr>
          <a:xfrm>
            <a:off x="852900" y="1176867"/>
            <a:ext cx="7683500" cy="4660900"/>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GENDA 21.jpg"/>
          <p:cNvPicPr>
            <a:picLocks noGrp="1" noChangeAspect="1"/>
          </p:cNvPicPr>
          <p:nvPr>
            <p:ph idx="1"/>
          </p:nvPr>
        </p:nvPicPr>
        <p:blipFill>
          <a:blip r:embed="rId2" cstate="print"/>
          <a:srcRect l="-66740" r="-66740"/>
          <a:stretch>
            <a:fillRect/>
          </a:stretch>
        </p:blipFill>
        <p:spPr>
          <a:xfrm>
            <a:off x="-406401" y="457200"/>
            <a:ext cx="10307927" cy="5668963"/>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Creative-Ads-from-McDonalds-individuals.jpg"/>
          <p:cNvPicPr>
            <a:picLocks noGrp="1" noChangeAspect="1"/>
          </p:cNvPicPr>
          <p:nvPr>
            <p:ph idx="1"/>
          </p:nvPr>
        </p:nvPicPr>
        <p:blipFill>
          <a:blip r:embed="rId2" cstate="print"/>
          <a:stretch>
            <a:fillRect/>
          </a:stretch>
        </p:blipFill>
        <p:spPr>
          <a:xfrm>
            <a:off x="1680529" y="-1244600"/>
            <a:ext cx="5722430" cy="8204200"/>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111818_nick_naylor_reaction_image1.jpg">
            <a:hlinkClick r:id="rId2"/>
          </p:cNvPr>
          <p:cNvPicPr>
            <a:picLocks noChangeAspect="1"/>
          </p:cNvPicPr>
          <p:nvPr/>
        </p:nvPicPr>
        <p:blipFill>
          <a:blip r:embed="rId3" cstate="print"/>
          <a:stretch>
            <a:fillRect/>
          </a:stretch>
        </p:blipFill>
        <p:spPr>
          <a:xfrm>
            <a:off x="1397000" y="1276528"/>
            <a:ext cx="6350000" cy="44450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41400"/>
            <a:ext cx="7772400" cy="4394199"/>
          </a:xfrm>
        </p:spPr>
        <p:txBody>
          <a:bodyPr>
            <a:noAutofit/>
          </a:bodyPr>
          <a:lstStyle/>
          <a:p>
            <a:pPr algn="l"/>
            <a:r>
              <a:rPr lang="en-US" sz="2500" b="1" dirty="0" smtClean="0"/>
              <a:t>“We </a:t>
            </a:r>
            <a:r>
              <a:rPr lang="en-US" sz="2500" b="1" dirty="0" err="1" smtClean="0"/>
              <a:t>Oglalas</a:t>
            </a:r>
            <a:r>
              <a:rPr lang="en-US" sz="2500" b="1" dirty="0" smtClean="0"/>
              <a:t> do the best we can </a:t>
            </a:r>
            <a:r>
              <a:rPr lang="en-US" sz="2500" b="1" dirty="0" smtClean="0">
                <a:solidFill>
                  <a:srgbClr val="FF0000"/>
                </a:solidFill>
              </a:rPr>
              <a:t>to take care of our own people</a:t>
            </a:r>
            <a:r>
              <a:rPr lang="en-US" sz="2500" b="1" dirty="0" smtClean="0"/>
              <a:t>. This little piece of land we have is </a:t>
            </a:r>
            <a:r>
              <a:rPr lang="en-US" sz="2500" b="1" dirty="0" smtClean="0">
                <a:solidFill>
                  <a:srgbClr val="FF0000"/>
                </a:solidFill>
              </a:rPr>
              <a:t>our home</a:t>
            </a:r>
            <a:r>
              <a:rPr lang="en-US" sz="2500" b="1" dirty="0" smtClean="0"/>
              <a:t>. We </a:t>
            </a:r>
            <a:r>
              <a:rPr lang="en-US" sz="2500" b="1" dirty="0" smtClean="0">
                <a:solidFill>
                  <a:srgbClr val="FF0000"/>
                </a:solidFill>
              </a:rPr>
              <a:t>don’t want </a:t>
            </a:r>
            <a:r>
              <a:rPr lang="en-US" sz="2500" b="1" dirty="0" smtClean="0"/>
              <a:t>to be anywhere else. This is </a:t>
            </a:r>
            <a:r>
              <a:rPr lang="en-US" sz="2500" b="1" dirty="0" smtClean="0">
                <a:solidFill>
                  <a:srgbClr val="FF0000"/>
                </a:solidFill>
              </a:rPr>
              <a:t>all we have </a:t>
            </a:r>
            <a:r>
              <a:rPr lang="en-US" sz="2500" b="1" dirty="0" smtClean="0"/>
              <a:t>left. We know </a:t>
            </a:r>
            <a:r>
              <a:rPr lang="en-US" sz="2500" b="1" dirty="0" smtClean="0">
                <a:solidFill>
                  <a:srgbClr val="FF0000"/>
                </a:solidFill>
              </a:rPr>
              <a:t>it is up to us </a:t>
            </a:r>
            <a:r>
              <a:rPr lang="en-US" sz="2500" b="1" dirty="0" err="1" smtClean="0"/>
              <a:t>Oglalas</a:t>
            </a:r>
            <a:r>
              <a:rPr lang="en-US" sz="2500" b="1" dirty="0" smtClean="0"/>
              <a:t> to make it happen. </a:t>
            </a:r>
            <a:r>
              <a:rPr lang="en-US" sz="2500" b="1" dirty="0" smtClean="0">
                <a:solidFill>
                  <a:srgbClr val="FF0000"/>
                </a:solidFill>
              </a:rPr>
              <a:t>No one else</a:t>
            </a:r>
            <a:r>
              <a:rPr lang="en-US" sz="2500" b="1" dirty="0" smtClean="0"/>
              <a:t> really seems to give a #%*!, because </a:t>
            </a:r>
            <a:r>
              <a:rPr lang="en-US" sz="2500" b="1" dirty="0" smtClean="0">
                <a:solidFill>
                  <a:srgbClr val="FF0000"/>
                </a:solidFill>
              </a:rPr>
              <a:t>they are too busy</a:t>
            </a:r>
            <a:r>
              <a:rPr lang="en-US" sz="2500" b="1" dirty="0" smtClean="0"/>
              <a:t> taking care of themselves most of the time.”</a:t>
            </a:r>
            <a:br>
              <a:rPr lang="en-US" sz="2500" b="1" dirty="0" smtClean="0"/>
            </a:br>
            <a:r>
              <a:rPr lang="en-US" sz="2500" b="1" dirty="0" smtClean="0"/>
              <a:t/>
            </a:r>
            <a:br>
              <a:rPr lang="en-US" sz="2500" b="1" dirty="0" smtClean="0"/>
            </a:br>
            <a:r>
              <a:rPr lang="en-US" sz="2500" b="1" dirty="0" smtClean="0"/>
              <a:t>“The light at the end of the tunnel is to look at all of </a:t>
            </a:r>
            <a:r>
              <a:rPr lang="en-US" sz="2500" b="1" dirty="0" smtClean="0">
                <a:solidFill>
                  <a:srgbClr val="FF0000"/>
                </a:solidFill>
              </a:rPr>
              <a:t>our problems</a:t>
            </a:r>
            <a:r>
              <a:rPr lang="en-US" sz="2500" b="1" dirty="0" smtClean="0"/>
              <a:t>, to bring them forward, to admit they exist, and then address them. We need to bring these things out in the open and </a:t>
            </a:r>
            <a:r>
              <a:rPr lang="en-US" sz="2500" b="1" dirty="0" smtClean="0">
                <a:solidFill>
                  <a:srgbClr val="FF0000"/>
                </a:solidFill>
              </a:rPr>
              <a:t>express ourselves </a:t>
            </a:r>
            <a:r>
              <a:rPr lang="en-US" sz="2500" b="1" dirty="0" smtClean="0"/>
              <a:t>instead of acting like nothing is wrong. If </a:t>
            </a:r>
            <a:r>
              <a:rPr lang="en-US" sz="2500" b="1" dirty="0" smtClean="0">
                <a:solidFill>
                  <a:srgbClr val="FF0000"/>
                </a:solidFill>
              </a:rPr>
              <a:t>we can do this</a:t>
            </a:r>
            <a:r>
              <a:rPr lang="en-US" sz="2500" b="1" dirty="0" smtClean="0"/>
              <a:t>, then that’s when the healing starts.”</a:t>
            </a:r>
            <a:endParaRPr lang="en-US" sz="25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46</TotalTime>
  <Words>22</Words>
  <Application>Microsoft Office PowerPoint</Application>
  <PresentationFormat>On-screen Show (4:3)</PresentationFormat>
  <Paragraphs>1</Paragraphs>
  <Slides>7</Slides>
  <Notes>0</Notes>
  <HiddenSlides>0</HiddenSlides>
  <MMClips>1</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Slide 3</vt:lpstr>
      <vt:lpstr>Slide 4</vt:lpstr>
      <vt:lpstr>Slide 5</vt:lpstr>
      <vt:lpstr>Slide 6</vt:lpstr>
      <vt:lpstr>“We Oglalas do the best we can to take care of our own people. This little piece of land we have is our home. We don’t want to be anywhere else. This is all we have left. We know it is up to us Oglalas to make it happen. No one else really seems to give a #%*!, because they are too busy taking care of themselves most of the time.”  “The light at the end of the tunnel is to look at all of our problems, to bring them forward, to admit they exist, and then address them. We need to bring these things out in the open and express ourselves instead of acting like nothing is wrong. If we can do this, then that’s when the healing starts.”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Tom Madrecki</dc:creator>
  <cp:lastModifiedBy>NADO</cp:lastModifiedBy>
  <cp:revision>4</cp:revision>
  <dcterms:created xsi:type="dcterms:W3CDTF">2012-07-24T16:29:45Z</dcterms:created>
  <dcterms:modified xsi:type="dcterms:W3CDTF">2012-07-28T01:43:47Z</dcterms:modified>
</cp:coreProperties>
</file>